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</p:sldMasterIdLst>
  <p:notesMasterIdLst>
    <p:notesMasterId r:id="rId30"/>
  </p:notesMasterIdLst>
  <p:sldIdLst>
    <p:sldId id="256" r:id="rId3"/>
    <p:sldId id="257" r:id="rId4"/>
    <p:sldId id="258" r:id="rId5"/>
    <p:sldId id="267" r:id="rId6"/>
    <p:sldId id="275" r:id="rId7"/>
    <p:sldId id="269" r:id="rId8"/>
    <p:sldId id="270" r:id="rId9"/>
    <p:sldId id="260" r:id="rId10"/>
    <p:sldId id="272" r:id="rId11"/>
    <p:sldId id="274" r:id="rId12"/>
    <p:sldId id="276" r:id="rId13"/>
    <p:sldId id="266" r:id="rId14"/>
    <p:sldId id="261" r:id="rId15"/>
    <p:sldId id="278" r:id="rId16"/>
    <p:sldId id="279" r:id="rId17"/>
    <p:sldId id="280" r:id="rId18"/>
    <p:sldId id="283" r:id="rId19"/>
    <p:sldId id="262" r:id="rId20"/>
    <p:sldId id="284" r:id="rId21"/>
    <p:sldId id="285" r:id="rId22"/>
    <p:sldId id="286" r:id="rId23"/>
    <p:sldId id="287" r:id="rId24"/>
    <p:sldId id="288" r:id="rId25"/>
    <p:sldId id="289" r:id="rId26"/>
    <p:sldId id="290" r:id="rId27"/>
    <p:sldId id="291" r:id="rId28"/>
    <p:sldId id="29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9A200"/>
    <a:srgbClr val="FEFF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0" d="100"/>
          <a:sy n="80" d="100"/>
        </p:scale>
        <p:origin x="540" y="132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microsoft.com/office/2015/10/relationships/revisionInfo" Target="revisionInfo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9F8168-B583-4EFC-A7C6-494F8227C154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81AC20-8FA0-4D36-8799-DDE2C7241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03546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88434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33768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4213" y="1141413"/>
            <a:ext cx="5486400" cy="3086100"/>
          </a:xfrm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备注占位符 2"/>
          <p:cNvSpPr>
            <a:spLocks noGrp="1" noChangeArrowheads="1"/>
          </p:cNvSpPr>
          <p:nvPr>
            <p:ph type="body" idx="1"/>
          </p:nvPr>
        </p:nvSpPr>
        <p:spPr>
          <a:xfrm>
            <a:off x="684213" y="4398963"/>
            <a:ext cx="5486400" cy="36004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37892" name="灯片编号占位符 3"/>
          <p:cNvSpPr txBox="1">
            <a:spLocks noGrp="1" noChangeArrowheads="1"/>
          </p:cNvSpPr>
          <p:nvPr/>
        </p:nvSpPr>
        <p:spPr bwMode="auto">
          <a:xfrm>
            <a:off x="3883025" y="8683625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latinLnBrk="1" hangingPunct="1">
              <a:spcBef>
                <a:spcPct val="0"/>
              </a:spcBef>
            </a:pPr>
            <a:fld id="{F072CDB6-E1FA-46ED-B4B9-DDF96359B0CB}" type="slidenum">
              <a:rPr lang="zh-CN" altLang="en-US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47856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94665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35552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4213" y="1141413"/>
            <a:ext cx="5486400" cy="3086100"/>
          </a:xfrm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备注占位符 2"/>
          <p:cNvSpPr>
            <a:spLocks noGrp="1" noChangeArrowheads="1"/>
          </p:cNvSpPr>
          <p:nvPr>
            <p:ph type="body" idx="1"/>
          </p:nvPr>
        </p:nvSpPr>
        <p:spPr>
          <a:xfrm>
            <a:off x="684213" y="4398963"/>
            <a:ext cx="5486400" cy="36004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zh-CN"/>
          </a:p>
        </p:txBody>
      </p:sp>
      <p:sp>
        <p:nvSpPr>
          <p:cNvPr id="33796" name="灯片编号占位符 3"/>
          <p:cNvSpPr txBox="1">
            <a:spLocks noGrp="1" noChangeArrowheads="1"/>
          </p:cNvSpPr>
          <p:nvPr/>
        </p:nvSpPr>
        <p:spPr bwMode="auto">
          <a:xfrm>
            <a:off x="3883025" y="8683625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latinLnBrk="1" hangingPunct="1">
              <a:spcBef>
                <a:spcPct val="0"/>
              </a:spcBef>
            </a:pPr>
            <a:fld id="{D8A88CB0-5585-4DC3-AF7B-F8B607B001A8}" type="slidenum">
              <a:rPr lang="zh-CN" altLang="en-US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68227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3007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79413" y="684213"/>
            <a:ext cx="6096000" cy="3429000"/>
          </a:xfrm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备注占位符 2"/>
          <p:cNvSpPr>
            <a:spLocks noGrp="1" noChangeArrowheads="1"/>
          </p:cNvSpPr>
          <p:nvPr>
            <p:ph type="body" idx="1"/>
          </p:nvPr>
        </p:nvSpPr>
        <p:spPr>
          <a:xfrm>
            <a:off x="684213" y="4341813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29700" name="灯片编号占位符 3"/>
          <p:cNvSpPr txBox="1">
            <a:spLocks noGrp="1" noChangeArrowheads="1"/>
          </p:cNvSpPr>
          <p:nvPr/>
        </p:nvSpPr>
        <p:spPr bwMode="auto">
          <a:xfrm>
            <a:off x="3883025" y="8683625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latinLnBrk="1" hangingPunct="1">
              <a:spcBef>
                <a:spcPct val="0"/>
              </a:spcBef>
            </a:pPr>
            <a:fld id="{46D230FF-CF30-47C2-BA4C-59A7874B97B3}" type="slidenum">
              <a:rPr lang="zh-CN" altLang="en-US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41948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/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32420845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476090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AE1D939-3E60-4063-B05E-56844F97CE60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54608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28298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14498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17423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29504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/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24258571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60199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41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fld id="{892A9086-0BB6-4955-A995-C876A5F12EEB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5745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2755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8143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6193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5446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3496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778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0953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65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0702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5843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5661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DB936-52E9-4374-B1DF-F12FE03AE8D0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26F54E-3B3E-46D7-8EFF-EF979A175C8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9884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Rectangle 234"/>
          <p:cNvSpPr>
            <a:spLocks noChangeArrowheads="1"/>
          </p:cNvSpPr>
          <p:nvPr/>
        </p:nvSpPr>
        <p:spPr bwMode="auto">
          <a:xfrm>
            <a:off x="0" y="-2737"/>
            <a:ext cx="12192000" cy="6858000"/>
          </a:xfrm>
          <a:prstGeom prst="rect">
            <a:avLst/>
          </a:prstGeom>
          <a:solidFill>
            <a:srgbClr val="F9FE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208" name="组合 207"/>
          <p:cNvGrpSpPr/>
          <p:nvPr/>
        </p:nvGrpSpPr>
        <p:grpSpPr>
          <a:xfrm>
            <a:off x="5076987" y="4693020"/>
            <a:ext cx="1846263" cy="2781300"/>
            <a:chOff x="2093404" y="746973"/>
            <a:chExt cx="1846263" cy="2781300"/>
          </a:xfrm>
        </p:grpSpPr>
        <p:sp>
          <p:nvSpPr>
            <p:cNvPr id="202" name="Freeform 200"/>
            <p:cNvSpPr/>
            <p:nvPr/>
          </p:nvSpPr>
          <p:spPr bwMode="auto">
            <a:xfrm>
              <a:off x="2463292" y="746973"/>
              <a:ext cx="1044575" cy="1662113"/>
            </a:xfrm>
            <a:custGeom>
              <a:avLst/>
              <a:gdLst>
                <a:gd name="T0" fmla="*/ 82 w 245"/>
                <a:gd name="T1" fmla="*/ 391 h 391"/>
                <a:gd name="T2" fmla="*/ 63 w 245"/>
                <a:gd name="T3" fmla="*/ 303 h 391"/>
                <a:gd name="T4" fmla="*/ 80 w 245"/>
                <a:gd name="T5" fmla="*/ 132 h 391"/>
                <a:gd name="T6" fmla="*/ 214 w 245"/>
                <a:gd name="T7" fmla="*/ 0 h 391"/>
                <a:gd name="T8" fmla="*/ 214 w 245"/>
                <a:gd name="T9" fmla="*/ 96 h 391"/>
                <a:gd name="T10" fmla="*/ 219 w 245"/>
                <a:gd name="T11" fmla="*/ 255 h 391"/>
                <a:gd name="T12" fmla="*/ 82 w 245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91">
                  <a:moveTo>
                    <a:pt x="82" y="391"/>
                  </a:moveTo>
                  <a:cubicBezTo>
                    <a:pt x="82" y="391"/>
                    <a:pt x="83" y="342"/>
                    <a:pt x="63" y="303"/>
                  </a:cubicBezTo>
                  <a:cubicBezTo>
                    <a:pt x="43" y="264"/>
                    <a:pt x="0" y="212"/>
                    <a:pt x="80" y="132"/>
                  </a:cubicBezTo>
                  <a:cubicBezTo>
                    <a:pt x="161" y="52"/>
                    <a:pt x="214" y="0"/>
                    <a:pt x="214" y="0"/>
                  </a:cubicBezTo>
                  <a:cubicBezTo>
                    <a:pt x="214" y="0"/>
                    <a:pt x="203" y="46"/>
                    <a:pt x="214" y="96"/>
                  </a:cubicBezTo>
                  <a:cubicBezTo>
                    <a:pt x="226" y="146"/>
                    <a:pt x="245" y="204"/>
                    <a:pt x="219" y="255"/>
                  </a:cubicBezTo>
                  <a:cubicBezTo>
                    <a:pt x="192" y="305"/>
                    <a:pt x="82" y="391"/>
                    <a:pt x="82" y="391"/>
                  </a:cubicBezTo>
                  <a:close/>
                </a:path>
              </a:pathLst>
            </a:custGeom>
            <a:solidFill>
              <a:srgbClr val="83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1"/>
            <p:cNvSpPr/>
            <p:nvPr/>
          </p:nvSpPr>
          <p:spPr bwMode="auto">
            <a:xfrm>
              <a:off x="2093404" y="1596285"/>
              <a:ext cx="600075" cy="1152525"/>
            </a:xfrm>
            <a:custGeom>
              <a:avLst/>
              <a:gdLst>
                <a:gd name="T0" fmla="*/ 132 w 141"/>
                <a:gd name="T1" fmla="*/ 271 h 271"/>
                <a:gd name="T2" fmla="*/ 135 w 141"/>
                <a:gd name="T3" fmla="*/ 182 h 271"/>
                <a:gd name="T4" fmla="*/ 63 w 141"/>
                <a:gd name="T5" fmla="*/ 34 h 271"/>
                <a:gd name="T6" fmla="*/ 9 w 141"/>
                <a:gd name="T7" fmla="*/ 3 h 271"/>
                <a:gd name="T8" fmla="*/ 16 w 141"/>
                <a:gd name="T9" fmla="*/ 90 h 271"/>
                <a:gd name="T10" fmla="*/ 50 w 141"/>
                <a:gd name="T11" fmla="*/ 209 h 271"/>
                <a:gd name="T12" fmla="*/ 132 w 141"/>
                <a:gd name="T1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71">
                  <a:moveTo>
                    <a:pt x="132" y="271"/>
                  </a:moveTo>
                  <a:cubicBezTo>
                    <a:pt x="132" y="271"/>
                    <a:pt x="128" y="218"/>
                    <a:pt x="135" y="182"/>
                  </a:cubicBezTo>
                  <a:cubicBezTo>
                    <a:pt x="141" y="145"/>
                    <a:pt x="127" y="67"/>
                    <a:pt x="63" y="34"/>
                  </a:cubicBezTo>
                  <a:cubicBezTo>
                    <a:pt x="0" y="0"/>
                    <a:pt x="9" y="3"/>
                    <a:pt x="9" y="3"/>
                  </a:cubicBezTo>
                  <a:cubicBezTo>
                    <a:pt x="9" y="3"/>
                    <a:pt x="16" y="40"/>
                    <a:pt x="16" y="90"/>
                  </a:cubicBezTo>
                  <a:cubicBezTo>
                    <a:pt x="16" y="140"/>
                    <a:pt x="14" y="177"/>
                    <a:pt x="50" y="209"/>
                  </a:cubicBezTo>
                  <a:cubicBezTo>
                    <a:pt x="85" y="240"/>
                    <a:pt x="132" y="271"/>
                    <a:pt x="132" y="271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2"/>
            <p:cNvSpPr/>
            <p:nvPr/>
          </p:nvSpPr>
          <p:spPr bwMode="auto">
            <a:xfrm>
              <a:off x="2660142" y="2064598"/>
              <a:ext cx="1279525" cy="896938"/>
            </a:xfrm>
            <a:custGeom>
              <a:avLst/>
              <a:gdLst>
                <a:gd name="T0" fmla="*/ 300 w 300"/>
                <a:gd name="T1" fmla="*/ 65 h 211"/>
                <a:gd name="T2" fmla="*/ 122 w 300"/>
                <a:gd name="T3" fmla="*/ 30 h 211"/>
                <a:gd name="T4" fmla="*/ 0 w 300"/>
                <a:gd name="T5" fmla="*/ 160 h 211"/>
                <a:gd name="T6" fmla="*/ 197 w 300"/>
                <a:gd name="T7" fmla="*/ 152 h 211"/>
                <a:gd name="T8" fmla="*/ 300 w 300"/>
                <a:gd name="T9" fmla="*/ 6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211">
                  <a:moveTo>
                    <a:pt x="300" y="65"/>
                  </a:moveTo>
                  <a:cubicBezTo>
                    <a:pt x="300" y="65"/>
                    <a:pt x="188" y="0"/>
                    <a:pt x="122" y="30"/>
                  </a:cubicBezTo>
                  <a:cubicBezTo>
                    <a:pt x="57" y="61"/>
                    <a:pt x="0" y="160"/>
                    <a:pt x="0" y="160"/>
                  </a:cubicBezTo>
                  <a:cubicBezTo>
                    <a:pt x="0" y="160"/>
                    <a:pt x="136" y="211"/>
                    <a:pt x="197" y="152"/>
                  </a:cubicBezTo>
                  <a:cubicBezTo>
                    <a:pt x="259" y="93"/>
                    <a:pt x="300" y="65"/>
                    <a:pt x="300" y="65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3"/>
            <p:cNvSpPr/>
            <p:nvPr/>
          </p:nvSpPr>
          <p:spPr bwMode="auto">
            <a:xfrm>
              <a:off x="2237867" y="1720110"/>
              <a:ext cx="414338" cy="1016000"/>
            </a:xfrm>
            <a:custGeom>
              <a:avLst/>
              <a:gdLst>
                <a:gd name="T0" fmla="*/ 0 w 97"/>
                <a:gd name="T1" fmla="*/ 0 h 239"/>
                <a:gd name="T2" fmla="*/ 8 w 97"/>
                <a:gd name="T3" fmla="*/ 8 h 239"/>
                <a:gd name="T4" fmla="*/ 25 w 97"/>
                <a:gd name="T5" fmla="*/ 32 h 239"/>
                <a:gd name="T6" fmla="*/ 45 w 97"/>
                <a:gd name="T7" fmla="*/ 69 h 239"/>
                <a:gd name="T8" fmla="*/ 53 w 97"/>
                <a:gd name="T9" fmla="*/ 91 h 239"/>
                <a:gd name="T10" fmla="*/ 58 w 97"/>
                <a:gd name="T11" fmla="*/ 115 h 239"/>
                <a:gd name="T12" fmla="*/ 61 w 97"/>
                <a:gd name="T13" fmla="*/ 127 h 239"/>
                <a:gd name="T14" fmla="*/ 64 w 97"/>
                <a:gd name="T15" fmla="*/ 138 h 239"/>
                <a:gd name="T16" fmla="*/ 71 w 97"/>
                <a:gd name="T17" fmla="*/ 161 h 239"/>
                <a:gd name="T18" fmla="*/ 84 w 97"/>
                <a:gd name="T19" fmla="*/ 200 h 239"/>
                <a:gd name="T20" fmla="*/ 93 w 97"/>
                <a:gd name="T21" fmla="*/ 228 h 239"/>
                <a:gd name="T22" fmla="*/ 97 w 97"/>
                <a:gd name="T23" fmla="*/ 239 h 239"/>
                <a:gd name="T24" fmla="*/ 97 w 97"/>
                <a:gd name="T25" fmla="*/ 239 h 239"/>
                <a:gd name="T26" fmla="*/ 92 w 97"/>
                <a:gd name="T27" fmla="*/ 229 h 239"/>
                <a:gd name="T28" fmla="*/ 81 w 97"/>
                <a:gd name="T29" fmla="*/ 201 h 239"/>
                <a:gd name="T30" fmla="*/ 74 w 97"/>
                <a:gd name="T31" fmla="*/ 183 h 239"/>
                <a:gd name="T32" fmla="*/ 67 w 97"/>
                <a:gd name="T33" fmla="*/ 162 h 239"/>
                <a:gd name="T34" fmla="*/ 61 w 97"/>
                <a:gd name="T35" fmla="*/ 139 h 239"/>
                <a:gd name="T36" fmla="*/ 58 w 97"/>
                <a:gd name="T37" fmla="*/ 127 h 239"/>
                <a:gd name="T38" fmla="*/ 55 w 97"/>
                <a:gd name="T39" fmla="*/ 115 h 239"/>
                <a:gd name="T40" fmla="*/ 50 w 97"/>
                <a:gd name="T41" fmla="*/ 92 h 239"/>
                <a:gd name="T42" fmla="*/ 43 w 97"/>
                <a:gd name="T43" fmla="*/ 69 h 239"/>
                <a:gd name="T44" fmla="*/ 24 w 97"/>
                <a:gd name="T45" fmla="*/ 33 h 239"/>
                <a:gd name="T46" fmla="*/ 7 w 97"/>
                <a:gd name="T47" fmla="*/ 8 h 239"/>
                <a:gd name="T48" fmla="*/ 0 w 97"/>
                <a:gd name="T4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39">
                  <a:moveTo>
                    <a:pt x="0" y="0"/>
                  </a:moveTo>
                  <a:cubicBezTo>
                    <a:pt x="0" y="0"/>
                    <a:pt x="3" y="2"/>
                    <a:pt x="8" y="8"/>
                  </a:cubicBezTo>
                  <a:cubicBezTo>
                    <a:pt x="12" y="13"/>
                    <a:pt x="19" y="21"/>
                    <a:pt x="25" y="32"/>
                  </a:cubicBezTo>
                  <a:cubicBezTo>
                    <a:pt x="32" y="42"/>
                    <a:pt x="39" y="54"/>
                    <a:pt x="45" y="69"/>
                  </a:cubicBezTo>
                  <a:cubicBezTo>
                    <a:pt x="48" y="76"/>
                    <a:pt x="51" y="83"/>
                    <a:pt x="53" y="91"/>
                  </a:cubicBezTo>
                  <a:cubicBezTo>
                    <a:pt x="55" y="99"/>
                    <a:pt x="57" y="107"/>
                    <a:pt x="58" y="115"/>
                  </a:cubicBezTo>
                  <a:cubicBezTo>
                    <a:pt x="59" y="119"/>
                    <a:pt x="60" y="123"/>
                    <a:pt x="61" y="127"/>
                  </a:cubicBezTo>
                  <a:cubicBezTo>
                    <a:pt x="62" y="130"/>
                    <a:pt x="63" y="134"/>
                    <a:pt x="64" y="138"/>
                  </a:cubicBezTo>
                  <a:cubicBezTo>
                    <a:pt x="67" y="146"/>
                    <a:pt x="69" y="153"/>
                    <a:pt x="71" y="161"/>
                  </a:cubicBezTo>
                  <a:cubicBezTo>
                    <a:pt x="76" y="175"/>
                    <a:pt x="80" y="189"/>
                    <a:pt x="84" y="200"/>
                  </a:cubicBezTo>
                  <a:cubicBezTo>
                    <a:pt x="88" y="212"/>
                    <a:pt x="91" y="221"/>
                    <a:pt x="93" y="228"/>
                  </a:cubicBezTo>
                  <a:cubicBezTo>
                    <a:pt x="96" y="235"/>
                    <a:pt x="97" y="239"/>
                    <a:pt x="97" y="239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7" y="239"/>
                    <a:pt x="95" y="235"/>
                    <a:pt x="92" y="229"/>
                  </a:cubicBezTo>
                  <a:cubicBezTo>
                    <a:pt x="89" y="222"/>
                    <a:pt x="85" y="213"/>
                    <a:pt x="81" y="201"/>
                  </a:cubicBezTo>
                  <a:cubicBezTo>
                    <a:pt x="79" y="196"/>
                    <a:pt x="76" y="189"/>
                    <a:pt x="74" y="183"/>
                  </a:cubicBezTo>
                  <a:cubicBezTo>
                    <a:pt x="72" y="176"/>
                    <a:pt x="69" y="169"/>
                    <a:pt x="67" y="162"/>
                  </a:cubicBezTo>
                  <a:cubicBezTo>
                    <a:pt x="65" y="155"/>
                    <a:pt x="63" y="147"/>
                    <a:pt x="61" y="139"/>
                  </a:cubicBezTo>
                  <a:cubicBezTo>
                    <a:pt x="60" y="135"/>
                    <a:pt x="59" y="131"/>
                    <a:pt x="58" y="127"/>
                  </a:cubicBezTo>
                  <a:cubicBezTo>
                    <a:pt x="57" y="123"/>
                    <a:pt x="56" y="119"/>
                    <a:pt x="55" y="115"/>
                  </a:cubicBezTo>
                  <a:cubicBezTo>
                    <a:pt x="54" y="107"/>
                    <a:pt x="52" y="99"/>
                    <a:pt x="50" y="92"/>
                  </a:cubicBezTo>
                  <a:cubicBezTo>
                    <a:pt x="48" y="84"/>
                    <a:pt x="46" y="76"/>
                    <a:pt x="43" y="69"/>
                  </a:cubicBezTo>
                  <a:cubicBezTo>
                    <a:pt x="37" y="55"/>
                    <a:pt x="31" y="43"/>
                    <a:pt x="24" y="33"/>
                  </a:cubicBezTo>
                  <a:cubicBezTo>
                    <a:pt x="18" y="22"/>
                    <a:pt x="12" y="14"/>
                    <a:pt x="7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04"/>
            <p:cNvSpPr/>
            <p:nvPr/>
          </p:nvSpPr>
          <p:spPr bwMode="auto">
            <a:xfrm>
              <a:off x="2664904" y="2340823"/>
              <a:ext cx="1244600" cy="407988"/>
            </a:xfrm>
            <a:custGeom>
              <a:avLst/>
              <a:gdLst>
                <a:gd name="T0" fmla="*/ 0 w 292"/>
                <a:gd name="T1" fmla="*/ 95 h 96"/>
                <a:gd name="T2" fmla="*/ 11 w 292"/>
                <a:gd name="T3" fmla="*/ 87 h 96"/>
                <a:gd name="T4" fmla="*/ 23 w 292"/>
                <a:gd name="T5" fmla="*/ 79 h 96"/>
                <a:gd name="T6" fmla="*/ 40 w 292"/>
                <a:gd name="T7" fmla="*/ 68 h 96"/>
                <a:gd name="T8" fmla="*/ 61 w 292"/>
                <a:gd name="T9" fmla="*/ 57 h 96"/>
                <a:gd name="T10" fmla="*/ 72 w 292"/>
                <a:gd name="T11" fmla="*/ 51 h 96"/>
                <a:gd name="T12" fmla="*/ 84 w 292"/>
                <a:gd name="T13" fmla="*/ 45 h 96"/>
                <a:gd name="T14" fmla="*/ 97 w 292"/>
                <a:gd name="T15" fmla="*/ 40 h 96"/>
                <a:gd name="T16" fmla="*/ 111 w 292"/>
                <a:gd name="T17" fmla="*/ 35 h 96"/>
                <a:gd name="T18" fmla="*/ 138 w 292"/>
                <a:gd name="T19" fmla="*/ 26 h 96"/>
                <a:gd name="T20" fmla="*/ 167 w 292"/>
                <a:gd name="T21" fmla="*/ 19 h 96"/>
                <a:gd name="T22" fmla="*/ 194 w 292"/>
                <a:gd name="T23" fmla="*/ 13 h 96"/>
                <a:gd name="T24" fmla="*/ 220 w 292"/>
                <a:gd name="T25" fmla="*/ 8 h 96"/>
                <a:gd name="T26" fmla="*/ 243 w 292"/>
                <a:gd name="T27" fmla="*/ 5 h 96"/>
                <a:gd name="T28" fmla="*/ 292 w 292"/>
                <a:gd name="T29" fmla="*/ 0 h 96"/>
                <a:gd name="T30" fmla="*/ 292 w 292"/>
                <a:gd name="T31" fmla="*/ 0 h 96"/>
                <a:gd name="T32" fmla="*/ 292 w 292"/>
                <a:gd name="T33" fmla="*/ 1 h 96"/>
                <a:gd name="T34" fmla="*/ 244 w 292"/>
                <a:gd name="T35" fmla="*/ 6 h 96"/>
                <a:gd name="T36" fmla="*/ 220 w 292"/>
                <a:gd name="T37" fmla="*/ 10 h 96"/>
                <a:gd name="T38" fmla="*/ 195 w 292"/>
                <a:gd name="T39" fmla="*/ 15 h 96"/>
                <a:gd name="T40" fmla="*/ 167 w 292"/>
                <a:gd name="T41" fmla="*/ 21 h 96"/>
                <a:gd name="T42" fmla="*/ 139 w 292"/>
                <a:gd name="T43" fmla="*/ 29 h 96"/>
                <a:gd name="T44" fmla="*/ 112 w 292"/>
                <a:gd name="T45" fmla="*/ 38 h 96"/>
                <a:gd name="T46" fmla="*/ 99 w 292"/>
                <a:gd name="T47" fmla="*/ 43 h 96"/>
                <a:gd name="T48" fmla="*/ 86 w 292"/>
                <a:gd name="T49" fmla="*/ 49 h 96"/>
                <a:gd name="T50" fmla="*/ 63 w 292"/>
                <a:gd name="T51" fmla="*/ 60 h 96"/>
                <a:gd name="T52" fmla="*/ 42 w 292"/>
                <a:gd name="T53" fmla="*/ 71 h 96"/>
                <a:gd name="T54" fmla="*/ 0 w 292"/>
                <a:gd name="T55" fmla="*/ 96 h 96"/>
                <a:gd name="T56" fmla="*/ 0 w 292"/>
                <a:gd name="T57" fmla="*/ 96 h 96"/>
                <a:gd name="T58" fmla="*/ 0 w 292"/>
                <a:gd name="T59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2" h="96">
                  <a:moveTo>
                    <a:pt x="0" y="95"/>
                  </a:moveTo>
                  <a:cubicBezTo>
                    <a:pt x="0" y="95"/>
                    <a:pt x="4" y="92"/>
                    <a:pt x="11" y="87"/>
                  </a:cubicBezTo>
                  <a:cubicBezTo>
                    <a:pt x="14" y="85"/>
                    <a:pt x="18" y="82"/>
                    <a:pt x="23" y="79"/>
                  </a:cubicBezTo>
                  <a:cubicBezTo>
                    <a:pt x="28" y="75"/>
                    <a:pt x="34" y="72"/>
                    <a:pt x="40" y="68"/>
                  </a:cubicBezTo>
                  <a:cubicBezTo>
                    <a:pt x="46" y="64"/>
                    <a:pt x="53" y="61"/>
                    <a:pt x="61" y="57"/>
                  </a:cubicBezTo>
                  <a:cubicBezTo>
                    <a:pt x="64" y="55"/>
                    <a:pt x="68" y="53"/>
                    <a:pt x="72" y="51"/>
                  </a:cubicBezTo>
                  <a:cubicBezTo>
                    <a:pt x="76" y="49"/>
                    <a:pt x="80" y="47"/>
                    <a:pt x="84" y="45"/>
                  </a:cubicBezTo>
                  <a:cubicBezTo>
                    <a:pt x="89" y="43"/>
                    <a:pt x="93" y="41"/>
                    <a:pt x="97" y="40"/>
                  </a:cubicBezTo>
                  <a:cubicBezTo>
                    <a:pt x="102" y="38"/>
                    <a:pt x="106" y="36"/>
                    <a:pt x="111" y="35"/>
                  </a:cubicBezTo>
                  <a:cubicBezTo>
                    <a:pt x="120" y="31"/>
                    <a:pt x="129" y="28"/>
                    <a:pt x="138" y="26"/>
                  </a:cubicBezTo>
                  <a:cubicBezTo>
                    <a:pt x="148" y="23"/>
                    <a:pt x="157" y="21"/>
                    <a:pt x="167" y="19"/>
                  </a:cubicBezTo>
                  <a:cubicBezTo>
                    <a:pt x="176" y="16"/>
                    <a:pt x="185" y="15"/>
                    <a:pt x="194" y="13"/>
                  </a:cubicBezTo>
                  <a:cubicBezTo>
                    <a:pt x="203" y="11"/>
                    <a:pt x="212" y="10"/>
                    <a:pt x="220" y="8"/>
                  </a:cubicBezTo>
                  <a:cubicBezTo>
                    <a:pt x="228" y="7"/>
                    <a:pt x="236" y="6"/>
                    <a:pt x="243" y="5"/>
                  </a:cubicBezTo>
                  <a:cubicBezTo>
                    <a:pt x="272" y="1"/>
                    <a:pt x="292" y="0"/>
                    <a:pt x="29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292" y="1"/>
                    <a:pt x="292" y="1"/>
                  </a:cubicBezTo>
                  <a:cubicBezTo>
                    <a:pt x="292" y="1"/>
                    <a:pt x="272" y="2"/>
                    <a:pt x="244" y="6"/>
                  </a:cubicBezTo>
                  <a:cubicBezTo>
                    <a:pt x="236" y="8"/>
                    <a:pt x="229" y="9"/>
                    <a:pt x="220" y="10"/>
                  </a:cubicBezTo>
                  <a:cubicBezTo>
                    <a:pt x="212" y="12"/>
                    <a:pt x="203" y="13"/>
                    <a:pt x="195" y="15"/>
                  </a:cubicBezTo>
                  <a:cubicBezTo>
                    <a:pt x="186" y="17"/>
                    <a:pt x="176" y="19"/>
                    <a:pt x="167" y="21"/>
                  </a:cubicBezTo>
                  <a:cubicBezTo>
                    <a:pt x="158" y="24"/>
                    <a:pt x="149" y="26"/>
                    <a:pt x="139" y="29"/>
                  </a:cubicBezTo>
                  <a:cubicBezTo>
                    <a:pt x="130" y="32"/>
                    <a:pt x="121" y="35"/>
                    <a:pt x="112" y="38"/>
                  </a:cubicBezTo>
                  <a:cubicBezTo>
                    <a:pt x="108" y="40"/>
                    <a:pt x="103" y="42"/>
                    <a:pt x="99" y="43"/>
                  </a:cubicBezTo>
                  <a:cubicBezTo>
                    <a:pt x="95" y="45"/>
                    <a:pt x="90" y="47"/>
                    <a:pt x="86" y="49"/>
                  </a:cubicBezTo>
                  <a:cubicBezTo>
                    <a:pt x="78" y="53"/>
                    <a:pt x="70" y="56"/>
                    <a:pt x="63" y="60"/>
                  </a:cubicBezTo>
                  <a:cubicBezTo>
                    <a:pt x="55" y="64"/>
                    <a:pt x="48" y="67"/>
                    <a:pt x="42" y="71"/>
                  </a:cubicBezTo>
                  <a:cubicBezTo>
                    <a:pt x="16" y="85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5"/>
                    <a:pt x="0" y="9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5"/>
            <p:cNvSpPr/>
            <p:nvPr/>
          </p:nvSpPr>
          <p:spPr bwMode="auto">
            <a:xfrm>
              <a:off x="2310892" y="1064473"/>
              <a:ext cx="946150" cy="2463800"/>
            </a:xfrm>
            <a:custGeom>
              <a:avLst/>
              <a:gdLst>
                <a:gd name="T0" fmla="*/ 0 w 222"/>
                <a:gd name="T1" fmla="*/ 579 h 579"/>
                <a:gd name="T2" fmla="*/ 3 w 222"/>
                <a:gd name="T3" fmla="*/ 573 h 579"/>
                <a:gd name="T4" fmla="*/ 10 w 222"/>
                <a:gd name="T5" fmla="*/ 554 h 579"/>
                <a:gd name="T6" fmla="*/ 21 w 222"/>
                <a:gd name="T7" fmla="*/ 526 h 579"/>
                <a:gd name="T8" fmla="*/ 37 w 222"/>
                <a:gd name="T9" fmla="*/ 489 h 579"/>
                <a:gd name="T10" fmla="*/ 56 w 222"/>
                <a:gd name="T11" fmla="*/ 446 h 579"/>
                <a:gd name="T12" fmla="*/ 78 w 222"/>
                <a:gd name="T13" fmla="*/ 398 h 579"/>
                <a:gd name="T14" fmla="*/ 102 w 222"/>
                <a:gd name="T15" fmla="*/ 348 h 579"/>
                <a:gd name="T16" fmla="*/ 114 w 222"/>
                <a:gd name="T17" fmla="*/ 322 h 579"/>
                <a:gd name="T18" fmla="*/ 126 w 222"/>
                <a:gd name="T19" fmla="*/ 295 h 579"/>
                <a:gd name="T20" fmla="*/ 137 w 222"/>
                <a:gd name="T21" fmla="*/ 268 h 579"/>
                <a:gd name="T22" fmla="*/ 148 w 222"/>
                <a:gd name="T23" fmla="*/ 242 h 579"/>
                <a:gd name="T24" fmla="*/ 158 w 222"/>
                <a:gd name="T25" fmla="*/ 215 h 579"/>
                <a:gd name="T26" fmla="*/ 167 w 222"/>
                <a:gd name="T27" fmla="*/ 189 h 579"/>
                <a:gd name="T28" fmla="*/ 176 w 222"/>
                <a:gd name="T29" fmla="*/ 164 h 579"/>
                <a:gd name="T30" fmla="*/ 183 w 222"/>
                <a:gd name="T31" fmla="*/ 139 h 579"/>
                <a:gd name="T32" fmla="*/ 196 w 222"/>
                <a:gd name="T33" fmla="*/ 94 h 579"/>
                <a:gd name="T34" fmla="*/ 207 w 222"/>
                <a:gd name="T35" fmla="*/ 56 h 579"/>
                <a:gd name="T36" fmla="*/ 215 w 222"/>
                <a:gd name="T37" fmla="*/ 26 h 579"/>
                <a:gd name="T38" fmla="*/ 222 w 222"/>
                <a:gd name="T39" fmla="*/ 0 h 579"/>
                <a:gd name="T40" fmla="*/ 222 w 222"/>
                <a:gd name="T41" fmla="*/ 0 h 579"/>
                <a:gd name="T42" fmla="*/ 216 w 222"/>
                <a:gd name="T43" fmla="*/ 26 h 579"/>
                <a:gd name="T44" fmla="*/ 208 w 222"/>
                <a:gd name="T45" fmla="*/ 56 h 579"/>
                <a:gd name="T46" fmla="*/ 198 w 222"/>
                <a:gd name="T47" fmla="*/ 94 h 579"/>
                <a:gd name="T48" fmla="*/ 185 w 222"/>
                <a:gd name="T49" fmla="*/ 139 h 579"/>
                <a:gd name="T50" fmla="*/ 178 w 222"/>
                <a:gd name="T51" fmla="*/ 164 h 579"/>
                <a:gd name="T52" fmla="*/ 169 w 222"/>
                <a:gd name="T53" fmla="*/ 190 h 579"/>
                <a:gd name="T54" fmla="*/ 161 w 222"/>
                <a:gd name="T55" fmla="*/ 216 h 579"/>
                <a:gd name="T56" fmla="*/ 151 w 222"/>
                <a:gd name="T57" fmla="*/ 243 h 579"/>
                <a:gd name="T58" fmla="*/ 140 w 222"/>
                <a:gd name="T59" fmla="*/ 270 h 579"/>
                <a:gd name="T60" fmla="*/ 129 w 222"/>
                <a:gd name="T61" fmla="*/ 296 h 579"/>
                <a:gd name="T62" fmla="*/ 117 w 222"/>
                <a:gd name="T63" fmla="*/ 323 h 579"/>
                <a:gd name="T64" fmla="*/ 105 w 222"/>
                <a:gd name="T65" fmla="*/ 349 h 579"/>
                <a:gd name="T66" fmla="*/ 81 w 222"/>
                <a:gd name="T67" fmla="*/ 400 h 579"/>
                <a:gd name="T68" fmla="*/ 59 w 222"/>
                <a:gd name="T69" fmla="*/ 448 h 579"/>
                <a:gd name="T70" fmla="*/ 39 w 222"/>
                <a:gd name="T71" fmla="*/ 491 h 579"/>
                <a:gd name="T72" fmla="*/ 23 w 222"/>
                <a:gd name="T73" fmla="*/ 527 h 579"/>
                <a:gd name="T74" fmla="*/ 11 w 222"/>
                <a:gd name="T75" fmla="*/ 555 h 579"/>
                <a:gd name="T76" fmla="*/ 3 w 222"/>
                <a:gd name="T77" fmla="*/ 573 h 579"/>
                <a:gd name="T78" fmla="*/ 0 w 222"/>
                <a:gd name="T7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579">
                  <a:moveTo>
                    <a:pt x="0" y="579"/>
                  </a:moveTo>
                  <a:cubicBezTo>
                    <a:pt x="0" y="579"/>
                    <a:pt x="1" y="577"/>
                    <a:pt x="3" y="573"/>
                  </a:cubicBezTo>
                  <a:cubicBezTo>
                    <a:pt x="4" y="569"/>
                    <a:pt x="7" y="562"/>
                    <a:pt x="10" y="554"/>
                  </a:cubicBezTo>
                  <a:cubicBezTo>
                    <a:pt x="13" y="546"/>
                    <a:pt x="17" y="537"/>
                    <a:pt x="21" y="526"/>
                  </a:cubicBezTo>
                  <a:cubicBezTo>
                    <a:pt x="26" y="515"/>
                    <a:pt x="31" y="503"/>
                    <a:pt x="37" y="489"/>
                  </a:cubicBezTo>
                  <a:cubicBezTo>
                    <a:pt x="43" y="476"/>
                    <a:pt x="49" y="461"/>
                    <a:pt x="56" y="446"/>
                  </a:cubicBezTo>
                  <a:cubicBezTo>
                    <a:pt x="62" y="431"/>
                    <a:pt x="70" y="415"/>
                    <a:pt x="78" y="398"/>
                  </a:cubicBezTo>
                  <a:cubicBezTo>
                    <a:pt x="85" y="382"/>
                    <a:pt x="93" y="365"/>
                    <a:pt x="102" y="348"/>
                  </a:cubicBezTo>
                  <a:cubicBezTo>
                    <a:pt x="106" y="339"/>
                    <a:pt x="110" y="330"/>
                    <a:pt x="114" y="322"/>
                  </a:cubicBezTo>
                  <a:cubicBezTo>
                    <a:pt x="118" y="313"/>
                    <a:pt x="122" y="304"/>
                    <a:pt x="126" y="295"/>
                  </a:cubicBezTo>
                  <a:cubicBezTo>
                    <a:pt x="130" y="286"/>
                    <a:pt x="134" y="277"/>
                    <a:pt x="137" y="268"/>
                  </a:cubicBezTo>
                  <a:cubicBezTo>
                    <a:pt x="141" y="259"/>
                    <a:pt x="145" y="250"/>
                    <a:pt x="148" y="242"/>
                  </a:cubicBezTo>
                  <a:cubicBezTo>
                    <a:pt x="151" y="233"/>
                    <a:pt x="155" y="224"/>
                    <a:pt x="158" y="215"/>
                  </a:cubicBezTo>
                  <a:cubicBezTo>
                    <a:pt x="161" y="206"/>
                    <a:pt x="164" y="198"/>
                    <a:pt x="167" y="189"/>
                  </a:cubicBezTo>
                  <a:cubicBezTo>
                    <a:pt x="170" y="180"/>
                    <a:pt x="173" y="172"/>
                    <a:pt x="176" y="164"/>
                  </a:cubicBezTo>
                  <a:cubicBezTo>
                    <a:pt x="178" y="155"/>
                    <a:pt x="181" y="147"/>
                    <a:pt x="183" y="139"/>
                  </a:cubicBezTo>
                  <a:cubicBezTo>
                    <a:pt x="188" y="123"/>
                    <a:pt x="192" y="108"/>
                    <a:pt x="196" y="94"/>
                  </a:cubicBezTo>
                  <a:cubicBezTo>
                    <a:pt x="200" y="80"/>
                    <a:pt x="204" y="67"/>
                    <a:pt x="207" y="56"/>
                  </a:cubicBezTo>
                  <a:cubicBezTo>
                    <a:pt x="210" y="44"/>
                    <a:pt x="213" y="34"/>
                    <a:pt x="215" y="26"/>
                  </a:cubicBezTo>
                  <a:cubicBezTo>
                    <a:pt x="220" y="9"/>
                    <a:pt x="222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0"/>
                    <a:pt x="220" y="10"/>
                    <a:pt x="216" y="26"/>
                  </a:cubicBezTo>
                  <a:cubicBezTo>
                    <a:pt x="214" y="34"/>
                    <a:pt x="211" y="44"/>
                    <a:pt x="208" y="56"/>
                  </a:cubicBezTo>
                  <a:cubicBezTo>
                    <a:pt x="205" y="67"/>
                    <a:pt x="201" y="80"/>
                    <a:pt x="198" y="94"/>
                  </a:cubicBezTo>
                  <a:cubicBezTo>
                    <a:pt x="194" y="108"/>
                    <a:pt x="189" y="123"/>
                    <a:pt x="185" y="139"/>
                  </a:cubicBezTo>
                  <a:cubicBezTo>
                    <a:pt x="183" y="147"/>
                    <a:pt x="180" y="156"/>
                    <a:pt x="178" y="164"/>
                  </a:cubicBezTo>
                  <a:cubicBezTo>
                    <a:pt x="175" y="172"/>
                    <a:pt x="172" y="181"/>
                    <a:pt x="169" y="190"/>
                  </a:cubicBezTo>
                  <a:cubicBezTo>
                    <a:pt x="167" y="198"/>
                    <a:pt x="164" y="207"/>
                    <a:pt x="161" y="216"/>
                  </a:cubicBezTo>
                  <a:cubicBezTo>
                    <a:pt x="157" y="225"/>
                    <a:pt x="154" y="234"/>
                    <a:pt x="151" y="243"/>
                  </a:cubicBezTo>
                  <a:cubicBezTo>
                    <a:pt x="147" y="252"/>
                    <a:pt x="144" y="261"/>
                    <a:pt x="140" y="270"/>
                  </a:cubicBezTo>
                  <a:cubicBezTo>
                    <a:pt x="136" y="278"/>
                    <a:pt x="133" y="287"/>
                    <a:pt x="129" y="296"/>
                  </a:cubicBezTo>
                  <a:cubicBezTo>
                    <a:pt x="125" y="305"/>
                    <a:pt x="121" y="314"/>
                    <a:pt x="117" y="323"/>
                  </a:cubicBezTo>
                  <a:cubicBezTo>
                    <a:pt x="113" y="332"/>
                    <a:pt x="109" y="341"/>
                    <a:pt x="105" y="349"/>
                  </a:cubicBezTo>
                  <a:cubicBezTo>
                    <a:pt x="97" y="367"/>
                    <a:pt x="89" y="384"/>
                    <a:pt x="81" y="400"/>
                  </a:cubicBezTo>
                  <a:cubicBezTo>
                    <a:pt x="74" y="417"/>
                    <a:pt x="66" y="433"/>
                    <a:pt x="59" y="448"/>
                  </a:cubicBezTo>
                  <a:cubicBezTo>
                    <a:pt x="52" y="463"/>
                    <a:pt x="45" y="477"/>
                    <a:pt x="39" y="491"/>
                  </a:cubicBezTo>
                  <a:cubicBezTo>
                    <a:pt x="34" y="504"/>
                    <a:pt x="28" y="516"/>
                    <a:pt x="23" y="527"/>
                  </a:cubicBezTo>
                  <a:cubicBezTo>
                    <a:pt x="19" y="538"/>
                    <a:pt x="14" y="547"/>
                    <a:pt x="11" y="555"/>
                  </a:cubicBezTo>
                  <a:cubicBezTo>
                    <a:pt x="8" y="563"/>
                    <a:pt x="5" y="569"/>
                    <a:pt x="3" y="573"/>
                  </a:cubicBezTo>
                  <a:cubicBezTo>
                    <a:pt x="1" y="577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 rot="10228239">
            <a:off x="6455667" y="-371135"/>
            <a:ext cx="2185988" cy="2346325"/>
            <a:chOff x="5162550" y="2620963"/>
            <a:chExt cx="2185988" cy="2346325"/>
          </a:xfrm>
        </p:grpSpPr>
        <p:sp>
          <p:nvSpPr>
            <p:cNvPr id="212" name="Freeform 209"/>
            <p:cNvSpPr/>
            <p:nvPr/>
          </p:nvSpPr>
          <p:spPr bwMode="auto">
            <a:xfrm>
              <a:off x="5243513" y="2620963"/>
              <a:ext cx="2105025" cy="2346325"/>
            </a:xfrm>
            <a:custGeom>
              <a:avLst/>
              <a:gdLst>
                <a:gd name="T0" fmla="*/ 159 w 495"/>
                <a:gd name="T1" fmla="*/ 355 h 552"/>
                <a:gd name="T2" fmla="*/ 77 w 495"/>
                <a:gd name="T3" fmla="*/ 334 h 552"/>
                <a:gd name="T4" fmla="*/ 26 w 495"/>
                <a:gd name="T5" fmla="*/ 302 h 552"/>
                <a:gd name="T6" fmla="*/ 64 w 495"/>
                <a:gd name="T7" fmla="*/ 286 h 552"/>
                <a:gd name="T8" fmla="*/ 0 w 495"/>
                <a:gd name="T9" fmla="*/ 239 h 552"/>
                <a:gd name="T10" fmla="*/ 35 w 495"/>
                <a:gd name="T11" fmla="*/ 233 h 552"/>
                <a:gd name="T12" fmla="*/ 20 w 495"/>
                <a:gd name="T13" fmla="*/ 178 h 552"/>
                <a:gd name="T14" fmla="*/ 2 w 495"/>
                <a:gd name="T15" fmla="*/ 137 h 552"/>
                <a:gd name="T16" fmla="*/ 51 w 495"/>
                <a:gd name="T17" fmla="*/ 158 h 552"/>
                <a:gd name="T18" fmla="*/ 89 w 495"/>
                <a:gd name="T19" fmla="*/ 180 h 552"/>
                <a:gd name="T20" fmla="*/ 99 w 495"/>
                <a:gd name="T21" fmla="*/ 125 h 552"/>
                <a:gd name="T22" fmla="*/ 84 w 495"/>
                <a:gd name="T23" fmla="*/ 65 h 552"/>
                <a:gd name="T24" fmla="*/ 140 w 495"/>
                <a:gd name="T25" fmla="*/ 84 h 552"/>
                <a:gd name="T26" fmla="*/ 166 w 495"/>
                <a:gd name="T27" fmla="*/ 15 h 552"/>
                <a:gd name="T28" fmla="*/ 210 w 495"/>
                <a:gd name="T29" fmla="*/ 38 h 552"/>
                <a:gd name="T30" fmla="*/ 246 w 495"/>
                <a:gd name="T31" fmla="*/ 0 h 552"/>
                <a:gd name="T32" fmla="*/ 245 w 495"/>
                <a:gd name="T33" fmla="*/ 51 h 552"/>
                <a:gd name="T34" fmla="*/ 285 w 495"/>
                <a:gd name="T35" fmla="*/ 50 h 552"/>
                <a:gd name="T36" fmla="*/ 283 w 495"/>
                <a:gd name="T37" fmla="*/ 150 h 552"/>
                <a:gd name="T38" fmla="*/ 371 w 495"/>
                <a:gd name="T39" fmla="*/ 87 h 552"/>
                <a:gd name="T40" fmla="*/ 404 w 495"/>
                <a:gd name="T41" fmla="*/ 130 h 552"/>
                <a:gd name="T42" fmla="*/ 460 w 495"/>
                <a:gd name="T43" fmla="*/ 110 h 552"/>
                <a:gd name="T44" fmla="*/ 447 w 495"/>
                <a:gd name="T45" fmla="*/ 157 h 552"/>
                <a:gd name="T46" fmla="*/ 475 w 495"/>
                <a:gd name="T47" fmla="*/ 172 h 552"/>
                <a:gd name="T48" fmla="*/ 426 w 495"/>
                <a:gd name="T49" fmla="*/ 225 h 552"/>
                <a:gd name="T50" fmla="*/ 484 w 495"/>
                <a:gd name="T51" fmla="*/ 253 h 552"/>
                <a:gd name="T52" fmla="*/ 398 w 495"/>
                <a:gd name="T53" fmla="*/ 295 h 552"/>
                <a:gd name="T54" fmla="*/ 398 w 495"/>
                <a:gd name="T55" fmla="*/ 331 h 552"/>
                <a:gd name="T56" fmla="*/ 457 w 495"/>
                <a:gd name="T57" fmla="*/ 344 h 552"/>
                <a:gd name="T58" fmla="*/ 446 w 495"/>
                <a:gd name="T59" fmla="*/ 362 h 552"/>
                <a:gd name="T60" fmla="*/ 495 w 495"/>
                <a:gd name="T61" fmla="*/ 401 h 552"/>
                <a:gd name="T62" fmla="*/ 454 w 495"/>
                <a:gd name="T63" fmla="*/ 409 h 552"/>
                <a:gd name="T64" fmla="*/ 445 w 495"/>
                <a:gd name="T65" fmla="*/ 436 h 552"/>
                <a:gd name="T66" fmla="*/ 394 w 495"/>
                <a:gd name="T67" fmla="*/ 434 h 552"/>
                <a:gd name="T68" fmla="*/ 403 w 495"/>
                <a:gd name="T69" fmla="*/ 491 h 552"/>
                <a:gd name="T70" fmla="*/ 291 w 495"/>
                <a:gd name="T71" fmla="*/ 450 h 552"/>
                <a:gd name="T72" fmla="*/ 300 w 495"/>
                <a:gd name="T73" fmla="*/ 552 h 552"/>
                <a:gd name="T74" fmla="*/ 243 w 495"/>
                <a:gd name="T75" fmla="*/ 504 h 552"/>
                <a:gd name="T76" fmla="*/ 225 w 495"/>
                <a:gd name="T77" fmla="*/ 507 h 552"/>
                <a:gd name="T78" fmla="*/ 203 w 495"/>
                <a:gd name="T79" fmla="*/ 462 h 552"/>
                <a:gd name="T80" fmla="*/ 168 w 495"/>
                <a:gd name="T81" fmla="*/ 461 h 552"/>
                <a:gd name="T82" fmla="*/ 155 w 495"/>
                <a:gd name="T83" fmla="*/ 391 h 552"/>
                <a:gd name="T84" fmla="*/ 159 w 495"/>
                <a:gd name="T85" fmla="*/ 35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5" h="552">
                  <a:moveTo>
                    <a:pt x="159" y="355"/>
                  </a:moveTo>
                  <a:cubicBezTo>
                    <a:pt x="159" y="355"/>
                    <a:pt x="110" y="351"/>
                    <a:pt x="77" y="334"/>
                  </a:cubicBezTo>
                  <a:cubicBezTo>
                    <a:pt x="44" y="318"/>
                    <a:pt x="26" y="302"/>
                    <a:pt x="26" y="302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4" y="207"/>
                    <a:pt x="20" y="178"/>
                  </a:cubicBezTo>
                  <a:cubicBezTo>
                    <a:pt x="7" y="150"/>
                    <a:pt x="2" y="137"/>
                    <a:pt x="2" y="137"/>
                  </a:cubicBezTo>
                  <a:cubicBezTo>
                    <a:pt x="2" y="137"/>
                    <a:pt x="32" y="145"/>
                    <a:pt x="51" y="158"/>
                  </a:cubicBezTo>
                  <a:cubicBezTo>
                    <a:pt x="70" y="170"/>
                    <a:pt x="89" y="180"/>
                    <a:pt x="89" y="180"/>
                  </a:cubicBezTo>
                  <a:cubicBezTo>
                    <a:pt x="89" y="180"/>
                    <a:pt x="97" y="148"/>
                    <a:pt x="99" y="125"/>
                  </a:cubicBezTo>
                  <a:cubicBezTo>
                    <a:pt x="101" y="102"/>
                    <a:pt x="84" y="65"/>
                    <a:pt x="84" y="65"/>
                  </a:cubicBezTo>
                  <a:cubicBezTo>
                    <a:pt x="84" y="65"/>
                    <a:pt x="119" y="99"/>
                    <a:pt x="140" y="84"/>
                  </a:cubicBezTo>
                  <a:cubicBezTo>
                    <a:pt x="162" y="68"/>
                    <a:pt x="166" y="15"/>
                    <a:pt x="166" y="15"/>
                  </a:cubicBezTo>
                  <a:cubicBezTo>
                    <a:pt x="166" y="15"/>
                    <a:pt x="183" y="63"/>
                    <a:pt x="210" y="38"/>
                  </a:cubicBezTo>
                  <a:cubicBezTo>
                    <a:pt x="237" y="12"/>
                    <a:pt x="246" y="0"/>
                    <a:pt x="246" y="0"/>
                  </a:cubicBezTo>
                  <a:cubicBezTo>
                    <a:pt x="246" y="0"/>
                    <a:pt x="226" y="45"/>
                    <a:pt x="245" y="51"/>
                  </a:cubicBezTo>
                  <a:cubicBezTo>
                    <a:pt x="264" y="56"/>
                    <a:pt x="285" y="50"/>
                    <a:pt x="285" y="50"/>
                  </a:cubicBezTo>
                  <a:cubicBezTo>
                    <a:pt x="285" y="50"/>
                    <a:pt x="243" y="128"/>
                    <a:pt x="283" y="150"/>
                  </a:cubicBezTo>
                  <a:cubicBezTo>
                    <a:pt x="323" y="172"/>
                    <a:pt x="371" y="87"/>
                    <a:pt x="371" y="87"/>
                  </a:cubicBezTo>
                  <a:cubicBezTo>
                    <a:pt x="371" y="87"/>
                    <a:pt x="374" y="129"/>
                    <a:pt x="404" y="130"/>
                  </a:cubicBezTo>
                  <a:cubicBezTo>
                    <a:pt x="434" y="130"/>
                    <a:pt x="460" y="110"/>
                    <a:pt x="460" y="110"/>
                  </a:cubicBezTo>
                  <a:cubicBezTo>
                    <a:pt x="460" y="110"/>
                    <a:pt x="439" y="143"/>
                    <a:pt x="447" y="157"/>
                  </a:cubicBezTo>
                  <a:cubicBezTo>
                    <a:pt x="456" y="171"/>
                    <a:pt x="475" y="172"/>
                    <a:pt x="475" y="172"/>
                  </a:cubicBezTo>
                  <a:cubicBezTo>
                    <a:pt x="475" y="172"/>
                    <a:pt x="420" y="209"/>
                    <a:pt x="426" y="225"/>
                  </a:cubicBezTo>
                  <a:cubicBezTo>
                    <a:pt x="433" y="241"/>
                    <a:pt x="484" y="253"/>
                    <a:pt x="484" y="253"/>
                  </a:cubicBezTo>
                  <a:cubicBezTo>
                    <a:pt x="484" y="253"/>
                    <a:pt x="416" y="276"/>
                    <a:pt x="398" y="295"/>
                  </a:cubicBezTo>
                  <a:cubicBezTo>
                    <a:pt x="380" y="314"/>
                    <a:pt x="364" y="325"/>
                    <a:pt x="398" y="331"/>
                  </a:cubicBezTo>
                  <a:cubicBezTo>
                    <a:pt x="431" y="337"/>
                    <a:pt x="457" y="344"/>
                    <a:pt x="457" y="344"/>
                  </a:cubicBezTo>
                  <a:cubicBezTo>
                    <a:pt x="446" y="362"/>
                    <a:pt x="446" y="362"/>
                    <a:pt x="446" y="362"/>
                  </a:cubicBezTo>
                  <a:cubicBezTo>
                    <a:pt x="495" y="401"/>
                    <a:pt x="495" y="401"/>
                    <a:pt x="495" y="401"/>
                  </a:cubicBezTo>
                  <a:cubicBezTo>
                    <a:pt x="495" y="401"/>
                    <a:pt x="467" y="401"/>
                    <a:pt x="454" y="409"/>
                  </a:cubicBezTo>
                  <a:cubicBezTo>
                    <a:pt x="442" y="418"/>
                    <a:pt x="445" y="436"/>
                    <a:pt x="445" y="436"/>
                  </a:cubicBezTo>
                  <a:cubicBezTo>
                    <a:pt x="445" y="436"/>
                    <a:pt x="396" y="417"/>
                    <a:pt x="394" y="434"/>
                  </a:cubicBezTo>
                  <a:cubicBezTo>
                    <a:pt x="391" y="452"/>
                    <a:pt x="403" y="491"/>
                    <a:pt x="403" y="491"/>
                  </a:cubicBezTo>
                  <a:cubicBezTo>
                    <a:pt x="403" y="491"/>
                    <a:pt x="301" y="420"/>
                    <a:pt x="291" y="450"/>
                  </a:cubicBezTo>
                  <a:cubicBezTo>
                    <a:pt x="282" y="480"/>
                    <a:pt x="300" y="552"/>
                    <a:pt x="300" y="552"/>
                  </a:cubicBezTo>
                  <a:cubicBezTo>
                    <a:pt x="300" y="552"/>
                    <a:pt x="267" y="520"/>
                    <a:pt x="243" y="504"/>
                  </a:cubicBezTo>
                  <a:cubicBezTo>
                    <a:pt x="220" y="487"/>
                    <a:pt x="225" y="507"/>
                    <a:pt x="225" y="507"/>
                  </a:cubicBezTo>
                  <a:cubicBezTo>
                    <a:pt x="225" y="507"/>
                    <a:pt x="211" y="476"/>
                    <a:pt x="203" y="462"/>
                  </a:cubicBezTo>
                  <a:cubicBezTo>
                    <a:pt x="194" y="448"/>
                    <a:pt x="168" y="461"/>
                    <a:pt x="168" y="461"/>
                  </a:cubicBezTo>
                  <a:cubicBezTo>
                    <a:pt x="168" y="461"/>
                    <a:pt x="155" y="405"/>
                    <a:pt x="155" y="391"/>
                  </a:cubicBezTo>
                  <a:cubicBezTo>
                    <a:pt x="155" y="377"/>
                    <a:pt x="159" y="355"/>
                    <a:pt x="159" y="355"/>
                  </a:cubicBezTo>
                </a:path>
              </a:pathLst>
            </a:custGeom>
            <a:solidFill>
              <a:srgbClr val="82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10"/>
            <p:cNvSpPr/>
            <p:nvPr/>
          </p:nvSpPr>
          <p:spPr bwMode="auto">
            <a:xfrm>
              <a:off x="5243513" y="2620963"/>
              <a:ext cx="1957388" cy="1530350"/>
            </a:xfrm>
            <a:custGeom>
              <a:avLst/>
              <a:gdLst>
                <a:gd name="T0" fmla="*/ 246 w 460"/>
                <a:gd name="T1" fmla="*/ 0 h 360"/>
                <a:gd name="T2" fmla="*/ 210 w 460"/>
                <a:gd name="T3" fmla="*/ 38 h 360"/>
                <a:gd name="T4" fmla="*/ 194 w 460"/>
                <a:gd name="T5" fmla="*/ 45 h 360"/>
                <a:gd name="T6" fmla="*/ 166 w 460"/>
                <a:gd name="T7" fmla="*/ 15 h 360"/>
                <a:gd name="T8" fmla="*/ 140 w 460"/>
                <a:gd name="T9" fmla="*/ 84 h 360"/>
                <a:gd name="T10" fmla="*/ 127 w 460"/>
                <a:gd name="T11" fmla="*/ 88 h 360"/>
                <a:gd name="T12" fmla="*/ 84 w 460"/>
                <a:gd name="T13" fmla="*/ 65 h 360"/>
                <a:gd name="T14" fmla="*/ 99 w 460"/>
                <a:gd name="T15" fmla="*/ 121 h 360"/>
                <a:gd name="T16" fmla="*/ 99 w 460"/>
                <a:gd name="T17" fmla="*/ 125 h 360"/>
                <a:gd name="T18" fmla="*/ 89 w 460"/>
                <a:gd name="T19" fmla="*/ 180 h 360"/>
                <a:gd name="T20" fmla="*/ 51 w 460"/>
                <a:gd name="T21" fmla="*/ 158 h 360"/>
                <a:gd name="T22" fmla="*/ 2 w 460"/>
                <a:gd name="T23" fmla="*/ 137 h 360"/>
                <a:gd name="T24" fmla="*/ 20 w 460"/>
                <a:gd name="T25" fmla="*/ 178 h 360"/>
                <a:gd name="T26" fmla="*/ 35 w 460"/>
                <a:gd name="T27" fmla="*/ 233 h 360"/>
                <a:gd name="T28" fmla="*/ 35 w 460"/>
                <a:gd name="T29" fmla="*/ 233 h 360"/>
                <a:gd name="T30" fmla="*/ 35 w 460"/>
                <a:gd name="T31" fmla="*/ 233 h 360"/>
                <a:gd name="T32" fmla="*/ 0 w 460"/>
                <a:gd name="T33" fmla="*/ 239 h 360"/>
                <a:gd name="T34" fmla="*/ 64 w 460"/>
                <a:gd name="T35" fmla="*/ 286 h 360"/>
                <a:gd name="T36" fmla="*/ 26 w 460"/>
                <a:gd name="T37" fmla="*/ 302 h 360"/>
                <a:gd name="T38" fmla="*/ 77 w 460"/>
                <a:gd name="T39" fmla="*/ 334 h 360"/>
                <a:gd name="T40" fmla="*/ 159 w 460"/>
                <a:gd name="T41" fmla="*/ 355 h 360"/>
                <a:gd name="T42" fmla="*/ 159 w 460"/>
                <a:gd name="T43" fmla="*/ 355 h 360"/>
                <a:gd name="T44" fmla="*/ 159 w 460"/>
                <a:gd name="T45" fmla="*/ 355 h 360"/>
                <a:gd name="T46" fmla="*/ 158 w 460"/>
                <a:gd name="T47" fmla="*/ 360 h 360"/>
                <a:gd name="T48" fmla="*/ 460 w 460"/>
                <a:gd name="T49" fmla="*/ 111 h 360"/>
                <a:gd name="T50" fmla="*/ 460 w 460"/>
                <a:gd name="T51" fmla="*/ 110 h 360"/>
                <a:gd name="T52" fmla="*/ 405 w 460"/>
                <a:gd name="T53" fmla="*/ 130 h 360"/>
                <a:gd name="T54" fmla="*/ 404 w 460"/>
                <a:gd name="T55" fmla="*/ 130 h 360"/>
                <a:gd name="T56" fmla="*/ 371 w 460"/>
                <a:gd name="T57" fmla="*/ 87 h 360"/>
                <a:gd name="T58" fmla="*/ 297 w 460"/>
                <a:gd name="T59" fmla="*/ 154 h 360"/>
                <a:gd name="T60" fmla="*/ 283 w 460"/>
                <a:gd name="T61" fmla="*/ 150 h 360"/>
                <a:gd name="T62" fmla="*/ 266 w 460"/>
                <a:gd name="T63" fmla="*/ 116 h 360"/>
                <a:gd name="T64" fmla="*/ 285 w 460"/>
                <a:gd name="T65" fmla="*/ 50 h 360"/>
                <a:gd name="T66" fmla="*/ 262 w 460"/>
                <a:gd name="T67" fmla="*/ 53 h 360"/>
                <a:gd name="T68" fmla="*/ 245 w 460"/>
                <a:gd name="T69" fmla="*/ 51 h 360"/>
                <a:gd name="T70" fmla="*/ 237 w 460"/>
                <a:gd name="T71" fmla="*/ 36 h 360"/>
                <a:gd name="T72" fmla="*/ 246 w 4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0" h="360">
                  <a:moveTo>
                    <a:pt x="246" y="0"/>
                  </a:moveTo>
                  <a:cubicBezTo>
                    <a:pt x="246" y="0"/>
                    <a:pt x="237" y="12"/>
                    <a:pt x="210" y="38"/>
                  </a:cubicBezTo>
                  <a:cubicBezTo>
                    <a:pt x="204" y="43"/>
                    <a:pt x="199" y="45"/>
                    <a:pt x="194" y="45"/>
                  </a:cubicBezTo>
                  <a:cubicBezTo>
                    <a:pt x="177" y="45"/>
                    <a:pt x="166" y="15"/>
                    <a:pt x="166" y="15"/>
                  </a:cubicBezTo>
                  <a:cubicBezTo>
                    <a:pt x="166" y="15"/>
                    <a:pt x="162" y="68"/>
                    <a:pt x="140" y="84"/>
                  </a:cubicBezTo>
                  <a:cubicBezTo>
                    <a:pt x="136" y="87"/>
                    <a:pt x="132" y="88"/>
                    <a:pt x="127" y="88"/>
                  </a:cubicBezTo>
                  <a:cubicBezTo>
                    <a:pt x="107" y="88"/>
                    <a:pt x="84" y="65"/>
                    <a:pt x="84" y="65"/>
                  </a:cubicBezTo>
                  <a:cubicBezTo>
                    <a:pt x="84" y="65"/>
                    <a:pt x="99" y="98"/>
                    <a:pt x="99" y="121"/>
                  </a:cubicBezTo>
                  <a:cubicBezTo>
                    <a:pt x="99" y="122"/>
                    <a:pt x="99" y="124"/>
                    <a:pt x="99" y="125"/>
                  </a:cubicBezTo>
                  <a:cubicBezTo>
                    <a:pt x="97" y="148"/>
                    <a:pt x="89" y="180"/>
                    <a:pt x="89" y="180"/>
                  </a:cubicBezTo>
                  <a:cubicBezTo>
                    <a:pt x="89" y="180"/>
                    <a:pt x="70" y="170"/>
                    <a:pt x="51" y="158"/>
                  </a:cubicBezTo>
                  <a:cubicBezTo>
                    <a:pt x="32" y="145"/>
                    <a:pt x="2" y="137"/>
                    <a:pt x="2" y="137"/>
                  </a:cubicBezTo>
                  <a:cubicBezTo>
                    <a:pt x="2" y="137"/>
                    <a:pt x="7" y="150"/>
                    <a:pt x="20" y="178"/>
                  </a:cubicBezTo>
                  <a:cubicBezTo>
                    <a:pt x="34" y="207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6" y="302"/>
                    <a:pt x="44" y="318"/>
                    <a:pt x="77" y="334"/>
                  </a:cubicBezTo>
                  <a:cubicBezTo>
                    <a:pt x="110" y="351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7"/>
                    <a:pt x="158" y="36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0"/>
                    <a:pt x="434" y="130"/>
                    <a:pt x="405" y="130"/>
                  </a:cubicBezTo>
                  <a:cubicBezTo>
                    <a:pt x="405" y="130"/>
                    <a:pt x="404" y="130"/>
                    <a:pt x="404" y="130"/>
                  </a:cubicBezTo>
                  <a:cubicBezTo>
                    <a:pt x="374" y="129"/>
                    <a:pt x="371" y="87"/>
                    <a:pt x="371" y="87"/>
                  </a:cubicBezTo>
                  <a:cubicBezTo>
                    <a:pt x="371" y="87"/>
                    <a:pt x="334" y="154"/>
                    <a:pt x="297" y="154"/>
                  </a:cubicBezTo>
                  <a:cubicBezTo>
                    <a:pt x="293" y="154"/>
                    <a:pt x="288" y="153"/>
                    <a:pt x="283" y="150"/>
                  </a:cubicBezTo>
                  <a:cubicBezTo>
                    <a:pt x="270" y="143"/>
                    <a:pt x="266" y="130"/>
                    <a:pt x="266" y="116"/>
                  </a:cubicBezTo>
                  <a:cubicBezTo>
                    <a:pt x="266" y="86"/>
                    <a:pt x="285" y="50"/>
                    <a:pt x="285" y="50"/>
                  </a:cubicBezTo>
                  <a:cubicBezTo>
                    <a:pt x="285" y="50"/>
                    <a:pt x="275" y="53"/>
                    <a:pt x="262" y="53"/>
                  </a:cubicBezTo>
                  <a:cubicBezTo>
                    <a:pt x="257" y="53"/>
                    <a:pt x="251" y="52"/>
                    <a:pt x="245" y="51"/>
                  </a:cubicBezTo>
                  <a:cubicBezTo>
                    <a:pt x="239" y="49"/>
                    <a:pt x="237" y="43"/>
                    <a:pt x="237" y="36"/>
                  </a:cubicBezTo>
                  <a:cubicBezTo>
                    <a:pt x="237" y="20"/>
                    <a:pt x="246" y="0"/>
                    <a:pt x="246" y="0"/>
                  </a:cubicBezTo>
                </a:path>
              </a:pathLst>
            </a:cu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1"/>
            <p:cNvSpPr/>
            <p:nvPr/>
          </p:nvSpPr>
          <p:spPr bwMode="auto">
            <a:xfrm>
              <a:off x="5162550" y="3271838"/>
              <a:ext cx="1820863" cy="1550988"/>
            </a:xfrm>
            <a:custGeom>
              <a:avLst/>
              <a:gdLst>
                <a:gd name="T0" fmla="*/ 0 w 428"/>
                <a:gd name="T1" fmla="*/ 364 h 365"/>
                <a:gd name="T2" fmla="*/ 16 w 428"/>
                <a:gd name="T3" fmla="*/ 346 h 365"/>
                <a:gd name="T4" fmla="*/ 35 w 428"/>
                <a:gd name="T5" fmla="*/ 325 h 365"/>
                <a:gd name="T6" fmla="*/ 59 w 428"/>
                <a:gd name="T7" fmla="*/ 299 h 365"/>
                <a:gd name="T8" fmla="*/ 90 w 428"/>
                <a:gd name="T9" fmla="*/ 269 h 365"/>
                <a:gd name="T10" fmla="*/ 125 w 428"/>
                <a:gd name="T11" fmla="*/ 237 h 365"/>
                <a:gd name="T12" fmla="*/ 145 w 428"/>
                <a:gd name="T13" fmla="*/ 221 h 365"/>
                <a:gd name="T14" fmla="*/ 165 w 428"/>
                <a:gd name="T15" fmla="*/ 206 h 365"/>
                <a:gd name="T16" fmla="*/ 208 w 428"/>
                <a:gd name="T17" fmla="*/ 175 h 365"/>
                <a:gd name="T18" fmla="*/ 249 w 428"/>
                <a:gd name="T19" fmla="*/ 144 h 365"/>
                <a:gd name="T20" fmla="*/ 269 w 428"/>
                <a:gd name="T21" fmla="*/ 128 h 365"/>
                <a:gd name="T22" fmla="*/ 289 w 428"/>
                <a:gd name="T23" fmla="*/ 112 h 365"/>
                <a:gd name="T24" fmla="*/ 325 w 428"/>
                <a:gd name="T25" fmla="*/ 82 h 365"/>
                <a:gd name="T26" fmla="*/ 359 w 428"/>
                <a:gd name="T27" fmla="*/ 56 h 365"/>
                <a:gd name="T28" fmla="*/ 387 w 428"/>
                <a:gd name="T29" fmla="*/ 33 h 365"/>
                <a:gd name="T30" fmla="*/ 409 w 428"/>
                <a:gd name="T31" fmla="*/ 16 h 365"/>
                <a:gd name="T32" fmla="*/ 427 w 428"/>
                <a:gd name="T33" fmla="*/ 0 h 365"/>
                <a:gd name="T34" fmla="*/ 428 w 428"/>
                <a:gd name="T35" fmla="*/ 0 h 365"/>
                <a:gd name="T36" fmla="*/ 427 w 428"/>
                <a:gd name="T37" fmla="*/ 1 h 365"/>
                <a:gd name="T38" fmla="*/ 409 w 428"/>
                <a:gd name="T39" fmla="*/ 17 h 365"/>
                <a:gd name="T40" fmla="*/ 388 w 428"/>
                <a:gd name="T41" fmla="*/ 35 h 365"/>
                <a:gd name="T42" fmla="*/ 361 w 428"/>
                <a:gd name="T43" fmla="*/ 58 h 365"/>
                <a:gd name="T44" fmla="*/ 328 w 428"/>
                <a:gd name="T45" fmla="*/ 84 h 365"/>
                <a:gd name="T46" fmla="*/ 292 w 428"/>
                <a:gd name="T47" fmla="*/ 115 h 365"/>
                <a:gd name="T48" fmla="*/ 273 w 428"/>
                <a:gd name="T49" fmla="*/ 131 h 365"/>
                <a:gd name="T50" fmla="*/ 253 w 428"/>
                <a:gd name="T51" fmla="*/ 148 h 365"/>
                <a:gd name="T52" fmla="*/ 211 w 428"/>
                <a:gd name="T53" fmla="*/ 180 h 365"/>
                <a:gd name="T54" fmla="*/ 170 w 428"/>
                <a:gd name="T55" fmla="*/ 212 h 365"/>
                <a:gd name="T56" fmla="*/ 150 w 428"/>
                <a:gd name="T57" fmla="*/ 228 h 365"/>
                <a:gd name="T58" fmla="*/ 131 w 428"/>
                <a:gd name="T59" fmla="*/ 244 h 365"/>
                <a:gd name="T60" fmla="*/ 95 w 428"/>
                <a:gd name="T61" fmla="*/ 275 h 365"/>
                <a:gd name="T62" fmla="*/ 64 w 428"/>
                <a:gd name="T63" fmla="*/ 304 h 365"/>
                <a:gd name="T64" fmla="*/ 38 w 428"/>
                <a:gd name="T65" fmla="*/ 328 h 365"/>
                <a:gd name="T66" fmla="*/ 18 w 428"/>
                <a:gd name="T67" fmla="*/ 348 h 365"/>
                <a:gd name="T68" fmla="*/ 1 w 428"/>
                <a:gd name="T69" fmla="*/ 365 h 365"/>
                <a:gd name="T70" fmla="*/ 0 w 428"/>
                <a:gd name="T71" fmla="*/ 365 h 365"/>
                <a:gd name="T72" fmla="*/ 0 w 428"/>
                <a:gd name="T73" fmla="*/ 36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365">
                  <a:moveTo>
                    <a:pt x="0" y="364"/>
                  </a:moveTo>
                  <a:cubicBezTo>
                    <a:pt x="0" y="364"/>
                    <a:pt x="6" y="357"/>
                    <a:pt x="16" y="346"/>
                  </a:cubicBezTo>
                  <a:cubicBezTo>
                    <a:pt x="21" y="340"/>
                    <a:pt x="27" y="333"/>
                    <a:pt x="35" y="325"/>
                  </a:cubicBezTo>
                  <a:cubicBezTo>
                    <a:pt x="42" y="317"/>
                    <a:pt x="50" y="308"/>
                    <a:pt x="59" y="299"/>
                  </a:cubicBezTo>
                  <a:cubicBezTo>
                    <a:pt x="69" y="290"/>
                    <a:pt x="79" y="280"/>
                    <a:pt x="90" y="269"/>
                  </a:cubicBezTo>
                  <a:cubicBezTo>
                    <a:pt x="101" y="259"/>
                    <a:pt x="113" y="248"/>
                    <a:pt x="125" y="237"/>
                  </a:cubicBezTo>
                  <a:cubicBezTo>
                    <a:pt x="132" y="232"/>
                    <a:pt x="138" y="227"/>
                    <a:pt x="145" y="221"/>
                  </a:cubicBezTo>
                  <a:cubicBezTo>
                    <a:pt x="151" y="216"/>
                    <a:pt x="158" y="211"/>
                    <a:pt x="165" y="206"/>
                  </a:cubicBezTo>
                  <a:cubicBezTo>
                    <a:pt x="179" y="196"/>
                    <a:pt x="193" y="185"/>
                    <a:pt x="208" y="175"/>
                  </a:cubicBezTo>
                  <a:cubicBezTo>
                    <a:pt x="222" y="165"/>
                    <a:pt x="236" y="154"/>
                    <a:pt x="249" y="144"/>
                  </a:cubicBezTo>
                  <a:cubicBezTo>
                    <a:pt x="256" y="138"/>
                    <a:pt x="263" y="133"/>
                    <a:pt x="269" y="128"/>
                  </a:cubicBezTo>
                  <a:cubicBezTo>
                    <a:pt x="276" y="122"/>
                    <a:pt x="282" y="117"/>
                    <a:pt x="289" y="112"/>
                  </a:cubicBezTo>
                  <a:cubicBezTo>
                    <a:pt x="301" y="101"/>
                    <a:pt x="314" y="91"/>
                    <a:pt x="325" y="82"/>
                  </a:cubicBezTo>
                  <a:cubicBezTo>
                    <a:pt x="337" y="72"/>
                    <a:pt x="349" y="64"/>
                    <a:pt x="359" y="56"/>
                  </a:cubicBezTo>
                  <a:cubicBezTo>
                    <a:pt x="369" y="47"/>
                    <a:pt x="379" y="40"/>
                    <a:pt x="387" y="33"/>
                  </a:cubicBezTo>
                  <a:cubicBezTo>
                    <a:pt x="395" y="27"/>
                    <a:pt x="403" y="21"/>
                    <a:pt x="409" y="16"/>
                  </a:cubicBezTo>
                  <a:cubicBezTo>
                    <a:pt x="420" y="6"/>
                    <a:pt x="427" y="0"/>
                    <a:pt x="427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1" y="7"/>
                    <a:pt x="409" y="17"/>
                  </a:cubicBezTo>
                  <a:cubicBezTo>
                    <a:pt x="404" y="22"/>
                    <a:pt x="397" y="28"/>
                    <a:pt x="388" y="35"/>
                  </a:cubicBezTo>
                  <a:cubicBezTo>
                    <a:pt x="380" y="42"/>
                    <a:pt x="371" y="49"/>
                    <a:pt x="361" y="58"/>
                  </a:cubicBezTo>
                  <a:cubicBezTo>
                    <a:pt x="350" y="66"/>
                    <a:pt x="339" y="75"/>
                    <a:pt x="328" y="84"/>
                  </a:cubicBezTo>
                  <a:cubicBezTo>
                    <a:pt x="316" y="94"/>
                    <a:pt x="304" y="105"/>
                    <a:pt x="292" y="115"/>
                  </a:cubicBezTo>
                  <a:cubicBezTo>
                    <a:pt x="285" y="121"/>
                    <a:pt x="279" y="126"/>
                    <a:pt x="273" y="131"/>
                  </a:cubicBezTo>
                  <a:cubicBezTo>
                    <a:pt x="266" y="137"/>
                    <a:pt x="259" y="142"/>
                    <a:pt x="253" y="148"/>
                  </a:cubicBezTo>
                  <a:cubicBezTo>
                    <a:pt x="239" y="159"/>
                    <a:pt x="225" y="170"/>
                    <a:pt x="211" y="180"/>
                  </a:cubicBezTo>
                  <a:cubicBezTo>
                    <a:pt x="197" y="191"/>
                    <a:pt x="184" y="201"/>
                    <a:pt x="170" y="212"/>
                  </a:cubicBezTo>
                  <a:cubicBezTo>
                    <a:pt x="163" y="217"/>
                    <a:pt x="156" y="223"/>
                    <a:pt x="150" y="228"/>
                  </a:cubicBezTo>
                  <a:cubicBezTo>
                    <a:pt x="143" y="233"/>
                    <a:pt x="137" y="238"/>
                    <a:pt x="131" y="244"/>
                  </a:cubicBezTo>
                  <a:cubicBezTo>
                    <a:pt x="118" y="254"/>
                    <a:pt x="106" y="265"/>
                    <a:pt x="95" y="275"/>
                  </a:cubicBezTo>
                  <a:cubicBezTo>
                    <a:pt x="84" y="285"/>
                    <a:pt x="73" y="295"/>
                    <a:pt x="64" y="304"/>
                  </a:cubicBezTo>
                  <a:cubicBezTo>
                    <a:pt x="54" y="313"/>
                    <a:pt x="46" y="321"/>
                    <a:pt x="38" y="328"/>
                  </a:cubicBezTo>
                  <a:cubicBezTo>
                    <a:pt x="30" y="336"/>
                    <a:pt x="24" y="342"/>
                    <a:pt x="18" y="348"/>
                  </a:cubicBezTo>
                  <a:cubicBezTo>
                    <a:pt x="7" y="358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lnTo>
                    <a:pt x="0" y="364"/>
                  </a:ln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12"/>
            <p:cNvSpPr/>
            <p:nvPr/>
          </p:nvSpPr>
          <p:spPr bwMode="auto">
            <a:xfrm>
              <a:off x="5383213" y="3408363"/>
              <a:ext cx="544513" cy="712788"/>
            </a:xfrm>
            <a:custGeom>
              <a:avLst/>
              <a:gdLst>
                <a:gd name="T0" fmla="*/ 128 w 128"/>
                <a:gd name="T1" fmla="*/ 168 h 168"/>
                <a:gd name="T2" fmla="*/ 122 w 128"/>
                <a:gd name="T3" fmla="*/ 161 h 168"/>
                <a:gd name="T4" fmla="*/ 115 w 128"/>
                <a:gd name="T5" fmla="*/ 153 h 168"/>
                <a:gd name="T6" fmla="*/ 105 w 128"/>
                <a:gd name="T7" fmla="*/ 143 h 168"/>
                <a:gd name="T8" fmla="*/ 95 w 128"/>
                <a:gd name="T9" fmla="*/ 131 h 168"/>
                <a:gd name="T10" fmla="*/ 83 w 128"/>
                <a:gd name="T11" fmla="*/ 118 h 168"/>
                <a:gd name="T12" fmla="*/ 71 w 128"/>
                <a:gd name="T13" fmla="*/ 103 h 168"/>
                <a:gd name="T14" fmla="*/ 58 w 128"/>
                <a:gd name="T15" fmla="*/ 88 h 168"/>
                <a:gd name="T16" fmla="*/ 46 w 128"/>
                <a:gd name="T17" fmla="*/ 73 h 168"/>
                <a:gd name="T18" fmla="*/ 35 w 128"/>
                <a:gd name="T19" fmla="*/ 57 h 168"/>
                <a:gd name="T20" fmla="*/ 25 w 128"/>
                <a:gd name="T21" fmla="*/ 42 h 168"/>
                <a:gd name="T22" fmla="*/ 17 w 128"/>
                <a:gd name="T23" fmla="*/ 29 h 168"/>
                <a:gd name="T24" fmla="*/ 0 w 128"/>
                <a:gd name="T25" fmla="*/ 0 h 168"/>
                <a:gd name="T26" fmla="*/ 0 w 128"/>
                <a:gd name="T27" fmla="*/ 0 h 168"/>
                <a:gd name="T28" fmla="*/ 1 w 128"/>
                <a:gd name="T29" fmla="*/ 0 h 168"/>
                <a:gd name="T30" fmla="*/ 18 w 128"/>
                <a:gd name="T31" fmla="*/ 28 h 168"/>
                <a:gd name="T32" fmla="*/ 27 w 128"/>
                <a:gd name="T33" fmla="*/ 41 h 168"/>
                <a:gd name="T34" fmla="*/ 37 w 128"/>
                <a:gd name="T35" fmla="*/ 56 h 168"/>
                <a:gd name="T36" fmla="*/ 48 w 128"/>
                <a:gd name="T37" fmla="*/ 71 h 168"/>
                <a:gd name="T38" fmla="*/ 61 w 128"/>
                <a:gd name="T39" fmla="*/ 86 h 168"/>
                <a:gd name="T40" fmla="*/ 86 w 128"/>
                <a:gd name="T41" fmla="*/ 115 h 168"/>
                <a:gd name="T42" fmla="*/ 98 w 128"/>
                <a:gd name="T43" fmla="*/ 129 h 168"/>
                <a:gd name="T44" fmla="*/ 108 w 128"/>
                <a:gd name="T45" fmla="*/ 141 h 168"/>
                <a:gd name="T46" fmla="*/ 116 w 128"/>
                <a:gd name="T47" fmla="*/ 152 h 168"/>
                <a:gd name="T48" fmla="*/ 123 w 128"/>
                <a:gd name="T49" fmla="*/ 160 h 168"/>
                <a:gd name="T50" fmla="*/ 128 w 128"/>
                <a:gd name="T51" fmla="*/ 167 h 168"/>
                <a:gd name="T52" fmla="*/ 128 w 128"/>
                <a:gd name="T5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68">
                  <a:moveTo>
                    <a:pt x="128" y="168"/>
                  </a:moveTo>
                  <a:cubicBezTo>
                    <a:pt x="128" y="168"/>
                    <a:pt x="126" y="165"/>
                    <a:pt x="122" y="161"/>
                  </a:cubicBezTo>
                  <a:cubicBezTo>
                    <a:pt x="120" y="159"/>
                    <a:pt x="117" y="156"/>
                    <a:pt x="115" y="153"/>
                  </a:cubicBezTo>
                  <a:cubicBezTo>
                    <a:pt x="112" y="150"/>
                    <a:pt x="109" y="147"/>
                    <a:pt x="105" y="143"/>
                  </a:cubicBezTo>
                  <a:cubicBezTo>
                    <a:pt x="102" y="140"/>
                    <a:pt x="99" y="136"/>
                    <a:pt x="95" y="131"/>
                  </a:cubicBezTo>
                  <a:cubicBezTo>
                    <a:pt x="91" y="127"/>
                    <a:pt x="87" y="123"/>
                    <a:pt x="83" y="118"/>
                  </a:cubicBezTo>
                  <a:cubicBezTo>
                    <a:pt x="79" y="113"/>
                    <a:pt x="75" y="108"/>
                    <a:pt x="71" y="103"/>
                  </a:cubicBezTo>
                  <a:cubicBezTo>
                    <a:pt x="67" y="98"/>
                    <a:pt x="63" y="93"/>
                    <a:pt x="58" y="88"/>
                  </a:cubicBezTo>
                  <a:cubicBezTo>
                    <a:pt x="54" y="83"/>
                    <a:pt x="50" y="78"/>
                    <a:pt x="46" y="73"/>
                  </a:cubicBezTo>
                  <a:cubicBezTo>
                    <a:pt x="43" y="67"/>
                    <a:pt x="39" y="62"/>
                    <a:pt x="35" y="57"/>
                  </a:cubicBezTo>
                  <a:cubicBezTo>
                    <a:pt x="32" y="52"/>
                    <a:pt x="28" y="47"/>
                    <a:pt x="25" y="42"/>
                  </a:cubicBezTo>
                  <a:cubicBezTo>
                    <a:pt x="22" y="37"/>
                    <a:pt x="20" y="33"/>
                    <a:pt x="17" y="29"/>
                  </a:cubicBezTo>
                  <a:cubicBezTo>
                    <a:pt x="7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7" y="11"/>
                    <a:pt x="18" y="28"/>
                  </a:cubicBezTo>
                  <a:cubicBezTo>
                    <a:pt x="21" y="32"/>
                    <a:pt x="24" y="36"/>
                    <a:pt x="27" y="41"/>
                  </a:cubicBezTo>
                  <a:cubicBezTo>
                    <a:pt x="30" y="46"/>
                    <a:pt x="34" y="51"/>
                    <a:pt x="37" y="56"/>
                  </a:cubicBezTo>
                  <a:cubicBezTo>
                    <a:pt x="41" y="61"/>
                    <a:pt x="45" y="66"/>
                    <a:pt x="48" y="71"/>
                  </a:cubicBezTo>
                  <a:cubicBezTo>
                    <a:pt x="52" y="76"/>
                    <a:pt x="57" y="81"/>
                    <a:pt x="61" y="86"/>
                  </a:cubicBezTo>
                  <a:cubicBezTo>
                    <a:pt x="70" y="96"/>
                    <a:pt x="78" y="106"/>
                    <a:pt x="86" y="115"/>
                  </a:cubicBezTo>
                  <a:cubicBezTo>
                    <a:pt x="90" y="120"/>
                    <a:pt x="94" y="125"/>
                    <a:pt x="98" y="129"/>
                  </a:cubicBezTo>
                  <a:cubicBezTo>
                    <a:pt x="101" y="133"/>
                    <a:pt x="105" y="138"/>
                    <a:pt x="108" y="141"/>
                  </a:cubicBezTo>
                  <a:cubicBezTo>
                    <a:pt x="111" y="145"/>
                    <a:pt x="114" y="149"/>
                    <a:pt x="116" y="152"/>
                  </a:cubicBezTo>
                  <a:cubicBezTo>
                    <a:pt x="119" y="155"/>
                    <a:pt x="121" y="158"/>
                    <a:pt x="123" y="160"/>
                  </a:cubicBezTo>
                  <a:cubicBezTo>
                    <a:pt x="126" y="165"/>
                    <a:pt x="128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13"/>
            <p:cNvSpPr/>
            <p:nvPr/>
          </p:nvSpPr>
          <p:spPr bwMode="auto">
            <a:xfrm>
              <a:off x="5927725" y="4117975"/>
              <a:ext cx="519113" cy="615950"/>
            </a:xfrm>
            <a:custGeom>
              <a:avLst/>
              <a:gdLst>
                <a:gd name="T0" fmla="*/ 122 w 122"/>
                <a:gd name="T1" fmla="*/ 145 h 145"/>
                <a:gd name="T2" fmla="*/ 101 w 122"/>
                <a:gd name="T3" fmla="*/ 125 h 145"/>
                <a:gd name="T4" fmla="*/ 79 w 122"/>
                <a:gd name="T5" fmla="*/ 103 h 145"/>
                <a:gd name="T6" fmla="*/ 68 w 122"/>
                <a:gd name="T7" fmla="*/ 90 h 145"/>
                <a:gd name="T8" fmla="*/ 56 w 122"/>
                <a:gd name="T9" fmla="*/ 77 h 145"/>
                <a:gd name="T10" fmla="*/ 45 w 122"/>
                <a:gd name="T11" fmla="*/ 63 h 145"/>
                <a:gd name="T12" fmla="*/ 35 w 122"/>
                <a:gd name="T13" fmla="*/ 49 h 145"/>
                <a:gd name="T14" fmla="*/ 17 w 122"/>
                <a:gd name="T15" fmla="*/ 25 h 145"/>
                <a:gd name="T16" fmla="*/ 4 w 122"/>
                <a:gd name="T17" fmla="*/ 7 h 145"/>
                <a:gd name="T18" fmla="*/ 0 w 122"/>
                <a:gd name="T19" fmla="*/ 1 h 145"/>
                <a:gd name="T20" fmla="*/ 0 w 122"/>
                <a:gd name="T21" fmla="*/ 0 h 145"/>
                <a:gd name="T22" fmla="*/ 0 w 122"/>
                <a:gd name="T23" fmla="*/ 0 h 145"/>
                <a:gd name="T24" fmla="*/ 6 w 122"/>
                <a:gd name="T25" fmla="*/ 7 h 145"/>
                <a:gd name="T26" fmla="*/ 19 w 122"/>
                <a:gd name="T27" fmla="*/ 23 h 145"/>
                <a:gd name="T28" fmla="*/ 38 w 122"/>
                <a:gd name="T29" fmla="*/ 47 h 145"/>
                <a:gd name="T30" fmla="*/ 59 w 122"/>
                <a:gd name="T31" fmla="*/ 75 h 145"/>
                <a:gd name="T32" fmla="*/ 70 w 122"/>
                <a:gd name="T33" fmla="*/ 88 h 145"/>
                <a:gd name="T34" fmla="*/ 81 w 122"/>
                <a:gd name="T35" fmla="*/ 102 h 145"/>
                <a:gd name="T36" fmla="*/ 92 w 122"/>
                <a:gd name="T37" fmla="*/ 113 h 145"/>
                <a:gd name="T38" fmla="*/ 102 w 122"/>
                <a:gd name="T39" fmla="*/ 124 h 145"/>
                <a:gd name="T40" fmla="*/ 122 w 122"/>
                <a:gd name="T41" fmla="*/ 145 h 145"/>
                <a:gd name="T42" fmla="*/ 122 w 122"/>
                <a:gd name="T4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cubicBezTo>
                    <a:pt x="122" y="145"/>
                    <a:pt x="113" y="137"/>
                    <a:pt x="101" y="125"/>
                  </a:cubicBezTo>
                  <a:cubicBezTo>
                    <a:pt x="94" y="119"/>
                    <a:pt x="87" y="111"/>
                    <a:pt x="79" y="103"/>
                  </a:cubicBezTo>
                  <a:cubicBezTo>
                    <a:pt x="76" y="99"/>
                    <a:pt x="72" y="95"/>
                    <a:pt x="68" y="90"/>
                  </a:cubicBezTo>
                  <a:cubicBezTo>
                    <a:pt x="64" y="86"/>
                    <a:pt x="60" y="82"/>
                    <a:pt x="56" y="77"/>
                  </a:cubicBezTo>
                  <a:cubicBezTo>
                    <a:pt x="53" y="72"/>
                    <a:pt x="49" y="68"/>
                    <a:pt x="45" y="63"/>
                  </a:cubicBezTo>
                  <a:cubicBezTo>
                    <a:pt x="42" y="58"/>
                    <a:pt x="38" y="54"/>
                    <a:pt x="35" y="49"/>
                  </a:cubicBezTo>
                  <a:cubicBezTo>
                    <a:pt x="28" y="40"/>
                    <a:pt x="22" y="32"/>
                    <a:pt x="17" y="25"/>
                  </a:cubicBezTo>
                  <a:cubicBezTo>
                    <a:pt x="12" y="18"/>
                    <a:pt x="7" y="12"/>
                    <a:pt x="4" y="7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"/>
                    <a:pt x="6" y="7"/>
                  </a:cubicBezTo>
                  <a:cubicBezTo>
                    <a:pt x="9" y="10"/>
                    <a:pt x="14" y="16"/>
                    <a:pt x="19" y="23"/>
                  </a:cubicBezTo>
                  <a:cubicBezTo>
                    <a:pt x="25" y="30"/>
                    <a:pt x="31" y="38"/>
                    <a:pt x="38" y="47"/>
                  </a:cubicBezTo>
                  <a:cubicBezTo>
                    <a:pt x="45" y="56"/>
                    <a:pt x="52" y="65"/>
                    <a:pt x="59" y="75"/>
                  </a:cubicBezTo>
                  <a:cubicBezTo>
                    <a:pt x="63" y="79"/>
                    <a:pt x="66" y="84"/>
                    <a:pt x="70" y="88"/>
                  </a:cubicBezTo>
                  <a:cubicBezTo>
                    <a:pt x="74" y="93"/>
                    <a:pt x="77" y="97"/>
                    <a:pt x="81" y="102"/>
                  </a:cubicBezTo>
                  <a:cubicBezTo>
                    <a:pt x="85" y="106"/>
                    <a:pt x="88" y="110"/>
                    <a:pt x="92" y="113"/>
                  </a:cubicBezTo>
                  <a:cubicBezTo>
                    <a:pt x="95" y="117"/>
                    <a:pt x="99" y="121"/>
                    <a:pt x="102" y="124"/>
                  </a:cubicBezTo>
                  <a:cubicBezTo>
                    <a:pt x="114" y="137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14"/>
            <p:cNvSpPr/>
            <p:nvPr/>
          </p:nvSpPr>
          <p:spPr bwMode="auto">
            <a:xfrm>
              <a:off x="5927725" y="2876550"/>
              <a:ext cx="76200" cy="1244600"/>
            </a:xfrm>
            <a:custGeom>
              <a:avLst/>
              <a:gdLst>
                <a:gd name="T0" fmla="*/ 18 w 18"/>
                <a:gd name="T1" fmla="*/ 0 h 293"/>
                <a:gd name="T2" fmla="*/ 14 w 18"/>
                <a:gd name="T3" fmla="*/ 46 h 293"/>
                <a:gd name="T4" fmla="*/ 12 w 18"/>
                <a:gd name="T5" fmla="*/ 68 h 293"/>
                <a:gd name="T6" fmla="*/ 10 w 18"/>
                <a:gd name="T7" fmla="*/ 92 h 293"/>
                <a:gd name="T8" fmla="*/ 8 w 18"/>
                <a:gd name="T9" fmla="*/ 119 h 293"/>
                <a:gd name="T10" fmla="*/ 7 w 18"/>
                <a:gd name="T11" fmla="*/ 146 h 293"/>
                <a:gd name="T12" fmla="*/ 5 w 18"/>
                <a:gd name="T13" fmla="*/ 200 h 293"/>
                <a:gd name="T14" fmla="*/ 3 w 18"/>
                <a:gd name="T15" fmla="*/ 247 h 293"/>
                <a:gd name="T16" fmla="*/ 0 w 18"/>
                <a:gd name="T17" fmla="*/ 292 h 293"/>
                <a:gd name="T18" fmla="*/ 0 w 18"/>
                <a:gd name="T19" fmla="*/ 293 h 293"/>
                <a:gd name="T20" fmla="*/ 0 w 18"/>
                <a:gd name="T21" fmla="*/ 292 h 293"/>
                <a:gd name="T22" fmla="*/ 0 w 18"/>
                <a:gd name="T23" fmla="*/ 247 h 293"/>
                <a:gd name="T24" fmla="*/ 1 w 18"/>
                <a:gd name="T25" fmla="*/ 200 h 293"/>
                <a:gd name="T26" fmla="*/ 4 w 18"/>
                <a:gd name="T27" fmla="*/ 146 h 293"/>
                <a:gd name="T28" fmla="*/ 5 w 18"/>
                <a:gd name="T29" fmla="*/ 119 h 293"/>
                <a:gd name="T30" fmla="*/ 7 w 18"/>
                <a:gd name="T31" fmla="*/ 92 h 293"/>
                <a:gd name="T32" fmla="*/ 12 w 18"/>
                <a:gd name="T33" fmla="*/ 46 h 293"/>
                <a:gd name="T34" fmla="*/ 18 w 18"/>
                <a:gd name="T35" fmla="*/ 0 h 293"/>
                <a:gd name="T36" fmla="*/ 18 w 18"/>
                <a:gd name="T3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3">
                  <a:moveTo>
                    <a:pt x="18" y="0"/>
                  </a:moveTo>
                  <a:cubicBezTo>
                    <a:pt x="18" y="0"/>
                    <a:pt x="16" y="18"/>
                    <a:pt x="14" y="46"/>
                  </a:cubicBezTo>
                  <a:cubicBezTo>
                    <a:pt x="13" y="53"/>
                    <a:pt x="12" y="60"/>
                    <a:pt x="12" y="68"/>
                  </a:cubicBezTo>
                  <a:cubicBezTo>
                    <a:pt x="11" y="76"/>
                    <a:pt x="10" y="84"/>
                    <a:pt x="10" y="92"/>
                  </a:cubicBezTo>
                  <a:cubicBezTo>
                    <a:pt x="9" y="101"/>
                    <a:pt x="9" y="110"/>
                    <a:pt x="8" y="119"/>
                  </a:cubicBezTo>
                  <a:cubicBezTo>
                    <a:pt x="8" y="128"/>
                    <a:pt x="7" y="137"/>
                    <a:pt x="7" y="146"/>
                  </a:cubicBezTo>
                  <a:cubicBezTo>
                    <a:pt x="6" y="164"/>
                    <a:pt x="6" y="183"/>
                    <a:pt x="5" y="200"/>
                  </a:cubicBezTo>
                  <a:cubicBezTo>
                    <a:pt x="5" y="217"/>
                    <a:pt x="4" y="233"/>
                    <a:pt x="3" y="247"/>
                  </a:cubicBezTo>
                  <a:cubicBezTo>
                    <a:pt x="2" y="274"/>
                    <a:pt x="0" y="292"/>
                    <a:pt x="0" y="29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0" y="274"/>
                    <a:pt x="0" y="247"/>
                  </a:cubicBezTo>
                  <a:cubicBezTo>
                    <a:pt x="0" y="233"/>
                    <a:pt x="1" y="217"/>
                    <a:pt x="1" y="200"/>
                  </a:cubicBezTo>
                  <a:cubicBezTo>
                    <a:pt x="2" y="183"/>
                    <a:pt x="3" y="164"/>
                    <a:pt x="4" y="146"/>
                  </a:cubicBezTo>
                  <a:cubicBezTo>
                    <a:pt x="4" y="137"/>
                    <a:pt x="5" y="128"/>
                    <a:pt x="5" y="119"/>
                  </a:cubicBezTo>
                  <a:cubicBezTo>
                    <a:pt x="6" y="110"/>
                    <a:pt x="7" y="101"/>
                    <a:pt x="7" y="92"/>
                  </a:cubicBezTo>
                  <a:cubicBezTo>
                    <a:pt x="9" y="75"/>
                    <a:pt x="11" y="59"/>
                    <a:pt x="12" y="46"/>
                  </a:cubicBezTo>
                  <a:cubicBezTo>
                    <a:pt x="15" y="18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15"/>
            <p:cNvSpPr/>
            <p:nvPr/>
          </p:nvSpPr>
          <p:spPr bwMode="auto">
            <a:xfrm>
              <a:off x="5927725" y="4117975"/>
              <a:ext cx="1200150" cy="96838"/>
            </a:xfrm>
            <a:custGeom>
              <a:avLst/>
              <a:gdLst>
                <a:gd name="T0" fmla="*/ 0 w 282"/>
                <a:gd name="T1" fmla="*/ 0 h 23"/>
                <a:gd name="T2" fmla="*/ 44 w 282"/>
                <a:gd name="T3" fmla="*/ 7 h 23"/>
                <a:gd name="T4" fmla="*/ 65 w 282"/>
                <a:gd name="T5" fmla="*/ 10 h 23"/>
                <a:gd name="T6" fmla="*/ 89 w 282"/>
                <a:gd name="T7" fmla="*/ 13 h 23"/>
                <a:gd name="T8" fmla="*/ 114 w 282"/>
                <a:gd name="T9" fmla="*/ 17 h 23"/>
                <a:gd name="T10" fmla="*/ 140 w 282"/>
                <a:gd name="T11" fmla="*/ 19 h 23"/>
                <a:gd name="T12" fmla="*/ 167 w 282"/>
                <a:gd name="T13" fmla="*/ 20 h 23"/>
                <a:gd name="T14" fmla="*/ 192 w 282"/>
                <a:gd name="T15" fmla="*/ 21 h 23"/>
                <a:gd name="T16" fmla="*/ 238 w 282"/>
                <a:gd name="T17" fmla="*/ 21 h 23"/>
                <a:gd name="T18" fmla="*/ 282 w 282"/>
                <a:gd name="T19" fmla="*/ 20 h 23"/>
                <a:gd name="T20" fmla="*/ 282 w 282"/>
                <a:gd name="T21" fmla="*/ 21 h 23"/>
                <a:gd name="T22" fmla="*/ 282 w 282"/>
                <a:gd name="T23" fmla="*/ 21 h 23"/>
                <a:gd name="T24" fmla="*/ 238 w 282"/>
                <a:gd name="T25" fmla="*/ 22 h 23"/>
                <a:gd name="T26" fmla="*/ 192 w 282"/>
                <a:gd name="T27" fmla="*/ 23 h 23"/>
                <a:gd name="T28" fmla="*/ 167 w 282"/>
                <a:gd name="T29" fmla="*/ 23 h 23"/>
                <a:gd name="T30" fmla="*/ 140 w 282"/>
                <a:gd name="T31" fmla="*/ 22 h 23"/>
                <a:gd name="T32" fmla="*/ 114 w 282"/>
                <a:gd name="T33" fmla="*/ 20 h 23"/>
                <a:gd name="T34" fmla="*/ 88 w 282"/>
                <a:gd name="T35" fmla="*/ 17 h 23"/>
                <a:gd name="T36" fmla="*/ 64 w 282"/>
                <a:gd name="T37" fmla="*/ 14 h 23"/>
                <a:gd name="T38" fmla="*/ 43 w 282"/>
                <a:gd name="T39" fmla="*/ 10 h 23"/>
                <a:gd name="T40" fmla="*/ 12 w 282"/>
                <a:gd name="T41" fmla="*/ 3 h 23"/>
                <a:gd name="T42" fmla="*/ 0 w 282"/>
                <a:gd name="T43" fmla="*/ 1 h 23"/>
                <a:gd name="T44" fmla="*/ 0 w 282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2" h="23">
                  <a:moveTo>
                    <a:pt x="0" y="0"/>
                  </a:moveTo>
                  <a:cubicBezTo>
                    <a:pt x="0" y="0"/>
                    <a:pt x="18" y="3"/>
                    <a:pt x="44" y="7"/>
                  </a:cubicBezTo>
                  <a:cubicBezTo>
                    <a:pt x="50" y="8"/>
                    <a:pt x="58" y="9"/>
                    <a:pt x="65" y="10"/>
                  </a:cubicBezTo>
                  <a:cubicBezTo>
                    <a:pt x="73" y="11"/>
                    <a:pt x="80" y="12"/>
                    <a:pt x="89" y="13"/>
                  </a:cubicBezTo>
                  <a:cubicBezTo>
                    <a:pt x="97" y="14"/>
                    <a:pt x="105" y="15"/>
                    <a:pt x="114" y="17"/>
                  </a:cubicBezTo>
                  <a:cubicBezTo>
                    <a:pt x="123" y="17"/>
                    <a:pt x="131" y="18"/>
                    <a:pt x="140" y="19"/>
                  </a:cubicBezTo>
                  <a:cubicBezTo>
                    <a:pt x="149" y="19"/>
                    <a:pt x="158" y="20"/>
                    <a:pt x="167" y="20"/>
                  </a:cubicBezTo>
                  <a:cubicBezTo>
                    <a:pt x="175" y="20"/>
                    <a:pt x="184" y="21"/>
                    <a:pt x="192" y="21"/>
                  </a:cubicBezTo>
                  <a:cubicBezTo>
                    <a:pt x="209" y="21"/>
                    <a:pt x="224" y="21"/>
                    <a:pt x="238" y="21"/>
                  </a:cubicBezTo>
                  <a:cubicBezTo>
                    <a:pt x="264" y="21"/>
                    <a:pt x="282" y="20"/>
                    <a:pt x="282" y="20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64" y="22"/>
                    <a:pt x="238" y="22"/>
                  </a:cubicBezTo>
                  <a:cubicBezTo>
                    <a:pt x="224" y="23"/>
                    <a:pt x="209" y="23"/>
                    <a:pt x="192" y="23"/>
                  </a:cubicBezTo>
                  <a:cubicBezTo>
                    <a:pt x="184" y="23"/>
                    <a:pt x="175" y="23"/>
                    <a:pt x="167" y="23"/>
                  </a:cubicBezTo>
                  <a:cubicBezTo>
                    <a:pt x="158" y="23"/>
                    <a:pt x="149" y="22"/>
                    <a:pt x="140" y="22"/>
                  </a:cubicBezTo>
                  <a:cubicBezTo>
                    <a:pt x="131" y="22"/>
                    <a:pt x="122" y="21"/>
                    <a:pt x="114" y="20"/>
                  </a:cubicBezTo>
                  <a:cubicBezTo>
                    <a:pt x="105" y="19"/>
                    <a:pt x="96" y="19"/>
                    <a:pt x="88" y="17"/>
                  </a:cubicBezTo>
                  <a:cubicBezTo>
                    <a:pt x="80" y="16"/>
                    <a:pt x="72" y="15"/>
                    <a:pt x="64" y="14"/>
                  </a:cubicBezTo>
                  <a:cubicBezTo>
                    <a:pt x="57" y="12"/>
                    <a:pt x="50" y="11"/>
                    <a:pt x="43" y="10"/>
                  </a:cubicBezTo>
                  <a:cubicBezTo>
                    <a:pt x="30" y="7"/>
                    <a:pt x="19" y="5"/>
                    <a:pt x="12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7585425" y="4844020"/>
            <a:ext cx="1298576" cy="1169988"/>
            <a:chOff x="5521325" y="3009900"/>
            <a:chExt cx="1298576" cy="1169988"/>
          </a:xfrm>
        </p:grpSpPr>
        <p:sp>
          <p:nvSpPr>
            <p:cNvPr id="221" name="Freeform 5"/>
            <p:cNvSpPr/>
            <p:nvPr/>
          </p:nvSpPr>
          <p:spPr bwMode="auto">
            <a:xfrm>
              <a:off x="5640388" y="3009900"/>
              <a:ext cx="1179513" cy="1017588"/>
            </a:xfrm>
            <a:custGeom>
              <a:avLst/>
              <a:gdLst>
                <a:gd name="T0" fmla="*/ 29 w 276"/>
                <a:gd name="T1" fmla="*/ 228 h 238"/>
                <a:gd name="T2" fmla="*/ 12 w 276"/>
                <a:gd name="T3" fmla="*/ 192 h 238"/>
                <a:gd name="T4" fmla="*/ 25 w 276"/>
                <a:gd name="T5" fmla="*/ 192 h 238"/>
                <a:gd name="T6" fmla="*/ 34 w 276"/>
                <a:gd name="T7" fmla="*/ 151 h 238"/>
                <a:gd name="T8" fmla="*/ 55 w 276"/>
                <a:gd name="T9" fmla="*/ 155 h 238"/>
                <a:gd name="T10" fmla="*/ 55 w 276"/>
                <a:gd name="T11" fmla="*/ 116 h 238"/>
                <a:gd name="T12" fmla="*/ 60 w 276"/>
                <a:gd name="T13" fmla="*/ 78 h 238"/>
                <a:gd name="T14" fmla="*/ 79 w 276"/>
                <a:gd name="T15" fmla="*/ 92 h 238"/>
                <a:gd name="T16" fmla="*/ 109 w 276"/>
                <a:gd name="T17" fmla="*/ 42 h 238"/>
                <a:gd name="T18" fmla="*/ 139 w 276"/>
                <a:gd name="T19" fmla="*/ 17 h 238"/>
                <a:gd name="T20" fmla="*/ 145 w 276"/>
                <a:gd name="T21" fmla="*/ 35 h 238"/>
                <a:gd name="T22" fmla="*/ 189 w 276"/>
                <a:gd name="T23" fmla="*/ 1 h 238"/>
                <a:gd name="T24" fmla="*/ 205 w 276"/>
                <a:gd name="T25" fmla="*/ 25 h 238"/>
                <a:gd name="T26" fmla="*/ 233 w 276"/>
                <a:gd name="T27" fmla="*/ 8 h 238"/>
                <a:gd name="T28" fmla="*/ 241 w 276"/>
                <a:gd name="T29" fmla="*/ 20 h 238"/>
                <a:gd name="T30" fmla="*/ 270 w 276"/>
                <a:gd name="T31" fmla="*/ 19 h 238"/>
                <a:gd name="T32" fmla="*/ 260 w 276"/>
                <a:gd name="T33" fmla="*/ 51 h 238"/>
                <a:gd name="T34" fmla="*/ 275 w 276"/>
                <a:gd name="T35" fmla="*/ 61 h 238"/>
                <a:gd name="T36" fmla="*/ 247 w 276"/>
                <a:gd name="T37" fmla="*/ 87 h 238"/>
                <a:gd name="T38" fmla="*/ 271 w 276"/>
                <a:gd name="T39" fmla="*/ 115 h 238"/>
                <a:gd name="T40" fmla="*/ 226 w 276"/>
                <a:gd name="T41" fmla="*/ 141 h 238"/>
                <a:gd name="T42" fmla="*/ 235 w 276"/>
                <a:gd name="T43" fmla="*/ 166 h 238"/>
                <a:gd name="T44" fmla="*/ 168 w 276"/>
                <a:gd name="T45" fmla="*/ 178 h 238"/>
                <a:gd name="T46" fmla="*/ 160 w 276"/>
                <a:gd name="T47" fmla="*/ 207 h 238"/>
                <a:gd name="T48" fmla="*/ 107 w 276"/>
                <a:gd name="T49" fmla="*/ 204 h 238"/>
                <a:gd name="T50" fmla="*/ 107 w 276"/>
                <a:gd name="T51" fmla="*/ 228 h 238"/>
                <a:gd name="T52" fmla="*/ 63 w 276"/>
                <a:gd name="T53" fmla="*/ 223 h 238"/>
                <a:gd name="T54" fmla="*/ 48 w 276"/>
                <a:gd name="T55" fmla="*/ 236 h 238"/>
                <a:gd name="T56" fmla="*/ 29 w 276"/>
                <a:gd name="T57" fmla="*/ 2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6" h="238">
                  <a:moveTo>
                    <a:pt x="29" y="228"/>
                  </a:moveTo>
                  <a:cubicBezTo>
                    <a:pt x="29" y="228"/>
                    <a:pt x="0" y="201"/>
                    <a:pt x="12" y="192"/>
                  </a:cubicBezTo>
                  <a:cubicBezTo>
                    <a:pt x="24" y="184"/>
                    <a:pt x="25" y="197"/>
                    <a:pt x="25" y="192"/>
                  </a:cubicBezTo>
                  <a:cubicBezTo>
                    <a:pt x="25" y="188"/>
                    <a:pt x="19" y="156"/>
                    <a:pt x="34" y="151"/>
                  </a:cubicBezTo>
                  <a:cubicBezTo>
                    <a:pt x="48" y="147"/>
                    <a:pt x="48" y="161"/>
                    <a:pt x="55" y="155"/>
                  </a:cubicBezTo>
                  <a:cubicBezTo>
                    <a:pt x="63" y="149"/>
                    <a:pt x="60" y="134"/>
                    <a:pt x="55" y="116"/>
                  </a:cubicBezTo>
                  <a:cubicBezTo>
                    <a:pt x="51" y="98"/>
                    <a:pt x="49" y="79"/>
                    <a:pt x="60" y="78"/>
                  </a:cubicBezTo>
                  <a:cubicBezTo>
                    <a:pt x="70" y="77"/>
                    <a:pt x="72" y="89"/>
                    <a:pt x="79" y="92"/>
                  </a:cubicBezTo>
                  <a:cubicBezTo>
                    <a:pt x="85" y="95"/>
                    <a:pt x="97" y="64"/>
                    <a:pt x="109" y="42"/>
                  </a:cubicBezTo>
                  <a:cubicBezTo>
                    <a:pt x="121" y="19"/>
                    <a:pt x="134" y="14"/>
                    <a:pt x="139" y="17"/>
                  </a:cubicBezTo>
                  <a:cubicBezTo>
                    <a:pt x="144" y="20"/>
                    <a:pt x="138" y="37"/>
                    <a:pt x="145" y="35"/>
                  </a:cubicBezTo>
                  <a:cubicBezTo>
                    <a:pt x="162" y="33"/>
                    <a:pt x="175" y="0"/>
                    <a:pt x="189" y="1"/>
                  </a:cubicBezTo>
                  <a:cubicBezTo>
                    <a:pt x="204" y="3"/>
                    <a:pt x="198" y="23"/>
                    <a:pt x="205" y="25"/>
                  </a:cubicBezTo>
                  <a:cubicBezTo>
                    <a:pt x="212" y="26"/>
                    <a:pt x="228" y="7"/>
                    <a:pt x="233" y="8"/>
                  </a:cubicBezTo>
                  <a:cubicBezTo>
                    <a:pt x="238" y="10"/>
                    <a:pt x="235" y="18"/>
                    <a:pt x="241" y="20"/>
                  </a:cubicBezTo>
                  <a:cubicBezTo>
                    <a:pt x="247" y="23"/>
                    <a:pt x="264" y="7"/>
                    <a:pt x="270" y="19"/>
                  </a:cubicBezTo>
                  <a:cubicBezTo>
                    <a:pt x="276" y="31"/>
                    <a:pt x="260" y="42"/>
                    <a:pt x="260" y="51"/>
                  </a:cubicBezTo>
                  <a:cubicBezTo>
                    <a:pt x="260" y="59"/>
                    <a:pt x="275" y="52"/>
                    <a:pt x="275" y="61"/>
                  </a:cubicBezTo>
                  <a:cubicBezTo>
                    <a:pt x="275" y="70"/>
                    <a:pt x="248" y="79"/>
                    <a:pt x="247" y="87"/>
                  </a:cubicBezTo>
                  <a:cubicBezTo>
                    <a:pt x="247" y="95"/>
                    <a:pt x="276" y="97"/>
                    <a:pt x="271" y="115"/>
                  </a:cubicBezTo>
                  <a:cubicBezTo>
                    <a:pt x="266" y="132"/>
                    <a:pt x="226" y="132"/>
                    <a:pt x="226" y="141"/>
                  </a:cubicBezTo>
                  <a:cubicBezTo>
                    <a:pt x="226" y="150"/>
                    <a:pt x="249" y="154"/>
                    <a:pt x="235" y="166"/>
                  </a:cubicBezTo>
                  <a:cubicBezTo>
                    <a:pt x="222" y="178"/>
                    <a:pt x="174" y="167"/>
                    <a:pt x="168" y="178"/>
                  </a:cubicBezTo>
                  <a:cubicBezTo>
                    <a:pt x="162" y="188"/>
                    <a:pt x="180" y="203"/>
                    <a:pt x="160" y="207"/>
                  </a:cubicBezTo>
                  <a:cubicBezTo>
                    <a:pt x="139" y="210"/>
                    <a:pt x="114" y="195"/>
                    <a:pt x="107" y="204"/>
                  </a:cubicBezTo>
                  <a:cubicBezTo>
                    <a:pt x="101" y="213"/>
                    <a:pt x="121" y="224"/>
                    <a:pt x="107" y="228"/>
                  </a:cubicBezTo>
                  <a:cubicBezTo>
                    <a:pt x="92" y="232"/>
                    <a:pt x="72" y="219"/>
                    <a:pt x="63" y="223"/>
                  </a:cubicBezTo>
                  <a:cubicBezTo>
                    <a:pt x="54" y="226"/>
                    <a:pt x="57" y="238"/>
                    <a:pt x="48" y="236"/>
                  </a:cubicBezTo>
                  <a:cubicBezTo>
                    <a:pt x="38" y="235"/>
                    <a:pt x="29" y="228"/>
                    <a:pt x="29" y="228"/>
                  </a:cubicBezTo>
                  <a:close/>
                </a:path>
              </a:pathLst>
            </a:custGeom>
            <a:solidFill>
              <a:srgbClr val="81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7"/>
            <p:cNvSpPr/>
            <p:nvPr/>
          </p:nvSpPr>
          <p:spPr bwMode="auto">
            <a:xfrm>
              <a:off x="5521325" y="3659188"/>
              <a:ext cx="581025" cy="520700"/>
            </a:xfrm>
            <a:custGeom>
              <a:avLst/>
              <a:gdLst>
                <a:gd name="T0" fmla="*/ 136 w 136"/>
                <a:gd name="T1" fmla="*/ 1 h 122"/>
                <a:gd name="T2" fmla="*/ 134 w 136"/>
                <a:gd name="T3" fmla="*/ 2 h 122"/>
                <a:gd name="T4" fmla="*/ 129 w 136"/>
                <a:gd name="T5" fmla="*/ 6 h 122"/>
                <a:gd name="T6" fmla="*/ 114 w 136"/>
                <a:gd name="T7" fmla="*/ 19 h 122"/>
                <a:gd name="T8" fmla="*/ 92 w 136"/>
                <a:gd name="T9" fmla="*/ 38 h 122"/>
                <a:gd name="T10" fmla="*/ 67 w 136"/>
                <a:gd name="T11" fmla="*/ 61 h 122"/>
                <a:gd name="T12" fmla="*/ 55 w 136"/>
                <a:gd name="T13" fmla="*/ 72 h 122"/>
                <a:gd name="T14" fmla="*/ 43 w 136"/>
                <a:gd name="T15" fmla="*/ 83 h 122"/>
                <a:gd name="T16" fmla="*/ 37 w 136"/>
                <a:gd name="T17" fmla="*/ 88 h 122"/>
                <a:gd name="T18" fmla="*/ 32 w 136"/>
                <a:gd name="T19" fmla="*/ 94 h 122"/>
                <a:gd name="T20" fmla="*/ 22 w 136"/>
                <a:gd name="T21" fmla="*/ 103 h 122"/>
                <a:gd name="T22" fmla="*/ 13 w 136"/>
                <a:gd name="T23" fmla="*/ 111 h 122"/>
                <a:gd name="T24" fmla="*/ 6 w 136"/>
                <a:gd name="T25" fmla="*/ 117 h 122"/>
                <a:gd name="T26" fmla="*/ 0 w 136"/>
                <a:gd name="T27" fmla="*/ 122 h 122"/>
                <a:gd name="T28" fmla="*/ 0 w 136"/>
                <a:gd name="T29" fmla="*/ 122 h 122"/>
                <a:gd name="T30" fmla="*/ 0 w 136"/>
                <a:gd name="T31" fmla="*/ 121 h 122"/>
                <a:gd name="T32" fmla="*/ 4 w 136"/>
                <a:gd name="T33" fmla="*/ 115 h 122"/>
                <a:gd name="T34" fmla="*/ 10 w 136"/>
                <a:gd name="T35" fmla="*/ 107 h 122"/>
                <a:gd name="T36" fmla="*/ 17 w 136"/>
                <a:gd name="T37" fmla="*/ 99 h 122"/>
                <a:gd name="T38" fmla="*/ 26 w 136"/>
                <a:gd name="T39" fmla="*/ 88 h 122"/>
                <a:gd name="T40" fmla="*/ 31 w 136"/>
                <a:gd name="T41" fmla="*/ 83 h 122"/>
                <a:gd name="T42" fmla="*/ 37 w 136"/>
                <a:gd name="T43" fmla="*/ 77 h 122"/>
                <a:gd name="T44" fmla="*/ 50 w 136"/>
                <a:gd name="T45" fmla="*/ 66 h 122"/>
                <a:gd name="T46" fmla="*/ 63 w 136"/>
                <a:gd name="T47" fmla="*/ 56 h 122"/>
                <a:gd name="T48" fmla="*/ 112 w 136"/>
                <a:gd name="T49" fmla="*/ 17 h 122"/>
                <a:gd name="T50" fmla="*/ 129 w 136"/>
                <a:gd name="T51" fmla="*/ 5 h 122"/>
                <a:gd name="T52" fmla="*/ 133 w 136"/>
                <a:gd name="T53" fmla="*/ 1 h 122"/>
                <a:gd name="T54" fmla="*/ 135 w 136"/>
                <a:gd name="T55" fmla="*/ 0 h 122"/>
                <a:gd name="T56" fmla="*/ 136 w 136"/>
                <a:gd name="T57" fmla="*/ 0 h 122"/>
                <a:gd name="T58" fmla="*/ 136 w 136"/>
                <a:gd name="T59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122">
                  <a:moveTo>
                    <a:pt x="136" y="1"/>
                  </a:moveTo>
                  <a:cubicBezTo>
                    <a:pt x="136" y="1"/>
                    <a:pt x="135" y="1"/>
                    <a:pt x="134" y="2"/>
                  </a:cubicBezTo>
                  <a:cubicBezTo>
                    <a:pt x="133" y="3"/>
                    <a:pt x="131" y="4"/>
                    <a:pt x="129" y="6"/>
                  </a:cubicBezTo>
                  <a:cubicBezTo>
                    <a:pt x="126" y="9"/>
                    <a:pt x="120" y="13"/>
                    <a:pt x="114" y="19"/>
                  </a:cubicBezTo>
                  <a:cubicBezTo>
                    <a:pt x="108" y="25"/>
                    <a:pt x="100" y="31"/>
                    <a:pt x="92" y="38"/>
                  </a:cubicBezTo>
                  <a:cubicBezTo>
                    <a:pt x="84" y="45"/>
                    <a:pt x="76" y="53"/>
                    <a:pt x="67" y="61"/>
                  </a:cubicBezTo>
                  <a:cubicBezTo>
                    <a:pt x="63" y="64"/>
                    <a:pt x="59" y="68"/>
                    <a:pt x="55" y="72"/>
                  </a:cubicBezTo>
                  <a:cubicBezTo>
                    <a:pt x="51" y="76"/>
                    <a:pt x="47" y="80"/>
                    <a:pt x="43" y="83"/>
                  </a:cubicBezTo>
                  <a:cubicBezTo>
                    <a:pt x="41" y="85"/>
                    <a:pt x="39" y="87"/>
                    <a:pt x="37" y="88"/>
                  </a:cubicBezTo>
                  <a:cubicBezTo>
                    <a:pt x="35" y="90"/>
                    <a:pt x="34" y="92"/>
                    <a:pt x="32" y="94"/>
                  </a:cubicBezTo>
                  <a:cubicBezTo>
                    <a:pt x="28" y="97"/>
                    <a:pt x="25" y="100"/>
                    <a:pt x="22" y="103"/>
                  </a:cubicBezTo>
                  <a:cubicBezTo>
                    <a:pt x="18" y="106"/>
                    <a:pt x="16" y="108"/>
                    <a:pt x="13" y="111"/>
                  </a:cubicBezTo>
                  <a:cubicBezTo>
                    <a:pt x="10" y="113"/>
                    <a:pt x="8" y="115"/>
                    <a:pt x="6" y="117"/>
                  </a:cubicBezTo>
                  <a:cubicBezTo>
                    <a:pt x="2" y="120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1"/>
                    <a:pt x="0" y="121"/>
                  </a:cubicBezTo>
                  <a:cubicBezTo>
                    <a:pt x="0" y="121"/>
                    <a:pt x="1" y="119"/>
                    <a:pt x="4" y="115"/>
                  </a:cubicBezTo>
                  <a:cubicBezTo>
                    <a:pt x="6" y="113"/>
                    <a:pt x="7" y="110"/>
                    <a:pt x="10" y="107"/>
                  </a:cubicBezTo>
                  <a:cubicBezTo>
                    <a:pt x="12" y="105"/>
                    <a:pt x="14" y="102"/>
                    <a:pt x="17" y="99"/>
                  </a:cubicBezTo>
                  <a:cubicBezTo>
                    <a:pt x="20" y="95"/>
                    <a:pt x="23" y="92"/>
                    <a:pt x="26" y="88"/>
                  </a:cubicBezTo>
                  <a:cubicBezTo>
                    <a:pt x="28" y="86"/>
                    <a:pt x="30" y="85"/>
                    <a:pt x="31" y="83"/>
                  </a:cubicBezTo>
                  <a:cubicBezTo>
                    <a:pt x="33" y="81"/>
                    <a:pt x="35" y="79"/>
                    <a:pt x="37" y="77"/>
                  </a:cubicBezTo>
                  <a:cubicBezTo>
                    <a:pt x="41" y="73"/>
                    <a:pt x="45" y="70"/>
                    <a:pt x="50" y="66"/>
                  </a:cubicBezTo>
                  <a:cubicBezTo>
                    <a:pt x="54" y="63"/>
                    <a:pt x="59" y="59"/>
                    <a:pt x="63" y="56"/>
                  </a:cubicBezTo>
                  <a:cubicBezTo>
                    <a:pt x="81" y="41"/>
                    <a:pt x="99" y="27"/>
                    <a:pt x="112" y="17"/>
                  </a:cubicBezTo>
                  <a:cubicBezTo>
                    <a:pt x="119" y="12"/>
                    <a:pt x="125" y="7"/>
                    <a:pt x="129" y="5"/>
                  </a:cubicBezTo>
                  <a:cubicBezTo>
                    <a:pt x="131" y="3"/>
                    <a:pt x="132" y="2"/>
                    <a:pt x="133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6" y="0"/>
                    <a:pt x="136" y="0"/>
                  </a:cubicBezTo>
                  <a:cubicBezTo>
                    <a:pt x="136" y="0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 rot="7530390">
            <a:off x="6893087" y="3116819"/>
            <a:ext cx="992188" cy="1250951"/>
            <a:chOff x="5491163" y="2692400"/>
            <a:chExt cx="992188" cy="1250951"/>
          </a:xfrm>
        </p:grpSpPr>
        <p:sp>
          <p:nvSpPr>
            <p:cNvPr id="226" name="Freeform 219"/>
            <p:cNvSpPr/>
            <p:nvPr/>
          </p:nvSpPr>
          <p:spPr bwMode="auto">
            <a:xfrm>
              <a:off x="5491164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3" name="组合 242"/>
          <p:cNvGrpSpPr/>
          <p:nvPr/>
        </p:nvGrpSpPr>
        <p:grpSpPr>
          <a:xfrm rot="5776373">
            <a:off x="9164613" y="3091283"/>
            <a:ext cx="1846263" cy="2781300"/>
            <a:chOff x="2093404" y="746973"/>
            <a:chExt cx="1846263" cy="2781300"/>
          </a:xfrm>
        </p:grpSpPr>
        <p:sp>
          <p:nvSpPr>
            <p:cNvPr id="244" name="Freeform 200"/>
            <p:cNvSpPr/>
            <p:nvPr/>
          </p:nvSpPr>
          <p:spPr bwMode="auto">
            <a:xfrm>
              <a:off x="2463292" y="746973"/>
              <a:ext cx="1044575" cy="1662113"/>
            </a:xfrm>
            <a:custGeom>
              <a:avLst/>
              <a:gdLst>
                <a:gd name="T0" fmla="*/ 82 w 245"/>
                <a:gd name="T1" fmla="*/ 391 h 391"/>
                <a:gd name="T2" fmla="*/ 63 w 245"/>
                <a:gd name="T3" fmla="*/ 303 h 391"/>
                <a:gd name="T4" fmla="*/ 80 w 245"/>
                <a:gd name="T5" fmla="*/ 132 h 391"/>
                <a:gd name="T6" fmla="*/ 214 w 245"/>
                <a:gd name="T7" fmla="*/ 0 h 391"/>
                <a:gd name="T8" fmla="*/ 214 w 245"/>
                <a:gd name="T9" fmla="*/ 96 h 391"/>
                <a:gd name="T10" fmla="*/ 219 w 245"/>
                <a:gd name="T11" fmla="*/ 255 h 391"/>
                <a:gd name="T12" fmla="*/ 82 w 245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91">
                  <a:moveTo>
                    <a:pt x="82" y="391"/>
                  </a:moveTo>
                  <a:cubicBezTo>
                    <a:pt x="82" y="391"/>
                    <a:pt x="83" y="342"/>
                    <a:pt x="63" y="303"/>
                  </a:cubicBezTo>
                  <a:cubicBezTo>
                    <a:pt x="43" y="264"/>
                    <a:pt x="0" y="212"/>
                    <a:pt x="80" y="132"/>
                  </a:cubicBezTo>
                  <a:cubicBezTo>
                    <a:pt x="161" y="52"/>
                    <a:pt x="214" y="0"/>
                    <a:pt x="214" y="0"/>
                  </a:cubicBezTo>
                  <a:cubicBezTo>
                    <a:pt x="214" y="0"/>
                    <a:pt x="203" y="46"/>
                    <a:pt x="214" y="96"/>
                  </a:cubicBezTo>
                  <a:cubicBezTo>
                    <a:pt x="226" y="146"/>
                    <a:pt x="245" y="204"/>
                    <a:pt x="219" y="255"/>
                  </a:cubicBezTo>
                  <a:cubicBezTo>
                    <a:pt x="192" y="305"/>
                    <a:pt x="82" y="391"/>
                    <a:pt x="82" y="391"/>
                  </a:cubicBezTo>
                  <a:close/>
                </a:path>
              </a:pathLst>
            </a:custGeom>
            <a:solidFill>
              <a:srgbClr val="83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01"/>
            <p:cNvSpPr/>
            <p:nvPr/>
          </p:nvSpPr>
          <p:spPr bwMode="auto">
            <a:xfrm>
              <a:off x="2093404" y="1596285"/>
              <a:ext cx="600075" cy="1152525"/>
            </a:xfrm>
            <a:custGeom>
              <a:avLst/>
              <a:gdLst>
                <a:gd name="T0" fmla="*/ 132 w 141"/>
                <a:gd name="T1" fmla="*/ 271 h 271"/>
                <a:gd name="T2" fmla="*/ 135 w 141"/>
                <a:gd name="T3" fmla="*/ 182 h 271"/>
                <a:gd name="T4" fmla="*/ 63 w 141"/>
                <a:gd name="T5" fmla="*/ 34 h 271"/>
                <a:gd name="T6" fmla="*/ 9 w 141"/>
                <a:gd name="T7" fmla="*/ 3 h 271"/>
                <a:gd name="T8" fmla="*/ 16 w 141"/>
                <a:gd name="T9" fmla="*/ 90 h 271"/>
                <a:gd name="T10" fmla="*/ 50 w 141"/>
                <a:gd name="T11" fmla="*/ 209 h 271"/>
                <a:gd name="T12" fmla="*/ 132 w 141"/>
                <a:gd name="T1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71">
                  <a:moveTo>
                    <a:pt x="132" y="271"/>
                  </a:moveTo>
                  <a:cubicBezTo>
                    <a:pt x="132" y="271"/>
                    <a:pt x="128" y="218"/>
                    <a:pt x="135" y="182"/>
                  </a:cubicBezTo>
                  <a:cubicBezTo>
                    <a:pt x="141" y="145"/>
                    <a:pt x="127" y="67"/>
                    <a:pt x="63" y="34"/>
                  </a:cubicBezTo>
                  <a:cubicBezTo>
                    <a:pt x="0" y="0"/>
                    <a:pt x="9" y="3"/>
                    <a:pt x="9" y="3"/>
                  </a:cubicBezTo>
                  <a:cubicBezTo>
                    <a:pt x="9" y="3"/>
                    <a:pt x="16" y="40"/>
                    <a:pt x="16" y="90"/>
                  </a:cubicBezTo>
                  <a:cubicBezTo>
                    <a:pt x="16" y="140"/>
                    <a:pt x="14" y="177"/>
                    <a:pt x="50" y="209"/>
                  </a:cubicBezTo>
                  <a:cubicBezTo>
                    <a:pt x="85" y="240"/>
                    <a:pt x="132" y="271"/>
                    <a:pt x="132" y="271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02"/>
            <p:cNvSpPr/>
            <p:nvPr/>
          </p:nvSpPr>
          <p:spPr bwMode="auto">
            <a:xfrm>
              <a:off x="2660142" y="2064598"/>
              <a:ext cx="1279525" cy="896938"/>
            </a:xfrm>
            <a:custGeom>
              <a:avLst/>
              <a:gdLst>
                <a:gd name="T0" fmla="*/ 300 w 300"/>
                <a:gd name="T1" fmla="*/ 65 h 211"/>
                <a:gd name="T2" fmla="*/ 122 w 300"/>
                <a:gd name="T3" fmla="*/ 30 h 211"/>
                <a:gd name="T4" fmla="*/ 0 w 300"/>
                <a:gd name="T5" fmla="*/ 160 h 211"/>
                <a:gd name="T6" fmla="*/ 197 w 300"/>
                <a:gd name="T7" fmla="*/ 152 h 211"/>
                <a:gd name="T8" fmla="*/ 300 w 300"/>
                <a:gd name="T9" fmla="*/ 6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211">
                  <a:moveTo>
                    <a:pt x="300" y="65"/>
                  </a:moveTo>
                  <a:cubicBezTo>
                    <a:pt x="300" y="65"/>
                    <a:pt x="188" y="0"/>
                    <a:pt x="122" y="30"/>
                  </a:cubicBezTo>
                  <a:cubicBezTo>
                    <a:pt x="57" y="61"/>
                    <a:pt x="0" y="160"/>
                    <a:pt x="0" y="160"/>
                  </a:cubicBezTo>
                  <a:cubicBezTo>
                    <a:pt x="0" y="160"/>
                    <a:pt x="136" y="211"/>
                    <a:pt x="197" y="152"/>
                  </a:cubicBezTo>
                  <a:cubicBezTo>
                    <a:pt x="259" y="93"/>
                    <a:pt x="300" y="65"/>
                    <a:pt x="300" y="65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03"/>
            <p:cNvSpPr/>
            <p:nvPr/>
          </p:nvSpPr>
          <p:spPr bwMode="auto">
            <a:xfrm>
              <a:off x="2237867" y="1720110"/>
              <a:ext cx="414338" cy="1016000"/>
            </a:xfrm>
            <a:custGeom>
              <a:avLst/>
              <a:gdLst>
                <a:gd name="T0" fmla="*/ 0 w 97"/>
                <a:gd name="T1" fmla="*/ 0 h 239"/>
                <a:gd name="T2" fmla="*/ 8 w 97"/>
                <a:gd name="T3" fmla="*/ 8 h 239"/>
                <a:gd name="T4" fmla="*/ 25 w 97"/>
                <a:gd name="T5" fmla="*/ 32 h 239"/>
                <a:gd name="T6" fmla="*/ 45 w 97"/>
                <a:gd name="T7" fmla="*/ 69 h 239"/>
                <a:gd name="T8" fmla="*/ 53 w 97"/>
                <a:gd name="T9" fmla="*/ 91 h 239"/>
                <a:gd name="T10" fmla="*/ 58 w 97"/>
                <a:gd name="T11" fmla="*/ 115 h 239"/>
                <a:gd name="T12" fmla="*/ 61 w 97"/>
                <a:gd name="T13" fmla="*/ 127 h 239"/>
                <a:gd name="T14" fmla="*/ 64 w 97"/>
                <a:gd name="T15" fmla="*/ 138 h 239"/>
                <a:gd name="T16" fmla="*/ 71 w 97"/>
                <a:gd name="T17" fmla="*/ 161 h 239"/>
                <a:gd name="T18" fmla="*/ 84 w 97"/>
                <a:gd name="T19" fmla="*/ 200 h 239"/>
                <a:gd name="T20" fmla="*/ 93 w 97"/>
                <a:gd name="T21" fmla="*/ 228 h 239"/>
                <a:gd name="T22" fmla="*/ 97 w 97"/>
                <a:gd name="T23" fmla="*/ 239 h 239"/>
                <a:gd name="T24" fmla="*/ 97 w 97"/>
                <a:gd name="T25" fmla="*/ 239 h 239"/>
                <a:gd name="T26" fmla="*/ 92 w 97"/>
                <a:gd name="T27" fmla="*/ 229 h 239"/>
                <a:gd name="T28" fmla="*/ 81 w 97"/>
                <a:gd name="T29" fmla="*/ 201 h 239"/>
                <a:gd name="T30" fmla="*/ 74 w 97"/>
                <a:gd name="T31" fmla="*/ 183 h 239"/>
                <a:gd name="T32" fmla="*/ 67 w 97"/>
                <a:gd name="T33" fmla="*/ 162 h 239"/>
                <a:gd name="T34" fmla="*/ 61 w 97"/>
                <a:gd name="T35" fmla="*/ 139 h 239"/>
                <a:gd name="T36" fmla="*/ 58 w 97"/>
                <a:gd name="T37" fmla="*/ 127 h 239"/>
                <a:gd name="T38" fmla="*/ 55 w 97"/>
                <a:gd name="T39" fmla="*/ 115 h 239"/>
                <a:gd name="T40" fmla="*/ 50 w 97"/>
                <a:gd name="T41" fmla="*/ 92 h 239"/>
                <a:gd name="T42" fmla="*/ 43 w 97"/>
                <a:gd name="T43" fmla="*/ 69 h 239"/>
                <a:gd name="T44" fmla="*/ 24 w 97"/>
                <a:gd name="T45" fmla="*/ 33 h 239"/>
                <a:gd name="T46" fmla="*/ 7 w 97"/>
                <a:gd name="T47" fmla="*/ 8 h 239"/>
                <a:gd name="T48" fmla="*/ 0 w 97"/>
                <a:gd name="T4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39">
                  <a:moveTo>
                    <a:pt x="0" y="0"/>
                  </a:moveTo>
                  <a:cubicBezTo>
                    <a:pt x="0" y="0"/>
                    <a:pt x="3" y="2"/>
                    <a:pt x="8" y="8"/>
                  </a:cubicBezTo>
                  <a:cubicBezTo>
                    <a:pt x="12" y="13"/>
                    <a:pt x="19" y="21"/>
                    <a:pt x="25" y="32"/>
                  </a:cubicBezTo>
                  <a:cubicBezTo>
                    <a:pt x="32" y="42"/>
                    <a:pt x="39" y="54"/>
                    <a:pt x="45" y="69"/>
                  </a:cubicBezTo>
                  <a:cubicBezTo>
                    <a:pt x="48" y="76"/>
                    <a:pt x="51" y="83"/>
                    <a:pt x="53" y="91"/>
                  </a:cubicBezTo>
                  <a:cubicBezTo>
                    <a:pt x="55" y="99"/>
                    <a:pt x="57" y="107"/>
                    <a:pt x="58" y="115"/>
                  </a:cubicBezTo>
                  <a:cubicBezTo>
                    <a:pt x="59" y="119"/>
                    <a:pt x="60" y="123"/>
                    <a:pt x="61" y="127"/>
                  </a:cubicBezTo>
                  <a:cubicBezTo>
                    <a:pt x="62" y="130"/>
                    <a:pt x="63" y="134"/>
                    <a:pt x="64" y="138"/>
                  </a:cubicBezTo>
                  <a:cubicBezTo>
                    <a:pt x="67" y="146"/>
                    <a:pt x="69" y="153"/>
                    <a:pt x="71" y="161"/>
                  </a:cubicBezTo>
                  <a:cubicBezTo>
                    <a:pt x="76" y="175"/>
                    <a:pt x="80" y="189"/>
                    <a:pt x="84" y="200"/>
                  </a:cubicBezTo>
                  <a:cubicBezTo>
                    <a:pt x="88" y="212"/>
                    <a:pt x="91" y="221"/>
                    <a:pt x="93" y="228"/>
                  </a:cubicBezTo>
                  <a:cubicBezTo>
                    <a:pt x="96" y="235"/>
                    <a:pt x="97" y="239"/>
                    <a:pt x="97" y="239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7" y="239"/>
                    <a:pt x="95" y="235"/>
                    <a:pt x="92" y="229"/>
                  </a:cubicBezTo>
                  <a:cubicBezTo>
                    <a:pt x="89" y="222"/>
                    <a:pt x="85" y="213"/>
                    <a:pt x="81" y="201"/>
                  </a:cubicBezTo>
                  <a:cubicBezTo>
                    <a:pt x="79" y="196"/>
                    <a:pt x="76" y="189"/>
                    <a:pt x="74" y="183"/>
                  </a:cubicBezTo>
                  <a:cubicBezTo>
                    <a:pt x="72" y="176"/>
                    <a:pt x="69" y="169"/>
                    <a:pt x="67" y="162"/>
                  </a:cubicBezTo>
                  <a:cubicBezTo>
                    <a:pt x="65" y="155"/>
                    <a:pt x="63" y="147"/>
                    <a:pt x="61" y="139"/>
                  </a:cubicBezTo>
                  <a:cubicBezTo>
                    <a:pt x="60" y="135"/>
                    <a:pt x="59" y="131"/>
                    <a:pt x="58" y="127"/>
                  </a:cubicBezTo>
                  <a:cubicBezTo>
                    <a:pt x="57" y="123"/>
                    <a:pt x="56" y="119"/>
                    <a:pt x="55" y="115"/>
                  </a:cubicBezTo>
                  <a:cubicBezTo>
                    <a:pt x="54" y="107"/>
                    <a:pt x="52" y="99"/>
                    <a:pt x="50" y="92"/>
                  </a:cubicBezTo>
                  <a:cubicBezTo>
                    <a:pt x="48" y="84"/>
                    <a:pt x="46" y="76"/>
                    <a:pt x="43" y="69"/>
                  </a:cubicBezTo>
                  <a:cubicBezTo>
                    <a:pt x="37" y="55"/>
                    <a:pt x="31" y="43"/>
                    <a:pt x="24" y="33"/>
                  </a:cubicBezTo>
                  <a:cubicBezTo>
                    <a:pt x="18" y="22"/>
                    <a:pt x="12" y="14"/>
                    <a:pt x="7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04"/>
            <p:cNvSpPr/>
            <p:nvPr/>
          </p:nvSpPr>
          <p:spPr bwMode="auto">
            <a:xfrm>
              <a:off x="2664904" y="2340823"/>
              <a:ext cx="1244600" cy="407988"/>
            </a:xfrm>
            <a:custGeom>
              <a:avLst/>
              <a:gdLst>
                <a:gd name="T0" fmla="*/ 0 w 292"/>
                <a:gd name="T1" fmla="*/ 95 h 96"/>
                <a:gd name="T2" fmla="*/ 11 w 292"/>
                <a:gd name="T3" fmla="*/ 87 h 96"/>
                <a:gd name="T4" fmla="*/ 23 w 292"/>
                <a:gd name="T5" fmla="*/ 79 h 96"/>
                <a:gd name="T6" fmla="*/ 40 w 292"/>
                <a:gd name="T7" fmla="*/ 68 h 96"/>
                <a:gd name="T8" fmla="*/ 61 w 292"/>
                <a:gd name="T9" fmla="*/ 57 h 96"/>
                <a:gd name="T10" fmla="*/ 72 w 292"/>
                <a:gd name="T11" fmla="*/ 51 h 96"/>
                <a:gd name="T12" fmla="*/ 84 w 292"/>
                <a:gd name="T13" fmla="*/ 45 h 96"/>
                <a:gd name="T14" fmla="*/ 97 w 292"/>
                <a:gd name="T15" fmla="*/ 40 h 96"/>
                <a:gd name="T16" fmla="*/ 111 w 292"/>
                <a:gd name="T17" fmla="*/ 35 h 96"/>
                <a:gd name="T18" fmla="*/ 138 w 292"/>
                <a:gd name="T19" fmla="*/ 26 h 96"/>
                <a:gd name="T20" fmla="*/ 167 w 292"/>
                <a:gd name="T21" fmla="*/ 19 h 96"/>
                <a:gd name="T22" fmla="*/ 194 w 292"/>
                <a:gd name="T23" fmla="*/ 13 h 96"/>
                <a:gd name="T24" fmla="*/ 220 w 292"/>
                <a:gd name="T25" fmla="*/ 8 h 96"/>
                <a:gd name="T26" fmla="*/ 243 w 292"/>
                <a:gd name="T27" fmla="*/ 5 h 96"/>
                <a:gd name="T28" fmla="*/ 292 w 292"/>
                <a:gd name="T29" fmla="*/ 0 h 96"/>
                <a:gd name="T30" fmla="*/ 292 w 292"/>
                <a:gd name="T31" fmla="*/ 0 h 96"/>
                <a:gd name="T32" fmla="*/ 292 w 292"/>
                <a:gd name="T33" fmla="*/ 1 h 96"/>
                <a:gd name="T34" fmla="*/ 244 w 292"/>
                <a:gd name="T35" fmla="*/ 6 h 96"/>
                <a:gd name="T36" fmla="*/ 220 w 292"/>
                <a:gd name="T37" fmla="*/ 10 h 96"/>
                <a:gd name="T38" fmla="*/ 195 w 292"/>
                <a:gd name="T39" fmla="*/ 15 h 96"/>
                <a:gd name="T40" fmla="*/ 167 w 292"/>
                <a:gd name="T41" fmla="*/ 21 h 96"/>
                <a:gd name="T42" fmla="*/ 139 w 292"/>
                <a:gd name="T43" fmla="*/ 29 h 96"/>
                <a:gd name="T44" fmla="*/ 112 w 292"/>
                <a:gd name="T45" fmla="*/ 38 h 96"/>
                <a:gd name="T46" fmla="*/ 99 w 292"/>
                <a:gd name="T47" fmla="*/ 43 h 96"/>
                <a:gd name="T48" fmla="*/ 86 w 292"/>
                <a:gd name="T49" fmla="*/ 49 h 96"/>
                <a:gd name="T50" fmla="*/ 63 w 292"/>
                <a:gd name="T51" fmla="*/ 60 h 96"/>
                <a:gd name="T52" fmla="*/ 42 w 292"/>
                <a:gd name="T53" fmla="*/ 71 h 96"/>
                <a:gd name="T54" fmla="*/ 0 w 292"/>
                <a:gd name="T55" fmla="*/ 96 h 96"/>
                <a:gd name="T56" fmla="*/ 0 w 292"/>
                <a:gd name="T57" fmla="*/ 96 h 96"/>
                <a:gd name="T58" fmla="*/ 0 w 292"/>
                <a:gd name="T59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2" h="96">
                  <a:moveTo>
                    <a:pt x="0" y="95"/>
                  </a:moveTo>
                  <a:cubicBezTo>
                    <a:pt x="0" y="95"/>
                    <a:pt x="4" y="92"/>
                    <a:pt x="11" y="87"/>
                  </a:cubicBezTo>
                  <a:cubicBezTo>
                    <a:pt x="14" y="85"/>
                    <a:pt x="18" y="82"/>
                    <a:pt x="23" y="79"/>
                  </a:cubicBezTo>
                  <a:cubicBezTo>
                    <a:pt x="28" y="75"/>
                    <a:pt x="34" y="72"/>
                    <a:pt x="40" y="68"/>
                  </a:cubicBezTo>
                  <a:cubicBezTo>
                    <a:pt x="46" y="64"/>
                    <a:pt x="53" y="61"/>
                    <a:pt x="61" y="57"/>
                  </a:cubicBezTo>
                  <a:cubicBezTo>
                    <a:pt x="64" y="55"/>
                    <a:pt x="68" y="53"/>
                    <a:pt x="72" y="51"/>
                  </a:cubicBezTo>
                  <a:cubicBezTo>
                    <a:pt x="76" y="49"/>
                    <a:pt x="80" y="47"/>
                    <a:pt x="84" y="45"/>
                  </a:cubicBezTo>
                  <a:cubicBezTo>
                    <a:pt x="89" y="43"/>
                    <a:pt x="93" y="41"/>
                    <a:pt x="97" y="40"/>
                  </a:cubicBezTo>
                  <a:cubicBezTo>
                    <a:pt x="102" y="38"/>
                    <a:pt x="106" y="36"/>
                    <a:pt x="111" y="35"/>
                  </a:cubicBezTo>
                  <a:cubicBezTo>
                    <a:pt x="120" y="31"/>
                    <a:pt x="129" y="28"/>
                    <a:pt x="138" y="26"/>
                  </a:cubicBezTo>
                  <a:cubicBezTo>
                    <a:pt x="148" y="23"/>
                    <a:pt x="157" y="21"/>
                    <a:pt x="167" y="19"/>
                  </a:cubicBezTo>
                  <a:cubicBezTo>
                    <a:pt x="176" y="16"/>
                    <a:pt x="185" y="15"/>
                    <a:pt x="194" y="13"/>
                  </a:cubicBezTo>
                  <a:cubicBezTo>
                    <a:pt x="203" y="11"/>
                    <a:pt x="212" y="10"/>
                    <a:pt x="220" y="8"/>
                  </a:cubicBezTo>
                  <a:cubicBezTo>
                    <a:pt x="228" y="7"/>
                    <a:pt x="236" y="6"/>
                    <a:pt x="243" y="5"/>
                  </a:cubicBezTo>
                  <a:cubicBezTo>
                    <a:pt x="272" y="1"/>
                    <a:pt x="292" y="0"/>
                    <a:pt x="29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292" y="1"/>
                    <a:pt x="292" y="1"/>
                  </a:cubicBezTo>
                  <a:cubicBezTo>
                    <a:pt x="292" y="1"/>
                    <a:pt x="272" y="2"/>
                    <a:pt x="244" y="6"/>
                  </a:cubicBezTo>
                  <a:cubicBezTo>
                    <a:pt x="236" y="8"/>
                    <a:pt x="229" y="9"/>
                    <a:pt x="220" y="10"/>
                  </a:cubicBezTo>
                  <a:cubicBezTo>
                    <a:pt x="212" y="12"/>
                    <a:pt x="203" y="13"/>
                    <a:pt x="195" y="15"/>
                  </a:cubicBezTo>
                  <a:cubicBezTo>
                    <a:pt x="186" y="17"/>
                    <a:pt x="176" y="19"/>
                    <a:pt x="167" y="21"/>
                  </a:cubicBezTo>
                  <a:cubicBezTo>
                    <a:pt x="158" y="24"/>
                    <a:pt x="149" y="26"/>
                    <a:pt x="139" y="29"/>
                  </a:cubicBezTo>
                  <a:cubicBezTo>
                    <a:pt x="130" y="32"/>
                    <a:pt x="121" y="35"/>
                    <a:pt x="112" y="38"/>
                  </a:cubicBezTo>
                  <a:cubicBezTo>
                    <a:pt x="108" y="40"/>
                    <a:pt x="103" y="42"/>
                    <a:pt x="99" y="43"/>
                  </a:cubicBezTo>
                  <a:cubicBezTo>
                    <a:pt x="95" y="45"/>
                    <a:pt x="90" y="47"/>
                    <a:pt x="86" y="49"/>
                  </a:cubicBezTo>
                  <a:cubicBezTo>
                    <a:pt x="78" y="53"/>
                    <a:pt x="70" y="56"/>
                    <a:pt x="63" y="60"/>
                  </a:cubicBezTo>
                  <a:cubicBezTo>
                    <a:pt x="55" y="64"/>
                    <a:pt x="48" y="67"/>
                    <a:pt x="42" y="71"/>
                  </a:cubicBezTo>
                  <a:cubicBezTo>
                    <a:pt x="16" y="85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5"/>
                    <a:pt x="0" y="9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05"/>
            <p:cNvSpPr/>
            <p:nvPr/>
          </p:nvSpPr>
          <p:spPr bwMode="auto">
            <a:xfrm>
              <a:off x="2310892" y="1064473"/>
              <a:ext cx="946150" cy="2463800"/>
            </a:xfrm>
            <a:custGeom>
              <a:avLst/>
              <a:gdLst>
                <a:gd name="T0" fmla="*/ 0 w 222"/>
                <a:gd name="T1" fmla="*/ 579 h 579"/>
                <a:gd name="T2" fmla="*/ 3 w 222"/>
                <a:gd name="T3" fmla="*/ 573 h 579"/>
                <a:gd name="T4" fmla="*/ 10 w 222"/>
                <a:gd name="T5" fmla="*/ 554 h 579"/>
                <a:gd name="T6" fmla="*/ 21 w 222"/>
                <a:gd name="T7" fmla="*/ 526 h 579"/>
                <a:gd name="T8" fmla="*/ 37 w 222"/>
                <a:gd name="T9" fmla="*/ 489 h 579"/>
                <a:gd name="T10" fmla="*/ 56 w 222"/>
                <a:gd name="T11" fmla="*/ 446 h 579"/>
                <a:gd name="T12" fmla="*/ 78 w 222"/>
                <a:gd name="T13" fmla="*/ 398 h 579"/>
                <a:gd name="T14" fmla="*/ 102 w 222"/>
                <a:gd name="T15" fmla="*/ 348 h 579"/>
                <a:gd name="T16" fmla="*/ 114 w 222"/>
                <a:gd name="T17" fmla="*/ 322 h 579"/>
                <a:gd name="T18" fmla="*/ 126 w 222"/>
                <a:gd name="T19" fmla="*/ 295 h 579"/>
                <a:gd name="T20" fmla="*/ 137 w 222"/>
                <a:gd name="T21" fmla="*/ 268 h 579"/>
                <a:gd name="T22" fmla="*/ 148 w 222"/>
                <a:gd name="T23" fmla="*/ 242 h 579"/>
                <a:gd name="T24" fmla="*/ 158 w 222"/>
                <a:gd name="T25" fmla="*/ 215 h 579"/>
                <a:gd name="T26" fmla="*/ 167 w 222"/>
                <a:gd name="T27" fmla="*/ 189 h 579"/>
                <a:gd name="T28" fmla="*/ 176 w 222"/>
                <a:gd name="T29" fmla="*/ 164 h 579"/>
                <a:gd name="T30" fmla="*/ 183 w 222"/>
                <a:gd name="T31" fmla="*/ 139 h 579"/>
                <a:gd name="T32" fmla="*/ 196 w 222"/>
                <a:gd name="T33" fmla="*/ 94 h 579"/>
                <a:gd name="T34" fmla="*/ 207 w 222"/>
                <a:gd name="T35" fmla="*/ 56 h 579"/>
                <a:gd name="T36" fmla="*/ 215 w 222"/>
                <a:gd name="T37" fmla="*/ 26 h 579"/>
                <a:gd name="T38" fmla="*/ 222 w 222"/>
                <a:gd name="T39" fmla="*/ 0 h 579"/>
                <a:gd name="T40" fmla="*/ 222 w 222"/>
                <a:gd name="T41" fmla="*/ 0 h 579"/>
                <a:gd name="T42" fmla="*/ 216 w 222"/>
                <a:gd name="T43" fmla="*/ 26 h 579"/>
                <a:gd name="T44" fmla="*/ 208 w 222"/>
                <a:gd name="T45" fmla="*/ 56 h 579"/>
                <a:gd name="T46" fmla="*/ 198 w 222"/>
                <a:gd name="T47" fmla="*/ 94 h 579"/>
                <a:gd name="T48" fmla="*/ 185 w 222"/>
                <a:gd name="T49" fmla="*/ 139 h 579"/>
                <a:gd name="T50" fmla="*/ 178 w 222"/>
                <a:gd name="T51" fmla="*/ 164 h 579"/>
                <a:gd name="T52" fmla="*/ 169 w 222"/>
                <a:gd name="T53" fmla="*/ 190 h 579"/>
                <a:gd name="T54" fmla="*/ 161 w 222"/>
                <a:gd name="T55" fmla="*/ 216 h 579"/>
                <a:gd name="T56" fmla="*/ 151 w 222"/>
                <a:gd name="T57" fmla="*/ 243 h 579"/>
                <a:gd name="T58" fmla="*/ 140 w 222"/>
                <a:gd name="T59" fmla="*/ 270 h 579"/>
                <a:gd name="T60" fmla="*/ 129 w 222"/>
                <a:gd name="T61" fmla="*/ 296 h 579"/>
                <a:gd name="T62" fmla="*/ 117 w 222"/>
                <a:gd name="T63" fmla="*/ 323 h 579"/>
                <a:gd name="T64" fmla="*/ 105 w 222"/>
                <a:gd name="T65" fmla="*/ 349 h 579"/>
                <a:gd name="T66" fmla="*/ 81 w 222"/>
                <a:gd name="T67" fmla="*/ 400 h 579"/>
                <a:gd name="T68" fmla="*/ 59 w 222"/>
                <a:gd name="T69" fmla="*/ 448 h 579"/>
                <a:gd name="T70" fmla="*/ 39 w 222"/>
                <a:gd name="T71" fmla="*/ 491 h 579"/>
                <a:gd name="T72" fmla="*/ 23 w 222"/>
                <a:gd name="T73" fmla="*/ 527 h 579"/>
                <a:gd name="T74" fmla="*/ 11 w 222"/>
                <a:gd name="T75" fmla="*/ 555 h 579"/>
                <a:gd name="T76" fmla="*/ 3 w 222"/>
                <a:gd name="T77" fmla="*/ 573 h 579"/>
                <a:gd name="T78" fmla="*/ 0 w 222"/>
                <a:gd name="T7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579">
                  <a:moveTo>
                    <a:pt x="0" y="579"/>
                  </a:moveTo>
                  <a:cubicBezTo>
                    <a:pt x="0" y="579"/>
                    <a:pt x="1" y="577"/>
                    <a:pt x="3" y="573"/>
                  </a:cubicBezTo>
                  <a:cubicBezTo>
                    <a:pt x="4" y="569"/>
                    <a:pt x="7" y="562"/>
                    <a:pt x="10" y="554"/>
                  </a:cubicBezTo>
                  <a:cubicBezTo>
                    <a:pt x="13" y="546"/>
                    <a:pt x="17" y="537"/>
                    <a:pt x="21" y="526"/>
                  </a:cubicBezTo>
                  <a:cubicBezTo>
                    <a:pt x="26" y="515"/>
                    <a:pt x="31" y="503"/>
                    <a:pt x="37" y="489"/>
                  </a:cubicBezTo>
                  <a:cubicBezTo>
                    <a:pt x="43" y="476"/>
                    <a:pt x="49" y="461"/>
                    <a:pt x="56" y="446"/>
                  </a:cubicBezTo>
                  <a:cubicBezTo>
                    <a:pt x="62" y="431"/>
                    <a:pt x="70" y="415"/>
                    <a:pt x="78" y="398"/>
                  </a:cubicBezTo>
                  <a:cubicBezTo>
                    <a:pt x="85" y="382"/>
                    <a:pt x="93" y="365"/>
                    <a:pt x="102" y="348"/>
                  </a:cubicBezTo>
                  <a:cubicBezTo>
                    <a:pt x="106" y="339"/>
                    <a:pt x="110" y="330"/>
                    <a:pt x="114" y="322"/>
                  </a:cubicBezTo>
                  <a:cubicBezTo>
                    <a:pt x="118" y="313"/>
                    <a:pt x="122" y="304"/>
                    <a:pt x="126" y="295"/>
                  </a:cubicBezTo>
                  <a:cubicBezTo>
                    <a:pt x="130" y="286"/>
                    <a:pt x="134" y="277"/>
                    <a:pt x="137" y="268"/>
                  </a:cubicBezTo>
                  <a:cubicBezTo>
                    <a:pt x="141" y="259"/>
                    <a:pt x="145" y="250"/>
                    <a:pt x="148" y="242"/>
                  </a:cubicBezTo>
                  <a:cubicBezTo>
                    <a:pt x="151" y="233"/>
                    <a:pt x="155" y="224"/>
                    <a:pt x="158" y="215"/>
                  </a:cubicBezTo>
                  <a:cubicBezTo>
                    <a:pt x="161" y="206"/>
                    <a:pt x="164" y="198"/>
                    <a:pt x="167" y="189"/>
                  </a:cubicBezTo>
                  <a:cubicBezTo>
                    <a:pt x="170" y="180"/>
                    <a:pt x="173" y="172"/>
                    <a:pt x="176" y="164"/>
                  </a:cubicBezTo>
                  <a:cubicBezTo>
                    <a:pt x="178" y="155"/>
                    <a:pt x="181" y="147"/>
                    <a:pt x="183" y="139"/>
                  </a:cubicBezTo>
                  <a:cubicBezTo>
                    <a:pt x="188" y="123"/>
                    <a:pt x="192" y="108"/>
                    <a:pt x="196" y="94"/>
                  </a:cubicBezTo>
                  <a:cubicBezTo>
                    <a:pt x="200" y="80"/>
                    <a:pt x="204" y="67"/>
                    <a:pt x="207" y="56"/>
                  </a:cubicBezTo>
                  <a:cubicBezTo>
                    <a:pt x="210" y="44"/>
                    <a:pt x="213" y="34"/>
                    <a:pt x="215" y="26"/>
                  </a:cubicBezTo>
                  <a:cubicBezTo>
                    <a:pt x="220" y="9"/>
                    <a:pt x="222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0"/>
                    <a:pt x="220" y="10"/>
                    <a:pt x="216" y="26"/>
                  </a:cubicBezTo>
                  <a:cubicBezTo>
                    <a:pt x="214" y="34"/>
                    <a:pt x="211" y="44"/>
                    <a:pt x="208" y="56"/>
                  </a:cubicBezTo>
                  <a:cubicBezTo>
                    <a:pt x="205" y="67"/>
                    <a:pt x="201" y="80"/>
                    <a:pt x="198" y="94"/>
                  </a:cubicBezTo>
                  <a:cubicBezTo>
                    <a:pt x="194" y="108"/>
                    <a:pt x="189" y="123"/>
                    <a:pt x="185" y="139"/>
                  </a:cubicBezTo>
                  <a:cubicBezTo>
                    <a:pt x="183" y="147"/>
                    <a:pt x="180" y="156"/>
                    <a:pt x="178" y="164"/>
                  </a:cubicBezTo>
                  <a:cubicBezTo>
                    <a:pt x="175" y="172"/>
                    <a:pt x="172" y="181"/>
                    <a:pt x="169" y="190"/>
                  </a:cubicBezTo>
                  <a:cubicBezTo>
                    <a:pt x="167" y="198"/>
                    <a:pt x="164" y="207"/>
                    <a:pt x="161" y="216"/>
                  </a:cubicBezTo>
                  <a:cubicBezTo>
                    <a:pt x="157" y="225"/>
                    <a:pt x="154" y="234"/>
                    <a:pt x="151" y="243"/>
                  </a:cubicBezTo>
                  <a:cubicBezTo>
                    <a:pt x="147" y="252"/>
                    <a:pt x="144" y="261"/>
                    <a:pt x="140" y="270"/>
                  </a:cubicBezTo>
                  <a:cubicBezTo>
                    <a:pt x="136" y="278"/>
                    <a:pt x="133" y="287"/>
                    <a:pt x="129" y="296"/>
                  </a:cubicBezTo>
                  <a:cubicBezTo>
                    <a:pt x="125" y="305"/>
                    <a:pt x="121" y="314"/>
                    <a:pt x="117" y="323"/>
                  </a:cubicBezTo>
                  <a:cubicBezTo>
                    <a:pt x="113" y="332"/>
                    <a:pt x="109" y="341"/>
                    <a:pt x="105" y="349"/>
                  </a:cubicBezTo>
                  <a:cubicBezTo>
                    <a:pt x="97" y="367"/>
                    <a:pt x="89" y="384"/>
                    <a:pt x="81" y="400"/>
                  </a:cubicBezTo>
                  <a:cubicBezTo>
                    <a:pt x="74" y="417"/>
                    <a:pt x="66" y="433"/>
                    <a:pt x="59" y="448"/>
                  </a:cubicBezTo>
                  <a:cubicBezTo>
                    <a:pt x="52" y="463"/>
                    <a:pt x="45" y="477"/>
                    <a:pt x="39" y="491"/>
                  </a:cubicBezTo>
                  <a:cubicBezTo>
                    <a:pt x="34" y="504"/>
                    <a:pt x="28" y="516"/>
                    <a:pt x="23" y="527"/>
                  </a:cubicBezTo>
                  <a:cubicBezTo>
                    <a:pt x="19" y="538"/>
                    <a:pt x="14" y="547"/>
                    <a:pt x="11" y="555"/>
                  </a:cubicBezTo>
                  <a:cubicBezTo>
                    <a:pt x="8" y="563"/>
                    <a:pt x="5" y="569"/>
                    <a:pt x="3" y="573"/>
                  </a:cubicBezTo>
                  <a:cubicBezTo>
                    <a:pt x="1" y="577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 rot="19326512">
            <a:off x="10506030" y="5274796"/>
            <a:ext cx="992188" cy="1250951"/>
            <a:chOff x="5491163" y="2692400"/>
            <a:chExt cx="992188" cy="1250951"/>
          </a:xfrm>
        </p:grpSpPr>
        <p:sp>
          <p:nvSpPr>
            <p:cNvPr id="251" name="Freeform 219"/>
            <p:cNvSpPr/>
            <p:nvPr/>
          </p:nvSpPr>
          <p:spPr bwMode="auto">
            <a:xfrm>
              <a:off x="5491163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 rot="6990117">
            <a:off x="11369367" y="-219071"/>
            <a:ext cx="1298576" cy="1169988"/>
            <a:chOff x="5521325" y="3009900"/>
            <a:chExt cx="1298576" cy="1169988"/>
          </a:xfrm>
        </p:grpSpPr>
        <p:sp>
          <p:nvSpPr>
            <p:cNvPr id="264" name="Freeform 5"/>
            <p:cNvSpPr/>
            <p:nvPr/>
          </p:nvSpPr>
          <p:spPr bwMode="auto">
            <a:xfrm>
              <a:off x="5640388" y="3009900"/>
              <a:ext cx="1179513" cy="1017588"/>
            </a:xfrm>
            <a:custGeom>
              <a:avLst/>
              <a:gdLst>
                <a:gd name="T0" fmla="*/ 29 w 276"/>
                <a:gd name="T1" fmla="*/ 228 h 238"/>
                <a:gd name="T2" fmla="*/ 12 w 276"/>
                <a:gd name="T3" fmla="*/ 192 h 238"/>
                <a:gd name="T4" fmla="*/ 25 w 276"/>
                <a:gd name="T5" fmla="*/ 192 h 238"/>
                <a:gd name="T6" fmla="*/ 34 w 276"/>
                <a:gd name="T7" fmla="*/ 151 h 238"/>
                <a:gd name="T8" fmla="*/ 55 w 276"/>
                <a:gd name="T9" fmla="*/ 155 h 238"/>
                <a:gd name="T10" fmla="*/ 55 w 276"/>
                <a:gd name="T11" fmla="*/ 116 h 238"/>
                <a:gd name="T12" fmla="*/ 60 w 276"/>
                <a:gd name="T13" fmla="*/ 78 h 238"/>
                <a:gd name="T14" fmla="*/ 79 w 276"/>
                <a:gd name="T15" fmla="*/ 92 h 238"/>
                <a:gd name="T16" fmla="*/ 109 w 276"/>
                <a:gd name="T17" fmla="*/ 42 h 238"/>
                <a:gd name="T18" fmla="*/ 139 w 276"/>
                <a:gd name="T19" fmla="*/ 17 h 238"/>
                <a:gd name="T20" fmla="*/ 145 w 276"/>
                <a:gd name="T21" fmla="*/ 35 h 238"/>
                <a:gd name="T22" fmla="*/ 189 w 276"/>
                <a:gd name="T23" fmla="*/ 1 h 238"/>
                <a:gd name="T24" fmla="*/ 205 w 276"/>
                <a:gd name="T25" fmla="*/ 25 h 238"/>
                <a:gd name="T26" fmla="*/ 233 w 276"/>
                <a:gd name="T27" fmla="*/ 8 h 238"/>
                <a:gd name="T28" fmla="*/ 241 w 276"/>
                <a:gd name="T29" fmla="*/ 20 h 238"/>
                <a:gd name="T30" fmla="*/ 270 w 276"/>
                <a:gd name="T31" fmla="*/ 19 h 238"/>
                <a:gd name="T32" fmla="*/ 260 w 276"/>
                <a:gd name="T33" fmla="*/ 51 h 238"/>
                <a:gd name="T34" fmla="*/ 275 w 276"/>
                <a:gd name="T35" fmla="*/ 61 h 238"/>
                <a:gd name="T36" fmla="*/ 247 w 276"/>
                <a:gd name="T37" fmla="*/ 87 h 238"/>
                <a:gd name="T38" fmla="*/ 271 w 276"/>
                <a:gd name="T39" fmla="*/ 115 h 238"/>
                <a:gd name="T40" fmla="*/ 226 w 276"/>
                <a:gd name="T41" fmla="*/ 141 h 238"/>
                <a:gd name="T42" fmla="*/ 235 w 276"/>
                <a:gd name="T43" fmla="*/ 166 h 238"/>
                <a:gd name="T44" fmla="*/ 168 w 276"/>
                <a:gd name="T45" fmla="*/ 178 h 238"/>
                <a:gd name="T46" fmla="*/ 160 w 276"/>
                <a:gd name="T47" fmla="*/ 207 h 238"/>
                <a:gd name="T48" fmla="*/ 107 w 276"/>
                <a:gd name="T49" fmla="*/ 204 h 238"/>
                <a:gd name="T50" fmla="*/ 107 w 276"/>
                <a:gd name="T51" fmla="*/ 228 h 238"/>
                <a:gd name="T52" fmla="*/ 63 w 276"/>
                <a:gd name="T53" fmla="*/ 223 h 238"/>
                <a:gd name="T54" fmla="*/ 48 w 276"/>
                <a:gd name="T55" fmla="*/ 236 h 238"/>
                <a:gd name="T56" fmla="*/ 29 w 276"/>
                <a:gd name="T57" fmla="*/ 2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6" h="238">
                  <a:moveTo>
                    <a:pt x="29" y="228"/>
                  </a:moveTo>
                  <a:cubicBezTo>
                    <a:pt x="29" y="228"/>
                    <a:pt x="0" y="201"/>
                    <a:pt x="12" y="192"/>
                  </a:cubicBezTo>
                  <a:cubicBezTo>
                    <a:pt x="24" y="184"/>
                    <a:pt x="25" y="197"/>
                    <a:pt x="25" y="192"/>
                  </a:cubicBezTo>
                  <a:cubicBezTo>
                    <a:pt x="25" y="188"/>
                    <a:pt x="19" y="156"/>
                    <a:pt x="34" y="151"/>
                  </a:cubicBezTo>
                  <a:cubicBezTo>
                    <a:pt x="48" y="147"/>
                    <a:pt x="48" y="161"/>
                    <a:pt x="55" y="155"/>
                  </a:cubicBezTo>
                  <a:cubicBezTo>
                    <a:pt x="63" y="149"/>
                    <a:pt x="60" y="134"/>
                    <a:pt x="55" y="116"/>
                  </a:cubicBezTo>
                  <a:cubicBezTo>
                    <a:pt x="51" y="98"/>
                    <a:pt x="49" y="79"/>
                    <a:pt x="60" y="78"/>
                  </a:cubicBezTo>
                  <a:cubicBezTo>
                    <a:pt x="70" y="77"/>
                    <a:pt x="72" y="89"/>
                    <a:pt x="79" y="92"/>
                  </a:cubicBezTo>
                  <a:cubicBezTo>
                    <a:pt x="85" y="95"/>
                    <a:pt x="97" y="64"/>
                    <a:pt x="109" y="42"/>
                  </a:cubicBezTo>
                  <a:cubicBezTo>
                    <a:pt x="121" y="19"/>
                    <a:pt x="134" y="14"/>
                    <a:pt x="139" y="17"/>
                  </a:cubicBezTo>
                  <a:cubicBezTo>
                    <a:pt x="144" y="20"/>
                    <a:pt x="138" y="37"/>
                    <a:pt x="145" y="35"/>
                  </a:cubicBezTo>
                  <a:cubicBezTo>
                    <a:pt x="162" y="33"/>
                    <a:pt x="175" y="0"/>
                    <a:pt x="189" y="1"/>
                  </a:cubicBezTo>
                  <a:cubicBezTo>
                    <a:pt x="204" y="3"/>
                    <a:pt x="198" y="23"/>
                    <a:pt x="205" y="25"/>
                  </a:cubicBezTo>
                  <a:cubicBezTo>
                    <a:pt x="212" y="26"/>
                    <a:pt x="228" y="7"/>
                    <a:pt x="233" y="8"/>
                  </a:cubicBezTo>
                  <a:cubicBezTo>
                    <a:pt x="238" y="10"/>
                    <a:pt x="235" y="18"/>
                    <a:pt x="241" y="20"/>
                  </a:cubicBezTo>
                  <a:cubicBezTo>
                    <a:pt x="247" y="23"/>
                    <a:pt x="264" y="7"/>
                    <a:pt x="270" y="19"/>
                  </a:cubicBezTo>
                  <a:cubicBezTo>
                    <a:pt x="276" y="31"/>
                    <a:pt x="260" y="42"/>
                    <a:pt x="260" y="51"/>
                  </a:cubicBezTo>
                  <a:cubicBezTo>
                    <a:pt x="260" y="59"/>
                    <a:pt x="275" y="52"/>
                    <a:pt x="275" y="61"/>
                  </a:cubicBezTo>
                  <a:cubicBezTo>
                    <a:pt x="275" y="70"/>
                    <a:pt x="248" y="79"/>
                    <a:pt x="247" y="87"/>
                  </a:cubicBezTo>
                  <a:cubicBezTo>
                    <a:pt x="247" y="95"/>
                    <a:pt x="276" y="97"/>
                    <a:pt x="271" y="115"/>
                  </a:cubicBezTo>
                  <a:cubicBezTo>
                    <a:pt x="266" y="132"/>
                    <a:pt x="226" y="132"/>
                    <a:pt x="226" y="141"/>
                  </a:cubicBezTo>
                  <a:cubicBezTo>
                    <a:pt x="226" y="150"/>
                    <a:pt x="249" y="154"/>
                    <a:pt x="235" y="166"/>
                  </a:cubicBezTo>
                  <a:cubicBezTo>
                    <a:pt x="222" y="178"/>
                    <a:pt x="174" y="167"/>
                    <a:pt x="168" y="178"/>
                  </a:cubicBezTo>
                  <a:cubicBezTo>
                    <a:pt x="162" y="188"/>
                    <a:pt x="180" y="203"/>
                    <a:pt x="160" y="207"/>
                  </a:cubicBezTo>
                  <a:cubicBezTo>
                    <a:pt x="139" y="210"/>
                    <a:pt x="114" y="195"/>
                    <a:pt x="107" y="204"/>
                  </a:cubicBezTo>
                  <a:cubicBezTo>
                    <a:pt x="101" y="213"/>
                    <a:pt x="121" y="224"/>
                    <a:pt x="107" y="228"/>
                  </a:cubicBezTo>
                  <a:cubicBezTo>
                    <a:pt x="92" y="232"/>
                    <a:pt x="72" y="219"/>
                    <a:pt x="63" y="223"/>
                  </a:cubicBezTo>
                  <a:cubicBezTo>
                    <a:pt x="54" y="226"/>
                    <a:pt x="57" y="238"/>
                    <a:pt x="48" y="236"/>
                  </a:cubicBezTo>
                  <a:cubicBezTo>
                    <a:pt x="38" y="235"/>
                    <a:pt x="29" y="228"/>
                    <a:pt x="29" y="228"/>
                  </a:cubicBezTo>
                  <a:close/>
                </a:path>
              </a:pathLst>
            </a:custGeom>
            <a:solidFill>
              <a:srgbClr val="81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"/>
            <p:cNvSpPr/>
            <p:nvPr/>
          </p:nvSpPr>
          <p:spPr bwMode="auto">
            <a:xfrm>
              <a:off x="5521325" y="3659188"/>
              <a:ext cx="581025" cy="520700"/>
            </a:xfrm>
            <a:custGeom>
              <a:avLst/>
              <a:gdLst>
                <a:gd name="T0" fmla="*/ 136 w 136"/>
                <a:gd name="T1" fmla="*/ 1 h 122"/>
                <a:gd name="T2" fmla="*/ 134 w 136"/>
                <a:gd name="T3" fmla="*/ 2 h 122"/>
                <a:gd name="T4" fmla="*/ 129 w 136"/>
                <a:gd name="T5" fmla="*/ 6 h 122"/>
                <a:gd name="T6" fmla="*/ 114 w 136"/>
                <a:gd name="T7" fmla="*/ 19 h 122"/>
                <a:gd name="T8" fmla="*/ 92 w 136"/>
                <a:gd name="T9" fmla="*/ 38 h 122"/>
                <a:gd name="T10" fmla="*/ 67 w 136"/>
                <a:gd name="T11" fmla="*/ 61 h 122"/>
                <a:gd name="T12" fmla="*/ 55 w 136"/>
                <a:gd name="T13" fmla="*/ 72 h 122"/>
                <a:gd name="T14" fmla="*/ 43 w 136"/>
                <a:gd name="T15" fmla="*/ 83 h 122"/>
                <a:gd name="T16" fmla="*/ 37 w 136"/>
                <a:gd name="T17" fmla="*/ 88 h 122"/>
                <a:gd name="T18" fmla="*/ 32 w 136"/>
                <a:gd name="T19" fmla="*/ 94 h 122"/>
                <a:gd name="T20" fmla="*/ 22 w 136"/>
                <a:gd name="T21" fmla="*/ 103 h 122"/>
                <a:gd name="T22" fmla="*/ 13 w 136"/>
                <a:gd name="T23" fmla="*/ 111 h 122"/>
                <a:gd name="T24" fmla="*/ 6 w 136"/>
                <a:gd name="T25" fmla="*/ 117 h 122"/>
                <a:gd name="T26" fmla="*/ 0 w 136"/>
                <a:gd name="T27" fmla="*/ 122 h 122"/>
                <a:gd name="T28" fmla="*/ 0 w 136"/>
                <a:gd name="T29" fmla="*/ 122 h 122"/>
                <a:gd name="T30" fmla="*/ 0 w 136"/>
                <a:gd name="T31" fmla="*/ 121 h 122"/>
                <a:gd name="T32" fmla="*/ 4 w 136"/>
                <a:gd name="T33" fmla="*/ 115 h 122"/>
                <a:gd name="T34" fmla="*/ 10 w 136"/>
                <a:gd name="T35" fmla="*/ 107 h 122"/>
                <a:gd name="T36" fmla="*/ 17 w 136"/>
                <a:gd name="T37" fmla="*/ 99 h 122"/>
                <a:gd name="T38" fmla="*/ 26 w 136"/>
                <a:gd name="T39" fmla="*/ 88 h 122"/>
                <a:gd name="T40" fmla="*/ 31 w 136"/>
                <a:gd name="T41" fmla="*/ 83 h 122"/>
                <a:gd name="T42" fmla="*/ 37 w 136"/>
                <a:gd name="T43" fmla="*/ 77 h 122"/>
                <a:gd name="T44" fmla="*/ 50 w 136"/>
                <a:gd name="T45" fmla="*/ 66 h 122"/>
                <a:gd name="T46" fmla="*/ 63 w 136"/>
                <a:gd name="T47" fmla="*/ 56 h 122"/>
                <a:gd name="T48" fmla="*/ 112 w 136"/>
                <a:gd name="T49" fmla="*/ 17 h 122"/>
                <a:gd name="T50" fmla="*/ 129 w 136"/>
                <a:gd name="T51" fmla="*/ 5 h 122"/>
                <a:gd name="T52" fmla="*/ 133 w 136"/>
                <a:gd name="T53" fmla="*/ 1 h 122"/>
                <a:gd name="T54" fmla="*/ 135 w 136"/>
                <a:gd name="T55" fmla="*/ 0 h 122"/>
                <a:gd name="T56" fmla="*/ 136 w 136"/>
                <a:gd name="T57" fmla="*/ 0 h 122"/>
                <a:gd name="T58" fmla="*/ 136 w 136"/>
                <a:gd name="T59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122">
                  <a:moveTo>
                    <a:pt x="136" y="1"/>
                  </a:moveTo>
                  <a:cubicBezTo>
                    <a:pt x="136" y="1"/>
                    <a:pt x="135" y="1"/>
                    <a:pt x="134" y="2"/>
                  </a:cubicBezTo>
                  <a:cubicBezTo>
                    <a:pt x="133" y="3"/>
                    <a:pt x="131" y="4"/>
                    <a:pt x="129" y="6"/>
                  </a:cubicBezTo>
                  <a:cubicBezTo>
                    <a:pt x="126" y="9"/>
                    <a:pt x="120" y="13"/>
                    <a:pt x="114" y="19"/>
                  </a:cubicBezTo>
                  <a:cubicBezTo>
                    <a:pt x="108" y="25"/>
                    <a:pt x="100" y="31"/>
                    <a:pt x="92" y="38"/>
                  </a:cubicBezTo>
                  <a:cubicBezTo>
                    <a:pt x="84" y="45"/>
                    <a:pt x="76" y="53"/>
                    <a:pt x="67" y="61"/>
                  </a:cubicBezTo>
                  <a:cubicBezTo>
                    <a:pt x="63" y="64"/>
                    <a:pt x="59" y="68"/>
                    <a:pt x="55" y="72"/>
                  </a:cubicBezTo>
                  <a:cubicBezTo>
                    <a:pt x="51" y="76"/>
                    <a:pt x="47" y="80"/>
                    <a:pt x="43" y="83"/>
                  </a:cubicBezTo>
                  <a:cubicBezTo>
                    <a:pt x="41" y="85"/>
                    <a:pt x="39" y="87"/>
                    <a:pt x="37" y="88"/>
                  </a:cubicBezTo>
                  <a:cubicBezTo>
                    <a:pt x="35" y="90"/>
                    <a:pt x="34" y="92"/>
                    <a:pt x="32" y="94"/>
                  </a:cubicBezTo>
                  <a:cubicBezTo>
                    <a:pt x="28" y="97"/>
                    <a:pt x="25" y="100"/>
                    <a:pt x="22" y="103"/>
                  </a:cubicBezTo>
                  <a:cubicBezTo>
                    <a:pt x="18" y="106"/>
                    <a:pt x="16" y="108"/>
                    <a:pt x="13" y="111"/>
                  </a:cubicBezTo>
                  <a:cubicBezTo>
                    <a:pt x="10" y="113"/>
                    <a:pt x="8" y="115"/>
                    <a:pt x="6" y="117"/>
                  </a:cubicBezTo>
                  <a:cubicBezTo>
                    <a:pt x="2" y="120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1"/>
                    <a:pt x="0" y="121"/>
                  </a:cubicBezTo>
                  <a:cubicBezTo>
                    <a:pt x="0" y="121"/>
                    <a:pt x="1" y="119"/>
                    <a:pt x="4" y="115"/>
                  </a:cubicBezTo>
                  <a:cubicBezTo>
                    <a:pt x="6" y="113"/>
                    <a:pt x="7" y="110"/>
                    <a:pt x="10" y="107"/>
                  </a:cubicBezTo>
                  <a:cubicBezTo>
                    <a:pt x="12" y="105"/>
                    <a:pt x="14" y="102"/>
                    <a:pt x="17" y="99"/>
                  </a:cubicBezTo>
                  <a:cubicBezTo>
                    <a:pt x="20" y="95"/>
                    <a:pt x="23" y="92"/>
                    <a:pt x="26" y="88"/>
                  </a:cubicBezTo>
                  <a:cubicBezTo>
                    <a:pt x="28" y="86"/>
                    <a:pt x="30" y="85"/>
                    <a:pt x="31" y="83"/>
                  </a:cubicBezTo>
                  <a:cubicBezTo>
                    <a:pt x="33" y="81"/>
                    <a:pt x="35" y="79"/>
                    <a:pt x="37" y="77"/>
                  </a:cubicBezTo>
                  <a:cubicBezTo>
                    <a:pt x="41" y="73"/>
                    <a:pt x="45" y="70"/>
                    <a:pt x="50" y="66"/>
                  </a:cubicBezTo>
                  <a:cubicBezTo>
                    <a:pt x="54" y="63"/>
                    <a:pt x="59" y="59"/>
                    <a:pt x="63" y="56"/>
                  </a:cubicBezTo>
                  <a:cubicBezTo>
                    <a:pt x="81" y="41"/>
                    <a:pt x="99" y="27"/>
                    <a:pt x="112" y="17"/>
                  </a:cubicBezTo>
                  <a:cubicBezTo>
                    <a:pt x="119" y="12"/>
                    <a:pt x="125" y="7"/>
                    <a:pt x="129" y="5"/>
                  </a:cubicBezTo>
                  <a:cubicBezTo>
                    <a:pt x="131" y="3"/>
                    <a:pt x="132" y="2"/>
                    <a:pt x="133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6" y="0"/>
                    <a:pt x="136" y="0"/>
                  </a:cubicBezTo>
                  <a:cubicBezTo>
                    <a:pt x="136" y="0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 rot="4608433">
            <a:off x="8986864" y="1350189"/>
            <a:ext cx="992188" cy="1250951"/>
            <a:chOff x="5491163" y="2692400"/>
            <a:chExt cx="992188" cy="1250951"/>
          </a:xfrm>
        </p:grpSpPr>
        <p:sp>
          <p:nvSpPr>
            <p:cNvPr id="267" name="Freeform 219"/>
            <p:cNvSpPr/>
            <p:nvPr/>
          </p:nvSpPr>
          <p:spPr bwMode="auto">
            <a:xfrm>
              <a:off x="5491163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 rot="14880513">
            <a:off x="10484746" y="1358556"/>
            <a:ext cx="2185988" cy="2346325"/>
            <a:chOff x="5162550" y="2620963"/>
            <a:chExt cx="2185988" cy="2346325"/>
          </a:xfrm>
        </p:grpSpPr>
        <p:sp>
          <p:nvSpPr>
            <p:cNvPr id="280" name="Freeform 209"/>
            <p:cNvSpPr/>
            <p:nvPr/>
          </p:nvSpPr>
          <p:spPr bwMode="auto">
            <a:xfrm>
              <a:off x="5243513" y="2620963"/>
              <a:ext cx="2105025" cy="2346325"/>
            </a:xfrm>
            <a:custGeom>
              <a:avLst/>
              <a:gdLst>
                <a:gd name="T0" fmla="*/ 159 w 495"/>
                <a:gd name="T1" fmla="*/ 355 h 552"/>
                <a:gd name="T2" fmla="*/ 77 w 495"/>
                <a:gd name="T3" fmla="*/ 334 h 552"/>
                <a:gd name="T4" fmla="*/ 26 w 495"/>
                <a:gd name="T5" fmla="*/ 302 h 552"/>
                <a:gd name="T6" fmla="*/ 64 w 495"/>
                <a:gd name="T7" fmla="*/ 286 h 552"/>
                <a:gd name="T8" fmla="*/ 0 w 495"/>
                <a:gd name="T9" fmla="*/ 239 h 552"/>
                <a:gd name="T10" fmla="*/ 35 w 495"/>
                <a:gd name="T11" fmla="*/ 233 h 552"/>
                <a:gd name="T12" fmla="*/ 20 w 495"/>
                <a:gd name="T13" fmla="*/ 178 h 552"/>
                <a:gd name="T14" fmla="*/ 2 w 495"/>
                <a:gd name="T15" fmla="*/ 137 h 552"/>
                <a:gd name="T16" fmla="*/ 51 w 495"/>
                <a:gd name="T17" fmla="*/ 158 h 552"/>
                <a:gd name="T18" fmla="*/ 89 w 495"/>
                <a:gd name="T19" fmla="*/ 180 h 552"/>
                <a:gd name="T20" fmla="*/ 99 w 495"/>
                <a:gd name="T21" fmla="*/ 125 h 552"/>
                <a:gd name="T22" fmla="*/ 84 w 495"/>
                <a:gd name="T23" fmla="*/ 65 h 552"/>
                <a:gd name="T24" fmla="*/ 140 w 495"/>
                <a:gd name="T25" fmla="*/ 84 h 552"/>
                <a:gd name="T26" fmla="*/ 166 w 495"/>
                <a:gd name="T27" fmla="*/ 15 h 552"/>
                <a:gd name="T28" fmla="*/ 210 w 495"/>
                <a:gd name="T29" fmla="*/ 38 h 552"/>
                <a:gd name="T30" fmla="*/ 246 w 495"/>
                <a:gd name="T31" fmla="*/ 0 h 552"/>
                <a:gd name="T32" fmla="*/ 245 w 495"/>
                <a:gd name="T33" fmla="*/ 51 h 552"/>
                <a:gd name="T34" fmla="*/ 285 w 495"/>
                <a:gd name="T35" fmla="*/ 50 h 552"/>
                <a:gd name="T36" fmla="*/ 283 w 495"/>
                <a:gd name="T37" fmla="*/ 150 h 552"/>
                <a:gd name="T38" fmla="*/ 371 w 495"/>
                <a:gd name="T39" fmla="*/ 87 h 552"/>
                <a:gd name="T40" fmla="*/ 404 w 495"/>
                <a:gd name="T41" fmla="*/ 130 h 552"/>
                <a:gd name="T42" fmla="*/ 460 w 495"/>
                <a:gd name="T43" fmla="*/ 110 h 552"/>
                <a:gd name="T44" fmla="*/ 447 w 495"/>
                <a:gd name="T45" fmla="*/ 157 h 552"/>
                <a:gd name="T46" fmla="*/ 475 w 495"/>
                <a:gd name="T47" fmla="*/ 172 h 552"/>
                <a:gd name="T48" fmla="*/ 426 w 495"/>
                <a:gd name="T49" fmla="*/ 225 h 552"/>
                <a:gd name="T50" fmla="*/ 484 w 495"/>
                <a:gd name="T51" fmla="*/ 253 h 552"/>
                <a:gd name="T52" fmla="*/ 398 w 495"/>
                <a:gd name="T53" fmla="*/ 295 h 552"/>
                <a:gd name="T54" fmla="*/ 398 w 495"/>
                <a:gd name="T55" fmla="*/ 331 h 552"/>
                <a:gd name="T56" fmla="*/ 457 w 495"/>
                <a:gd name="T57" fmla="*/ 344 h 552"/>
                <a:gd name="T58" fmla="*/ 446 w 495"/>
                <a:gd name="T59" fmla="*/ 362 h 552"/>
                <a:gd name="T60" fmla="*/ 495 w 495"/>
                <a:gd name="T61" fmla="*/ 401 h 552"/>
                <a:gd name="T62" fmla="*/ 454 w 495"/>
                <a:gd name="T63" fmla="*/ 409 h 552"/>
                <a:gd name="T64" fmla="*/ 445 w 495"/>
                <a:gd name="T65" fmla="*/ 436 h 552"/>
                <a:gd name="T66" fmla="*/ 394 w 495"/>
                <a:gd name="T67" fmla="*/ 434 h 552"/>
                <a:gd name="T68" fmla="*/ 403 w 495"/>
                <a:gd name="T69" fmla="*/ 491 h 552"/>
                <a:gd name="T70" fmla="*/ 291 w 495"/>
                <a:gd name="T71" fmla="*/ 450 h 552"/>
                <a:gd name="T72" fmla="*/ 300 w 495"/>
                <a:gd name="T73" fmla="*/ 552 h 552"/>
                <a:gd name="T74" fmla="*/ 243 w 495"/>
                <a:gd name="T75" fmla="*/ 504 h 552"/>
                <a:gd name="T76" fmla="*/ 225 w 495"/>
                <a:gd name="T77" fmla="*/ 507 h 552"/>
                <a:gd name="T78" fmla="*/ 203 w 495"/>
                <a:gd name="T79" fmla="*/ 462 h 552"/>
                <a:gd name="T80" fmla="*/ 168 w 495"/>
                <a:gd name="T81" fmla="*/ 461 h 552"/>
                <a:gd name="T82" fmla="*/ 155 w 495"/>
                <a:gd name="T83" fmla="*/ 391 h 552"/>
                <a:gd name="T84" fmla="*/ 159 w 495"/>
                <a:gd name="T85" fmla="*/ 35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5" h="552">
                  <a:moveTo>
                    <a:pt x="159" y="355"/>
                  </a:moveTo>
                  <a:cubicBezTo>
                    <a:pt x="159" y="355"/>
                    <a:pt x="110" y="351"/>
                    <a:pt x="77" y="334"/>
                  </a:cubicBezTo>
                  <a:cubicBezTo>
                    <a:pt x="44" y="318"/>
                    <a:pt x="26" y="302"/>
                    <a:pt x="26" y="302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4" y="207"/>
                    <a:pt x="20" y="178"/>
                  </a:cubicBezTo>
                  <a:cubicBezTo>
                    <a:pt x="7" y="150"/>
                    <a:pt x="2" y="137"/>
                    <a:pt x="2" y="137"/>
                  </a:cubicBezTo>
                  <a:cubicBezTo>
                    <a:pt x="2" y="137"/>
                    <a:pt x="32" y="145"/>
                    <a:pt x="51" y="158"/>
                  </a:cubicBezTo>
                  <a:cubicBezTo>
                    <a:pt x="70" y="170"/>
                    <a:pt x="89" y="180"/>
                    <a:pt x="89" y="180"/>
                  </a:cubicBezTo>
                  <a:cubicBezTo>
                    <a:pt x="89" y="180"/>
                    <a:pt x="97" y="148"/>
                    <a:pt x="99" y="125"/>
                  </a:cubicBezTo>
                  <a:cubicBezTo>
                    <a:pt x="101" y="102"/>
                    <a:pt x="84" y="65"/>
                    <a:pt x="84" y="65"/>
                  </a:cubicBezTo>
                  <a:cubicBezTo>
                    <a:pt x="84" y="65"/>
                    <a:pt x="119" y="99"/>
                    <a:pt x="140" y="84"/>
                  </a:cubicBezTo>
                  <a:cubicBezTo>
                    <a:pt x="162" y="68"/>
                    <a:pt x="166" y="15"/>
                    <a:pt x="166" y="15"/>
                  </a:cubicBezTo>
                  <a:cubicBezTo>
                    <a:pt x="166" y="15"/>
                    <a:pt x="183" y="63"/>
                    <a:pt x="210" y="38"/>
                  </a:cubicBezTo>
                  <a:cubicBezTo>
                    <a:pt x="237" y="12"/>
                    <a:pt x="246" y="0"/>
                    <a:pt x="246" y="0"/>
                  </a:cubicBezTo>
                  <a:cubicBezTo>
                    <a:pt x="246" y="0"/>
                    <a:pt x="226" y="45"/>
                    <a:pt x="245" y="51"/>
                  </a:cubicBezTo>
                  <a:cubicBezTo>
                    <a:pt x="264" y="56"/>
                    <a:pt x="285" y="50"/>
                    <a:pt x="285" y="50"/>
                  </a:cubicBezTo>
                  <a:cubicBezTo>
                    <a:pt x="285" y="50"/>
                    <a:pt x="243" y="128"/>
                    <a:pt x="283" y="150"/>
                  </a:cubicBezTo>
                  <a:cubicBezTo>
                    <a:pt x="323" y="172"/>
                    <a:pt x="371" y="87"/>
                    <a:pt x="371" y="87"/>
                  </a:cubicBezTo>
                  <a:cubicBezTo>
                    <a:pt x="371" y="87"/>
                    <a:pt x="374" y="129"/>
                    <a:pt x="404" y="130"/>
                  </a:cubicBezTo>
                  <a:cubicBezTo>
                    <a:pt x="434" y="130"/>
                    <a:pt x="460" y="110"/>
                    <a:pt x="460" y="110"/>
                  </a:cubicBezTo>
                  <a:cubicBezTo>
                    <a:pt x="460" y="110"/>
                    <a:pt x="439" y="143"/>
                    <a:pt x="447" y="157"/>
                  </a:cubicBezTo>
                  <a:cubicBezTo>
                    <a:pt x="456" y="171"/>
                    <a:pt x="475" y="172"/>
                    <a:pt x="475" y="172"/>
                  </a:cubicBezTo>
                  <a:cubicBezTo>
                    <a:pt x="475" y="172"/>
                    <a:pt x="420" y="209"/>
                    <a:pt x="426" y="225"/>
                  </a:cubicBezTo>
                  <a:cubicBezTo>
                    <a:pt x="433" y="241"/>
                    <a:pt x="484" y="253"/>
                    <a:pt x="484" y="253"/>
                  </a:cubicBezTo>
                  <a:cubicBezTo>
                    <a:pt x="484" y="253"/>
                    <a:pt x="416" y="276"/>
                    <a:pt x="398" y="295"/>
                  </a:cubicBezTo>
                  <a:cubicBezTo>
                    <a:pt x="380" y="314"/>
                    <a:pt x="364" y="325"/>
                    <a:pt x="398" y="331"/>
                  </a:cubicBezTo>
                  <a:cubicBezTo>
                    <a:pt x="431" y="337"/>
                    <a:pt x="457" y="344"/>
                    <a:pt x="457" y="344"/>
                  </a:cubicBezTo>
                  <a:cubicBezTo>
                    <a:pt x="446" y="362"/>
                    <a:pt x="446" y="362"/>
                    <a:pt x="446" y="362"/>
                  </a:cubicBezTo>
                  <a:cubicBezTo>
                    <a:pt x="495" y="401"/>
                    <a:pt x="495" y="401"/>
                    <a:pt x="495" y="401"/>
                  </a:cubicBezTo>
                  <a:cubicBezTo>
                    <a:pt x="495" y="401"/>
                    <a:pt x="467" y="401"/>
                    <a:pt x="454" y="409"/>
                  </a:cubicBezTo>
                  <a:cubicBezTo>
                    <a:pt x="442" y="418"/>
                    <a:pt x="445" y="436"/>
                    <a:pt x="445" y="436"/>
                  </a:cubicBezTo>
                  <a:cubicBezTo>
                    <a:pt x="445" y="436"/>
                    <a:pt x="396" y="417"/>
                    <a:pt x="394" y="434"/>
                  </a:cubicBezTo>
                  <a:cubicBezTo>
                    <a:pt x="391" y="452"/>
                    <a:pt x="403" y="491"/>
                    <a:pt x="403" y="491"/>
                  </a:cubicBezTo>
                  <a:cubicBezTo>
                    <a:pt x="403" y="491"/>
                    <a:pt x="301" y="420"/>
                    <a:pt x="291" y="450"/>
                  </a:cubicBezTo>
                  <a:cubicBezTo>
                    <a:pt x="282" y="480"/>
                    <a:pt x="300" y="552"/>
                    <a:pt x="300" y="552"/>
                  </a:cubicBezTo>
                  <a:cubicBezTo>
                    <a:pt x="300" y="552"/>
                    <a:pt x="267" y="520"/>
                    <a:pt x="243" y="504"/>
                  </a:cubicBezTo>
                  <a:cubicBezTo>
                    <a:pt x="220" y="487"/>
                    <a:pt x="225" y="507"/>
                    <a:pt x="225" y="507"/>
                  </a:cubicBezTo>
                  <a:cubicBezTo>
                    <a:pt x="225" y="507"/>
                    <a:pt x="211" y="476"/>
                    <a:pt x="203" y="462"/>
                  </a:cubicBezTo>
                  <a:cubicBezTo>
                    <a:pt x="194" y="448"/>
                    <a:pt x="168" y="461"/>
                    <a:pt x="168" y="461"/>
                  </a:cubicBezTo>
                  <a:cubicBezTo>
                    <a:pt x="168" y="461"/>
                    <a:pt x="155" y="405"/>
                    <a:pt x="155" y="391"/>
                  </a:cubicBezTo>
                  <a:cubicBezTo>
                    <a:pt x="155" y="377"/>
                    <a:pt x="159" y="355"/>
                    <a:pt x="159" y="355"/>
                  </a:cubicBezTo>
                </a:path>
              </a:pathLst>
            </a:custGeom>
            <a:solidFill>
              <a:srgbClr val="82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10"/>
            <p:cNvSpPr/>
            <p:nvPr/>
          </p:nvSpPr>
          <p:spPr bwMode="auto">
            <a:xfrm>
              <a:off x="5243513" y="2620963"/>
              <a:ext cx="1957388" cy="1530350"/>
            </a:xfrm>
            <a:custGeom>
              <a:avLst/>
              <a:gdLst>
                <a:gd name="T0" fmla="*/ 246 w 460"/>
                <a:gd name="T1" fmla="*/ 0 h 360"/>
                <a:gd name="T2" fmla="*/ 210 w 460"/>
                <a:gd name="T3" fmla="*/ 38 h 360"/>
                <a:gd name="T4" fmla="*/ 194 w 460"/>
                <a:gd name="T5" fmla="*/ 45 h 360"/>
                <a:gd name="T6" fmla="*/ 166 w 460"/>
                <a:gd name="T7" fmla="*/ 15 h 360"/>
                <a:gd name="T8" fmla="*/ 140 w 460"/>
                <a:gd name="T9" fmla="*/ 84 h 360"/>
                <a:gd name="T10" fmla="*/ 127 w 460"/>
                <a:gd name="T11" fmla="*/ 88 h 360"/>
                <a:gd name="T12" fmla="*/ 84 w 460"/>
                <a:gd name="T13" fmla="*/ 65 h 360"/>
                <a:gd name="T14" fmla="*/ 99 w 460"/>
                <a:gd name="T15" fmla="*/ 121 h 360"/>
                <a:gd name="T16" fmla="*/ 99 w 460"/>
                <a:gd name="T17" fmla="*/ 125 h 360"/>
                <a:gd name="T18" fmla="*/ 89 w 460"/>
                <a:gd name="T19" fmla="*/ 180 h 360"/>
                <a:gd name="T20" fmla="*/ 51 w 460"/>
                <a:gd name="T21" fmla="*/ 158 h 360"/>
                <a:gd name="T22" fmla="*/ 2 w 460"/>
                <a:gd name="T23" fmla="*/ 137 h 360"/>
                <a:gd name="T24" fmla="*/ 20 w 460"/>
                <a:gd name="T25" fmla="*/ 178 h 360"/>
                <a:gd name="T26" fmla="*/ 35 w 460"/>
                <a:gd name="T27" fmla="*/ 233 h 360"/>
                <a:gd name="T28" fmla="*/ 35 w 460"/>
                <a:gd name="T29" fmla="*/ 233 h 360"/>
                <a:gd name="T30" fmla="*/ 35 w 460"/>
                <a:gd name="T31" fmla="*/ 233 h 360"/>
                <a:gd name="T32" fmla="*/ 0 w 460"/>
                <a:gd name="T33" fmla="*/ 239 h 360"/>
                <a:gd name="T34" fmla="*/ 64 w 460"/>
                <a:gd name="T35" fmla="*/ 286 h 360"/>
                <a:gd name="T36" fmla="*/ 26 w 460"/>
                <a:gd name="T37" fmla="*/ 302 h 360"/>
                <a:gd name="T38" fmla="*/ 77 w 460"/>
                <a:gd name="T39" fmla="*/ 334 h 360"/>
                <a:gd name="T40" fmla="*/ 159 w 460"/>
                <a:gd name="T41" fmla="*/ 355 h 360"/>
                <a:gd name="T42" fmla="*/ 159 w 460"/>
                <a:gd name="T43" fmla="*/ 355 h 360"/>
                <a:gd name="T44" fmla="*/ 159 w 460"/>
                <a:gd name="T45" fmla="*/ 355 h 360"/>
                <a:gd name="T46" fmla="*/ 158 w 460"/>
                <a:gd name="T47" fmla="*/ 360 h 360"/>
                <a:gd name="T48" fmla="*/ 460 w 460"/>
                <a:gd name="T49" fmla="*/ 111 h 360"/>
                <a:gd name="T50" fmla="*/ 460 w 460"/>
                <a:gd name="T51" fmla="*/ 110 h 360"/>
                <a:gd name="T52" fmla="*/ 405 w 460"/>
                <a:gd name="T53" fmla="*/ 130 h 360"/>
                <a:gd name="T54" fmla="*/ 404 w 460"/>
                <a:gd name="T55" fmla="*/ 130 h 360"/>
                <a:gd name="T56" fmla="*/ 371 w 460"/>
                <a:gd name="T57" fmla="*/ 87 h 360"/>
                <a:gd name="T58" fmla="*/ 297 w 460"/>
                <a:gd name="T59" fmla="*/ 154 h 360"/>
                <a:gd name="T60" fmla="*/ 283 w 460"/>
                <a:gd name="T61" fmla="*/ 150 h 360"/>
                <a:gd name="T62" fmla="*/ 266 w 460"/>
                <a:gd name="T63" fmla="*/ 116 h 360"/>
                <a:gd name="T64" fmla="*/ 285 w 460"/>
                <a:gd name="T65" fmla="*/ 50 h 360"/>
                <a:gd name="T66" fmla="*/ 262 w 460"/>
                <a:gd name="T67" fmla="*/ 53 h 360"/>
                <a:gd name="T68" fmla="*/ 245 w 460"/>
                <a:gd name="T69" fmla="*/ 51 h 360"/>
                <a:gd name="T70" fmla="*/ 237 w 460"/>
                <a:gd name="T71" fmla="*/ 36 h 360"/>
                <a:gd name="T72" fmla="*/ 246 w 4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0" h="360">
                  <a:moveTo>
                    <a:pt x="246" y="0"/>
                  </a:moveTo>
                  <a:cubicBezTo>
                    <a:pt x="246" y="0"/>
                    <a:pt x="237" y="12"/>
                    <a:pt x="210" y="38"/>
                  </a:cubicBezTo>
                  <a:cubicBezTo>
                    <a:pt x="204" y="43"/>
                    <a:pt x="199" y="45"/>
                    <a:pt x="194" y="45"/>
                  </a:cubicBezTo>
                  <a:cubicBezTo>
                    <a:pt x="177" y="45"/>
                    <a:pt x="166" y="15"/>
                    <a:pt x="166" y="15"/>
                  </a:cubicBezTo>
                  <a:cubicBezTo>
                    <a:pt x="166" y="15"/>
                    <a:pt x="162" y="68"/>
                    <a:pt x="140" y="84"/>
                  </a:cubicBezTo>
                  <a:cubicBezTo>
                    <a:pt x="136" y="87"/>
                    <a:pt x="132" y="88"/>
                    <a:pt x="127" y="88"/>
                  </a:cubicBezTo>
                  <a:cubicBezTo>
                    <a:pt x="107" y="88"/>
                    <a:pt x="84" y="65"/>
                    <a:pt x="84" y="65"/>
                  </a:cubicBezTo>
                  <a:cubicBezTo>
                    <a:pt x="84" y="65"/>
                    <a:pt x="99" y="98"/>
                    <a:pt x="99" y="121"/>
                  </a:cubicBezTo>
                  <a:cubicBezTo>
                    <a:pt x="99" y="122"/>
                    <a:pt x="99" y="124"/>
                    <a:pt x="99" y="125"/>
                  </a:cubicBezTo>
                  <a:cubicBezTo>
                    <a:pt x="97" y="148"/>
                    <a:pt x="89" y="180"/>
                    <a:pt x="89" y="180"/>
                  </a:cubicBezTo>
                  <a:cubicBezTo>
                    <a:pt x="89" y="180"/>
                    <a:pt x="70" y="170"/>
                    <a:pt x="51" y="158"/>
                  </a:cubicBezTo>
                  <a:cubicBezTo>
                    <a:pt x="32" y="145"/>
                    <a:pt x="2" y="137"/>
                    <a:pt x="2" y="137"/>
                  </a:cubicBezTo>
                  <a:cubicBezTo>
                    <a:pt x="2" y="137"/>
                    <a:pt x="7" y="150"/>
                    <a:pt x="20" y="178"/>
                  </a:cubicBezTo>
                  <a:cubicBezTo>
                    <a:pt x="34" y="207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6" y="302"/>
                    <a:pt x="44" y="318"/>
                    <a:pt x="77" y="334"/>
                  </a:cubicBezTo>
                  <a:cubicBezTo>
                    <a:pt x="110" y="351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7"/>
                    <a:pt x="158" y="36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0"/>
                    <a:pt x="434" y="130"/>
                    <a:pt x="405" y="130"/>
                  </a:cubicBezTo>
                  <a:cubicBezTo>
                    <a:pt x="405" y="130"/>
                    <a:pt x="404" y="130"/>
                    <a:pt x="404" y="130"/>
                  </a:cubicBezTo>
                  <a:cubicBezTo>
                    <a:pt x="374" y="129"/>
                    <a:pt x="371" y="87"/>
                    <a:pt x="371" y="87"/>
                  </a:cubicBezTo>
                  <a:cubicBezTo>
                    <a:pt x="371" y="87"/>
                    <a:pt x="334" y="154"/>
                    <a:pt x="297" y="154"/>
                  </a:cubicBezTo>
                  <a:cubicBezTo>
                    <a:pt x="293" y="154"/>
                    <a:pt x="288" y="153"/>
                    <a:pt x="283" y="150"/>
                  </a:cubicBezTo>
                  <a:cubicBezTo>
                    <a:pt x="270" y="143"/>
                    <a:pt x="266" y="130"/>
                    <a:pt x="266" y="116"/>
                  </a:cubicBezTo>
                  <a:cubicBezTo>
                    <a:pt x="266" y="86"/>
                    <a:pt x="285" y="50"/>
                    <a:pt x="285" y="50"/>
                  </a:cubicBezTo>
                  <a:cubicBezTo>
                    <a:pt x="285" y="50"/>
                    <a:pt x="275" y="53"/>
                    <a:pt x="262" y="53"/>
                  </a:cubicBezTo>
                  <a:cubicBezTo>
                    <a:pt x="257" y="53"/>
                    <a:pt x="251" y="52"/>
                    <a:pt x="245" y="51"/>
                  </a:cubicBezTo>
                  <a:cubicBezTo>
                    <a:pt x="239" y="49"/>
                    <a:pt x="237" y="43"/>
                    <a:pt x="237" y="36"/>
                  </a:cubicBezTo>
                  <a:cubicBezTo>
                    <a:pt x="237" y="20"/>
                    <a:pt x="246" y="0"/>
                    <a:pt x="246" y="0"/>
                  </a:cubicBezTo>
                </a:path>
              </a:pathLst>
            </a:cu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11"/>
            <p:cNvSpPr/>
            <p:nvPr/>
          </p:nvSpPr>
          <p:spPr bwMode="auto">
            <a:xfrm>
              <a:off x="5162550" y="3271838"/>
              <a:ext cx="1820863" cy="1550988"/>
            </a:xfrm>
            <a:custGeom>
              <a:avLst/>
              <a:gdLst>
                <a:gd name="T0" fmla="*/ 0 w 428"/>
                <a:gd name="T1" fmla="*/ 364 h 365"/>
                <a:gd name="T2" fmla="*/ 16 w 428"/>
                <a:gd name="T3" fmla="*/ 346 h 365"/>
                <a:gd name="T4" fmla="*/ 35 w 428"/>
                <a:gd name="T5" fmla="*/ 325 h 365"/>
                <a:gd name="T6" fmla="*/ 59 w 428"/>
                <a:gd name="T7" fmla="*/ 299 h 365"/>
                <a:gd name="T8" fmla="*/ 90 w 428"/>
                <a:gd name="T9" fmla="*/ 269 h 365"/>
                <a:gd name="T10" fmla="*/ 125 w 428"/>
                <a:gd name="T11" fmla="*/ 237 h 365"/>
                <a:gd name="T12" fmla="*/ 145 w 428"/>
                <a:gd name="T13" fmla="*/ 221 h 365"/>
                <a:gd name="T14" fmla="*/ 165 w 428"/>
                <a:gd name="T15" fmla="*/ 206 h 365"/>
                <a:gd name="T16" fmla="*/ 208 w 428"/>
                <a:gd name="T17" fmla="*/ 175 h 365"/>
                <a:gd name="T18" fmla="*/ 249 w 428"/>
                <a:gd name="T19" fmla="*/ 144 h 365"/>
                <a:gd name="T20" fmla="*/ 269 w 428"/>
                <a:gd name="T21" fmla="*/ 128 h 365"/>
                <a:gd name="T22" fmla="*/ 289 w 428"/>
                <a:gd name="T23" fmla="*/ 112 h 365"/>
                <a:gd name="T24" fmla="*/ 325 w 428"/>
                <a:gd name="T25" fmla="*/ 82 h 365"/>
                <a:gd name="T26" fmla="*/ 359 w 428"/>
                <a:gd name="T27" fmla="*/ 56 h 365"/>
                <a:gd name="T28" fmla="*/ 387 w 428"/>
                <a:gd name="T29" fmla="*/ 33 h 365"/>
                <a:gd name="T30" fmla="*/ 409 w 428"/>
                <a:gd name="T31" fmla="*/ 16 h 365"/>
                <a:gd name="T32" fmla="*/ 427 w 428"/>
                <a:gd name="T33" fmla="*/ 0 h 365"/>
                <a:gd name="T34" fmla="*/ 428 w 428"/>
                <a:gd name="T35" fmla="*/ 0 h 365"/>
                <a:gd name="T36" fmla="*/ 427 w 428"/>
                <a:gd name="T37" fmla="*/ 1 h 365"/>
                <a:gd name="T38" fmla="*/ 409 w 428"/>
                <a:gd name="T39" fmla="*/ 17 h 365"/>
                <a:gd name="T40" fmla="*/ 388 w 428"/>
                <a:gd name="T41" fmla="*/ 35 h 365"/>
                <a:gd name="T42" fmla="*/ 361 w 428"/>
                <a:gd name="T43" fmla="*/ 58 h 365"/>
                <a:gd name="T44" fmla="*/ 328 w 428"/>
                <a:gd name="T45" fmla="*/ 84 h 365"/>
                <a:gd name="T46" fmla="*/ 292 w 428"/>
                <a:gd name="T47" fmla="*/ 115 h 365"/>
                <a:gd name="T48" fmla="*/ 273 w 428"/>
                <a:gd name="T49" fmla="*/ 131 h 365"/>
                <a:gd name="T50" fmla="*/ 253 w 428"/>
                <a:gd name="T51" fmla="*/ 148 h 365"/>
                <a:gd name="T52" fmla="*/ 211 w 428"/>
                <a:gd name="T53" fmla="*/ 180 h 365"/>
                <a:gd name="T54" fmla="*/ 170 w 428"/>
                <a:gd name="T55" fmla="*/ 212 h 365"/>
                <a:gd name="T56" fmla="*/ 150 w 428"/>
                <a:gd name="T57" fmla="*/ 228 h 365"/>
                <a:gd name="T58" fmla="*/ 131 w 428"/>
                <a:gd name="T59" fmla="*/ 244 h 365"/>
                <a:gd name="T60" fmla="*/ 95 w 428"/>
                <a:gd name="T61" fmla="*/ 275 h 365"/>
                <a:gd name="T62" fmla="*/ 64 w 428"/>
                <a:gd name="T63" fmla="*/ 304 h 365"/>
                <a:gd name="T64" fmla="*/ 38 w 428"/>
                <a:gd name="T65" fmla="*/ 328 h 365"/>
                <a:gd name="T66" fmla="*/ 18 w 428"/>
                <a:gd name="T67" fmla="*/ 348 h 365"/>
                <a:gd name="T68" fmla="*/ 1 w 428"/>
                <a:gd name="T69" fmla="*/ 365 h 365"/>
                <a:gd name="T70" fmla="*/ 0 w 428"/>
                <a:gd name="T71" fmla="*/ 365 h 365"/>
                <a:gd name="T72" fmla="*/ 0 w 428"/>
                <a:gd name="T73" fmla="*/ 36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365">
                  <a:moveTo>
                    <a:pt x="0" y="364"/>
                  </a:moveTo>
                  <a:cubicBezTo>
                    <a:pt x="0" y="364"/>
                    <a:pt x="6" y="357"/>
                    <a:pt x="16" y="346"/>
                  </a:cubicBezTo>
                  <a:cubicBezTo>
                    <a:pt x="21" y="340"/>
                    <a:pt x="27" y="333"/>
                    <a:pt x="35" y="325"/>
                  </a:cubicBezTo>
                  <a:cubicBezTo>
                    <a:pt x="42" y="317"/>
                    <a:pt x="50" y="308"/>
                    <a:pt x="59" y="299"/>
                  </a:cubicBezTo>
                  <a:cubicBezTo>
                    <a:pt x="69" y="290"/>
                    <a:pt x="79" y="280"/>
                    <a:pt x="90" y="269"/>
                  </a:cubicBezTo>
                  <a:cubicBezTo>
                    <a:pt x="101" y="259"/>
                    <a:pt x="113" y="248"/>
                    <a:pt x="125" y="237"/>
                  </a:cubicBezTo>
                  <a:cubicBezTo>
                    <a:pt x="132" y="232"/>
                    <a:pt x="138" y="227"/>
                    <a:pt x="145" y="221"/>
                  </a:cubicBezTo>
                  <a:cubicBezTo>
                    <a:pt x="151" y="216"/>
                    <a:pt x="158" y="211"/>
                    <a:pt x="165" y="206"/>
                  </a:cubicBezTo>
                  <a:cubicBezTo>
                    <a:pt x="179" y="196"/>
                    <a:pt x="193" y="185"/>
                    <a:pt x="208" y="175"/>
                  </a:cubicBezTo>
                  <a:cubicBezTo>
                    <a:pt x="222" y="165"/>
                    <a:pt x="236" y="154"/>
                    <a:pt x="249" y="144"/>
                  </a:cubicBezTo>
                  <a:cubicBezTo>
                    <a:pt x="256" y="138"/>
                    <a:pt x="263" y="133"/>
                    <a:pt x="269" y="128"/>
                  </a:cubicBezTo>
                  <a:cubicBezTo>
                    <a:pt x="276" y="122"/>
                    <a:pt x="282" y="117"/>
                    <a:pt x="289" y="112"/>
                  </a:cubicBezTo>
                  <a:cubicBezTo>
                    <a:pt x="301" y="101"/>
                    <a:pt x="314" y="91"/>
                    <a:pt x="325" y="82"/>
                  </a:cubicBezTo>
                  <a:cubicBezTo>
                    <a:pt x="337" y="72"/>
                    <a:pt x="349" y="64"/>
                    <a:pt x="359" y="56"/>
                  </a:cubicBezTo>
                  <a:cubicBezTo>
                    <a:pt x="369" y="47"/>
                    <a:pt x="379" y="40"/>
                    <a:pt x="387" y="33"/>
                  </a:cubicBezTo>
                  <a:cubicBezTo>
                    <a:pt x="395" y="27"/>
                    <a:pt x="403" y="21"/>
                    <a:pt x="409" y="16"/>
                  </a:cubicBezTo>
                  <a:cubicBezTo>
                    <a:pt x="420" y="6"/>
                    <a:pt x="427" y="0"/>
                    <a:pt x="427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1" y="7"/>
                    <a:pt x="409" y="17"/>
                  </a:cubicBezTo>
                  <a:cubicBezTo>
                    <a:pt x="404" y="22"/>
                    <a:pt x="397" y="28"/>
                    <a:pt x="388" y="35"/>
                  </a:cubicBezTo>
                  <a:cubicBezTo>
                    <a:pt x="380" y="42"/>
                    <a:pt x="371" y="49"/>
                    <a:pt x="361" y="58"/>
                  </a:cubicBezTo>
                  <a:cubicBezTo>
                    <a:pt x="350" y="66"/>
                    <a:pt x="339" y="75"/>
                    <a:pt x="328" y="84"/>
                  </a:cubicBezTo>
                  <a:cubicBezTo>
                    <a:pt x="316" y="94"/>
                    <a:pt x="304" y="105"/>
                    <a:pt x="292" y="115"/>
                  </a:cubicBezTo>
                  <a:cubicBezTo>
                    <a:pt x="285" y="121"/>
                    <a:pt x="279" y="126"/>
                    <a:pt x="273" y="131"/>
                  </a:cubicBezTo>
                  <a:cubicBezTo>
                    <a:pt x="266" y="137"/>
                    <a:pt x="259" y="142"/>
                    <a:pt x="253" y="148"/>
                  </a:cubicBezTo>
                  <a:cubicBezTo>
                    <a:pt x="239" y="159"/>
                    <a:pt x="225" y="170"/>
                    <a:pt x="211" y="180"/>
                  </a:cubicBezTo>
                  <a:cubicBezTo>
                    <a:pt x="197" y="191"/>
                    <a:pt x="184" y="201"/>
                    <a:pt x="170" y="212"/>
                  </a:cubicBezTo>
                  <a:cubicBezTo>
                    <a:pt x="163" y="217"/>
                    <a:pt x="156" y="223"/>
                    <a:pt x="150" y="228"/>
                  </a:cubicBezTo>
                  <a:cubicBezTo>
                    <a:pt x="143" y="233"/>
                    <a:pt x="137" y="238"/>
                    <a:pt x="131" y="244"/>
                  </a:cubicBezTo>
                  <a:cubicBezTo>
                    <a:pt x="118" y="254"/>
                    <a:pt x="106" y="265"/>
                    <a:pt x="95" y="275"/>
                  </a:cubicBezTo>
                  <a:cubicBezTo>
                    <a:pt x="84" y="285"/>
                    <a:pt x="73" y="295"/>
                    <a:pt x="64" y="304"/>
                  </a:cubicBezTo>
                  <a:cubicBezTo>
                    <a:pt x="54" y="313"/>
                    <a:pt x="46" y="321"/>
                    <a:pt x="38" y="328"/>
                  </a:cubicBezTo>
                  <a:cubicBezTo>
                    <a:pt x="30" y="336"/>
                    <a:pt x="24" y="342"/>
                    <a:pt x="18" y="348"/>
                  </a:cubicBezTo>
                  <a:cubicBezTo>
                    <a:pt x="7" y="358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lnTo>
                    <a:pt x="0" y="364"/>
                  </a:ln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12"/>
            <p:cNvSpPr/>
            <p:nvPr/>
          </p:nvSpPr>
          <p:spPr bwMode="auto">
            <a:xfrm>
              <a:off x="5383213" y="3408363"/>
              <a:ext cx="544513" cy="712788"/>
            </a:xfrm>
            <a:custGeom>
              <a:avLst/>
              <a:gdLst>
                <a:gd name="T0" fmla="*/ 128 w 128"/>
                <a:gd name="T1" fmla="*/ 168 h 168"/>
                <a:gd name="T2" fmla="*/ 122 w 128"/>
                <a:gd name="T3" fmla="*/ 161 h 168"/>
                <a:gd name="T4" fmla="*/ 115 w 128"/>
                <a:gd name="T5" fmla="*/ 153 h 168"/>
                <a:gd name="T6" fmla="*/ 105 w 128"/>
                <a:gd name="T7" fmla="*/ 143 h 168"/>
                <a:gd name="T8" fmla="*/ 95 w 128"/>
                <a:gd name="T9" fmla="*/ 131 h 168"/>
                <a:gd name="T10" fmla="*/ 83 w 128"/>
                <a:gd name="T11" fmla="*/ 118 h 168"/>
                <a:gd name="T12" fmla="*/ 71 w 128"/>
                <a:gd name="T13" fmla="*/ 103 h 168"/>
                <a:gd name="T14" fmla="*/ 58 w 128"/>
                <a:gd name="T15" fmla="*/ 88 h 168"/>
                <a:gd name="T16" fmla="*/ 46 w 128"/>
                <a:gd name="T17" fmla="*/ 73 h 168"/>
                <a:gd name="T18" fmla="*/ 35 w 128"/>
                <a:gd name="T19" fmla="*/ 57 h 168"/>
                <a:gd name="T20" fmla="*/ 25 w 128"/>
                <a:gd name="T21" fmla="*/ 42 h 168"/>
                <a:gd name="T22" fmla="*/ 17 w 128"/>
                <a:gd name="T23" fmla="*/ 29 h 168"/>
                <a:gd name="T24" fmla="*/ 0 w 128"/>
                <a:gd name="T25" fmla="*/ 0 h 168"/>
                <a:gd name="T26" fmla="*/ 0 w 128"/>
                <a:gd name="T27" fmla="*/ 0 h 168"/>
                <a:gd name="T28" fmla="*/ 1 w 128"/>
                <a:gd name="T29" fmla="*/ 0 h 168"/>
                <a:gd name="T30" fmla="*/ 18 w 128"/>
                <a:gd name="T31" fmla="*/ 28 h 168"/>
                <a:gd name="T32" fmla="*/ 27 w 128"/>
                <a:gd name="T33" fmla="*/ 41 h 168"/>
                <a:gd name="T34" fmla="*/ 37 w 128"/>
                <a:gd name="T35" fmla="*/ 56 h 168"/>
                <a:gd name="T36" fmla="*/ 48 w 128"/>
                <a:gd name="T37" fmla="*/ 71 h 168"/>
                <a:gd name="T38" fmla="*/ 61 w 128"/>
                <a:gd name="T39" fmla="*/ 86 h 168"/>
                <a:gd name="T40" fmla="*/ 86 w 128"/>
                <a:gd name="T41" fmla="*/ 115 h 168"/>
                <a:gd name="T42" fmla="*/ 98 w 128"/>
                <a:gd name="T43" fmla="*/ 129 h 168"/>
                <a:gd name="T44" fmla="*/ 108 w 128"/>
                <a:gd name="T45" fmla="*/ 141 h 168"/>
                <a:gd name="T46" fmla="*/ 116 w 128"/>
                <a:gd name="T47" fmla="*/ 152 h 168"/>
                <a:gd name="T48" fmla="*/ 123 w 128"/>
                <a:gd name="T49" fmla="*/ 160 h 168"/>
                <a:gd name="T50" fmla="*/ 128 w 128"/>
                <a:gd name="T51" fmla="*/ 167 h 168"/>
                <a:gd name="T52" fmla="*/ 128 w 128"/>
                <a:gd name="T5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68">
                  <a:moveTo>
                    <a:pt x="128" y="168"/>
                  </a:moveTo>
                  <a:cubicBezTo>
                    <a:pt x="128" y="168"/>
                    <a:pt x="126" y="165"/>
                    <a:pt x="122" y="161"/>
                  </a:cubicBezTo>
                  <a:cubicBezTo>
                    <a:pt x="120" y="159"/>
                    <a:pt x="117" y="156"/>
                    <a:pt x="115" y="153"/>
                  </a:cubicBezTo>
                  <a:cubicBezTo>
                    <a:pt x="112" y="150"/>
                    <a:pt x="109" y="147"/>
                    <a:pt x="105" y="143"/>
                  </a:cubicBezTo>
                  <a:cubicBezTo>
                    <a:pt x="102" y="140"/>
                    <a:pt x="99" y="136"/>
                    <a:pt x="95" y="131"/>
                  </a:cubicBezTo>
                  <a:cubicBezTo>
                    <a:pt x="91" y="127"/>
                    <a:pt x="87" y="123"/>
                    <a:pt x="83" y="118"/>
                  </a:cubicBezTo>
                  <a:cubicBezTo>
                    <a:pt x="79" y="113"/>
                    <a:pt x="75" y="108"/>
                    <a:pt x="71" y="103"/>
                  </a:cubicBezTo>
                  <a:cubicBezTo>
                    <a:pt x="67" y="98"/>
                    <a:pt x="63" y="93"/>
                    <a:pt x="58" y="88"/>
                  </a:cubicBezTo>
                  <a:cubicBezTo>
                    <a:pt x="54" y="83"/>
                    <a:pt x="50" y="78"/>
                    <a:pt x="46" y="73"/>
                  </a:cubicBezTo>
                  <a:cubicBezTo>
                    <a:pt x="43" y="67"/>
                    <a:pt x="39" y="62"/>
                    <a:pt x="35" y="57"/>
                  </a:cubicBezTo>
                  <a:cubicBezTo>
                    <a:pt x="32" y="52"/>
                    <a:pt x="28" y="47"/>
                    <a:pt x="25" y="42"/>
                  </a:cubicBezTo>
                  <a:cubicBezTo>
                    <a:pt x="22" y="37"/>
                    <a:pt x="20" y="33"/>
                    <a:pt x="17" y="29"/>
                  </a:cubicBezTo>
                  <a:cubicBezTo>
                    <a:pt x="7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7" y="11"/>
                    <a:pt x="18" y="28"/>
                  </a:cubicBezTo>
                  <a:cubicBezTo>
                    <a:pt x="21" y="32"/>
                    <a:pt x="24" y="36"/>
                    <a:pt x="27" y="41"/>
                  </a:cubicBezTo>
                  <a:cubicBezTo>
                    <a:pt x="30" y="46"/>
                    <a:pt x="34" y="51"/>
                    <a:pt x="37" y="56"/>
                  </a:cubicBezTo>
                  <a:cubicBezTo>
                    <a:pt x="41" y="61"/>
                    <a:pt x="45" y="66"/>
                    <a:pt x="48" y="71"/>
                  </a:cubicBezTo>
                  <a:cubicBezTo>
                    <a:pt x="52" y="76"/>
                    <a:pt x="57" y="81"/>
                    <a:pt x="61" y="86"/>
                  </a:cubicBezTo>
                  <a:cubicBezTo>
                    <a:pt x="70" y="96"/>
                    <a:pt x="78" y="106"/>
                    <a:pt x="86" y="115"/>
                  </a:cubicBezTo>
                  <a:cubicBezTo>
                    <a:pt x="90" y="120"/>
                    <a:pt x="94" y="125"/>
                    <a:pt x="98" y="129"/>
                  </a:cubicBezTo>
                  <a:cubicBezTo>
                    <a:pt x="101" y="133"/>
                    <a:pt x="105" y="138"/>
                    <a:pt x="108" y="141"/>
                  </a:cubicBezTo>
                  <a:cubicBezTo>
                    <a:pt x="111" y="145"/>
                    <a:pt x="114" y="149"/>
                    <a:pt x="116" y="152"/>
                  </a:cubicBezTo>
                  <a:cubicBezTo>
                    <a:pt x="119" y="155"/>
                    <a:pt x="121" y="158"/>
                    <a:pt x="123" y="160"/>
                  </a:cubicBezTo>
                  <a:cubicBezTo>
                    <a:pt x="126" y="165"/>
                    <a:pt x="128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13"/>
            <p:cNvSpPr/>
            <p:nvPr/>
          </p:nvSpPr>
          <p:spPr bwMode="auto">
            <a:xfrm>
              <a:off x="5927725" y="4117975"/>
              <a:ext cx="519113" cy="615950"/>
            </a:xfrm>
            <a:custGeom>
              <a:avLst/>
              <a:gdLst>
                <a:gd name="T0" fmla="*/ 122 w 122"/>
                <a:gd name="T1" fmla="*/ 145 h 145"/>
                <a:gd name="T2" fmla="*/ 101 w 122"/>
                <a:gd name="T3" fmla="*/ 125 h 145"/>
                <a:gd name="T4" fmla="*/ 79 w 122"/>
                <a:gd name="T5" fmla="*/ 103 h 145"/>
                <a:gd name="T6" fmla="*/ 68 w 122"/>
                <a:gd name="T7" fmla="*/ 90 h 145"/>
                <a:gd name="T8" fmla="*/ 56 w 122"/>
                <a:gd name="T9" fmla="*/ 77 h 145"/>
                <a:gd name="T10" fmla="*/ 45 w 122"/>
                <a:gd name="T11" fmla="*/ 63 h 145"/>
                <a:gd name="T12" fmla="*/ 35 w 122"/>
                <a:gd name="T13" fmla="*/ 49 h 145"/>
                <a:gd name="T14" fmla="*/ 17 w 122"/>
                <a:gd name="T15" fmla="*/ 25 h 145"/>
                <a:gd name="T16" fmla="*/ 4 w 122"/>
                <a:gd name="T17" fmla="*/ 7 h 145"/>
                <a:gd name="T18" fmla="*/ 0 w 122"/>
                <a:gd name="T19" fmla="*/ 1 h 145"/>
                <a:gd name="T20" fmla="*/ 0 w 122"/>
                <a:gd name="T21" fmla="*/ 0 h 145"/>
                <a:gd name="T22" fmla="*/ 0 w 122"/>
                <a:gd name="T23" fmla="*/ 0 h 145"/>
                <a:gd name="T24" fmla="*/ 6 w 122"/>
                <a:gd name="T25" fmla="*/ 7 h 145"/>
                <a:gd name="T26" fmla="*/ 19 w 122"/>
                <a:gd name="T27" fmla="*/ 23 h 145"/>
                <a:gd name="T28" fmla="*/ 38 w 122"/>
                <a:gd name="T29" fmla="*/ 47 h 145"/>
                <a:gd name="T30" fmla="*/ 59 w 122"/>
                <a:gd name="T31" fmla="*/ 75 h 145"/>
                <a:gd name="T32" fmla="*/ 70 w 122"/>
                <a:gd name="T33" fmla="*/ 88 h 145"/>
                <a:gd name="T34" fmla="*/ 81 w 122"/>
                <a:gd name="T35" fmla="*/ 102 h 145"/>
                <a:gd name="T36" fmla="*/ 92 w 122"/>
                <a:gd name="T37" fmla="*/ 113 h 145"/>
                <a:gd name="T38" fmla="*/ 102 w 122"/>
                <a:gd name="T39" fmla="*/ 124 h 145"/>
                <a:gd name="T40" fmla="*/ 122 w 122"/>
                <a:gd name="T41" fmla="*/ 145 h 145"/>
                <a:gd name="T42" fmla="*/ 122 w 122"/>
                <a:gd name="T4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cubicBezTo>
                    <a:pt x="122" y="145"/>
                    <a:pt x="113" y="137"/>
                    <a:pt x="101" y="125"/>
                  </a:cubicBezTo>
                  <a:cubicBezTo>
                    <a:pt x="94" y="119"/>
                    <a:pt x="87" y="111"/>
                    <a:pt x="79" y="103"/>
                  </a:cubicBezTo>
                  <a:cubicBezTo>
                    <a:pt x="76" y="99"/>
                    <a:pt x="72" y="95"/>
                    <a:pt x="68" y="90"/>
                  </a:cubicBezTo>
                  <a:cubicBezTo>
                    <a:pt x="64" y="86"/>
                    <a:pt x="60" y="82"/>
                    <a:pt x="56" y="77"/>
                  </a:cubicBezTo>
                  <a:cubicBezTo>
                    <a:pt x="53" y="72"/>
                    <a:pt x="49" y="68"/>
                    <a:pt x="45" y="63"/>
                  </a:cubicBezTo>
                  <a:cubicBezTo>
                    <a:pt x="42" y="58"/>
                    <a:pt x="38" y="54"/>
                    <a:pt x="35" y="49"/>
                  </a:cubicBezTo>
                  <a:cubicBezTo>
                    <a:pt x="28" y="40"/>
                    <a:pt x="22" y="32"/>
                    <a:pt x="17" y="25"/>
                  </a:cubicBezTo>
                  <a:cubicBezTo>
                    <a:pt x="12" y="18"/>
                    <a:pt x="7" y="12"/>
                    <a:pt x="4" y="7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"/>
                    <a:pt x="6" y="7"/>
                  </a:cubicBezTo>
                  <a:cubicBezTo>
                    <a:pt x="9" y="10"/>
                    <a:pt x="14" y="16"/>
                    <a:pt x="19" y="23"/>
                  </a:cubicBezTo>
                  <a:cubicBezTo>
                    <a:pt x="25" y="30"/>
                    <a:pt x="31" y="38"/>
                    <a:pt x="38" y="47"/>
                  </a:cubicBezTo>
                  <a:cubicBezTo>
                    <a:pt x="45" y="56"/>
                    <a:pt x="52" y="65"/>
                    <a:pt x="59" y="75"/>
                  </a:cubicBezTo>
                  <a:cubicBezTo>
                    <a:pt x="63" y="79"/>
                    <a:pt x="66" y="84"/>
                    <a:pt x="70" y="88"/>
                  </a:cubicBezTo>
                  <a:cubicBezTo>
                    <a:pt x="74" y="93"/>
                    <a:pt x="77" y="97"/>
                    <a:pt x="81" y="102"/>
                  </a:cubicBezTo>
                  <a:cubicBezTo>
                    <a:pt x="85" y="106"/>
                    <a:pt x="88" y="110"/>
                    <a:pt x="92" y="113"/>
                  </a:cubicBezTo>
                  <a:cubicBezTo>
                    <a:pt x="95" y="117"/>
                    <a:pt x="99" y="121"/>
                    <a:pt x="102" y="124"/>
                  </a:cubicBezTo>
                  <a:cubicBezTo>
                    <a:pt x="114" y="137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14"/>
            <p:cNvSpPr/>
            <p:nvPr/>
          </p:nvSpPr>
          <p:spPr bwMode="auto">
            <a:xfrm>
              <a:off x="5927725" y="2876550"/>
              <a:ext cx="76200" cy="1244600"/>
            </a:xfrm>
            <a:custGeom>
              <a:avLst/>
              <a:gdLst>
                <a:gd name="T0" fmla="*/ 18 w 18"/>
                <a:gd name="T1" fmla="*/ 0 h 293"/>
                <a:gd name="T2" fmla="*/ 14 w 18"/>
                <a:gd name="T3" fmla="*/ 46 h 293"/>
                <a:gd name="T4" fmla="*/ 12 w 18"/>
                <a:gd name="T5" fmla="*/ 68 h 293"/>
                <a:gd name="T6" fmla="*/ 10 w 18"/>
                <a:gd name="T7" fmla="*/ 92 h 293"/>
                <a:gd name="T8" fmla="*/ 8 w 18"/>
                <a:gd name="T9" fmla="*/ 119 h 293"/>
                <a:gd name="T10" fmla="*/ 7 w 18"/>
                <a:gd name="T11" fmla="*/ 146 h 293"/>
                <a:gd name="T12" fmla="*/ 5 w 18"/>
                <a:gd name="T13" fmla="*/ 200 h 293"/>
                <a:gd name="T14" fmla="*/ 3 w 18"/>
                <a:gd name="T15" fmla="*/ 247 h 293"/>
                <a:gd name="T16" fmla="*/ 0 w 18"/>
                <a:gd name="T17" fmla="*/ 292 h 293"/>
                <a:gd name="T18" fmla="*/ 0 w 18"/>
                <a:gd name="T19" fmla="*/ 293 h 293"/>
                <a:gd name="T20" fmla="*/ 0 w 18"/>
                <a:gd name="T21" fmla="*/ 292 h 293"/>
                <a:gd name="T22" fmla="*/ 0 w 18"/>
                <a:gd name="T23" fmla="*/ 247 h 293"/>
                <a:gd name="T24" fmla="*/ 1 w 18"/>
                <a:gd name="T25" fmla="*/ 200 h 293"/>
                <a:gd name="T26" fmla="*/ 4 w 18"/>
                <a:gd name="T27" fmla="*/ 146 h 293"/>
                <a:gd name="T28" fmla="*/ 5 w 18"/>
                <a:gd name="T29" fmla="*/ 119 h 293"/>
                <a:gd name="T30" fmla="*/ 7 w 18"/>
                <a:gd name="T31" fmla="*/ 92 h 293"/>
                <a:gd name="T32" fmla="*/ 12 w 18"/>
                <a:gd name="T33" fmla="*/ 46 h 293"/>
                <a:gd name="T34" fmla="*/ 18 w 18"/>
                <a:gd name="T35" fmla="*/ 0 h 293"/>
                <a:gd name="T36" fmla="*/ 18 w 18"/>
                <a:gd name="T3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3">
                  <a:moveTo>
                    <a:pt x="18" y="0"/>
                  </a:moveTo>
                  <a:cubicBezTo>
                    <a:pt x="18" y="0"/>
                    <a:pt x="16" y="18"/>
                    <a:pt x="14" y="46"/>
                  </a:cubicBezTo>
                  <a:cubicBezTo>
                    <a:pt x="13" y="53"/>
                    <a:pt x="12" y="60"/>
                    <a:pt x="12" y="68"/>
                  </a:cubicBezTo>
                  <a:cubicBezTo>
                    <a:pt x="11" y="76"/>
                    <a:pt x="10" y="84"/>
                    <a:pt x="10" y="92"/>
                  </a:cubicBezTo>
                  <a:cubicBezTo>
                    <a:pt x="9" y="101"/>
                    <a:pt x="9" y="110"/>
                    <a:pt x="8" y="119"/>
                  </a:cubicBezTo>
                  <a:cubicBezTo>
                    <a:pt x="8" y="128"/>
                    <a:pt x="7" y="137"/>
                    <a:pt x="7" y="146"/>
                  </a:cubicBezTo>
                  <a:cubicBezTo>
                    <a:pt x="6" y="164"/>
                    <a:pt x="6" y="183"/>
                    <a:pt x="5" y="200"/>
                  </a:cubicBezTo>
                  <a:cubicBezTo>
                    <a:pt x="5" y="217"/>
                    <a:pt x="4" y="233"/>
                    <a:pt x="3" y="247"/>
                  </a:cubicBezTo>
                  <a:cubicBezTo>
                    <a:pt x="2" y="274"/>
                    <a:pt x="0" y="292"/>
                    <a:pt x="0" y="29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0" y="274"/>
                    <a:pt x="0" y="247"/>
                  </a:cubicBezTo>
                  <a:cubicBezTo>
                    <a:pt x="0" y="233"/>
                    <a:pt x="1" y="217"/>
                    <a:pt x="1" y="200"/>
                  </a:cubicBezTo>
                  <a:cubicBezTo>
                    <a:pt x="2" y="183"/>
                    <a:pt x="3" y="164"/>
                    <a:pt x="4" y="146"/>
                  </a:cubicBezTo>
                  <a:cubicBezTo>
                    <a:pt x="4" y="137"/>
                    <a:pt x="5" y="128"/>
                    <a:pt x="5" y="119"/>
                  </a:cubicBezTo>
                  <a:cubicBezTo>
                    <a:pt x="6" y="110"/>
                    <a:pt x="7" y="101"/>
                    <a:pt x="7" y="92"/>
                  </a:cubicBezTo>
                  <a:cubicBezTo>
                    <a:pt x="9" y="75"/>
                    <a:pt x="11" y="59"/>
                    <a:pt x="12" y="46"/>
                  </a:cubicBezTo>
                  <a:cubicBezTo>
                    <a:pt x="15" y="18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15"/>
            <p:cNvSpPr/>
            <p:nvPr/>
          </p:nvSpPr>
          <p:spPr bwMode="auto">
            <a:xfrm>
              <a:off x="5927725" y="4117975"/>
              <a:ext cx="1200150" cy="96838"/>
            </a:xfrm>
            <a:custGeom>
              <a:avLst/>
              <a:gdLst>
                <a:gd name="T0" fmla="*/ 0 w 282"/>
                <a:gd name="T1" fmla="*/ 0 h 23"/>
                <a:gd name="T2" fmla="*/ 44 w 282"/>
                <a:gd name="T3" fmla="*/ 7 h 23"/>
                <a:gd name="T4" fmla="*/ 65 w 282"/>
                <a:gd name="T5" fmla="*/ 10 h 23"/>
                <a:gd name="T6" fmla="*/ 89 w 282"/>
                <a:gd name="T7" fmla="*/ 13 h 23"/>
                <a:gd name="T8" fmla="*/ 114 w 282"/>
                <a:gd name="T9" fmla="*/ 17 h 23"/>
                <a:gd name="T10" fmla="*/ 140 w 282"/>
                <a:gd name="T11" fmla="*/ 19 h 23"/>
                <a:gd name="T12" fmla="*/ 167 w 282"/>
                <a:gd name="T13" fmla="*/ 20 h 23"/>
                <a:gd name="T14" fmla="*/ 192 w 282"/>
                <a:gd name="T15" fmla="*/ 21 h 23"/>
                <a:gd name="T16" fmla="*/ 238 w 282"/>
                <a:gd name="T17" fmla="*/ 21 h 23"/>
                <a:gd name="T18" fmla="*/ 282 w 282"/>
                <a:gd name="T19" fmla="*/ 20 h 23"/>
                <a:gd name="T20" fmla="*/ 282 w 282"/>
                <a:gd name="T21" fmla="*/ 21 h 23"/>
                <a:gd name="T22" fmla="*/ 282 w 282"/>
                <a:gd name="T23" fmla="*/ 21 h 23"/>
                <a:gd name="T24" fmla="*/ 238 w 282"/>
                <a:gd name="T25" fmla="*/ 22 h 23"/>
                <a:gd name="T26" fmla="*/ 192 w 282"/>
                <a:gd name="T27" fmla="*/ 23 h 23"/>
                <a:gd name="T28" fmla="*/ 167 w 282"/>
                <a:gd name="T29" fmla="*/ 23 h 23"/>
                <a:gd name="T30" fmla="*/ 140 w 282"/>
                <a:gd name="T31" fmla="*/ 22 h 23"/>
                <a:gd name="T32" fmla="*/ 114 w 282"/>
                <a:gd name="T33" fmla="*/ 20 h 23"/>
                <a:gd name="T34" fmla="*/ 88 w 282"/>
                <a:gd name="T35" fmla="*/ 17 h 23"/>
                <a:gd name="T36" fmla="*/ 64 w 282"/>
                <a:gd name="T37" fmla="*/ 14 h 23"/>
                <a:gd name="T38" fmla="*/ 43 w 282"/>
                <a:gd name="T39" fmla="*/ 10 h 23"/>
                <a:gd name="T40" fmla="*/ 12 w 282"/>
                <a:gd name="T41" fmla="*/ 3 h 23"/>
                <a:gd name="T42" fmla="*/ 0 w 282"/>
                <a:gd name="T43" fmla="*/ 1 h 23"/>
                <a:gd name="T44" fmla="*/ 0 w 282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2" h="23">
                  <a:moveTo>
                    <a:pt x="0" y="0"/>
                  </a:moveTo>
                  <a:cubicBezTo>
                    <a:pt x="0" y="0"/>
                    <a:pt x="18" y="3"/>
                    <a:pt x="44" y="7"/>
                  </a:cubicBezTo>
                  <a:cubicBezTo>
                    <a:pt x="50" y="8"/>
                    <a:pt x="58" y="9"/>
                    <a:pt x="65" y="10"/>
                  </a:cubicBezTo>
                  <a:cubicBezTo>
                    <a:pt x="73" y="11"/>
                    <a:pt x="80" y="12"/>
                    <a:pt x="89" y="13"/>
                  </a:cubicBezTo>
                  <a:cubicBezTo>
                    <a:pt x="97" y="14"/>
                    <a:pt x="105" y="15"/>
                    <a:pt x="114" y="17"/>
                  </a:cubicBezTo>
                  <a:cubicBezTo>
                    <a:pt x="123" y="17"/>
                    <a:pt x="131" y="18"/>
                    <a:pt x="140" y="19"/>
                  </a:cubicBezTo>
                  <a:cubicBezTo>
                    <a:pt x="149" y="19"/>
                    <a:pt x="158" y="20"/>
                    <a:pt x="167" y="20"/>
                  </a:cubicBezTo>
                  <a:cubicBezTo>
                    <a:pt x="175" y="20"/>
                    <a:pt x="184" y="21"/>
                    <a:pt x="192" y="21"/>
                  </a:cubicBezTo>
                  <a:cubicBezTo>
                    <a:pt x="209" y="21"/>
                    <a:pt x="224" y="21"/>
                    <a:pt x="238" y="21"/>
                  </a:cubicBezTo>
                  <a:cubicBezTo>
                    <a:pt x="264" y="21"/>
                    <a:pt x="282" y="20"/>
                    <a:pt x="282" y="20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64" y="22"/>
                    <a:pt x="238" y="22"/>
                  </a:cubicBezTo>
                  <a:cubicBezTo>
                    <a:pt x="224" y="23"/>
                    <a:pt x="209" y="23"/>
                    <a:pt x="192" y="23"/>
                  </a:cubicBezTo>
                  <a:cubicBezTo>
                    <a:pt x="184" y="23"/>
                    <a:pt x="175" y="23"/>
                    <a:pt x="167" y="23"/>
                  </a:cubicBezTo>
                  <a:cubicBezTo>
                    <a:pt x="158" y="23"/>
                    <a:pt x="149" y="22"/>
                    <a:pt x="140" y="22"/>
                  </a:cubicBezTo>
                  <a:cubicBezTo>
                    <a:pt x="131" y="22"/>
                    <a:pt x="122" y="21"/>
                    <a:pt x="114" y="20"/>
                  </a:cubicBezTo>
                  <a:cubicBezTo>
                    <a:pt x="105" y="19"/>
                    <a:pt x="96" y="19"/>
                    <a:pt x="88" y="17"/>
                  </a:cubicBezTo>
                  <a:cubicBezTo>
                    <a:pt x="80" y="16"/>
                    <a:pt x="72" y="15"/>
                    <a:pt x="64" y="14"/>
                  </a:cubicBezTo>
                  <a:cubicBezTo>
                    <a:pt x="57" y="12"/>
                    <a:pt x="50" y="11"/>
                    <a:pt x="43" y="10"/>
                  </a:cubicBezTo>
                  <a:cubicBezTo>
                    <a:pt x="30" y="7"/>
                    <a:pt x="19" y="5"/>
                    <a:pt x="12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7" name="组合 286"/>
          <p:cNvGrpSpPr/>
          <p:nvPr/>
        </p:nvGrpSpPr>
        <p:grpSpPr>
          <a:xfrm>
            <a:off x="6736262" y="841940"/>
            <a:ext cx="601663" cy="679450"/>
            <a:chOff x="5775325" y="3106738"/>
            <a:chExt cx="601663" cy="679450"/>
          </a:xfrm>
        </p:grpSpPr>
        <p:sp>
          <p:nvSpPr>
            <p:cNvPr id="288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rot="18543510">
            <a:off x="10162159" y="4241400"/>
            <a:ext cx="601663" cy="679450"/>
            <a:chOff x="5775325" y="3106738"/>
            <a:chExt cx="601663" cy="679450"/>
          </a:xfrm>
        </p:grpSpPr>
        <p:sp>
          <p:nvSpPr>
            <p:cNvPr id="322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 rot="362400">
            <a:off x="11608199" y="344272"/>
            <a:ext cx="601663" cy="679450"/>
            <a:chOff x="5775325" y="3106738"/>
            <a:chExt cx="601663" cy="679450"/>
          </a:xfrm>
        </p:grpSpPr>
        <p:sp>
          <p:nvSpPr>
            <p:cNvPr id="356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2" name="Oval 238"/>
          <p:cNvSpPr>
            <a:spLocks noChangeArrowheads="1"/>
          </p:cNvSpPr>
          <p:nvPr/>
        </p:nvSpPr>
        <p:spPr bwMode="auto">
          <a:xfrm>
            <a:off x="7654999" y="2502869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3" name="Oval 238"/>
          <p:cNvSpPr>
            <a:spLocks noChangeArrowheads="1"/>
          </p:cNvSpPr>
          <p:nvPr/>
        </p:nvSpPr>
        <p:spPr bwMode="auto">
          <a:xfrm>
            <a:off x="8195623" y="3993166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4" name="Oval 238"/>
          <p:cNvSpPr>
            <a:spLocks noChangeArrowheads="1"/>
          </p:cNvSpPr>
          <p:nvPr/>
        </p:nvSpPr>
        <p:spPr bwMode="auto">
          <a:xfrm>
            <a:off x="6840508" y="484402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5" name="Oval 238"/>
          <p:cNvSpPr>
            <a:spLocks noChangeArrowheads="1"/>
          </p:cNvSpPr>
          <p:nvPr/>
        </p:nvSpPr>
        <p:spPr bwMode="auto">
          <a:xfrm>
            <a:off x="8570616" y="4463496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6" name="Oval 238"/>
          <p:cNvSpPr>
            <a:spLocks noChangeArrowheads="1"/>
          </p:cNvSpPr>
          <p:nvPr/>
        </p:nvSpPr>
        <p:spPr bwMode="auto">
          <a:xfrm>
            <a:off x="9430110" y="2935673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7" name="Oval 238"/>
          <p:cNvSpPr>
            <a:spLocks noChangeArrowheads="1"/>
          </p:cNvSpPr>
          <p:nvPr/>
        </p:nvSpPr>
        <p:spPr bwMode="auto">
          <a:xfrm>
            <a:off x="9422563" y="67841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8" name="Oval 238"/>
          <p:cNvSpPr>
            <a:spLocks noChangeArrowheads="1"/>
          </p:cNvSpPr>
          <p:nvPr/>
        </p:nvSpPr>
        <p:spPr bwMode="auto">
          <a:xfrm>
            <a:off x="11135552" y="125616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9" name="Oval 238"/>
          <p:cNvSpPr>
            <a:spLocks noChangeArrowheads="1"/>
          </p:cNvSpPr>
          <p:nvPr/>
        </p:nvSpPr>
        <p:spPr bwMode="auto">
          <a:xfrm>
            <a:off x="8853493" y="2562324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1" name="Oval 238"/>
          <p:cNvSpPr>
            <a:spLocks noChangeArrowheads="1"/>
          </p:cNvSpPr>
          <p:nvPr/>
        </p:nvSpPr>
        <p:spPr bwMode="auto">
          <a:xfrm>
            <a:off x="6628333" y="2429609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2" name="Oval 238"/>
          <p:cNvSpPr>
            <a:spLocks noChangeArrowheads="1"/>
          </p:cNvSpPr>
          <p:nvPr/>
        </p:nvSpPr>
        <p:spPr bwMode="auto">
          <a:xfrm>
            <a:off x="10055121" y="1172858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3" name="Oval 238"/>
          <p:cNvSpPr>
            <a:spLocks noChangeArrowheads="1"/>
          </p:cNvSpPr>
          <p:nvPr/>
        </p:nvSpPr>
        <p:spPr bwMode="auto">
          <a:xfrm>
            <a:off x="8539762" y="1609241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4" name="Oval 238"/>
          <p:cNvSpPr>
            <a:spLocks noChangeArrowheads="1"/>
          </p:cNvSpPr>
          <p:nvPr/>
        </p:nvSpPr>
        <p:spPr bwMode="auto">
          <a:xfrm>
            <a:off x="8491083" y="3498617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5" name="Oval 238"/>
          <p:cNvSpPr>
            <a:spLocks noChangeArrowheads="1"/>
          </p:cNvSpPr>
          <p:nvPr/>
        </p:nvSpPr>
        <p:spPr bwMode="auto">
          <a:xfrm>
            <a:off x="10378785" y="2262226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6" name="Oval 238"/>
          <p:cNvSpPr>
            <a:spLocks noChangeArrowheads="1"/>
          </p:cNvSpPr>
          <p:nvPr/>
        </p:nvSpPr>
        <p:spPr bwMode="auto">
          <a:xfrm>
            <a:off x="11673741" y="4252467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7" name="Oval 238"/>
          <p:cNvSpPr>
            <a:spLocks noChangeArrowheads="1"/>
          </p:cNvSpPr>
          <p:nvPr/>
        </p:nvSpPr>
        <p:spPr bwMode="auto">
          <a:xfrm>
            <a:off x="7704488" y="4543502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8" name="Oval 238"/>
          <p:cNvSpPr>
            <a:spLocks noChangeArrowheads="1"/>
          </p:cNvSpPr>
          <p:nvPr/>
        </p:nvSpPr>
        <p:spPr bwMode="auto">
          <a:xfrm>
            <a:off x="312743" y="503622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9" name="Oval 238"/>
          <p:cNvSpPr>
            <a:spLocks noChangeArrowheads="1"/>
          </p:cNvSpPr>
          <p:nvPr/>
        </p:nvSpPr>
        <p:spPr bwMode="auto">
          <a:xfrm>
            <a:off x="593786" y="311715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0" name="文本框 409"/>
          <p:cNvSpPr txBox="1"/>
          <p:nvPr/>
        </p:nvSpPr>
        <p:spPr>
          <a:xfrm>
            <a:off x="593786" y="2221459"/>
            <a:ext cx="71096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 b="1" dirty="0">
                <a:solidFill>
                  <a:srgbClr val="69A200"/>
                </a:solidFill>
              </a:rPr>
              <a:t>春季绿叶瓢虫通用模板</a:t>
            </a:r>
          </a:p>
        </p:txBody>
      </p:sp>
      <p:sp>
        <p:nvSpPr>
          <p:cNvPr id="412" name="矩形 411"/>
          <p:cNvSpPr/>
          <p:nvPr/>
        </p:nvSpPr>
        <p:spPr>
          <a:xfrm>
            <a:off x="593786" y="3222218"/>
            <a:ext cx="5601215" cy="34624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适用于年终总结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新年计划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工作汇报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述职报告等</a:t>
            </a:r>
            <a:endParaRPr lang="en-GB" altLang="zh-CN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4" name="矩形: 圆角 413"/>
          <p:cNvSpPr/>
          <p:nvPr/>
        </p:nvSpPr>
        <p:spPr>
          <a:xfrm>
            <a:off x="663575" y="3810000"/>
            <a:ext cx="2153285" cy="353060"/>
          </a:xfrm>
          <a:prstGeom prst="roundRect">
            <a:avLst>
              <a:gd name="adj" fmla="val 50000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3" name="文本框 412"/>
          <p:cNvSpPr txBox="1"/>
          <p:nvPr/>
        </p:nvSpPr>
        <p:spPr>
          <a:xfrm>
            <a:off x="662940" y="3816985"/>
            <a:ext cx="21539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</a:rPr>
              <a:t>汇报人：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Tm="1000">
        <p14:flythrough dir="out" hasBounce="1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Up Arrow 64"/>
          <p:cNvSpPr/>
          <p:nvPr/>
        </p:nvSpPr>
        <p:spPr>
          <a:xfrm>
            <a:off x="5695161" y="1355262"/>
            <a:ext cx="493980" cy="5502573"/>
          </a:xfrm>
          <a:prstGeom prst="upArrow">
            <a:avLst>
              <a:gd name="adj1" fmla="val 50000"/>
              <a:gd name="adj2" fmla="val 67147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/>
          </a:p>
        </p:txBody>
      </p:sp>
      <p:sp>
        <p:nvSpPr>
          <p:cNvPr id="66" name="Bent Arrow 65"/>
          <p:cNvSpPr/>
          <p:nvPr/>
        </p:nvSpPr>
        <p:spPr>
          <a:xfrm>
            <a:off x="5817226" y="2311463"/>
            <a:ext cx="3116263" cy="4546373"/>
          </a:xfrm>
          <a:prstGeom prst="bentArrow">
            <a:avLst>
              <a:gd name="adj1" fmla="val 8879"/>
              <a:gd name="adj2" fmla="val 9038"/>
              <a:gd name="adj3" fmla="val 15734"/>
              <a:gd name="adj4" fmla="val 19454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>
              <a:solidFill>
                <a:schemeClr val="tx1"/>
              </a:solidFill>
            </a:endParaRPr>
          </a:p>
        </p:txBody>
      </p:sp>
      <p:sp>
        <p:nvSpPr>
          <p:cNvPr id="54" name="Bent Arrow 53"/>
          <p:cNvSpPr/>
          <p:nvPr/>
        </p:nvSpPr>
        <p:spPr>
          <a:xfrm flipH="1">
            <a:off x="2979736" y="3225812"/>
            <a:ext cx="3116263" cy="3632024"/>
          </a:xfrm>
          <a:prstGeom prst="bentArrow">
            <a:avLst>
              <a:gd name="adj1" fmla="val 8879"/>
              <a:gd name="adj2" fmla="val 9038"/>
              <a:gd name="adj3" fmla="val 15734"/>
              <a:gd name="adj4" fmla="val 19454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>
              <a:solidFill>
                <a:schemeClr val="tx1"/>
              </a:solidFill>
            </a:endParaRPr>
          </a:p>
        </p:txBody>
      </p:sp>
      <p:sp>
        <p:nvSpPr>
          <p:cNvPr id="51" name="Bent Arrow 50"/>
          <p:cNvSpPr/>
          <p:nvPr/>
        </p:nvSpPr>
        <p:spPr>
          <a:xfrm>
            <a:off x="5818721" y="3733784"/>
            <a:ext cx="2764984" cy="3124051"/>
          </a:xfrm>
          <a:prstGeom prst="bentArrow">
            <a:avLst>
              <a:gd name="adj1" fmla="val 10194"/>
              <a:gd name="adj2" fmla="val 9038"/>
              <a:gd name="adj3" fmla="val 14263"/>
              <a:gd name="adj4" fmla="val 24932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>
              <a:solidFill>
                <a:schemeClr val="tx1"/>
              </a:solidFill>
            </a:endParaRPr>
          </a:p>
        </p:txBody>
      </p:sp>
      <p:sp>
        <p:nvSpPr>
          <p:cNvPr id="57" name="Bent Arrow 56"/>
          <p:cNvSpPr/>
          <p:nvPr/>
        </p:nvSpPr>
        <p:spPr>
          <a:xfrm flipH="1">
            <a:off x="3720422" y="4527610"/>
            <a:ext cx="2375578" cy="2330226"/>
          </a:xfrm>
          <a:prstGeom prst="bentArrow">
            <a:avLst>
              <a:gd name="adj1" fmla="val 13458"/>
              <a:gd name="adj2" fmla="val 12349"/>
              <a:gd name="adj3" fmla="val 17061"/>
              <a:gd name="adj4" fmla="val 30061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>
              <a:solidFill>
                <a:schemeClr val="tx1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209841" y="5189337"/>
            <a:ext cx="2296775" cy="1047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r>
              <a:rPr lang="en-US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en-US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en-US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67341" y="3788142"/>
            <a:ext cx="2266827" cy="11790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515" dirty="0">
                <a:solidFill>
                  <a:srgbClr val="605E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pPr algn="r"/>
            <a:endParaRPr lang="en-US" altLang="zh-CN" sz="855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963438" y="3466265"/>
            <a:ext cx="2266827" cy="1310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r>
              <a:rPr lang="en-US" altLang="zh-CN" sz="170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en-US" altLang="zh-CN" sz="170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en-US" altLang="zh-CN" sz="170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endParaRPr lang="en-US" altLang="zh-CN" sz="855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346218" y="1475499"/>
            <a:ext cx="2266827" cy="11790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pPr algn="r"/>
            <a:endParaRPr lang="en-US" altLang="zh-CN" sz="855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8963438" y="2090027"/>
            <a:ext cx="2266827" cy="11790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en-US" altLang="zh-CN" sz="855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endParaRPr lang="en-US" altLang="zh-CN" sz="855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Freeform 245"/>
          <p:cNvSpPr/>
          <p:nvPr/>
        </p:nvSpPr>
        <p:spPr bwMode="auto">
          <a:xfrm>
            <a:off x="5039228" y="5135453"/>
            <a:ext cx="442125" cy="442125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69A200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sp>
        <p:nvSpPr>
          <p:cNvPr id="74" name="Freeform 5"/>
          <p:cNvSpPr>
            <a:spLocks noEditPoints="1"/>
          </p:cNvSpPr>
          <p:nvPr/>
        </p:nvSpPr>
        <p:spPr bwMode="auto">
          <a:xfrm>
            <a:off x="6291923" y="1662484"/>
            <a:ext cx="493799" cy="493799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rgbClr val="69A200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sp>
        <p:nvSpPr>
          <p:cNvPr id="75" name="Freeform 217"/>
          <p:cNvSpPr>
            <a:spLocks noEditPoints="1"/>
          </p:cNvSpPr>
          <p:nvPr/>
        </p:nvSpPr>
        <p:spPr bwMode="auto">
          <a:xfrm>
            <a:off x="5107899" y="3862896"/>
            <a:ext cx="505146" cy="378860"/>
          </a:xfrm>
          <a:custGeom>
            <a:avLst/>
            <a:gdLst/>
            <a:ahLst/>
            <a:cxnLst>
              <a:cxn ang="0">
                <a:pos x="78" y="58"/>
              </a:cxn>
              <a:cxn ang="0">
                <a:pos x="0" y="58"/>
              </a:cxn>
              <a:cxn ang="0">
                <a:pos x="0" y="0"/>
              </a:cxn>
              <a:cxn ang="0">
                <a:pos x="5" y="0"/>
              </a:cxn>
              <a:cxn ang="0">
                <a:pos x="5" y="53"/>
              </a:cxn>
              <a:cxn ang="0">
                <a:pos x="78" y="53"/>
              </a:cxn>
              <a:cxn ang="0">
                <a:pos x="78" y="58"/>
              </a:cxn>
              <a:cxn ang="0">
                <a:pos x="73" y="22"/>
              </a:cxn>
              <a:cxn ang="0">
                <a:pos x="71" y="23"/>
              </a:cxn>
              <a:cxn ang="0">
                <a:pos x="66" y="18"/>
              </a:cxn>
              <a:cxn ang="0">
                <a:pos x="42" y="42"/>
              </a:cxn>
              <a:cxn ang="0">
                <a:pos x="40" y="42"/>
              </a:cxn>
              <a:cxn ang="0">
                <a:pos x="31" y="34"/>
              </a:cxn>
              <a:cxn ang="0">
                <a:pos x="16" y="49"/>
              </a:cxn>
              <a:cxn ang="0">
                <a:pos x="8" y="42"/>
              </a:cxn>
              <a:cxn ang="0">
                <a:pos x="30" y="20"/>
              </a:cxn>
              <a:cxn ang="0">
                <a:pos x="32" y="20"/>
              </a:cxn>
              <a:cxn ang="0">
                <a:pos x="41" y="29"/>
              </a:cxn>
              <a:cxn ang="0">
                <a:pos x="59" y="11"/>
              </a:cxn>
              <a:cxn ang="0">
                <a:pos x="54" y="6"/>
              </a:cxn>
              <a:cxn ang="0">
                <a:pos x="55" y="4"/>
              </a:cxn>
              <a:cxn ang="0">
                <a:pos x="71" y="4"/>
              </a:cxn>
              <a:cxn ang="0">
                <a:pos x="73" y="6"/>
              </a:cxn>
              <a:cxn ang="0">
                <a:pos x="73" y="22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rgbClr val="69A200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sp>
        <p:nvSpPr>
          <p:cNvPr id="76" name="Freeform 216"/>
          <p:cNvSpPr>
            <a:spLocks noEditPoints="1"/>
          </p:cNvSpPr>
          <p:nvPr/>
        </p:nvSpPr>
        <p:spPr bwMode="auto">
          <a:xfrm>
            <a:off x="6308485" y="4339738"/>
            <a:ext cx="452101" cy="455175"/>
          </a:xfrm>
          <a:custGeom>
            <a:avLst/>
            <a:gdLst/>
            <a:ahLst/>
            <a:cxnLst>
              <a:cxn ang="0">
                <a:pos x="68" y="34"/>
              </a:cxn>
              <a:cxn ang="0">
                <a:pos x="34" y="68"/>
              </a:cxn>
              <a:cxn ang="0">
                <a:pos x="0" y="34"/>
              </a:cxn>
              <a:cxn ang="0">
                <a:pos x="34" y="0"/>
              </a:cxn>
              <a:cxn ang="0">
                <a:pos x="68" y="34"/>
              </a:cxn>
              <a:cxn ang="0">
                <a:pos x="15" y="40"/>
              </a:cxn>
              <a:cxn ang="0">
                <a:pos x="14" y="34"/>
              </a:cxn>
              <a:cxn ang="0">
                <a:pos x="15" y="27"/>
              </a:cxn>
              <a:cxn ang="0">
                <a:pos x="8" y="20"/>
              </a:cxn>
              <a:cxn ang="0">
                <a:pos x="5" y="34"/>
              </a:cxn>
              <a:cxn ang="0">
                <a:pos x="8" y="47"/>
              </a:cxn>
              <a:cxn ang="0">
                <a:pos x="15" y="40"/>
              </a:cxn>
              <a:cxn ang="0">
                <a:pos x="48" y="34"/>
              </a:cxn>
              <a:cxn ang="0">
                <a:pos x="34" y="19"/>
              </a:cxn>
              <a:cxn ang="0">
                <a:pos x="19" y="34"/>
              </a:cxn>
              <a:cxn ang="0">
                <a:pos x="34" y="48"/>
              </a:cxn>
              <a:cxn ang="0">
                <a:pos x="48" y="34"/>
              </a:cxn>
              <a:cxn ang="0">
                <a:pos x="20" y="8"/>
              </a:cxn>
              <a:cxn ang="0">
                <a:pos x="27" y="15"/>
              </a:cxn>
              <a:cxn ang="0">
                <a:pos x="34" y="14"/>
              </a:cxn>
              <a:cxn ang="0">
                <a:pos x="40" y="15"/>
              </a:cxn>
              <a:cxn ang="0">
                <a:pos x="47" y="8"/>
              </a:cxn>
              <a:cxn ang="0">
                <a:pos x="34" y="5"/>
              </a:cxn>
              <a:cxn ang="0">
                <a:pos x="20" y="8"/>
              </a:cxn>
              <a:cxn ang="0">
                <a:pos x="47" y="59"/>
              </a:cxn>
              <a:cxn ang="0">
                <a:pos x="40" y="52"/>
              </a:cxn>
              <a:cxn ang="0">
                <a:pos x="34" y="53"/>
              </a:cxn>
              <a:cxn ang="0">
                <a:pos x="27" y="52"/>
              </a:cxn>
              <a:cxn ang="0">
                <a:pos x="20" y="59"/>
              </a:cxn>
              <a:cxn ang="0">
                <a:pos x="34" y="63"/>
              </a:cxn>
              <a:cxn ang="0">
                <a:pos x="47" y="59"/>
              </a:cxn>
              <a:cxn ang="0">
                <a:pos x="60" y="47"/>
              </a:cxn>
              <a:cxn ang="0">
                <a:pos x="63" y="34"/>
              </a:cxn>
              <a:cxn ang="0">
                <a:pos x="60" y="20"/>
              </a:cxn>
              <a:cxn ang="0">
                <a:pos x="52" y="27"/>
              </a:cxn>
              <a:cxn ang="0">
                <a:pos x="53" y="34"/>
              </a:cxn>
              <a:cxn ang="0">
                <a:pos x="52" y="40"/>
              </a:cxn>
              <a:cxn ang="0">
                <a:pos x="60" y="4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69A200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sp>
        <p:nvSpPr>
          <p:cNvPr id="77" name="Freeform 135"/>
          <p:cNvSpPr>
            <a:spLocks noEditPoints="1"/>
          </p:cNvSpPr>
          <p:nvPr/>
        </p:nvSpPr>
        <p:spPr bwMode="auto">
          <a:xfrm>
            <a:off x="6262203" y="2948546"/>
            <a:ext cx="404459" cy="378860"/>
          </a:xfrm>
          <a:custGeom>
            <a:avLst/>
            <a:gdLst/>
            <a:ahLst/>
            <a:cxnLst>
              <a:cxn ang="0">
                <a:pos x="13" y="39"/>
              </a:cxn>
              <a:cxn ang="0">
                <a:pos x="8" y="39"/>
              </a:cxn>
              <a:cxn ang="0">
                <a:pos x="0" y="33"/>
              </a:cxn>
              <a:cxn ang="0">
                <a:pos x="5" y="19"/>
              </a:cxn>
              <a:cxn ang="0">
                <a:pos x="15" y="22"/>
              </a:cxn>
              <a:cxn ang="0">
                <a:pos x="20" y="21"/>
              </a:cxn>
              <a:cxn ang="0">
                <a:pos x="20" y="24"/>
              </a:cxn>
              <a:cxn ang="0">
                <a:pos x="23" y="34"/>
              </a:cxn>
              <a:cxn ang="0">
                <a:pos x="13" y="39"/>
              </a:cxn>
              <a:cxn ang="0">
                <a:pos x="15" y="19"/>
              </a:cxn>
              <a:cxn ang="0">
                <a:pos x="5" y="9"/>
              </a:cxn>
              <a:cxn ang="0">
                <a:pos x="15" y="0"/>
              </a:cxn>
              <a:cxn ang="0">
                <a:pos x="25" y="9"/>
              </a:cxn>
              <a:cxn ang="0">
                <a:pos x="15" y="19"/>
              </a:cxn>
              <a:cxn ang="0">
                <a:pos x="53" y="68"/>
              </a:cxn>
              <a:cxn ang="0">
                <a:pos x="20" y="68"/>
              </a:cxn>
              <a:cxn ang="0">
                <a:pos x="10" y="58"/>
              </a:cxn>
              <a:cxn ang="0">
                <a:pos x="23" y="36"/>
              </a:cxn>
              <a:cxn ang="0">
                <a:pos x="37" y="41"/>
              </a:cxn>
              <a:cxn ang="0">
                <a:pos x="50" y="36"/>
              </a:cxn>
              <a:cxn ang="0">
                <a:pos x="64" y="58"/>
              </a:cxn>
              <a:cxn ang="0">
                <a:pos x="53" y="68"/>
              </a:cxn>
              <a:cxn ang="0">
                <a:pos x="37" y="39"/>
              </a:cxn>
              <a:cxn ang="0">
                <a:pos x="22" y="24"/>
              </a:cxn>
              <a:cxn ang="0">
                <a:pos x="37" y="9"/>
              </a:cxn>
              <a:cxn ang="0">
                <a:pos x="51" y="24"/>
              </a:cxn>
              <a:cxn ang="0">
                <a:pos x="37" y="39"/>
              </a:cxn>
              <a:cxn ang="0">
                <a:pos x="59" y="19"/>
              </a:cxn>
              <a:cxn ang="0">
                <a:pos x="49" y="9"/>
              </a:cxn>
              <a:cxn ang="0">
                <a:pos x="59" y="0"/>
              </a:cxn>
              <a:cxn ang="0">
                <a:pos x="68" y="9"/>
              </a:cxn>
              <a:cxn ang="0">
                <a:pos x="59" y="19"/>
              </a:cxn>
              <a:cxn ang="0">
                <a:pos x="66" y="39"/>
              </a:cxn>
              <a:cxn ang="0">
                <a:pos x="61" y="39"/>
              </a:cxn>
              <a:cxn ang="0">
                <a:pos x="51" y="34"/>
              </a:cxn>
              <a:cxn ang="0">
                <a:pos x="54" y="24"/>
              </a:cxn>
              <a:cxn ang="0">
                <a:pos x="54" y="21"/>
              </a:cxn>
              <a:cxn ang="0">
                <a:pos x="59" y="22"/>
              </a:cxn>
              <a:cxn ang="0">
                <a:pos x="69" y="19"/>
              </a:cxn>
              <a:cxn ang="0">
                <a:pos x="73" y="33"/>
              </a:cxn>
              <a:cxn ang="0">
                <a:pos x="66" y="39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69A200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grpSp>
        <p:nvGrpSpPr>
          <p:cNvPr id="19" name="组合 18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22" name="组合 21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94" name="组合 9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29" name="组合 128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43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0" name="组合 129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31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5" name="组合 9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96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62" name="组合 61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88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3" name="组合 62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64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5" name="组合 2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26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49" name="文本框 148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2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flip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3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54" grpId="0" animBg="1"/>
      <p:bldP spid="51" grpId="0" animBg="1"/>
      <p:bldP spid="57" grpId="0" animBg="1"/>
      <p:bldP spid="67" grpId="0"/>
      <p:bldP spid="69" grpId="0"/>
      <p:bldP spid="70" grpId="0"/>
      <p:bldP spid="71" grpId="0"/>
      <p:bldP spid="72" grpId="0"/>
      <p:bldP spid="73" grpId="0" animBg="1"/>
      <p:bldP spid="74" grpId="0" animBg="1"/>
      <p:bldP spid="75" grpId="0" animBg="1"/>
      <p:bldP spid="76" grpId="0" animBg="1"/>
      <p:bldP spid="7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"/>
          <p:cNvGrpSpPr/>
          <p:nvPr/>
        </p:nvGrpSpPr>
        <p:grpSpPr bwMode="auto">
          <a:xfrm>
            <a:off x="8053281" y="3429000"/>
            <a:ext cx="396853" cy="396853"/>
            <a:chOff x="0" y="0"/>
            <a:chExt cx="812800" cy="812800"/>
          </a:xfrm>
        </p:grpSpPr>
        <p:sp>
          <p:nvSpPr>
            <p:cNvPr id="10284" name="椭圆 32"/>
            <p:cNvSpPr>
              <a:spLocks noChangeArrowheads="1"/>
            </p:cNvSpPr>
            <p:nvPr/>
          </p:nvSpPr>
          <p:spPr bwMode="auto">
            <a:xfrm>
              <a:off x="0" y="0"/>
              <a:ext cx="812800" cy="812800"/>
            </a:xfrm>
            <a:prstGeom prst="ellipse">
              <a:avLst/>
            </a:pr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 sz="1705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85" name="任意多边形 33"/>
            <p:cNvSpPr/>
            <p:nvPr/>
          </p:nvSpPr>
          <p:spPr bwMode="auto">
            <a:xfrm rot="5400000">
              <a:off x="120456" y="120456"/>
              <a:ext cx="571888" cy="571888"/>
            </a:xfrm>
            <a:custGeom>
              <a:avLst/>
              <a:gdLst>
                <a:gd name="T0" fmla="*/ 0 w 692642"/>
                <a:gd name="T1" fmla="*/ 194932 h 692642"/>
                <a:gd name="T2" fmla="*/ 38476 w 692642"/>
                <a:gd name="T3" fmla="*/ 156456 h 692642"/>
                <a:gd name="T4" fmla="*/ 156457 w 692642"/>
                <a:gd name="T5" fmla="*/ 156456 h 692642"/>
                <a:gd name="T6" fmla="*/ 156457 w 692642"/>
                <a:gd name="T7" fmla="*/ 38476 h 692642"/>
                <a:gd name="T8" fmla="*/ 194933 w 692642"/>
                <a:gd name="T9" fmla="*/ 0 h 692642"/>
                <a:gd name="T10" fmla="*/ 233409 w 692642"/>
                <a:gd name="T11" fmla="*/ 38476 h 692642"/>
                <a:gd name="T12" fmla="*/ 233409 w 692642"/>
                <a:gd name="T13" fmla="*/ 156457 h 692642"/>
                <a:gd name="T14" fmla="*/ 351390 w 692642"/>
                <a:gd name="T15" fmla="*/ 156457 h 692642"/>
                <a:gd name="T16" fmla="*/ 389866 w 692642"/>
                <a:gd name="T17" fmla="*/ 194933 h 692642"/>
                <a:gd name="T18" fmla="*/ 389865 w 692642"/>
                <a:gd name="T19" fmla="*/ 194932 h 692642"/>
                <a:gd name="T20" fmla="*/ 351389 w 692642"/>
                <a:gd name="T21" fmla="*/ 233409 h 692642"/>
                <a:gd name="T22" fmla="*/ 233409 w 692642"/>
                <a:gd name="T23" fmla="*/ 233409 h 692642"/>
                <a:gd name="T24" fmla="*/ 233409 w 692642"/>
                <a:gd name="T25" fmla="*/ 351390 h 692642"/>
                <a:gd name="T26" fmla="*/ 194932 w 692642"/>
                <a:gd name="T27" fmla="*/ 389866 h 692642"/>
                <a:gd name="T28" fmla="*/ 194933 w 692642"/>
                <a:gd name="T29" fmla="*/ 389865 h 692642"/>
                <a:gd name="T30" fmla="*/ 156457 w 692642"/>
                <a:gd name="T31" fmla="*/ 351389 h 692642"/>
                <a:gd name="T32" fmla="*/ 156457 w 692642"/>
                <a:gd name="T33" fmla="*/ 233409 h 692642"/>
                <a:gd name="T34" fmla="*/ 38476 w 692642"/>
                <a:gd name="T35" fmla="*/ 233409 h 692642"/>
                <a:gd name="T36" fmla="*/ 0 w 692642"/>
                <a:gd name="T37" fmla="*/ 194932 h 6926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2642"/>
                <a:gd name="T58" fmla="*/ 0 h 692642"/>
                <a:gd name="T59" fmla="*/ 692642 w 692642"/>
                <a:gd name="T60" fmla="*/ 692642 h 6926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2642" h="692642">
                  <a:moveTo>
                    <a:pt x="0" y="346320"/>
                  </a:moveTo>
                  <a:cubicBezTo>
                    <a:pt x="0" y="308567"/>
                    <a:pt x="30604" y="277963"/>
                    <a:pt x="68357" y="277963"/>
                  </a:cubicBezTo>
                  <a:lnTo>
                    <a:pt x="277964" y="277963"/>
                  </a:lnTo>
                  <a:lnTo>
                    <a:pt x="277964" y="68357"/>
                  </a:lnTo>
                  <a:cubicBezTo>
                    <a:pt x="277964" y="30604"/>
                    <a:pt x="308568" y="0"/>
                    <a:pt x="346321" y="0"/>
                  </a:cubicBezTo>
                  <a:cubicBezTo>
                    <a:pt x="384074" y="0"/>
                    <a:pt x="414678" y="30604"/>
                    <a:pt x="414678" y="68357"/>
                  </a:cubicBezTo>
                  <a:lnTo>
                    <a:pt x="414678" y="277964"/>
                  </a:lnTo>
                  <a:lnTo>
                    <a:pt x="624285" y="277964"/>
                  </a:lnTo>
                  <a:cubicBezTo>
                    <a:pt x="662038" y="277964"/>
                    <a:pt x="692642" y="308568"/>
                    <a:pt x="692642" y="346321"/>
                  </a:cubicBezTo>
                  <a:lnTo>
                    <a:pt x="692641" y="346320"/>
                  </a:lnTo>
                  <a:cubicBezTo>
                    <a:pt x="692641" y="384073"/>
                    <a:pt x="662037" y="414677"/>
                    <a:pt x="624284" y="414677"/>
                  </a:cubicBezTo>
                  <a:lnTo>
                    <a:pt x="414677" y="414677"/>
                  </a:lnTo>
                  <a:lnTo>
                    <a:pt x="414677" y="624285"/>
                  </a:lnTo>
                  <a:cubicBezTo>
                    <a:pt x="414677" y="662038"/>
                    <a:pt x="384073" y="692642"/>
                    <a:pt x="346320" y="692642"/>
                  </a:cubicBezTo>
                  <a:lnTo>
                    <a:pt x="346321" y="692641"/>
                  </a:lnTo>
                  <a:cubicBezTo>
                    <a:pt x="308568" y="692641"/>
                    <a:pt x="277964" y="662037"/>
                    <a:pt x="277964" y="624284"/>
                  </a:cubicBezTo>
                  <a:lnTo>
                    <a:pt x="277964" y="414677"/>
                  </a:lnTo>
                  <a:lnTo>
                    <a:pt x="68357" y="414677"/>
                  </a:lnTo>
                  <a:cubicBezTo>
                    <a:pt x="30604" y="414677"/>
                    <a:pt x="0" y="384073"/>
                    <a:pt x="0" y="3463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1705">
                <a:latin typeface="Arial" panose="020B0604020202020204" pitchFamily="34" charset="0"/>
              </a:endParaRPr>
            </a:p>
          </p:txBody>
        </p:sp>
      </p:grpSp>
      <p:grpSp>
        <p:nvGrpSpPr>
          <p:cNvPr id="3" name="组合 34"/>
          <p:cNvGrpSpPr/>
          <p:nvPr/>
        </p:nvGrpSpPr>
        <p:grpSpPr bwMode="auto">
          <a:xfrm>
            <a:off x="3786315" y="3429000"/>
            <a:ext cx="396853" cy="396853"/>
            <a:chOff x="0" y="0"/>
            <a:chExt cx="812800" cy="812800"/>
          </a:xfrm>
        </p:grpSpPr>
        <p:sp>
          <p:nvSpPr>
            <p:cNvPr id="10282" name="椭圆 35"/>
            <p:cNvSpPr>
              <a:spLocks noChangeArrowheads="1"/>
            </p:cNvSpPr>
            <p:nvPr/>
          </p:nvSpPr>
          <p:spPr bwMode="auto">
            <a:xfrm>
              <a:off x="0" y="0"/>
              <a:ext cx="812800" cy="812800"/>
            </a:xfrm>
            <a:prstGeom prst="ellipse">
              <a:avLst/>
            </a:pr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 sz="1705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83" name="任意多边形 36"/>
            <p:cNvSpPr/>
            <p:nvPr/>
          </p:nvSpPr>
          <p:spPr bwMode="auto">
            <a:xfrm rot="5400000">
              <a:off x="120456" y="120456"/>
              <a:ext cx="571888" cy="571888"/>
            </a:xfrm>
            <a:custGeom>
              <a:avLst/>
              <a:gdLst>
                <a:gd name="T0" fmla="*/ 0 w 692642"/>
                <a:gd name="T1" fmla="*/ 194932 h 692642"/>
                <a:gd name="T2" fmla="*/ 38476 w 692642"/>
                <a:gd name="T3" fmla="*/ 156456 h 692642"/>
                <a:gd name="T4" fmla="*/ 156457 w 692642"/>
                <a:gd name="T5" fmla="*/ 156456 h 692642"/>
                <a:gd name="T6" fmla="*/ 156457 w 692642"/>
                <a:gd name="T7" fmla="*/ 38476 h 692642"/>
                <a:gd name="T8" fmla="*/ 194933 w 692642"/>
                <a:gd name="T9" fmla="*/ 0 h 692642"/>
                <a:gd name="T10" fmla="*/ 233409 w 692642"/>
                <a:gd name="T11" fmla="*/ 38476 h 692642"/>
                <a:gd name="T12" fmla="*/ 233409 w 692642"/>
                <a:gd name="T13" fmla="*/ 156457 h 692642"/>
                <a:gd name="T14" fmla="*/ 351390 w 692642"/>
                <a:gd name="T15" fmla="*/ 156457 h 692642"/>
                <a:gd name="T16" fmla="*/ 389866 w 692642"/>
                <a:gd name="T17" fmla="*/ 194933 h 692642"/>
                <a:gd name="T18" fmla="*/ 389865 w 692642"/>
                <a:gd name="T19" fmla="*/ 194932 h 692642"/>
                <a:gd name="T20" fmla="*/ 351389 w 692642"/>
                <a:gd name="T21" fmla="*/ 233409 h 692642"/>
                <a:gd name="T22" fmla="*/ 233409 w 692642"/>
                <a:gd name="T23" fmla="*/ 233409 h 692642"/>
                <a:gd name="T24" fmla="*/ 233409 w 692642"/>
                <a:gd name="T25" fmla="*/ 351390 h 692642"/>
                <a:gd name="T26" fmla="*/ 194932 w 692642"/>
                <a:gd name="T27" fmla="*/ 389866 h 692642"/>
                <a:gd name="T28" fmla="*/ 194933 w 692642"/>
                <a:gd name="T29" fmla="*/ 389865 h 692642"/>
                <a:gd name="T30" fmla="*/ 156457 w 692642"/>
                <a:gd name="T31" fmla="*/ 351389 h 692642"/>
                <a:gd name="T32" fmla="*/ 156457 w 692642"/>
                <a:gd name="T33" fmla="*/ 233409 h 692642"/>
                <a:gd name="T34" fmla="*/ 38476 w 692642"/>
                <a:gd name="T35" fmla="*/ 233409 h 692642"/>
                <a:gd name="T36" fmla="*/ 0 w 692642"/>
                <a:gd name="T37" fmla="*/ 194932 h 6926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2642"/>
                <a:gd name="T58" fmla="*/ 0 h 692642"/>
                <a:gd name="T59" fmla="*/ 692642 w 692642"/>
                <a:gd name="T60" fmla="*/ 692642 h 6926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2642" h="692642">
                  <a:moveTo>
                    <a:pt x="0" y="346320"/>
                  </a:moveTo>
                  <a:cubicBezTo>
                    <a:pt x="0" y="308567"/>
                    <a:pt x="30604" y="277963"/>
                    <a:pt x="68357" y="277963"/>
                  </a:cubicBezTo>
                  <a:lnTo>
                    <a:pt x="277964" y="277963"/>
                  </a:lnTo>
                  <a:lnTo>
                    <a:pt x="277964" y="68357"/>
                  </a:lnTo>
                  <a:cubicBezTo>
                    <a:pt x="277964" y="30604"/>
                    <a:pt x="308568" y="0"/>
                    <a:pt x="346321" y="0"/>
                  </a:cubicBezTo>
                  <a:cubicBezTo>
                    <a:pt x="384074" y="0"/>
                    <a:pt x="414678" y="30604"/>
                    <a:pt x="414678" y="68357"/>
                  </a:cubicBezTo>
                  <a:lnTo>
                    <a:pt x="414678" y="277964"/>
                  </a:lnTo>
                  <a:lnTo>
                    <a:pt x="624285" y="277964"/>
                  </a:lnTo>
                  <a:cubicBezTo>
                    <a:pt x="662038" y="277964"/>
                    <a:pt x="692642" y="308568"/>
                    <a:pt x="692642" y="346321"/>
                  </a:cubicBezTo>
                  <a:lnTo>
                    <a:pt x="692641" y="346320"/>
                  </a:lnTo>
                  <a:cubicBezTo>
                    <a:pt x="692641" y="384073"/>
                    <a:pt x="662037" y="414677"/>
                    <a:pt x="624284" y="414677"/>
                  </a:cubicBezTo>
                  <a:lnTo>
                    <a:pt x="414677" y="414677"/>
                  </a:lnTo>
                  <a:lnTo>
                    <a:pt x="414677" y="624285"/>
                  </a:lnTo>
                  <a:cubicBezTo>
                    <a:pt x="414677" y="662038"/>
                    <a:pt x="384073" y="692642"/>
                    <a:pt x="346320" y="692642"/>
                  </a:cubicBezTo>
                  <a:lnTo>
                    <a:pt x="346321" y="692641"/>
                  </a:lnTo>
                  <a:cubicBezTo>
                    <a:pt x="308568" y="692641"/>
                    <a:pt x="277964" y="662037"/>
                    <a:pt x="277964" y="624284"/>
                  </a:cubicBezTo>
                  <a:lnTo>
                    <a:pt x="277964" y="414677"/>
                  </a:lnTo>
                  <a:lnTo>
                    <a:pt x="68357" y="414677"/>
                  </a:lnTo>
                  <a:cubicBezTo>
                    <a:pt x="30604" y="414677"/>
                    <a:pt x="0" y="384073"/>
                    <a:pt x="0" y="3463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1705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组合 37"/>
          <p:cNvGrpSpPr/>
          <p:nvPr/>
        </p:nvGrpSpPr>
        <p:grpSpPr bwMode="auto">
          <a:xfrm>
            <a:off x="5897574" y="1335202"/>
            <a:ext cx="396853" cy="396853"/>
            <a:chOff x="0" y="0"/>
            <a:chExt cx="812800" cy="812800"/>
          </a:xfrm>
        </p:grpSpPr>
        <p:sp>
          <p:nvSpPr>
            <p:cNvPr id="10280" name="椭圆 38"/>
            <p:cNvSpPr>
              <a:spLocks noChangeArrowheads="1"/>
            </p:cNvSpPr>
            <p:nvPr/>
          </p:nvSpPr>
          <p:spPr bwMode="auto">
            <a:xfrm>
              <a:off x="0" y="0"/>
              <a:ext cx="812800" cy="812800"/>
            </a:xfrm>
            <a:prstGeom prst="ellipse">
              <a:avLst/>
            </a:pr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 sz="1705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81" name="任意多边形 39"/>
            <p:cNvSpPr/>
            <p:nvPr/>
          </p:nvSpPr>
          <p:spPr bwMode="auto">
            <a:xfrm rot="5400000">
              <a:off x="120456" y="120456"/>
              <a:ext cx="571888" cy="571888"/>
            </a:xfrm>
            <a:custGeom>
              <a:avLst/>
              <a:gdLst>
                <a:gd name="T0" fmla="*/ 0 w 692642"/>
                <a:gd name="T1" fmla="*/ 194932 h 692642"/>
                <a:gd name="T2" fmla="*/ 38476 w 692642"/>
                <a:gd name="T3" fmla="*/ 156456 h 692642"/>
                <a:gd name="T4" fmla="*/ 156457 w 692642"/>
                <a:gd name="T5" fmla="*/ 156456 h 692642"/>
                <a:gd name="T6" fmla="*/ 156457 w 692642"/>
                <a:gd name="T7" fmla="*/ 38476 h 692642"/>
                <a:gd name="T8" fmla="*/ 194933 w 692642"/>
                <a:gd name="T9" fmla="*/ 0 h 692642"/>
                <a:gd name="T10" fmla="*/ 233409 w 692642"/>
                <a:gd name="T11" fmla="*/ 38476 h 692642"/>
                <a:gd name="T12" fmla="*/ 233409 w 692642"/>
                <a:gd name="T13" fmla="*/ 156457 h 692642"/>
                <a:gd name="T14" fmla="*/ 351390 w 692642"/>
                <a:gd name="T15" fmla="*/ 156457 h 692642"/>
                <a:gd name="T16" fmla="*/ 389866 w 692642"/>
                <a:gd name="T17" fmla="*/ 194933 h 692642"/>
                <a:gd name="T18" fmla="*/ 389865 w 692642"/>
                <a:gd name="T19" fmla="*/ 194932 h 692642"/>
                <a:gd name="T20" fmla="*/ 351389 w 692642"/>
                <a:gd name="T21" fmla="*/ 233409 h 692642"/>
                <a:gd name="T22" fmla="*/ 233409 w 692642"/>
                <a:gd name="T23" fmla="*/ 233409 h 692642"/>
                <a:gd name="T24" fmla="*/ 233409 w 692642"/>
                <a:gd name="T25" fmla="*/ 351390 h 692642"/>
                <a:gd name="T26" fmla="*/ 194932 w 692642"/>
                <a:gd name="T27" fmla="*/ 389866 h 692642"/>
                <a:gd name="T28" fmla="*/ 194933 w 692642"/>
                <a:gd name="T29" fmla="*/ 389865 h 692642"/>
                <a:gd name="T30" fmla="*/ 156457 w 692642"/>
                <a:gd name="T31" fmla="*/ 351389 h 692642"/>
                <a:gd name="T32" fmla="*/ 156457 w 692642"/>
                <a:gd name="T33" fmla="*/ 233409 h 692642"/>
                <a:gd name="T34" fmla="*/ 38476 w 692642"/>
                <a:gd name="T35" fmla="*/ 233409 h 692642"/>
                <a:gd name="T36" fmla="*/ 0 w 692642"/>
                <a:gd name="T37" fmla="*/ 194932 h 6926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2642"/>
                <a:gd name="T58" fmla="*/ 0 h 692642"/>
                <a:gd name="T59" fmla="*/ 692642 w 692642"/>
                <a:gd name="T60" fmla="*/ 692642 h 6926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2642" h="692642">
                  <a:moveTo>
                    <a:pt x="0" y="346320"/>
                  </a:moveTo>
                  <a:cubicBezTo>
                    <a:pt x="0" y="308567"/>
                    <a:pt x="30604" y="277963"/>
                    <a:pt x="68357" y="277963"/>
                  </a:cubicBezTo>
                  <a:lnTo>
                    <a:pt x="277964" y="277963"/>
                  </a:lnTo>
                  <a:lnTo>
                    <a:pt x="277964" y="68357"/>
                  </a:lnTo>
                  <a:cubicBezTo>
                    <a:pt x="277964" y="30604"/>
                    <a:pt x="308568" y="0"/>
                    <a:pt x="346321" y="0"/>
                  </a:cubicBezTo>
                  <a:cubicBezTo>
                    <a:pt x="384074" y="0"/>
                    <a:pt x="414678" y="30604"/>
                    <a:pt x="414678" y="68357"/>
                  </a:cubicBezTo>
                  <a:lnTo>
                    <a:pt x="414678" y="277964"/>
                  </a:lnTo>
                  <a:lnTo>
                    <a:pt x="624285" y="277964"/>
                  </a:lnTo>
                  <a:cubicBezTo>
                    <a:pt x="662038" y="277964"/>
                    <a:pt x="692642" y="308568"/>
                    <a:pt x="692642" y="346321"/>
                  </a:cubicBezTo>
                  <a:lnTo>
                    <a:pt x="692641" y="346320"/>
                  </a:lnTo>
                  <a:cubicBezTo>
                    <a:pt x="692641" y="384073"/>
                    <a:pt x="662037" y="414677"/>
                    <a:pt x="624284" y="414677"/>
                  </a:cubicBezTo>
                  <a:lnTo>
                    <a:pt x="414677" y="414677"/>
                  </a:lnTo>
                  <a:lnTo>
                    <a:pt x="414677" y="624285"/>
                  </a:lnTo>
                  <a:cubicBezTo>
                    <a:pt x="414677" y="662038"/>
                    <a:pt x="384073" y="692642"/>
                    <a:pt x="346320" y="692642"/>
                  </a:cubicBezTo>
                  <a:lnTo>
                    <a:pt x="346321" y="692641"/>
                  </a:lnTo>
                  <a:cubicBezTo>
                    <a:pt x="308568" y="692641"/>
                    <a:pt x="277964" y="662037"/>
                    <a:pt x="277964" y="624284"/>
                  </a:cubicBezTo>
                  <a:lnTo>
                    <a:pt x="277964" y="414677"/>
                  </a:lnTo>
                  <a:lnTo>
                    <a:pt x="68357" y="414677"/>
                  </a:lnTo>
                  <a:cubicBezTo>
                    <a:pt x="30604" y="414677"/>
                    <a:pt x="0" y="384073"/>
                    <a:pt x="0" y="3463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1705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组合 40"/>
          <p:cNvGrpSpPr/>
          <p:nvPr/>
        </p:nvGrpSpPr>
        <p:grpSpPr bwMode="auto">
          <a:xfrm>
            <a:off x="5897574" y="5564070"/>
            <a:ext cx="396853" cy="396853"/>
            <a:chOff x="0" y="0"/>
            <a:chExt cx="812800" cy="812800"/>
          </a:xfrm>
        </p:grpSpPr>
        <p:sp>
          <p:nvSpPr>
            <p:cNvPr id="10278" name="椭圆 41"/>
            <p:cNvSpPr>
              <a:spLocks noChangeArrowheads="1"/>
            </p:cNvSpPr>
            <p:nvPr/>
          </p:nvSpPr>
          <p:spPr bwMode="auto">
            <a:xfrm>
              <a:off x="0" y="0"/>
              <a:ext cx="812800" cy="812800"/>
            </a:xfrm>
            <a:prstGeom prst="ellipse">
              <a:avLst/>
            </a:pr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en-US" sz="1705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79" name="任意多边形 42"/>
            <p:cNvSpPr/>
            <p:nvPr/>
          </p:nvSpPr>
          <p:spPr bwMode="auto">
            <a:xfrm rot="5400000">
              <a:off x="120456" y="120456"/>
              <a:ext cx="571888" cy="571888"/>
            </a:xfrm>
            <a:custGeom>
              <a:avLst/>
              <a:gdLst>
                <a:gd name="T0" fmla="*/ 0 w 692642"/>
                <a:gd name="T1" fmla="*/ 194932 h 692642"/>
                <a:gd name="T2" fmla="*/ 38476 w 692642"/>
                <a:gd name="T3" fmla="*/ 156456 h 692642"/>
                <a:gd name="T4" fmla="*/ 156457 w 692642"/>
                <a:gd name="T5" fmla="*/ 156456 h 692642"/>
                <a:gd name="T6" fmla="*/ 156457 w 692642"/>
                <a:gd name="T7" fmla="*/ 38476 h 692642"/>
                <a:gd name="T8" fmla="*/ 194933 w 692642"/>
                <a:gd name="T9" fmla="*/ 0 h 692642"/>
                <a:gd name="T10" fmla="*/ 233409 w 692642"/>
                <a:gd name="T11" fmla="*/ 38476 h 692642"/>
                <a:gd name="T12" fmla="*/ 233409 w 692642"/>
                <a:gd name="T13" fmla="*/ 156457 h 692642"/>
                <a:gd name="T14" fmla="*/ 351390 w 692642"/>
                <a:gd name="T15" fmla="*/ 156457 h 692642"/>
                <a:gd name="T16" fmla="*/ 389866 w 692642"/>
                <a:gd name="T17" fmla="*/ 194933 h 692642"/>
                <a:gd name="T18" fmla="*/ 389865 w 692642"/>
                <a:gd name="T19" fmla="*/ 194932 h 692642"/>
                <a:gd name="T20" fmla="*/ 351389 w 692642"/>
                <a:gd name="T21" fmla="*/ 233409 h 692642"/>
                <a:gd name="T22" fmla="*/ 233409 w 692642"/>
                <a:gd name="T23" fmla="*/ 233409 h 692642"/>
                <a:gd name="T24" fmla="*/ 233409 w 692642"/>
                <a:gd name="T25" fmla="*/ 351390 h 692642"/>
                <a:gd name="T26" fmla="*/ 194932 w 692642"/>
                <a:gd name="T27" fmla="*/ 389866 h 692642"/>
                <a:gd name="T28" fmla="*/ 194933 w 692642"/>
                <a:gd name="T29" fmla="*/ 389865 h 692642"/>
                <a:gd name="T30" fmla="*/ 156457 w 692642"/>
                <a:gd name="T31" fmla="*/ 351389 h 692642"/>
                <a:gd name="T32" fmla="*/ 156457 w 692642"/>
                <a:gd name="T33" fmla="*/ 233409 h 692642"/>
                <a:gd name="T34" fmla="*/ 38476 w 692642"/>
                <a:gd name="T35" fmla="*/ 233409 h 692642"/>
                <a:gd name="T36" fmla="*/ 0 w 692642"/>
                <a:gd name="T37" fmla="*/ 194932 h 6926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2642"/>
                <a:gd name="T58" fmla="*/ 0 h 692642"/>
                <a:gd name="T59" fmla="*/ 692642 w 692642"/>
                <a:gd name="T60" fmla="*/ 692642 h 6926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2642" h="692642">
                  <a:moveTo>
                    <a:pt x="0" y="346320"/>
                  </a:moveTo>
                  <a:cubicBezTo>
                    <a:pt x="0" y="308567"/>
                    <a:pt x="30604" y="277963"/>
                    <a:pt x="68357" y="277963"/>
                  </a:cubicBezTo>
                  <a:lnTo>
                    <a:pt x="277964" y="277963"/>
                  </a:lnTo>
                  <a:lnTo>
                    <a:pt x="277964" y="68357"/>
                  </a:lnTo>
                  <a:cubicBezTo>
                    <a:pt x="277964" y="30604"/>
                    <a:pt x="308568" y="0"/>
                    <a:pt x="346321" y="0"/>
                  </a:cubicBezTo>
                  <a:cubicBezTo>
                    <a:pt x="384074" y="0"/>
                    <a:pt x="414678" y="30604"/>
                    <a:pt x="414678" y="68357"/>
                  </a:cubicBezTo>
                  <a:lnTo>
                    <a:pt x="414678" y="277964"/>
                  </a:lnTo>
                  <a:lnTo>
                    <a:pt x="624285" y="277964"/>
                  </a:lnTo>
                  <a:cubicBezTo>
                    <a:pt x="662038" y="277964"/>
                    <a:pt x="692642" y="308568"/>
                    <a:pt x="692642" y="346321"/>
                  </a:cubicBezTo>
                  <a:lnTo>
                    <a:pt x="692641" y="346320"/>
                  </a:lnTo>
                  <a:cubicBezTo>
                    <a:pt x="692641" y="384073"/>
                    <a:pt x="662037" y="414677"/>
                    <a:pt x="624284" y="414677"/>
                  </a:cubicBezTo>
                  <a:lnTo>
                    <a:pt x="414677" y="414677"/>
                  </a:lnTo>
                  <a:lnTo>
                    <a:pt x="414677" y="624285"/>
                  </a:lnTo>
                  <a:cubicBezTo>
                    <a:pt x="414677" y="662038"/>
                    <a:pt x="384073" y="692642"/>
                    <a:pt x="346320" y="692642"/>
                  </a:cubicBezTo>
                  <a:lnTo>
                    <a:pt x="346321" y="692641"/>
                  </a:lnTo>
                  <a:cubicBezTo>
                    <a:pt x="308568" y="692641"/>
                    <a:pt x="277964" y="662037"/>
                    <a:pt x="277964" y="624284"/>
                  </a:cubicBezTo>
                  <a:lnTo>
                    <a:pt x="277964" y="414677"/>
                  </a:lnTo>
                  <a:lnTo>
                    <a:pt x="68357" y="414677"/>
                  </a:lnTo>
                  <a:cubicBezTo>
                    <a:pt x="30604" y="414677"/>
                    <a:pt x="0" y="384073"/>
                    <a:pt x="0" y="3463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endParaRPr lang="zh-CN" altLang="en-US" sz="1705"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组合 66"/>
          <p:cNvGrpSpPr/>
          <p:nvPr/>
        </p:nvGrpSpPr>
        <p:grpSpPr bwMode="auto">
          <a:xfrm>
            <a:off x="4089726" y="1626048"/>
            <a:ext cx="4012552" cy="4015455"/>
            <a:chOff x="0" y="0"/>
            <a:chExt cx="4392474" cy="4393594"/>
          </a:xfrm>
        </p:grpSpPr>
        <p:grpSp>
          <p:nvGrpSpPr>
            <p:cNvPr id="10256" name="组合 44"/>
            <p:cNvGrpSpPr/>
            <p:nvPr/>
          </p:nvGrpSpPr>
          <p:grpSpPr bwMode="auto">
            <a:xfrm>
              <a:off x="0" y="0"/>
              <a:ext cx="4392474" cy="4393594"/>
              <a:chOff x="0" y="0"/>
              <a:chExt cx="4392474" cy="4393594"/>
            </a:xfrm>
          </p:grpSpPr>
          <p:grpSp>
            <p:nvGrpSpPr>
              <p:cNvPr id="10261" name="组合 30"/>
              <p:cNvGrpSpPr/>
              <p:nvPr/>
            </p:nvGrpSpPr>
            <p:grpSpPr bwMode="auto">
              <a:xfrm>
                <a:off x="0" y="0"/>
                <a:ext cx="4392474" cy="4393594"/>
                <a:chOff x="0" y="0"/>
                <a:chExt cx="4392474" cy="4393594"/>
              </a:xfrm>
            </p:grpSpPr>
            <p:sp>
              <p:nvSpPr>
                <p:cNvPr id="10263" name="Freeform 5"/>
                <p:cNvSpPr/>
                <p:nvPr/>
              </p:nvSpPr>
              <p:spPr bwMode="auto">
                <a:xfrm rot="2700000">
                  <a:off x="1722485" y="615110"/>
                  <a:ext cx="1941774" cy="711551"/>
                </a:xfrm>
                <a:custGeom>
                  <a:avLst/>
                  <a:gdLst>
                    <a:gd name="T0" fmla="*/ 2147483647 w 821"/>
                    <a:gd name="T1" fmla="*/ 2147483647 h 301"/>
                    <a:gd name="T2" fmla="*/ 0 w 821"/>
                    <a:gd name="T3" fmla="*/ 2147483647 h 301"/>
                    <a:gd name="T4" fmla="*/ 2147483647 w 821"/>
                    <a:gd name="T5" fmla="*/ 2147483647 h 301"/>
                    <a:gd name="T6" fmla="*/ 2147483647 w 821"/>
                    <a:gd name="T7" fmla="*/ 0 h 301"/>
                    <a:gd name="T8" fmla="*/ 2147483647 w 821"/>
                    <a:gd name="T9" fmla="*/ 0 h 301"/>
                    <a:gd name="T10" fmla="*/ 2147483647 w 821"/>
                    <a:gd name="T11" fmla="*/ 2147483647 h 30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21"/>
                    <a:gd name="T19" fmla="*/ 0 h 301"/>
                    <a:gd name="T20" fmla="*/ 821 w 821"/>
                    <a:gd name="T21" fmla="*/ 301 h 30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21" h="301">
                      <a:moveTo>
                        <a:pt x="282" y="20"/>
                      </a:moveTo>
                      <a:cubicBezTo>
                        <a:pt x="0" y="301"/>
                        <a:pt x="0" y="301"/>
                        <a:pt x="0" y="301"/>
                      </a:cubicBezTo>
                      <a:cubicBezTo>
                        <a:pt x="821" y="301"/>
                        <a:pt x="821" y="301"/>
                        <a:pt x="821" y="301"/>
                      </a:cubicBezTo>
                      <a:cubicBezTo>
                        <a:pt x="821" y="0"/>
                        <a:pt x="821" y="0"/>
                        <a:pt x="821" y="0"/>
                      </a:cubicBezTo>
                      <a:cubicBezTo>
                        <a:pt x="328" y="0"/>
                        <a:pt x="328" y="0"/>
                        <a:pt x="328" y="0"/>
                      </a:cubicBezTo>
                      <a:cubicBezTo>
                        <a:pt x="302" y="7"/>
                        <a:pt x="290" y="15"/>
                        <a:pt x="282" y="20"/>
                      </a:cubicBezTo>
                      <a:close/>
                    </a:path>
                  </a:pathLst>
                </a:cu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4" name="Freeform 6"/>
                <p:cNvSpPr/>
                <p:nvPr/>
              </p:nvSpPr>
              <p:spPr bwMode="auto">
                <a:xfrm rot="2700000">
                  <a:off x="3064311" y="1725311"/>
                  <a:ext cx="714549" cy="1941775"/>
                </a:xfrm>
                <a:custGeom>
                  <a:avLst/>
                  <a:gdLst>
                    <a:gd name="T0" fmla="*/ 2147483647 w 302"/>
                    <a:gd name="T1" fmla="*/ 2147483647 h 821"/>
                    <a:gd name="T2" fmla="*/ 0 w 302"/>
                    <a:gd name="T3" fmla="*/ 0 h 821"/>
                    <a:gd name="T4" fmla="*/ 0 w 302"/>
                    <a:gd name="T5" fmla="*/ 2147483647 h 821"/>
                    <a:gd name="T6" fmla="*/ 2147483647 w 302"/>
                    <a:gd name="T7" fmla="*/ 2147483647 h 821"/>
                    <a:gd name="T8" fmla="*/ 2147483647 w 302"/>
                    <a:gd name="T9" fmla="*/ 2147483647 h 821"/>
                    <a:gd name="T10" fmla="*/ 2147483647 w 302"/>
                    <a:gd name="T11" fmla="*/ 2147483647 h 8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2"/>
                    <a:gd name="T19" fmla="*/ 0 h 821"/>
                    <a:gd name="T20" fmla="*/ 302 w 302"/>
                    <a:gd name="T21" fmla="*/ 821 h 8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2" h="821">
                      <a:moveTo>
                        <a:pt x="282" y="28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21"/>
                        <a:pt x="0" y="821"/>
                        <a:pt x="0" y="821"/>
                      </a:cubicBezTo>
                      <a:cubicBezTo>
                        <a:pt x="302" y="821"/>
                        <a:pt x="302" y="821"/>
                        <a:pt x="302" y="821"/>
                      </a:cubicBezTo>
                      <a:cubicBezTo>
                        <a:pt x="302" y="328"/>
                        <a:pt x="302" y="328"/>
                        <a:pt x="302" y="328"/>
                      </a:cubicBezTo>
                      <a:cubicBezTo>
                        <a:pt x="295" y="301"/>
                        <a:pt x="286" y="290"/>
                        <a:pt x="282" y="282"/>
                      </a:cubicBezTo>
                      <a:close/>
                    </a:path>
                  </a:pathLst>
                </a:cu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5" name="Freeform 7"/>
                <p:cNvSpPr/>
                <p:nvPr/>
              </p:nvSpPr>
              <p:spPr bwMode="auto">
                <a:xfrm rot="2700000">
                  <a:off x="2580127" y="1261992"/>
                  <a:ext cx="1863824" cy="1076321"/>
                </a:xfrm>
                <a:custGeom>
                  <a:avLst/>
                  <a:gdLst>
                    <a:gd name="T0" fmla="*/ 2147483647 w 788"/>
                    <a:gd name="T1" fmla="*/ 2147483647 h 455"/>
                    <a:gd name="T2" fmla="*/ 2147483647 w 788"/>
                    <a:gd name="T3" fmla="*/ 2147483647 h 455"/>
                    <a:gd name="T4" fmla="*/ 2147483647 w 788"/>
                    <a:gd name="T5" fmla="*/ 2147483647 h 455"/>
                    <a:gd name="T6" fmla="*/ 2147483647 w 788"/>
                    <a:gd name="T7" fmla="*/ 2147483647 h 455"/>
                    <a:gd name="T8" fmla="*/ 2147483647 w 788"/>
                    <a:gd name="T9" fmla="*/ 2147483647 h 455"/>
                    <a:gd name="T10" fmla="*/ 2147483647 w 788"/>
                    <a:gd name="T11" fmla="*/ 2147483647 h 455"/>
                    <a:gd name="T12" fmla="*/ 2147483647 w 788"/>
                    <a:gd name="T13" fmla="*/ 2147483647 h 455"/>
                    <a:gd name="T14" fmla="*/ 2147483647 w 788"/>
                    <a:gd name="T15" fmla="*/ 2147483647 h 455"/>
                    <a:gd name="T16" fmla="*/ 2147483647 w 788"/>
                    <a:gd name="T17" fmla="*/ 2147483647 h 455"/>
                    <a:gd name="T18" fmla="*/ 2147483647 w 788"/>
                    <a:gd name="T19" fmla="*/ 2147483647 h 455"/>
                    <a:gd name="T20" fmla="*/ 2147483647 w 788"/>
                    <a:gd name="T21" fmla="*/ 2147483647 h 455"/>
                    <a:gd name="T22" fmla="*/ 2147483647 w 788"/>
                    <a:gd name="T23" fmla="*/ 2147483647 h 455"/>
                    <a:gd name="T24" fmla="*/ 2147483647 w 788"/>
                    <a:gd name="T25" fmla="*/ 2147483647 h 455"/>
                    <a:gd name="T26" fmla="*/ 2147483647 w 788"/>
                    <a:gd name="T27" fmla="*/ 2147483647 h 4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788"/>
                    <a:gd name="T43" fmla="*/ 0 h 455"/>
                    <a:gd name="T44" fmla="*/ 788 w 788"/>
                    <a:gd name="T45" fmla="*/ 455 h 4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788" h="455">
                      <a:moveTo>
                        <a:pt x="492" y="94"/>
                      </a:moveTo>
                      <a:cubicBezTo>
                        <a:pt x="477" y="78"/>
                        <a:pt x="445" y="75"/>
                        <a:pt x="418" y="75"/>
                      </a:cubicBezTo>
                      <a:cubicBezTo>
                        <a:pt x="241" y="75"/>
                        <a:pt x="241" y="75"/>
                        <a:pt x="241" y="75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12"/>
                        <a:pt x="222" y="0"/>
                        <a:pt x="207" y="12"/>
                      </a:cubicBezTo>
                      <a:cubicBezTo>
                        <a:pt x="16" y="202"/>
                        <a:pt x="16" y="202"/>
                        <a:pt x="16" y="202"/>
                      </a:cubicBezTo>
                      <a:cubicBezTo>
                        <a:pt x="0" y="216"/>
                        <a:pt x="0" y="238"/>
                        <a:pt x="16" y="252"/>
                      </a:cubicBezTo>
                      <a:cubicBezTo>
                        <a:pt x="207" y="442"/>
                        <a:pt x="207" y="442"/>
                        <a:pt x="207" y="442"/>
                      </a:cubicBezTo>
                      <a:cubicBezTo>
                        <a:pt x="222" y="455"/>
                        <a:pt x="241" y="444"/>
                        <a:pt x="241" y="426"/>
                      </a:cubicBezTo>
                      <a:cubicBezTo>
                        <a:pt x="241" y="381"/>
                        <a:pt x="241" y="381"/>
                        <a:pt x="241" y="381"/>
                      </a:cubicBezTo>
                      <a:cubicBezTo>
                        <a:pt x="241" y="381"/>
                        <a:pt x="633" y="381"/>
                        <a:pt x="683" y="381"/>
                      </a:cubicBezTo>
                      <a:cubicBezTo>
                        <a:pt x="739" y="381"/>
                        <a:pt x="784" y="411"/>
                        <a:pt x="784" y="446"/>
                      </a:cubicBezTo>
                      <a:cubicBezTo>
                        <a:pt x="784" y="446"/>
                        <a:pt x="788" y="421"/>
                        <a:pt x="763" y="390"/>
                      </a:cubicBezTo>
                      <a:cubicBezTo>
                        <a:pt x="750" y="375"/>
                        <a:pt x="492" y="94"/>
                        <a:pt x="492" y="94"/>
                      </a:cubicBezTo>
                      <a:close/>
                    </a:path>
                  </a:pathLst>
                </a:custGeom>
                <a:solidFill>
                  <a:srgbClr val="69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6" name="Freeform 8"/>
                <p:cNvSpPr/>
                <p:nvPr/>
              </p:nvSpPr>
              <p:spPr bwMode="auto">
                <a:xfrm rot="2700000">
                  <a:off x="730626" y="3067930"/>
                  <a:ext cx="1939775" cy="711551"/>
                </a:xfrm>
                <a:custGeom>
                  <a:avLst/>
                  <a:gdLst>
                    <a:gd name="T0" fmla="*/ 2147483647 w 820"/>
                    <a:gd name="T1" fmla="*/ 2147483647 h 301"/>
                    <a:gd name="T2" fmla="*/ 2147483647 w 820"/>
                    <a:gd name="T3" fmla="*/ 0 h 301"/>
                    <a:gd name="T4" fmla="*/ 0 w 820"/>
                    <a:gd name="T5" fmla="*/ 0 h 301"/>
                    <a:gd name="T6" fmla="*/ 0 w 820"/>
                    <a:gd name="T7" fmla="*/ 2147483647 h 301"/>
                    <a:gd name="T8" fmla="*/ 2147483647 w 820"/>
                    <a:gd name="T9" fmla="*/ 2147483647 h 301"/>
                    <a:gd name="T10" fmla="*/ 2147483647 w 820"/>
                    <a:gd name="T11" fmla="*/ 2147483647 h 30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20"/>
                    <a:gd name="T19" fmla="*/ 0 h 301"/>
                    <a:gd name="T20" fmla="*/ 820 w 820"/>
                    <a:gd name="T21" fmla="*/ 301 h 30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20" h="301">
                      <a:moveTo>
                        <a:pt x="539" y="282"/>
                      </a:moveTo>
                      <a:cubicBezTo>
                        <a:pt x="820" y="0"/>
                        <a:pt x="820" y="0"/>
                        <a:pt x="8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1"/>
                        <a:pt x="0" y="301"/>
                        <a:pt x="0" y="301"/>
                      </a:cubicBezTo>
                      <a:cubicBezTo>
                        <a:pt x="493" y="301"/>
                        <a:pt x="493" y="301"/>
                        <a:pt x="493" y="301"/>
                      </a:cubicBezTo>
                      <a:cubicBezTo>
                        <a:pt x="519" y="294"/>
                        <a:pt x="531" y="286"/>
                        <a:pt x="539" y="282"/>
                      </a:cubicBezTo>
                      <a:close/>
                    </a:path>
                  </a:pathLst>
                </a:cu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7" name="Freeform 9"/>
                <p:cNvSpPr/>
                <p:nvPr/>
              </p:nvSpPr>
              <p:spPr bwMode="auto">
                <a:xfrm rot="2700000">
                  <a:off x="2052721" y="2581222"/>
                  <a:ext cx="1081317" cy="1870820"/>
                </a:xfrm>
                <a:custGeom>
                  <a:avLst/>
                  <a:gdLst>
                    <a:gd name="T0" fmla="*/ 2147483647 w 457"/>
                    <a:gd name="T1" fmla="*/ 2147483647 h 791"/>
                    <a:gd name="T2" fmla="*/ 2147483647 w 457"/>
                    <a:gd name="T3" fmla="*/ 2147483647 h 791"/>
                    <a:gd name="T4" fmla="*/ 2147483647 w 457"/>
                    <a:gd name="T5" fmla="*/ 2147483647 h 791"/>
                    <a:gd name="T6" fmla="*/ 2147483647 w 457"/>
                    <a:gd name="T7" fmla="*/ 2147483647 h 791"/>
                    <a:gd name="T8" fmla="*/ 2147483647 w 457"/>
                    <a:gd name="T9" fmla="*/ 2147483647 h 791"/>
                    <a:gd name="T10" fmla="*/ 2147483647 w 457"/>
                    <a:gd name="T11" fmla="*/ 2147483647 h 791"/>
                    <a:gd name="T12" fmla="*/ 2147483647 w 457"/>
                    <a:gd name="T13" fmla="*/ 2147483647 h 791"/>
                    <a:gd name="T14" fmla="*/ 2147483647 w 457"/>
                    <a:gd name="T15" fmla="*/ 2147483647 h 791"/>
                    <a:gd name="T16" fmla="*/ 2147483647 w 457"/>
                    <a:gd name="T17" fmla="*/ 2147483647 h 791"/>
                    <a:gd name="T18" fmla="*/ 2147483647 w 457"/>
                    <a:gd name="T19" fmla="*/ 2147483647 h 791"/>
                    <a:gd name="T20" fmla="*/ 2147483647 w 457"/>
                    <a:gd name="T21" fmla="*/ 2147483647 h 791"/>
                    <a:gd name="T22" fmla="*/ 0 w 457"/>
                    <a:gd name="T23" fmla="*/ 2147483647 h 791"/>
                    <a:gd name="T24" fmla="*/ 2147483647 w 457"/>
                    <a:gd name="T25" fmla="*/ 2147483647 h 791"/>
                    <a:gd name="T26" fmla="*/ 2147483647 w 457"/>
                    <a:gd name="T27" fmla="*/ 2147483647 h 7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57"/>
                    <a:gd name="T43" fmla="*/ 0 h 791"/>
                    <a:gd name="T44" fmla="*/ 457 w 457"/>
                    <a:gd name="T45" fmla="*/ 791 h 7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57" h="791">
                      <a:moveTo>
                        <a:pt x="363" y="492"/>
                      </a:moveTo>
                      <a:cubicBezTo>
                        <a:pt x="378" y="477"/>
                        <a:pt x="381" y="445"/>
                        <a:pt x="381" y="418"/>
                      </a:cubicBezTo>
                      <a:cubicBezTo>
                        <a:pt x="381" y="241"/>
                        <a:pt x="381" y="241"/>
                        <a:pt x="381" y="241"/>
                      </a:cubicBezTo>
                      <a:cubicBezTo>
                        <a:pt x="428" y="241"/>
                        <a:pt x="428" y="241"/>
                        <a:pt x="428" y="241"/>
                      </a:cubicBezTo>
                      <a:cubicBezTo>
                        <a:pt x="445" y="241"/>
                        <a:pt x="457" y="221"/>
                        <a:pt x="444" y="207"/>
                      </a:cubicBezTo>
                      <a:cubicBezTo>
                        <a:pt x="254" y="16"/>
                        <a:pt x="254" y="16"/>
                        <a:pt x="254" y="16"/>
                      </a:cubicBezTo>
                      <a:cubicBezTo>
                        <a:pt x="241" y="0"/>
                        <a:pt x="218" y="0"/>
                        <a:pt x="204" y="16"/>
                      </a:cubicBezTo>
                      <a:cubicBezTo>
                        <a:pt x="15" y="207"/>
                        <a:pt x="15" y="207"/>
                        <a:pt x="15" y="207"/>
                      </a:cubicBezTo>
                      <a:cubicBezTo>
                        <a:pt x="2" y="222"/>
                        <a:pt x="13" y="241"/>
                        <a:pt x="31" y="241"/>
                      </a:cubicBezTo>
                      <a:cubicBezTo>
                        <a:pt x="75" y="241"/>
                        <a:pt x="75" y="241"/>
                        <a:pt x="75" y="241"/>
                      </a:cubicBezTo>
                      <a:cubicBezTo>
                        <a:pt x="75" y="241"/>
                        <a:pt x="75" y="633"/>
                        <a:pt x="75" y="683"/>
                      </a:cubicBezTo>
                      <a:cubicBezTo>
                        <a:pt x="75" y="739"/>
                        <a:pt x="42" y="784"/>
                        <a:pt x="0" y="784"/>
                      </a:cubicBezTo>
                      <a:cubicBezTo>
                        <a:pt x="0" y="784"/>
                        <a:pt x="31" y="791"/>
                        <a:pt x="66" y="762"/>
                      </a:cubicBezTo>
                      <a:cubicBezTo>
                        <a:pt x="81" y="750"/>
                        <a:pt x="363" y="492"/>
                        <a:pt x="363" y="492"/>
                      </a:cubicBezTo>
                      <a:close/>
                    </a:path>
                  </a:pathLst>
                </a:custGeom>
                <a:solidFill>
                  <a:srgbClr val="69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8" name="Freeform 10"/>
                <p:cNvSpPr/>
                <p:nvPr/>
              </p:nvSpPr>
              <p:spPr bwMode="auto">
                <a:xfrm rot="2700000">
                  <a:off x="614612" y="726093"/>
                  <a:ext cx="712551" cy="1941775"/>
                </a:xfrm>
                <a:custGeom>
                  <a:avLst/>
                  <a:gdLst>
                    <a:gd name="T0" fmla="*/ 2147483647 w 301"/>
                    <a:gd name="T1" fmla="*/ 2147483647 h 821"/>
                    <a:gd name="T2" fmla="*/ 2147483647 w 301"/>
                    <a:gd name="T3" fmla="*/ 2147483647 h 821"/>
                    <a:gd name="T4" fmla="*/ 2147483647 w 301"/>
                    <a:gd name="T5" fmla="*/ 0 h 821"/>
                    <a:gd name="T6" fmla="*/ 0 w 301"/>
                    <a:gd name="T7" fmla="*/ 0 h 821"/>
                    <a:gd name="T8" fmla="*/ 0 w 301"/>
                    <a:gd name="T9" fmla="*/ 2147483647 h 821"/>
                    <a:gd name="T10" fmla="*/ 2147483647 w 301"/>
                    <a:gd name="T11" fmla="*/ 2147483647 h 8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1"/>
                    <a:gd name="T19" fmla="*/ 0 h 821"/>
                    <a:gd name="T20" fmla="*/ 301 w 301"/>
                    <a:gd name="T21" fmla="*/ 821 h 8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1" h="821">
                      <a:moveTo>
                        <a:pt x="20" y="539"/>
                      </a:moveTo>
                      <a:cubicBezTo>
                        <a:pt x="301" y="821"/>
                        <a:pt x="301" y="821"/>
                        <a:pt x="301" y="821"/>
                      </a:cubicBezTo>
                      <a:cubicBezTo>
                        <a:pt x="301" y="0"/>
                        <a:pt x="301" y="0"/>
                        <a:pt x="30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93"/>
                        <a:pt x="0" y="493"/>
                        <a:pt x="0" y="493"/>
                      </a:cubicBezTo>
                      <a:cubicBezTo>
                        <a:pt x="7" y="520"/>
                        <a:pt x="15" y="532"/>
                        <a:pt x="20" y="539"/>
                      </a:cubicBezTo>
                      <a:close/>
                    </a:path>
                  </a:pathLst>
                </a:custGeom>
                <a:solidFill>
                  <a:srgbClr val="A6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69" name="Freeform 11"/>
                <p:cNvSpPr/>
                <p:nvPr/>
              </p:nvSpPr>
              <p:spPr bwMode="auto">
                <a:xfrm rot="2700000">
                  <a:off x="-56035" y="2051393"/>
                  <a:ext cx="1870819" cy="1078320"/>
                </a:xfrm>
                <a:custGeom>
                  <a:avLst/>
                  <a:gdLst>
                    <a:gd name="T0" fmla="*/ 2147483647 w 791"/>
                    <a:gd name="T1" fmla="*/ 2147483647 h 456"/>
                    <a:gd name="T2" fmla="*/ 2147483647 w 791"/>
                    <a:gd name="T3" fmla="*/ 2147483647 h 456"/>
                    <a:gd name="T4" fmla="*/ 2147483647 w 791"/>
                    <a:gd name="T5" fmla="*/ 2147483647 h 456"/>
                    <a:gd name="T6" fmla="*/ 2147483647 w 791"/>
                    <a:gd name="T7" fmla="*/ 2147483647 h 456"/>
                    <a:gd name="T8" fmla="*/ 2147483647 w 791"/>
                    <a:gd name="T9" fmla="*/ 2147483647 h 456"/>
                    <a:gd name="T10" fmla="*/ 2147483647 w 791"/>
                    <a:gd name="T11" fmla="*/ 2147483647 h 456"/>
                    <a:gd name="T12" fmla="*/ 2147483647 w 791"/>
                    <a:gd name="T13" fmla="*/ 2147483647 h 456"/>
                    <a:gd name="T14" fmla="*/ 2147483647 w 791"/>
                    <a:gd name="T15" fmla="*/ 2147483647 h 456"/>
                    <a:gd name="T16" fmla="*/ 2147483647 w 791"/>
                    <a:gd name="T17" fmla="*/ 2147483647 h 456"/>
                    <a:gd name="T18" fmla="*/ 2147483647 w 791"/>
                    <a:gd name="T19" fmla="*/ 2147483647 h 456"/>
                    <a:gd name="T20" fmla="*/ 2147483647 w 791"/>
                    <a:gd name="T21" fmla="*/ 2147483647 h 456"/>
                    <a:gd name="T22" fmla="*/ 2147483647 w 791"/>
                    <a:gd name="T23" fmla="*/ 0 h 456"/>
                    <a:gd name="T24" fmla="*/ 2147483647 w 791"/>
                    <a:gd name="T25" fmla="*/ 2147483647 h 456"/>
                    <a:gd name="T26" fmla="*/ 2147483647 w 791"/>
                    <a:gd name="T27" fmla="*/ 2147483647 h 4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791"/>
                    <a:gd name="T43" fmla="*/ 0 h 456"/>
                    <a:gd name="T44" fmla="*/ 791 w 791"/>
                    <a:gd name="T45" fmla="*/ 456 h 4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791" h="456">
                      <a:moveTo>
                        <a:pt x="298" y="362"/>
                      </a:moveTo>
                      <a:cubicBezTo>
                        <a:pt x="314" y="378"/>
                        <a:pt x="345" y="381"/>
                        <a:pt x="373" y="381"/>
                      </a:cubicBezTo>
                      <a:cubicBezTo>
                        <a:pt x="550" y="381"/>
                        <a:pt x="550" y="381"/>
                        <a:pt x="550" y="381"/>
                      </a:cubicBezTo>
                      <a:cubicBezTo>
                        <a:pt x="550" y="428"/>
                        <a:pt x="550" y="428"/>
                        <a:pt x="550" y="428"/>
                      </a:cubicBezTo>
                      <a:cubicBezTo>
                        <a:pt x="550" y="444"/>
                        <a:pt x="569" y="456"/>
                        <a:pt x="584" y="444"/>
                      </a:cubicBezTo>
                      <a:cubicBezTo>
                        <a:pt x="774" y="254"/>
                        <a:pt x="774" y="254"/>
                        <a:pt x="774" y="254"/>
                      </a:cubicBezTo>
                      <a:cubicBezTo>
                        <a:pt x="791" y="240"/>
                        <a:pt x="791" y="218"/>
                        <a:pt x="774" y="204"/>
                      </a:cubicBezTo>
                      <a:cubicBezTo>
                        <a:pt x="584" y="14"/>
                        <a:pt x="584" y="14"/>
                        <a:pt x="584" y="14"/>
                      </a:cubicBezTo>
                      <a:cubicBezTo>
                        <a:pt x="569" y="2"/>
                        <a:pt x="550" y="12"/>
                        <a:pt x="550" y="31"/>
                      </a:cubicBezTo>
                      <a:cubicBezTo>
                        <a:pt x="549" y="75"/>
                        <a:pt x="549" y="75"/>
                        <a:pt x="549" y="75"/>
                      </a:cubicBezTo>
                      <a:cubicBezTo>
                        <a:pt x="549" y="75"/>
                        <a:pt x="157" y="75"/>
                        <a:pt x="107" y="75"/>
                      </a:cubicBezTo>
                      <a:cubicBezTo>
                        <a:pt x="51" y="75"/>
                        <a:pt x="6" y="42"/>
                        <a:pt x="6" y="0"/>
                      </a:cubicBezTo>
                      <a:cubicBezTo>
                        <a:pt x="6" y="0"/>
                        <a:pt x="0" y="31"/>
                        <a:pt x="28" y="66"/>
                      </a:cubicBezTo>
                      <a:cubicBezTo>
                        <a:pt x="40" y="81"/>
                        <a:pt x="298" y="362"/>
                        <a:pt x="298" y="362"/>
                      </a:cubicBezTo>
                      <a:close/>
                    </a:path>
                  </a:pathLst>
                </a:custGeom>
                <a:solidFill>
                  <a:srgbClr val="69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 sz="1705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262" name="Freeform 12"/>
              <p:cNvSpPr/>
              <p:nvPr/>
            </p:nvSpPr>
            <p:spPr bwMode="auto">
              <a:xfrm rot="2700000">
                <a:off x="1261261" y="-56035"/>
                <a:ext cx="1081317" cy="1870820"/>
              </a:xfrm>
              <a:custGeom>
                <a:avLst/>
                <a:gdLst>
                  <a:gd name="T0" fmla="*/ 2147483647 w 457"/>
                  <a:gd name="T1" fmla="*/ 2147483647 h 791"/>
                  <a:gd name="T2" fmla="*/ 2147483647 w 457"/>
                  <a:gd name="T3" fmla="*/ 2147483647 h 791"/>
                  <a:gd name="T4" fmla="*/ 2147483647 w 457"/>
                  <a:gd name="T5" fmla="*/ 2147483647 h 791"/>
                  <a:gd name="T6" fmla="*/ 2147483647 w 457"/>
                  <a:gd name="T7" fmla="*/ 2147483647 h 791"/>
                  <a:gd name="T8" fmla="*/ 2147483647 w 457"/>
                  <a:gd name="T9" fmla="*/ 2147483647 h 791"/>
                  <a:gd name="T10" fmla="*/ 2147483647 w 457"/>
                  <a:gd name="T11" fmla="*/ 2147483647 h 791"/>
                  <a:gd name="T12" fmla="*/ 2147483647 w 457"/>
                  <a:gd name="T13" fmla="*/ 2147483647 h 791"/>
                  <a:gd name="T14" fmla="*/ 2147483647 w 457"/>
                  <a:gd name="T15" fmla="*/ 2147483647 h 791"/>
                  <a:gd name="T16" fmla="*/ 2147483647 w 457"/>
                  <a:gd name="T17" fmla="*/ 2147483647 h 791"/>
                  <a:gd name="T18" fmla="*/ 2147483647 w 457"/>
                  <a:gd name="T19" fmla="*/ 2147483647 h 791"/>
                  <a:gd name="T20" fmla="*/ 2147483647 w 457"/>
                  <a:gd name="T21" fmla="*/ 2147483647 h 791"/>
                  <a:gd name="T22" fmla="*/ 2147483647 w 457"/>
                  <a:gd name="T23" fmla="*/ 2147483647 h 791"/>
                  <a:gd name="T24" fmla="*/ 2147483647 w 457"/>
                  <a:gd name="T25" fmla="*/ 2147483647 h 791"/>
                  <a:gd name="T26" fmla="*/ 2147483647 w 457"/>
                  <a:gd name="T27" fmla="*/ 2147483647 h 79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7"/>
                  <a:gd name="T43" fmla="*/ 0 h 791"/>
                  <a:gd name="T44" fmla="*/ 457 w 457"/>
                  <a:gd name="T45" fmla="*/ 791 h 79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7" h="791">
                    <a:moveTo>
                      <a:pt x="94" y="299"/>
                    </a:moveTo>
                    <a:cubicBezTo>
                      <a:pt x="79" y="315"/>
                      <a:pt x="75" y="346"/>
                      <a:pt x="75" y="373"/>
                    </a:cubicBezTo>
                    <a:cubicBezTo>
                      <a:pt x="75" y="550"/>
                      <a:pt x="75" y="550"/>
                      <a:pt x="75" y="550"/>
                    </a:cubicBezTo>
                    <a:cubicBezTo>
                      <a:pt x="29" y="550"/>
                      <a:pt x="29" y="550"/>
                      <a:pt x="29" y="550"/>
                    </a:cubicBezTo>
                    <a:cubicBezTo>
                      <a:pt x="12" y="550"/>
                      <a:pt x="0" y="570"/>
                      <a:pt x="13" y="585"/>
                    </a:cubicBezTo>
                    <a:cubicBezTo>
                      <a:pt x="202" y="775"/>
                      <a:pt x="202" y="775"/>
                      <a:pt x="202" y="775"/>
                    </a:cubicBezTo>
                    <a:cubicBezTo>
                      <a:pt x="216" y="791"/>
                      <a:pt x="239" y="791"/>
                      <a:pt x="253" y="775"/>
                    </a:cubicBezTo>
                    <a:cubicBezTo>
                      <a:pt x="442" y="585"/>
                      <a:pt x="442" y="585"/>
                      <a:pt x="442" y="585"/>
                    </a:cubicBezTo>
                    <a:cubicBezTo>
                      <a:pt x="455" y="570"/>
                      <a:pt x="444" y="550"/>
                      <a:pt x="426" y="550"/>
                    </a:cubicBezTo>
                    <a:cubicBezTo>
                      <a:pt x="381" y="550"/>
                      <a:pt x="381" y="550"/>
                      <a:pt x="381" y="550"/>
                    </a:cubicBezTo>
                    <a:cubicBezTo>
                      <a:pt x="381" y="550"/>
                      <a:pt x="381" y="158"/>
                      <a:pt x="381" y="108"/>
                    </a:cubicBezTo>
                    <a:cubicBezTo>
                      <a:pt x="381" y="52"/>
                      <a:pt x="414" y="7"/>
                      <a:pt x="457" y="7"/>
                    </a:cubicBezTo>
                    <a:cubicBezTo>
                      <a:pt x="457" y="7"/>
                      <a:pt x="426" y="0"/>
                      <a:pt x="390" y="29"/>
                    </a:cubicBezTo>
                    <a:cubicBezTo>
                      <a:pt x="375" y="41"/>
                      <a:pt x="94" y="299"/>
                      <a:pt x="94" y="299"/>
                    </a:cubicBezTo>
                    <a:close/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1705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257" name="文本框 62"/>
            <p:cNvSpPr txBox="1">
              <a:spLocks noChangeArrowheads="1"/>
            </p:cNvSpPr>
            <p:nvPr/>
          </p:nvSpPr>
          <p:spPr bwMode="auto">
            <a:xfrm>
              <a:off x="1194649" y="923099"/>
              <a:ext cx="616279" cy="548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en-US" altLang="zh-CN" sz="2655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  <a:endParaRPr lang="zh-CN" altLang="en-US" sz="2655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58" name="文本框 63"/>
            <p:cNvSpPr txBox="1">
              <a:spLocks noChangeArrowheads="1"/>
            </p:cNvSpPr>
            <p:nvPr/>
          </p:nvSpPr>
          <p:spPr bwMode="auto">
            <a:xfrm>
              <a:off x="939877" y="2659858"/>
              <a:ext cx="616279" cy="548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en-US" altLang="zh-CN" sz="2655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  <a:endParaRPr lang="zh-CN" altLang="en-US" sz="2655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59" name="文本框 64"/>
            <p:cNvSpPr txBox="1">
              <a:spLocks noChangeArrowheads="1"/>
            </p:cNvSpPr>
            <p:nvPr/>
          </p:nvSpPr>
          <p:spPr bwMode="auto">
            <a:xfrm>
              <a:off x="2599880" y="2894696"/>
              <a:ext cx="616279" cy="548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en-US" altLang="zh-CN" sz="2655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  <a:endParaRPr lang="zh-CN" altLang="en-US" sz="2655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60" name="文本框 65"/>
            <p:cNvSpPr txBox="1">
              <a:spLocks noChangeArrowheads="1"/>
            </p:cNvSpPr>
            <p:nvPr/>
          </p:nvSpPr>
          <p:spPr bwMode="auto">
            <a:xfrm>
              <a:off x="2913358" y="1212606"/>
              <a:ext cx="616279" cy="548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 Light" panose="020B0502040204020203"/>
                  <a:cs typeface="微软雅黑 Light" panose="020B0502040204020203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en-US" altLang="zh-CN" sz="2655" dirty="0">
                  <a:solidFill>
                    <a:schemeClr val="bg1"/>
                  </a:solidFill>
                  <a:latin typeface="Arial" panose="020B0604020202020204" pitchFamily="34" charset="0"/>
                </a:rPr>
                <a:t>02</a:t>
              </a:r>
              <a:endParaRPr lang="zh-CN" altLang="en-US" sz="2655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46" name="TextBox 23"/>
          <p:cNvSpPr txBox="1"/>
          <p:nvPr/>
        </p:nvSpPr>
        <p:spPr>
          <a:xfrm>
            <a:off x="2477465" y="1618505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7" name="TextBox 24"/>
          <p:cNvSpPr txBox="1"/>
          <p:nvPr/>
        </p:nvSpPr>
        <p:spPr>
          <a:xfrm>
            <a:off x="3382804" y="131438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8" name="TextBox 23"/>
          <p:cNvSpPr txBox="1"/>
          <p:nvPr/>
        </p:nvSpPr>
        <p:spPr>
          <a:xfrm>
            <a:off x="1050067" y="3811915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9" name="TextBox 24"/>
          <p:cNvSpPr txBox="1"/>
          <p:nvPr/>
        </p:nvSpPr>
        <p:spPr>
          <a:xfrm>
            <a:off x="1955406" y="350779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4" name="TextBox 23"/>
          <p:cNvSpPr txBox="1"/>
          <p:nvPr/>
        </p:nvSpPr>
        <p:spPr>
          <a:xfrm>
            <a:off x="8671226" y="3766299"/>
            <a:ext cx="234823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5" name="TextBox 24"/>
          <p:cNvSpPr txBox="1"/>
          <p:nvPr/>
        </p:nvSpPr>
        <p:spPr>
          <a:xfrm>
            <a:off x="8671226" y="3462181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6" name="TextBox 23"/>
          <p:cNvSpPr txBox="1"/>
          <p:nvPr/>
        </p:nvSpPr>
        <p:spPr>
          <a:xfrm>
            <a:off x="6615288" y="5690104"/>
            <a:ext cx="234823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7" name="TextBox 24"/>
          <p:cNvSpPr txBox="1"/>
          <p:nvPr/>
        </p:nvSpPr>
        <p:spPr>
          <a:xfrm>
            <a:off x="6615288" y="538598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39" name="组合 38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42" name="组合 41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07" name="组合 106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42" name="组合 141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56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3" name="组合 142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44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8" name="组合 107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09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3" name="组合 42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44" name="组合 4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87" name="组合 86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01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8" name="组合 87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89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5" name="组合 4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50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62" name="文本框 161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2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flip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  <p:bldP spid="54" grpId="0"/>
      <p:bldP spid="55" grpId="0"/>
      <p:bldP spid="56" grpId="0"/>
      <p:bldP spid="5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7328122" y="4301993"/>
            <a:ext cx="663659" cy="250232"/>
          </a:xfrm>
          <a:prstGeom prst="rect">
            <a:avLst/>
          </a:prstGeom>
          <a:solidFill>
            <a:schemeClr val="bg1">
              <a:lumMod val="75000"/>
            </a:schemeClr>
          </a:solidFill>
          <a:ln w="0">
            <a:noFill/>
            <a:prstDash val="solid"/>
            <a:miter lim="800000"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7328122" y="2512289"/>
            <a:ext cx="663659" cy="247513"/>
          </a:xfrm>
          <a:prstGeom prst="rect">
            <a:avLst/>
          </a:prstGeom>
          <a:solidFill>
            <a:schemeClr val="bg1">
              <a:lumMod val="75000"/>
            </a:schemeClr>
          </a:solidFill>
          <a:ln w="0">
            <a:noFill/>
            <a:prstDash val="solid"/>
            <a:miter lim="800000"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11" name="Freeform 8"/>
          <p:cNvSpPr/>
          <p:nvPr/>
        </p:nvSpPr>
        <p:spPr bwMode="auto">
          <a:xfrm>
            <a:off x="4200220" y="1845911"/>
            <a:ext cx="3791561" cy="666380"/>
          </a:xfrm>
          <a:custGeom>
            <a:avLst/>
            <a:gdLst>
              <a:gd name="T0" fmla="*/ 0 w 1394"/>
              <a:gd name="T1" fmla="*/ 0 h 245"/>
              <a:gd name="T2" fmla="*/ 1150 w 1394"/>
              <a:gd name="T3" fmla="*/ 0 h 245"/>
              <a:gd name="T4" fmla="*/ 1394 w 1394"/>
              <a:gd name="T5" fmla="*/ 245 h 245"/>
              <a:gd name="T6" fmla="*/ 241 w 1394"/>
              <a:gd name="T7" fmla="*/ 245 h 245"/>
              <a:gd name="T8" fmla="*/ 0 w 1394"/>
              <a:gd name="T9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4" h="245">
                <a:moveTo>
                  <a:pt x="0" y="0"/>
                </a:moveTo>
                <a:lnTo>
                  <a:pt x="1150" y="0"/>
                </a:lnTo>
                <a:lnTo>
                  <a:pt x="1394" y="245"/>
                </a:lnTo>
                <a:lnTo>
                  <a:pt x="241" y="245"/>
                </a:lnTo>
                <a:lnTo>
                  <a:pt x="0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4200220" y="3415300"/>
            <a:ext cx="655500" cy="225754"/>
          </a:xfrm>
          <a:prstGeom prst="rect">
            <a:avLst/>
          </a:prstGeom>
          <a:solidFill>
            <a:schemeClr val="bg1">
              <a:lumMod val="75000"/>
            </a:schemeClr>
          </a:solidFill>
          <a:ln w="0">
            <a:noFill/>
            <a:prstDash val="solid"/>
            <a:miter lim="800000"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13" name="Freeform 10"/>
          <p:cNvSpPr/>
          <p:nvPr/>
        </p:nvSpPr>
        <p:spPr bwMode="auto">
          <a:xfrm>
            <a:off x="4200220" y="3635614"/>
            <a:ext cx="3791561" cy="666380"/>
          </a:xfrm>
          <a:custGeom>
            <a:avLst/>
            <a:gdLst>
              <a:gd name="T0" fmla="*/ 0 w 1394"/>
              <a:gd name="T1" fmla="*/ 0 h 245"/>
              <a:gd name="T2" fmla="*/ 1150 w 1394"/>
              <a:gd name="T3" fmla="*/ 0 h 245"/>
              <a:gd name="T4" fmla="*/ 1394 w 1394"/>
              <a:gd name="T5" fmla="*/ 245 h 245"/>
              <a:gd name="T6" fmla="*/ 241 w 1394"/>
              <a:gd name="T7" fmla="*/ 245 h 245"/>
              <a:gd name="T8" fmla="*/ 0 w 1394"/>
              <a:gd name="T9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4" h="245">
                <a:moveTo>
                  <a:pt x="0" y="0"/>
                </a:moveTo>
                <a:lnTo>
                  <a:pt x="1150" y="0"/>
                </a:lnTo>
                <a:lnTo>
                  <a:pt x="1394" y="245"/>
                </a:lnTo>
                <a:lnTo>
                  <a:pt x="241" y="245"/>
                </a:lnTo>
                <a:lnTo>
                  <a:pt x="0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4" name="Rectangle 11"/>
          <p:cNvSpPr>
            <a:spLocks noChangeArrowheads="1"/>
          </p:cNvSpPr>
          <p:nvPr/>
        </p:nvSpPr>
        <p:spPr bwMode="auto">
          <a:xfrm>
            <a:off x="4200220" y="5205004"/>
            <a:ext cx="655500" cy="233913"/>
          </a:xfrm>
          <a:prstGeom prst="rect">
            <a:avLst/>
          </a:prstGeom>
          <a:solidFill>
            <a:schemeClr val="bg1">
              <a:lumMod val="75000"/>
            </a:schemeClr>
          </a:solidFill>
          <a:ln w="0">
            <a:noFill/>
            <a:prstDash val="solid"/>
            <a:miter lim="800000"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15" name="Freeform 12"/>
          <p:cNvSpPr/>
          <p:nvPr/>
        </p:nvSpPr>
        <p:spPr bwMode="auto">
          <a:xfrm>
            <a:off x="4200220" y="5433476"/>
            <a:ext cx="3410773" cy="658220"/>
          </a:xfrm>
          <a:custGeom>
            <a:avLst/>
            <a:gdLst>
              <a:gd name="T0" fmla="*/ 0 w 1254"/>
              <a:gd name="T1" fmla="*/ 0 h 242"/>
              <a:gd name="T2" fmla="*/ 1254 w 1254"/>
              <a:gd name="T3" fmla="*/ 0 h 242"/>
              <a:gd name="T4" fmla="*/ 1254 w 1254"/>
              <a:gd name="T5" fmla="*/ 242 h 242"/>
              <a:gd name="T6" fmla="*/ 241 w 1254"/>
              <a:gd name="T7" fmla="*/ 242 h 242"/>
              <a:gd name="T8" fmla="*/ 0 w 1254"/>
              <a:gd name="T9" fmla="*/ 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54" h="242">
                <a:moveTo>
                  <a:pt x="0" y="0"/>
                </a:moveTo>
                <a:lnTo>
                  <a:pt x="1254" y="0"/>
                </a:lnTo>
                <a:lnTo>
                  <a:pt x="1254" y="242"/>
                </a:lnTo>
                <a:lnTo>
                  <a:pt x="241" y="242"/>
                </a:lnTo>
                <a:lnTo>
                  <a:pt x="0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" name="Freeform 13"/>
          <p:cNvSpPr/>
          <p:nvPr/>
        </p:nvSpPr>
        <p:spPr bwMode="auto">
          <a:xfrm>
            <a:off x="4200220" y="2748922"/>
            <a:ext cx="3791561" cy="666380"/>
          </a:xfrm>
          <a:custGeom>
            <a:avLst/>
            <a:gdLst>
              <a:gd name="T0" fmla="*/ 241 w 1394"/>
              <a:gd name="T1" fmla="*/ 0 h 245"/>
              <a:gd name="T2" fmla="*/ 1394 w 1394"/>
              <a:gd name="T3" fmla="*/ 0 h 245"/>
              <a:gd name="T4" fmla="*/ 1150 w 1394"/>
              <a:gd name="T5" fmla="*/ 245 h 245"/>
              <a:gd name="T6" fmla="*/ 0 w 1394"/>
              <a:gd name="T7" fmla="*/ 245 h 245"/>
              <a:gd name="T8" fmla="*/ 241 w 1394"/>
              <a:gd name="T9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4" h="245">
                <a:moveTo>
                  <a:pt x="241" y="0"/>
                </a:moveTo>
                <a:lnTo>
                  <a:pt x="1394" y="0"/>
                </a:lnTo>
                <a:lnTo>
                  <a:pt x="1150" y="245"/>
                </a:lnTo>
                <a:lnTo>
                  <a:pt x="0" y="245"/>
                </a:lnTo>
                <a:lnTo>
                  <a:pt x="241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7" name="Freeform 14"/>
          <p:cNvSpPr/>
          <p:nvPr/>
        </p:nvSpPr>
        <p:spPr bwMode="auto">
          <a:xfrm>
            <a:off x="4200220" y="4541345"/>
            <a:ext cx="3791561" cy="663659"/>
          </a:xfrm>
          <a:custGeom>
            <a:avLst/>
            <a:gdLst>
              <a:gd name="T0" fmla="*/ 241 w 1394"/>
              <a:gd name="T1" fmla="*/ 0 h 244"/>
              <a:gd name="T2" fmla="*/ 1394 w 1394"/>
              <a:gd name="T3" fmla="*/ 0 h 244"/>
              <a:gd name="T4" fmla="*/ 1150 w 1394"/>
              <a:gd name="T5" fmla="*/ 244 h 244"/>
              <a:gd name="T6" fmla="*/ 0 w 1394"/>
              <a:gd name="T7" fmla="*/ 244 h 244"/>
              <a:gd name="T8" fmla="*/ 241 w 1394"/>
              <a:gd name="T9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4" h="244">
                <a:moveTo>
                  <a:pt x="241" y="0"/>
                </a:moveTo>
                <a:lnTo>
                  <a:pt x="1394" y="0"/>
                </a:lnTo>
                <a:lnTo>
                  <a:pt x="1150" y="244"/>
                </a:lnTo>
                <a:lnTo>
                  <a:pt x="0" y="244"/>
                </a:lnTo>
                <a:lnTo>
                  <a:pt x="241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67236" y="5553153"/>
            <a:ext cx="723497" cy="418867"/>
            <a:chOff x="5238881" y="5604205"/>
            <a:chExt cx="763063" cy="441774"/>
          </a:xfrm>
        </p:grpSpPr>
        <p:sp>
          <p:nvSpPr>
            <p:cNvPr id="19" name="Freeform 79"/>
            <p:cNvSpPr/>
            <p:nvPr/>
          </p:nvSpPr>
          <p:spPr bwMode="auto">
            <a:xfrm>
              <a:off x="5238881" y="5652973"/>
              <a:ext cx="203676" cy="344239"/>
            </a:xfrm>
            <a:custGeom>
              <a:avLst/>
              <a:gdLst>
                <a:gd name="T0" fmla="*/ 61 w 71"/>
                <a:gd name="T1" fmla="*/ 0 h 120"/>
                <a:gd name="T2" fmla="*/ 65 w 71"/>
                <a:gd name="T3" fmla="*/ 0 h 120"/>
                <a:gd name="T4" fmla="*/ 67 w 71"/>
                <a:gd name="T5" fmla="*/ 2 h 120"/>
                <a:gd name="T6" fmla="*/ 71 w 71"/>
                <a:gd name="T7" fmla="*/ 6 h 120"/>
                <a:gd name="T8" fmla="*/ 71 w 71"/>
                <a:gd name="T9" fmla="*/ 10 h 120"/>
                <a:gd name="T10" fmla="*/ 71 w 71"/>
                <a:gd name="T11" fmla="*/ 14 h 120"/>
                <a:gd name="T12" fmla="*/ 67 w 71"/>
                <a:gd name="T13" fmla="*/ 18 h 120"/>
                <a:gd name="T14" fmla="*/ 26 w 71"/>
                <a:gd name="T15" fmla="*/ 61 h 120"/>
                <a:gd name="T16" fmla="*/ 67 w 71"/>
                <a:gd name="T17" fmla="*/ 102 h 120"/>
                <a:gd name="T18" fmla="*/ 71 w 71"/>
                <a:gd name="T19" fmla="*/ 106 h 120"/>
                <a:gd name="T20" fmla="*/ 71 w 71"/>
                <a:gd name="T21" fmla="*/ 110 h 120"/>
                <a:gd name="T22" fmla="*/ 71 w 71"/>
                <a:gd name="T23" fmla="*/ 114 h 120"/>
                <a:gd name="T24" fmla="*/ 67 w 71"/>
                <a:gd name="T25" fmla="*/ 118 h 120"/>
                <a:gd name="T26" fmla="*/ 61 w 71"/>
                <a:gd name="T27" fmla="*/ 120 h 120"/>
                <a:gd name="T28" fmla="*/ 53 w 71"/>
                <a:gd name="T29" fmla="*/ 118 h 120"/>
                <a:gd name="T30" fmla="*/ 4 w 71"/>
                <a:gd name="T31" fmla="*/ 67 h 120"/>
                <a:gd name="T32" fmla="*/ 0 w 71"/>
                <a:gd name="T33" fmla="*/ 61 h 120"/>
                <a:gd name="T34" fmla="*/ 4 w 71"/>
                <a:gd name="T35" fmla="*/ 53 h 120"/>
                <a:gd name="T36" fmla="*/ 53 w 71"/>
                <a:gd name="T37" fmla="*/ 2 h 120"/>
                <a:gd name="T38" fmla="*/ 57 w 71"/>
                <a:gd name="T39" fmla="*/ 0 h 120"/>
                <a:gd name="T40" fmla="*/ 61 w 71"/>
                <a:gd name="T4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20">
                  <a:moveTo>
                    <a:pt x="61" y="0"/>
                  </a:moveTo>
                  <a:lnTo>
                    <a:pt x="65" y="0"/>
                  </a:lnTo>
                  <a:lnTo>
                    <a:pt x="67" y="2"/>
                  </a:lnTo>
                  <a:lnTo>
                    <a:pt x="71" y="6"/>
                  </a:lnTo>
                  <a:lnTo>
                    <a:pt x="71" y="10"/>
                  </a:lnTo>
                  <a:lnTo>
                    <a:pt x="71" y="14"/>
                  </a:lnTo>
                  <a:lnTo>
                    <a:pt x="67" y="18"/>
                  </a:lnTo>
                  <a:lnTo>
                    <a:pt x="26" y="61"/>
                  </a:lnTo>
                  <a:lnTo>
                    <a:pt x="67" y="102"/>
                  </a:lnTo>
                  <a:lnTo>
                    <a:pt x="71" y="106"/>
                  </a:lnTo>
                  <a:lnTo>
                    <a:pt x="71" y="110"/>
                  </a:lnTo>
                  <a:lnTo>
                    <a:pt x="71" y="114"/>
                  </a:lnTo>
                  <a:lnTo>
                    <a:pt x="67" y="118"/>
                  </a:lnTo>
                  <a:lnTo>
                    <a:pt x="61" y="120"/>
                  </a:lnTo>
                  <a:lnTo>
                    <a:pt x="53" y="118"/>
                  </a:lnTo>
                  <a:lnTo>
                    <a:pt x="4" y="67"/>
                  </a:lnTo>
                  <a:lnTo>
                    <a:pt x="0" y="61"/>
                  </a:lnTo>
                  <a:lnTo>
                    <a:pt x="4" y="53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5557301" y="5604205"/>
              <a:ext cx="444643" cy="441774"/>
              <a:chOff x="5557301" y="5584126"/>
              <a:chExt cx="444643" cy="441774"/>
            </a:xfrm>
          </p:grpSpPr>
          <p:sp>
            <p:nvSpPr>
              <p:cNvPr id="21" name="Freeform 192"/>
              <p:cNvSpPr>
                <a:spLocks noEditPoints="1"/>
              </p:cNvSpPr>
              <p:nvPr/>
            </p:nvSpPr>
            <p:spPr bwMode="auto">
              <a:xfrm>
                <a:off x="5557301" y="5584126"/>
                <a:ext cx="444643" cy="441774"/>
              </a:xfrm>
              <a:custGeom>
                <a:avLst/>
                <a:gdLst>
                  <a:gd name="T0" fmla="*/ 78 w 155"/>
                  <a:gd name="T1" fmla="*/ 10 h 154"/>
                  <a:gd name="T2" fmla="*/ 61 w 155"/>
                  <a:gd name="T3" fmla="*/ 12 h 154"/>
                  <a:gd name="T4" fmla="*/ 43 w 155"/>
                  <a:gd name="T5" fmla="*/ 18 h 154"/>
                  <a:gd name="T6" fmla="*/ 25 w 155"/>
                  <a:gd name="T7" fmla="*/ 34 h 154"/>
                  <a:gd name="T8" fmla="*/ 13 w 155"/>
                  <a:gd name="T9" fmla="*/ 55 h 154"/>
                  <a:gd name="T10" fmla="*/ 9 w 155"/>
                  <a:gd name="T11" fmla="*/ 77 h 154"/>
                  <a:gd name="T12" fmla="*/ 11 w 155"/>
                  <a:gd name="T13" fmla="*/ 95 h 154"/>
                  <a:gd name="T14" fmla="*/ 19 w 155"/>
                  <a:gd name="T15" fmla="*/ 112 h 154"/>
                  <a:gd name="T16" fmla="*/ 33 w 155"/>
                  <a:gd name="T17" fmla="*/ 130 h 154"/>
                  <a:gd name="T18" fmla="*/ 55 w 155"/>
                  <a:gd name="T19" fmla="*/ 142 h 154"/>
                  <a:gd name="T20" fmla="*/ 78 w 155"/>
                  <a:gd name="T21" fmla="*/ 146 h 154"/>
                  <a:gd name="T22" fmla="*/ 94 w 155"/>
                  <a:gd name="T23" fmla="*/ 144 h 154"/>
                  <a:gd name="T24" fmla="*/ 112 w 155"/>
                  <a:gd name="T25" fmla="*/ 138 h 154"/>
                  <a:gd name="T26" fmla="*/ 130 w 155"/>
                  <a:gd name="T27" fmla="*/ 122 h 154"/>
                  <a:gd name="T28" fmla="*/ 143 w 155"/>
                  <a:gd name="T29" fmla="*/ 101 h 154"/>
                  <a:gd name="T30" fmla="*/ 147 w 155"/>
                  <a:gd name="T31" fmla="*/ 77 h 154"/>
                  <a:gd name="T32" fmla="*/ 145 w 155"/>
                  <a:gd name="T33" fmla="*/ 61 h 154"/>
                  <a:gd name="T34" fmla="*/ 136 w 155"/>
                  <a:gd name="T35" fmla="*/ 44 h 154"/>
                  <a:gd name="T36" fmla="*/ 122 w 155"/>
                  <a:gd name="T37" fmla="*/ 24 h 154"/>
                  <a:gd name="T38" fmla="*/ 100 w 155"/>
                  <a:gd name="T39" fmla="*/ 14 h 154"/>
                  <a:gd name="T40" fmla="*/ 78 w 155"/>
                  <a:gd name="T41" fmla="*/ 10 h 154"/>
                  <a:gd name="T42" fmla="*/ 78 w 155"/>
                  <a:gd name="T43" fmla="*/ 0 h 154"/>
                  <a:gd name="T44" fmla="*/ 104 w 155"/>
                  <a:gd name="T45" fmla="*/ 6 h 154"/>
                  <a:gd name="T46" fmla="*/ 126 w 155"/>
                  <a:gd name="T47" fmla="*/ 18 h 154"/>
                  <a:gd name="T48" fmla="*/ 145 w 155"/>
                  <a:gd name="T49" fmla="*/ 40 h 154"/>
                  <a:gd name="T50" fmla="*/ 153 w 155"/>
                  <a:gd name="T51" fmla="*/ 59 h 154"/>
                  <a:gd name="T52" fmla="*/ 155 w 155"/>
                  <a:gd name="T53" fmla="*/ 77 h 154"/>
                  <a:gd name="T54" fmla="*/ 151 w 155"/>
                  <a:gd name="T55" fmla="*/ 103 h 154"/>
                  <a:gd name="T56" fmla="*/ 136 w 155"/>
                  <a:gd name="T57" fmla="*/ 128 h 154"/>
                  <a:gd name="T58" fmla="*/ 116 w 155"/>
                  <a:gd name="T59" fmla="*/ 144 h 154"/>
                  <a:gd name="T60" fmla="*/ 96 w 155"/>
                  <a:gd name="T61" fmla="*/ 152 h 154"/>
                  <a:gd name="T62" fmla="*/ 78 w 155"/>
                  <a:gd name="T63" fmla="*/ 154 h 154"/>
                  <a:gd name="T64" fmla="*/ 51 w 155"/>
                  <a:gd name="T65" fmla="*/ 150 h 154"/>
                  <a:gd name="T66" fmla="*/ 29 w 155"/>
                  <a:gd name="T67" fmla="*/ 136 h 154"/>
                  <a:gd name="T68" fmla="*/ 11 w 155"/>
                  <a:gd name="T69" fmla="*/ 116 h 154"/>
                  <a:gd name="T70" fmla="*/ 3 w 155"/>
                  <a:gd name="T71" fmla="*/ 97 h 154"/>
                  <a:gd name="T72" fmla="*/ 0 w 155"/>
                  <a:gd name="T73" fmla="*/ 77 h 154"/>
                  <a:gd name="T74" fmla="*/ 5 w 155"/>
                  <a:gd name="T75" fmla="*/ 50 h 154"/>
                  <a:gd name="T76" fmla="*/ 19 w 155"/>
                  <a:gd name="T77" fmla="*/ 28 h 154"/>
                  <a:gd name="T78" fmla="*/ 39 w 155"/>
                  <a:gd name="T79" fmla="*/ 10 h 154"/>
                  <a:gd name="T80" fmla="*/ 59 w 155"/>
                  <a:gd name="T81" fmla="*/ 4 h 154"/>
                  <a:gd name="T82" fmla="*/ 78 w 155"/>
                  <a:gd name="T8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5" h="154">
                    <a:moveTo>
                      <a:pt x="78" y="10"/>
                    </a:moveTo>
                    <a:lnTo>
                      <a:pt x="61" y="12"/>
                    </a:lnTo>
                    <a:lnTo>
                      <a:pt x="43" y="18"/>
                    </a:lnTo>
                    <a:lnTo>
                      <a:pt x="25" y="34"/>
                    </a:lnTo>
                    <a:lnTo>
                      <a:pt x="13" y="55"/>
                    </a:lnTo>
                    <a:lnTo>
                      <a:pt x="9" y="77"/>
                    </a:lnTo>
                    <a:lnTo>
                      <a:pt x="11" y="95"/>
                    </a:lnTo>
                    <a:lnTo>
                      <a:pt x="19" y="112"/>
                    </a:lnTo>
                    <a:lnTo>
                      <a:pt x="33" y="130"/>
                    </a:lnTo>
                    <a:lnTo>
                      <a:pt x="55" y="142"/>
                    </a:lnTo>
                    <a:lnTo>
                      <a:pt x="78" y="146"/>
                    </a:lnTo>
                    <a:lnTo>
                      <a:pt x="94" y="144"/>
                    </a:lnTo>
                    <a:lnTo>
                      <a:pt x="112" y="138"/>
                    </a:lnTo>
                    <a:lnTo>
                      <a:pt x="130" y="122"/>
                    </a:lnTo>
                    <a:lnTo>
                      <a:pt x="143" y="101"/>
                    </a:lnTo>
                    <a:lnTo>
                      <a:pt x="147" y="77"/>
                    </a:lnTo>
                    <a:lnTo>
                      <a:pt x="145" y="61"/>
                    </a:lnTo>
                    <a:lnTo>
                      <a:pt x="136" y="44"/>
                    </a:lnTo>
                    <a:lnTo>
                      <a:pt x="122" y="24"/>
                    </a:lnTo>
                    <a:lnTo>
                      <a:pt x="100" y="14"/>
                    </a:lnTo>
                    <a:lnTo>
                      <a:pt x="78" y="10"/>
                    </a:lnTo>
                    <a:close/>
                    <a:moveTo>
                      <a:pt x="78" y="0"/>
                    </a:moveTo>
                    <a:lnTo>
                      <a:pt x="104" y="6"/>
                    </a:lnTo>
                    <a:lnTo>
                      <a:pt x="126" y="18"/>
                    </a:lnTo>
                    <a:lnTo>
                      <a:pt x="145" y="40"/>
                    </a:lnTo>
                    <a:lnTo>
                      <a:pt x="153" y="59"/>
                    </a:lnTo>
                    <a:lnTo>
                      <a:pt x="155" y="77"/>
                    </a:lnTo>
                    <a:lnTo>
                      <a:pt x="151" y="103"/>
                    </a:lnTo>
                    <a:lnTo>
                      <a:pt x="136" y="128"/>
                    </a:lnTo>
                    <a:lnTo>
                      <a:pt x="116" y="144"/>
                    </a:lnTo>
                    <a:lnTo>
                      <a:pt x="96" y="152"/>
                    </a:lnTo>
                    <a:lnTo>
                      <a:pt x="78" y="154"/>
                    </a:lnTo>
                    <a:lnTo>
                      <a:pt x="51" y="150"/>
                    </a:lnTo>
                    <a:lnTo>
                      <a:pt x="29" y="136"/>
                    </a:lnTo>
                    <a:lnTo>
                      <a:pt x="11" y="116"/>
                    </a:lnTo>
                    <a:lnTo>
                      <a:pt x="3" y="97"/>
                    </a:lnTo>
                    <a:lnTo>
                      <a:pt x="0" y="77"/>
                    </a:lnTo>
                    <a:lnTo>
                      <a:pt x="5" y="50"/>
                    </a:lnTo>
                    <a:lnTo>
                      <a:pt x="19" y="28"/>
                    </a:lnTo>
                    <a:lnTo>
                      <a:pt x="39" y="10"/>
                    </a:lnTo>
                    <a:lnTo>
                      <a:pt x="59" y="4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2" name="Freeform 193"/>
              <p:cNvSpPr/>
              <p:nvPr/>
            </p:nvSpPr>
            <p:spPr bwMode="auto">
              <a:xfrm>
                <a:off x="5657705" y="5905416"/>
                <a:ext cx="28687" cy="22949"/>
              </a:xfrm>
              <a:custGeom>
                <a:avLst/>
                <a:gdLst>
                  <a:gd name="T0" fmla="*/ 0 w 10"/>
                  <a:gd name="T1" fmla="*/ 0 h 8"/>
                  <a:gd name="T2" fmla="*/ 10 w 10"/>
                  <a:gd name="T3" fmla="*/ 8 h 8"/>
                  <a:gd name="T4" fmla="*/ 4 w 10"/>
                  <a:gd name="T5" fmla="*/ 8 h 8"/>
                  <a:gd name="T6" fmla="*/ 0 w 10"/>
                  <a:gd name="T7" fmla="*/ 8 h 8"/>
                  <a:gd name="T8" fmla="*/ 0 w 10"/>
                  <a:gd name="T9" fmla="*/ 4 h 8"/>
                  <a:gd name="T10" fmla="*/ 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lnTo>
                      <a:pt x="10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3" name="Freeform 194"/>
              <p:cNvSpPr/>
              <p:nvPr/>
            </p:nvSpPr>
            <p:spPr bwMode="auto">
              <a:xfrm>
                <a:off x="5792532" y="5687397"/>
                <a:ext cx="103272" cy="111879"/>
              </a:xfrm>
              <a:custGeom>
                <a:avLst/>
                <a:gdLst>
                  <a:gd name="T0" fmla="*/ 6 w 36"/>
                  <a:gd name="T1" fmla="*/ 0 h 39"/>
                  <a:gd name="T2" fmla="*/ 16 w 36"/>
                  <a:gd name="T3" fmla="*/ 0 h 39"/>
                  <a:gd name="T4" fmla="*/ 36 w 36"/>
                  <a:gd name="T5" fmla="*/ 21 h 39"/>
                  <a:gd name="T6" fmla="*/ 36 w 36"/>
                  <a:gd name="T7" fmla="*/ 31 h 39"/>
                  <a:gd name="T8" fmla="*/ 30 w 36"/>
                  <a:gd name="T9" fmla="*/ 39 h 39"/>
                  <a:gd name="T10" fmla="*/ 0 w 36"/>
                  <a:gd name="T11" fmla="*/ 6 h 39"/>
                  <a:gd name="T12" fmla="*/ 6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6" y="0"/>
                    </a:moveTo>
                    <a:lnTo>
                      <a:pt x="16" y="0"/>
                    </a:lnTo>
                    <a:lnTo>
                      <a:pt x="36" y="21"/>
                    </a:lnTo>
                    <a:lnTo>
                      <a:pt x="36" y="31"/>
                    </a:lnTo>
                    <a:lnTo>
                      <a:pt x="30" y="39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4" name="Freeform 195"/>
              <p:cNvSpPr/>
              <p:nvPr/>
            </p:nvSpPr>
            <p:spPr bwMode="auto">
              <a:xfrm>
                <a:off x="5715079" y="5747638"/>
                <a:ext cx="123353" cy="120484"/>
              </a:xfrm>
              <a:custGeom>
                <a:avLst/>
                <a:gdLst>
                  <a:gd name="T0" fmla="*/ 35 w 43"/>
                  <a:gd name="T1" fmla="*/ 0 h 42"/>
                  <a:gd name="T2" fmla="*/ 43 w 43"/>
                  <a:gd name="T3" fmla="*/ 8 h 42"/>
                  <a:gd name="T4" fmla="*/ 8 w 43"/>
                  <a:gd name="T5" fmla="*/ 42 h 42"/>
                  <a:gd name="T6" fmla="*/ 0 w 43"/>
                  <a:gd name="T7" fmla="*/ 42 h 42"/>
                  <a:gd name="T8" fmla="*/ 0 w 43"/>
                  <a:gd name="T9" fmla="*/ 34 h 42"/>
                  <a:gd name="T10" fmla="*/ 0 w 43"/>
                  <a:gd name="T11" fmla="*/ 34 h 42"/>
                  <a:gd name="T12" fmla="*/ 35 w 43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43" y="8"/>
                    </a:lnTo>
                    <a:lnTo>
                      <a:pt x="8" y="42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5" name="Freeform 196"/>
              <p:cNvSpPr/>
              <p:nvPr/>
            </p:nvSpPr>
            <p:spPr bwMode="auto">
              <a:xfrm>
                <a:off x="5680655" y="5716084"/>
                <a:ext cx="123353" cy="123353"/>
              </a:xfrm>
              <a:custGeom>
                <a:avLst/>
                <a:gdLst>
                  <a:gd name="T0" fmla="*/ 35 w 43"/>
                  <a:gd name="T1" fmla="*/ 0 h 43"/>
                  <a:gd name="T2" fmla="*/ 43 w 43"/>
                  <a:gd name="T3" fmla="*/ 9 h 43"/>
                  <a:gd name="T4" fmla="*/ 8 w 43"/>
                  <a:gd name="T5" fmla="*/ 43 h 43"/>
                  <a:gd name="T6" fmla="*/ 8 w 43"/>
                  <a:gd name="T7" fmla="*/ 43 h 43"/>
                  <a:gd name="T8" fmla="*/ 0 w 43"/>
                  <a:gd name="T9" fmla="*/ 43 h 43"/>
                  <a:gd name="T10" fmla="*/ 0 w 43"/>
                  <a:gd name="T11" fmla="*/ 35 h 43"/>
                  <a:gd name="T12" fmla="*/ 35 w 43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43">
                    <a:moveTo>
                      <a:pt x="35" y="0"/>
                    </a:moveTo>
                    <a:lnTo>
                      <a:pt x="43" y="9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0" y="43"/>
                    </a:lnTo>
                    <a:lnTo>
                      <a:pt x="0" y="3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6" name="Freeform 197"/>
              <p:cNvSpPr/>
              <p:nvPr/>
            </p:nvSpPr>
            <p:spPr bwMode="auto">
              <a:xfrm>
                <a:off x="5663443" y="5833698"/>
                <a:ext cx="86060" cy="94667"/>
              </a:xfrm>
              <a:custGeom>
                <a:avLst/>
                <a:gdLst>
                  <a:gd name="T0" fmla="*/ 2 w 30"/>
                  <a:gd name="T1" fmla="*/ 0 h 33"/>
                  <a:gd name="T2" fmla="*/ 4 w 30"/>
                  <a:gd name="T3" fmla="*/ 4 h 33"/>
                  <a:gd name="T4" fmla="*/ 12 w 30"/>
                  <a:gd name="T5" fmla="*/ 8 h 33"/>
                  <a:gd name="T6" fmla="*/ 16 w 30"/>
                  <a:gd name="T7" fmla="*/ 16 h 33"/>
                  <a:gd name="T8" fmla="*/ 24 w 30"/>
                  <a:gd name="T9" fmla="*/ 18 h 33"/>
                  <a:gd name="T10" fmla="*/ 26 w 30"/>
                  <a:gd name="T11" fmla="*/ 27 h 33"/>
                  <a:gd name="T12" fmla="*/ 30 w 30"/>
                  <a:gd name="T13" fmla="*/ 31 h 33"/>
                  <a:gd name="T14" fmla="*/ 12 w 30"/>
                  <a:gd name="T15" fmla="*/ 33 h 33"/>
                  <a:gd name="T16" fmla="*/ 0 w 30"/>
                  <a:gd name="T17" fmla="*/ 18 h 33"/>
                  <a:gd name="T18" fmla="*/ 2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0"/>
                    </a:moveTo>
                    <a:lnTo>
                      <a:pt x="4" y="4"/>
                    </a:lnTo>
                    <a:lnTo>
                      <a:pt x="12" y="8"/>
                    </a:lnTo>
                    <a:lnTo>
                      <a:pt x="16" y="16"/>
                    </a:lnTo>
                    <a:lnTo>
                      <a:pt x="24" y="18"/>
                    </a:lnTo>
                    <a:lnTo>
                      <a:pt x="26" y="27"/>
                    </a:lnTo>
                    <a:lnTo>
                      <a:pt x="30" y="31"/>
                    </a:lnTo>
                    <a:lnTo>
                      <a:pt x="12" y="33"/>
                    </a:lnTo>
                    <a:lnTo>
                      <a:pt x="0" y="1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7" name="Freeform 198"/>
              <p:cNvSpPr/>
              <p:nvPr/>
            </p:nvSpPr>
            <p:spPr bwMode="auto">
              <a:xfrm>
                <a:off x="5749503" y="5782062"/>
                <a:ext cx="117616" cy="129091"/>
              </a:xfrm>
              <a:custGeom>
                <a:avLst/>
                <a:gdLst>
                  <a:gd name="T0" fmla="*/ 33 w 41"/>
                  <a:gd name="T1" fmla="*/ 0 h 45"/>
                  <a:gd name="T2" fmla="*/ 41 w 41"/>
                  <a:gd name="T3" fmla="*/ 8 h 45"/>
                  <a:gd name="T4" fmla="*/ 7 w 41"/>
                  <a:gd name="T5" fmla="*/ 45 h 45"/>
                  <a:gd name="T6" fmla="*/ 0 w 41"/>
                  <a:gd name="T7" fmla="*/ 43 h 45"/>
                  <a:gd name="T8" fmla="*/ 0 w 41"/>
                  <a:gd name="T9" fmla="*/ 34 h 45"/>
                  <a:gd name="T10" fmla="*/ 33 w 41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5">
                    <a:moveTo>
                      <a:pt x="33" y="0"/>
                    </a:moveTo>
                    <a:lnTo>
                      <a:pt x="41" y="8"/>
                    </a:lnTo>
                    <a:lnTo>
                      <a:pt x="7" y="45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6484948" y="4663740"/>
            <a:ext cx="707178" cy="418867"/>
            <a:chOff x="6839593" y="4666153"/>
            <a:chExt cx="745852" cy="441774"/>
          </a:xfrm>
        </p:grpSpPr>
        <p:sp>
          <p:nvSpPr>
            <p:cNvPr id="29" name="Freeform 81"/>
            <p:cNvSpPr/>
            <p:nvPr/>
          </p:nvSpPr>
          <p:spPr bwMode="auto">
            <a:xfrm>
              <a:off x="7381769" y="4714921"/>
              <a:ext cx="203676" cy="344239"/>
            </a:xfrm>
            <a:custGeom>
              <a:avLst/>
              <a:gdLst>
                <a:gd name="T0" fmla="*/ 10 w 71"/>
                <a:gd name="T1" fmla="*/ 0 h 120"/>
                <a:gd name="T2" fmla="*/ 14 w 71"/>
                <a:gd name="T3" fmla="*/ 2 h 120"/>
                <a:gd name="T4" fmla="*/ 18 w 71"/>
                <a:gd name="T5" fmla="*/ 4 h 120"/>
                <a:gd name="T6" fmla="*/ 67 w 71"/>
                <a:gd name="T7" fmla="*/ 53 h 120"/>
                <a:gd name="T8" fmla="*/ 71 w 71"/>
                <a:gd name="T9" fmla="*/ 61 h 120"/>
                <a:gd name="T10" fmla="*/ 67 w 71"/>
                <a:gd name="T11" fmla="*/ 69 h 120"/>
                <a:gd name="T12" fmla="*/ 18 w 71"/>
                <a:gd name="T13" fmla="*/ 118 h 120"/>
                <a:gd name="T14" fmla="*/ 10 w 71"/>
                <a:gd name="T15" fmla="*/ 120 h 120"/>
                <a:gd name="T16" fmla="*/ 4 w 71"/>
                <a:gd name="T17" fmla="*/ 118 h 120"/>
                <a:gd name="T18" fmla="*/ 0 w 71"/>
                <a:gd name="T19" fmla="*/ 114 h 120"/>
                <a:gd name="T20" fmla="*/ 0 w 71"/>
                <a:gd name="T21" fmla="*/ 110 h 120"/>
                <a:gd name="T22" fmla="*/ 0 w 71"/>
                <a:gd name="T23" fmla="*/ 106 h 120"/>
                <a:gd name="T24" fmla="*/ 4 w 71"/>
                <a:gd name="T25" fmla="*/ 104 h 120"/>
                <a:gd name="T26" fmla="*/ 44 w 71"/>
                <a:gd name="T27" fmla="*/ 61 h 120"/>
                <a:gd name="T28" fmla="*/ 4 w 71"/>
                <a:gd name="T29" fmla="*/ 18 h 120"/>
                <a:gd name="T30" fmla="*/ 0 w 71"/>
                <a:gd name="T31" fmla="*/ 14 h 120"/>
                <a:gd name="T32" fmla="*/ 0 w 71"/>
                <a:gd name="T33" fmla="*/ 10 h 120"/>
                <a:gd name="T34" fmla="*/ 0 w 71"/>
                <a:gd name="T35" fmla="*/ 8 h 120"/>
                <a:gd name="T36" fmla="*/ 4 w 71"/>
                <a:gd name="T37" fmla="*/ 4 h 120"/>
                <a:gd name="T38" fmla="*/ 6 w 71"/>
                <a:gd name="T39" fmla="*/ 2 h 120"/>
                <a:gd name="T40" fmla="*/ 10 w 71"/>
                <a:gd name="T4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20">
                  <a:moveTo>
                    <a:pt x="10" y="0"/>
                  </a:moveTo>
                  <a:lnTo>
                    <a:pt x="14" y="2"/>
                  </a:lnTo>
                  <a:lnTo>
                    <a:pt x="18" y="4"/>
                  </a:lnTo>
                  <a:lnTo>
                    <a:pt x="67" y="53"/>
                  </a:lnTo>
                  <a:lnTo>
                    <a:pt x="71" y="61"/>
                  </a:lnTo>
                  <a:lnTo>
                    <a:pt x="67" y="69"/>
                  </a:lnTo>
                  <a:lnTo>
                    <a:pt x="18" y="118"/>
                  </a:lnTo>
                  <a:lnTo>
                    <a:pt x="10" y="120"/>
                  </a:lnTo>
                  <a:lnTo>
                    <a:pt x="4" y="118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4" y="104"/>
                  </a:lnTo>
                  <a:lnTo>
                    <a:pt x="44" y="6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839593" y="4666153"/>
              <a:ext cx="441774" cy="441774"/>
              <a:chOff x="6839593" y="4666155"/>
              <a:chExt cx="441774" cy="441774"/>
            </a:xfrm>
          </p:grpSpPr>
          <p:sp>
            <p:nvSpPr>
              <p:cNvPr id="31" name="Freeform 199"/>
              <p:cNvSpPr>
                <a:spLocks noEditPoints="1"/>
              </p:cNvSpPr>
              <p:nvPr/>
            </p:nvSpPr>
            <p:spPr bwMode="auto">
              <a:xfrm>
                <a:off x="6839593" y="4666155"/>
                <a:ext cx="441774" cy="441774"/>
              </a:xfrm>
              <a:custGeom>
                <a:avLst/>
                <a:gdLst>
                  <a:gd name="T0" fmla="*/ 77 w 154"/>
                  <a:gd name="T1" fmla="*/ 8 h 154"/>
                  <a:gd name="T2" fmla="*/ 59 w 154"/>
                  <a:gd name="T3" fmla="*/ 10 h 154"/>
                  <a:gd name="T4" fmla="*/ 42 w 154"/>
                  <a:gd name="T5" fmla="*/ 16 h 154"/>
                  <a:gd name="T6" fmla="*/ 24 w 154"/>
                  <a:gd name="T7" fmla="*/ 32 h 154"/>
                  <a:gd name="T8" fmla="*/ 12 w 154"/>
                  <a:gd name="T9" fmla="*/ 53 h 154"/>
                  <a:gd name="T10" fmla="*/ 8 w 154"/>
                  <a:gd name="T11" fmla="*/ 77 h 154"/>
                  <a:gd name="T12" fmla="*/ 10 w 154"/>
                  <a:gd name="T13" fmla="*/ 93 h 154"/>
                  <a:gd name="T14" fmla="*/ 16 w 154"/>
                  <a:gd name="T15" fmla="*/ 110 h 154"/>
                  <a:gd name="T16" fmla="*/ 32 w 154"/>
                  <a:gd name="T17" fmla="*/ 130 h 154"/>
                  <a:gd name="T18" fmla="*/ 53 w 154"/>
                  <a:gd name="T19" fmla="*/ 142 h 154"/>
                  <a:gd name="T20" fmla="*/ 77 w 154"/>
                  <a:gd name="T21" fmla="*/ 146 h 154"/>
                  <a:gd name="T22" fmla="*/ 93 w 154"/>
                  <a:gd name="T23" fmla="*/ 144 h 154"/>
                  <a:gd name="T24" fmla="*/ 109 w 154"/>
                  <a:gd name="T25" fmla="*/ 136 h 154"/>
                  <a:gd name="T26" fmla="*/ 130 w 154"/>
                  <a:gd name="T27" fmla="*/ 122 h 154"/>
                  <a:gd name="T28" fmla="*/ 140 w 154"/>
                  <a:gd name="T29" fmla="*/ 99 h 154"/>
                  <a:gd name="T30" fmla="*/ 144 w 154"/>
                  <a:gd name="T31" fmla="*/ 77 h 154"/>
                  <a:gd name="T32" fmla="*/ 142 w 154"/>
                  <a:gd name="T33" fmla="*/ 59 h 154"/>
                  <a:gd name="T34" fmla="*/ 136 w 154"/>
                  <a:gd name="T35" fmla="*/ 42 h 154"/>
                  <a:gd name="T36" fmla="*/ 120 w 154"/>
                  <a:gd name="T37" fmla="*/ 24 h 154"/>
                  <a:gd name="T38" fmla="*/ 99 w 154"/>
                  <a:gd name="T39" fmla="*/ 12 h 154"/>
                  <a:gd name="T40" fmla="*/ 77 w 154"/>
                  <a:gd name="T41" fmla="*/ 8 h 154"/>
                  <a:gd name="T42" fmla="*/ 77 w 154"/>
                  <a:gd name="T43" fmla="*/ 0 h 154"/>
                  <a:gd name="T44" fmla="*/ 103 w 154"/>
                  <a:gd name="T45" fmla="*/ 4 h 154"/>
                  <a:gd name="T46" fmla="*/ 126 w 154"/>
                  <a:gd name="T47" fmla="*/ 18 h 154"/>
                  <a:gd name="T48" fmla="*/ 144 w 154"/>
                  <a:gd name="T49" fmla="*/ 38 h 154"/>
                  <a:gd name="T50" fmla="*/ 150 w 154"/>
                  <a:gd name="T51" fmla="*/ 57 h 154"/>
                  <a:gd name="T52" fmla="*/ 154 w 154"/>
                  <a:gd name="T53" fmla="*/ 77 h 154"/>
                  <a:gd name="T54" fmla="*/ 148 w 154"/>
                  <a:gd name="T55" fmla="*/ 103 h 154"/>
                  <a:gd name="T56" fmla="*/ 136 w 154"/>
                  <a:gd name="T57" fmla="*/ 126 h 154"/>
                  <a:gd name="T58" fmla="*/ 114 w 154"/>
                  <a:gd name="T59" fmla="*/ 144 h 154"/>
                  <a:gd name="T60" fmla="*/ 95 w 154"/>
                  <a:gd name="T61" fmla="*/ 152 h 154"/>
                  <a:gd name="T62" fmla="*/ 77 w 154"/>
                  <a:gd name="T63" fmla="*/ 154 h 154"/>
                  <a:gd name="T64" fmla="*/ 51 w 154"/>
                  <a:gd name="T65" fmla="*/ 148 h 154"/>
                  <a:gd name="T66" fmla="*/ 26 w 154"/>
                  <a:gd name="T67" fmla="*/ 136 h 154"/>
                  <a:gd name="T68" fmla="*/ 10 w 154"/>
                  <a:gd name="T69" fmla="*/ 114 h 154"/>
                  <a:gd name="T70" fmla="*/ 2 w 154"/>
                  <a:gd name="T71" fmla="*/ 95 h 154"/>
                  <a:gd name="T72" fmla="*/ 0 w 154"/>
                  <a:gd name="T73" fmla="*/ 77 h 154"/>
                  <a:gd name="T74" fmla="*/ 4 w 154"/>
                  <a:gd name="T75" fmla="*/ 50 h 154"/>
                  <a:gd name="T76" fmla="*/ 18 w 154"/>
                  <a:gd name="T77" fmla="*/ 28 h 154"/>
                  <a:gd name="T78" fmla="*/ 38 w 154"/>
                  <a:gd name="T79" fmla="*/ 10 h 154"/>
                  <a:gd name="T80" fmla="*/ 57 w 154"/>
                  <a:gd name="T81" fmla="*/ 2 h 154"/>
                  <a:gd name="T82" fmla="*/ 77 w 154"/>
                  <a:gd name="T8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4">
                    <a:moveTo>
                      <a:pt x="77" y="8"/>
                    </a:moveTo>
                    <a:lnTo>
                      <a:pt x="59" y="10"/>
                    </a:lnTo>
                    <a:lnTo>
                      <a:pt x="42" y="16"/>
                    </a:lnTo>
                    <a:lnTo>
                      <a:pt x="24" y="32"/>
                    </a:lnTo>
                    <a:lnTo>
                      <a:pt x="12" y="53"/>
                    </a:lnTo>
                    <a:lnTo>
                      <a:pt x="8" y="77"/>
                    </a:lnTo>
                    <a:lnTo>
                      <a:pt x="10" y="93"/>
                    </a:lnTo>
                    <a:lnTo>
                      <a:pt x="16" y="110"/>
                    </a:lnTo>
                    <a:lnTo>
                      <a:pt x="32" y="130"/>
                    </a:lnTo>
                    <a:lnTo>
                      <a:pt x="53" y="142"/>
                    </a:lnTo>
                    <a:lnTo>
                      <a:pt x="77" y="146"/>
                    </a:lnTo>
                    <a:lnTo>
                      <a:pt x="93" y="144"/>
                    </a:lnTo>
                    <a:lnTo>
                      <a:pt x="109" y="136"/>
                    </a:lnTo>
                    <a:lnTo>
                      <a:pt x="130" y="122"/>
                    </a:lnTo>
                    <a:lnTo>
                      <a:pt x="140" y="99"/>
                    </a:lnTo>
                    <a:lnTo>
                      <a:pt x="144" y="77"/>
                    </a:lnTo>
                    <a:lnTo>
                      <a:pt x="142" y="59"/>
                    </a:lnTo>
                    <a:lnTo>
                      <a:pt x="136" y="42"/>
                    </a:lnTo>
                    <a:lnTo>
                      <a:pt x="120" y="24"/>
                    </a:lnTo>
                    <a:lnTo>
                      <a:pt x="99" y="12"/>
                    </a:lnTo>
                    <a:lnTo>
                      <a:pt x="77" y="8"/>
                    </a:lnTo>
                    <a:close/>
                    <a:moveTo>
                      <a:pt x="77" y="0"/>
                    </a:moveTo>
                    <a:lnTo>
                      <a:pt x="103" y="4"/>
                    </a:lnTo>
                    <a:lnTo>
                      <a:pt x="126" y="18"/>
                    </a:lnTo>
                    <a:lnTo>
                      <a:pt x="144" y="38"/>
                    </a:lnTo>
                    <a:lnTo>
                      <a:pt x="150" y="57"/>
                    </a:lnTo>
                    <a:lnTo>
                      <a:pt x="154" y="77"/>
                    </a:lnTo>
                    <a:lnTo>
                      <a:pt x="148" y="103"/>
                    </a:lnTo>
                    <a:lnTo>
                      <a:pt x="136" y="126"/>
                    </a:lnTo>
                    <a:lnTo>
                      <a:pt x="114" y="144"/>
                    </a:lnTo>
                    <a:lnTo>
                      <a:pt x="95" y="152"/>
                    </a:lnTo>
                    <a:lnTo>
                      <a:pt x="77" y="154"/>
                    </a:lnTo>
                    <a:lnTo>
                      <a:pt x="51" y="148"/>
                    </a:lnTo>
                    <a:lnTo>
                      <a:pt x="26" y="136"/>
                    </a:lnTo>
                    <a:lnTo>
                      <a:pt x="10" y="114"/>
                    </a:lnTo>
                    <a:lnTo>
                      <a:pt x="2" y="95"/>
                    </a:lnTo>
                    <a:lnTo>
                      <a:pt x="0" y="77"/>
                    </a:lnTo>
                    <a:lnTo>
                      <a:pt x="4" y="50"/>
                    </a:lnTo>
                    <a:lnTo>
                      <a:pt x="18" y="28"/>
                    </a:lnTo>
                    <a:lnTo>
                      <a:pt x="38" y="10"/>
                    </a:lnTo>
                    <a:lnTo>
                      <a:pt x="57" y="2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32" name="Freeform 200"/>
              <p:cNvSpPr>
                <a:spLocks noEditPoints="1"/>
              </p:cNvSpPr>
              <p:nvPr/>
            </p:nvSpPr>
            <p:spPr bwMode="auto">
              <a:xfrm>
                <a:off x="6902704" y="4818193"/>
                <a:ext cx="197938" cy="192201"/>
              </a:xfrm>
              <a:custGeom>
                <a:avLst/>
                <a:gdLst>
                  <a:gd name="T0" fmla="*/ 35 w 69"/>
                  <a:gd name="T1" fmla="*/ 16 h 67"/>
                  <a:gd name="T2" fmla="*/ 29 w 69"/>
                  <a:gd name="T3" fmla="*/ 16 h 67"/>
                  <a:gd name="T4" fmla="*/ 23 w 69"/>
                  <a:gd name="T5" fmla="*/ 20 h 67"/>
                  <a:gd name="T6" fmla="*/ 18 w 69"/>
                  <a:gd name="T7" fmla="*/ 26 h 67"/>
                  <a:gd name="T8" fmla="*/ 16 w 69"/>
                  <a:gd name="T9" fmla="*/ 34 h 67"/>
                  <a:gd name="T10" fmla="*/ 18 w 69"/>
                  <a:gd name="T11" fmla="*/ 40 h 67"/>
                  <a:gd name="T12" fmla="*/ 23 w 69"/>
                  <a:gd name="T13" fmla="*/ 46 h 67"/>
                  <a:gd name="T14" fmla="*/ 29 w 69"/>
                  <a:gd name="T15" fmla="*/ 50 h 67"/>
                  <a:gd name="T16" fmla="*/ 35 w 69"/>
                  <a:gd name="T17" fmla="*/ 50 h 67"/>
                  <a:gd name="T18" fmla="*/ 43 w 69"/>
                  <a:gd name="T19" fmla="*/ 50 h 67"/>
                  <a:gd name="T20" fmla="*/ 47 w 69"/>
                  <a:gd name="T21" fmla="*/ 46 h 67"/>
                  <a:gd name="T22" fmla="*/ 51 w 69"/>
                  <a:gd name="T23" fmla="*/ 40 h 67"/>
                  <a:gd name="T24" fmla="*/ 53 w 69"/>
                  <a:gd name="T25" fmla="*/ 34 h 67"/>
                  <a:gd name="T26" fmla="*/ 51 w 69"/>
                  <a:gd name="T27" fmla="*/ 26 h 67"/>
                  <a:gd name="T28" fmla="*/ 47 w 69"/>
                  <a:gd name="T29" fmla="*/ 20 h 67"/>
                  <a:gd name="T30" fmla="*/ 43 w 69"/>
                  <a:gd name="T31" fmla="*/ 16 h 67"/>
                  <a:gd name="T32" fmla="*/ 35 w 69"/>
                  <a:gd name="T33" fmla="*/ 16 h 67"/>
                  <a:gd name="T34" fmla="*/ 29 w 69"/>
                  <a:gd name="T35" fmla="*/ 0 h 67"/>
                  <a:gd name="T36" fmla="*/ 41 w 69"/>
                  <a:gd name="T37" fmla="*/ 0 h 67"/>
                  <a:gd name="T38" fmla="*/ 41 w 69"/>
                  <a:gd name="T39" fmla="*/ 6 h 67"/>
                  <a:gd name="T40" fmla="*/ 51 w 69"/>
                  <a:gd name="T41" fmla="*/ 10 h 67"/>
                  <a:gd name="T42" fmla="*/ 55 w 69"/>
                  <a:gd name="T43" fmla="*/ 6 h 67"/>
                  <a:gd name="T44" fmla="*/ 63 w 69"/>
                  <a:gd name="T45" fmla="*/ 14 h 67"/>
                  <a:gd name="T46" fmla="*/ 59 w 69"/>
                  <a:gd name="T47" fmla="*/ 18 h 67"/>
                  <a:gd name="T48" fmla="*/ 63 w 69"/>
                  <a:gd name="T49" fmla="*/ 28 h 67"/>
                  <a:gd name="T50" fmla="*/ 69 w 69"/>
                  <a:gd name="T51" fmla="*/ 28 h 67"/>
                  <a:gd name="T52" fmla="*/ 69 w 69"/>
                  <a:gd name="T53" fmla="*/ 38 h 67"/>
                  <a:gd name="T54" fmla="*/ 63 w 69"/>
                  <a:gd name="T55" fmla="*/ 38 h 67"/>
                  <a:gd name="T56" fmla="*/ 59 w 69"/>
                  <a:gd name="T57" fmla="*/ 48 h 67"/>
                  <a:gd name="T58" fmla="*/ 63 w 69"/>
                  <a:gd name="T59" fmla="*/ 53 h 67"/>
                  <a:gd name="T60" fmla="*/ 55 w 69"/>
                  <a:gd name="T61" fmla="*/ 61 h 67"/>
                  <a:gd name="T62" fmla="*/ 51 w 69"/>
                  <a:gd name="T63" fmla="*/ 57 h 67"/>
                  <a:gd name="T64" fmla="*/ 41 w 69"/>
                  <a:gd name="T65" fmla="*/ 61 h 67"/>
                  <a:gd name="T66" fmla="*/ 41 w 69"/>
                  <a:gd name="T67" fmla="*/ 67 h 67"/>
                  <a:gd name="T68" fmla="*/ 29 w 69"/>
                  <a:gd name="T69" fmla="*/ 67 h 67"/>
                  <a:gd name="T70" fmla="*/ 29 w 69"/>
                  <a:gd name="T71" fmla="*/ 61 h 67"/>
                  <a:gd name="T72" fmla="*/ 18 w 69"/>
                  <a:gd name="T73" fmla="*/ 57 h 67"/>
                  <a:gd name="T74" fmla="*/ 14 w 69"/>
                  <a:gd name="T75" fmla="*/ 61 h 67"/>
                  <a:gd name="T76" fmla="*/ 6 w 69"/>
                  <a:gd name="T77" fmla="*/ 53 h 67"/>
                  <a:gd name="T78" fmla="*/ 12 w 69"/>
                  <a:gd name="T79" fmla="*/ 48 h 67"/>
                  <a:gd name="T80" fmla="*/ 8 w 69"/>
                  <a:gd name="T81" fmla="*/ 38 h 67"/>
                  <a:gd name="T82" fmla="*/ 0 w 69"/>
                  <a:gd name="T83" fmla="*/ 38 h 67"/>
                  <a:gd name="T84" fmla="*/ 0 w 69"/>
                  <a:gd name="T85" fmla="*/ 28 h 67"/>
                  <a:gd name="T86" fmla="*/ 8 w 69"/>
                  <a:gd name="T87" fmla="*/ 28 h 67"/>
                  <a:gd name="T88" fmla="*/ 12 w 69"/>
                  <a:gd name="T89" fmla="*/ 18 h 67"/>
                  <a:gd name="T90" fmla="*/ 6 w 69"/>
                  <a:gd name="T91" fmla="*/ 14 h 67"/>
                  <a:gd name="T92" fmla="*/ 14 w 69"/>
                  <a:gd name="T93" fmla="*/ 6 h 67"/>
                  <a:gd name="T94" fmla="*/ 20 w 69"/>
                  <a:gd name="T95" fmla="*/ 10 h 67"/>
                  <a:gd name="T96" fmla="*/ 29 w 69"/>
                  <a:gd name="T97" fmla="*/ 6 h 67"/>
                  <a:gd name="T98" fmla="*/ 29 w 69"/>
                  <a:gd name="T9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" h="67">
                    <a:moveTo>
                      <a:pt x="35" y="16"/>
                    </a:moveTo>
                    <a:lnTo>
                      <a:pt x="29" y="16"/>
                    </a:lnTo>
                    <a:lnTo>
                      <a:pt x="23" y="20"/>
                    </a:lnTo>
                    <a:lnTo>
                      <a:pt x="18" y="26"/>
                    </a:lnTo>
                    <a:lnTo>
                      <a:pt x="16" y="34"/>
                    </a:lnTo>
                    <a:lnTo>
                      <a:pt x="18" y="40"/>
                    </a:lnTo>
                    <a:lnTo>
                      <a:pt x="23" y="46"/>
                    </a:lnTo>
                    <a:lnTo>
                      <a:pt x="29" y="50"/>
                    </a:lnTo>
                    <a:lnTo>
                      <a:pt x="35" y="50"/>
                    </a:lnTo>
                    <a:lnTo>
                      <a:pt x="43" y="50"/>
                    </a:lnTo>
                    <a:lnTo>
                      <a:pt x="47" y="46"/>
                    </a:lnTo>
                    <a:lnTo>
                      <a:pt x="51" y="40"/>
                    </a:lnTo>
                    <a:lnTo>
                      <a:pt x="53" y="34"/>
                    </a:lnTo>
                    <a:lnTo>
                      <a:pt x="51" y="26"/>
                    </a:lnTo>
                    <a:lnTo>
                      <a:pt x="47" y="20"/>
                    </a:lnTo>
                    <a:lnTo>
                      <a:pt x="43" y="16"/>
                    </a:lnTo>
                    <a:lnTo>
                      <a:pt x="35" y="16"/>
                    </a:lnTo>
                    <a:close/>
                    <a:moveTo>
                      <a:pt x="29" y="0"/>
                    </a:moveTo>
                    <a:lnTo>
                      <a:pt x="41" y="0"/>
                    </a:lnTo>
                    <a:lnTo>
                      <a:pt x="41" y="6"/>
                    </a:lnTo>
                    <a:lnTo>
                      <a:pt x="51" y="10"/>
                    </a:lnTo>
                    <a:lnTo>
                      <a:pt x="55" y="6"/>
                    </a:lnTo>
                    <a:lnTo>
                      <a:pt x="63" y="14"/>
                    </a:lnTo>
                    <a:lnTo>
                      <a:pt x="59" y="18"/>
                    </a:lnTo>
                    <a:lnTo>
                      <a:pt x="63" y="28"/>
                    </a:lnTo>
                    <a:lnTo>
                      <a:pt x="69" y="28"/>
                    </a:lnTo>
                    <a:lnTo>
                      <a:pt x="69" y="38"/>
                    </a:lnTo>
                    <a:lnTo>
                      <a:pt x="63" y="38"/>
                    </a:lnTo>
                    <a:lnTo>
                      <a:pt x="59" y="48"/>
                    </a:lnTo>
                    <a:lnTo>
                      <a:pt x="63" y="53"/>
                    </a:lnTo>
                    <a:lnTo>
                      <a:pt x="55" y="61"/>
                    </a:lnTo>
                    <a:lnTo>
                      <a:pt x="51" y="57"/>
                    </a:lnTo>
                    <a:lnTo>
                      <a:pt x="41" y="61"/>
                    </a:lnTo>
                    <a:lnTo>
                      <a:pt x="41" y="67"/>
                    </a:lnTo>
                    <a:lnTo>
                      <a:pt x="29" y="67"/>
                    </a:lnTo>
                    <a:lnTo>
                      <a:pt x="29" y="61"/>
                    </a:lnTo>
                    <a:lnTo>
                      <a:pt x="18" y="57"/>
                    </a:lnTo>
                    <a:lnTo>
                      <a:pt x="14" y="61"/>
                    </a:lnTo>
                    <a:lnTo>
                      <a:pt x="6" y="53"/>
                    </a:lnTo>
                    <a:lnTo>
                      <a:pt x="12" y="48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8" y="28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14" y="6"/>
                    </a:lnTo>
                    <a:lnTo>
                      <a:pt x="20" y="10"/>
                    </a:lnTo>
                    <a:lnTo>
                      <a:pt x="29" y="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33" name="Freeform 201"/>
              <p:cNvSpPr>
                <a:spLocks noEditPoints="1"/>
              </p:cNvSpPr>
              <p:nvPr/>
            </p:nvSpPr>
            <p:spPr bwMode="auto">
              <a:xfrm>
                <a:off x="7077691" y="4763689"/>
                <a:ext cx="134828" cy="129091"/>
              </a:xfrm>
              <a:custGeom>
                <a:avLst/>
                <a:gdLst>
                  <a:gd name="T0" fmla="*/ 24 w 47"/>
                  <a:gd name="T1" fmla="*/ 10 h 45"/>
                  <a:gd name="T2" fmla="*/ 16 w 47"/>
                  <a:gd name="T3" fmla="*/ 12 h 45"/>
                  <a:gd name="T4" fmla="*/ 12 w 47"/>
                  <a:gd name="T5" fmla="*/ 23 h 45"/>
                  <a:gd name="T6" fmla="*/ 14 w 47"/>
                  <a:gd name="T7" fmla="*/ 31 h 45"/>
                  <a:gd name="T8" fmla="*/ 22 w 47"/>
                  <a:gd name="T9" fmla="*/ 35 h 45"/>
                  <a:gd name="T10" fmla="*/ 31 w 47"/>
                  <a:gd name="T11" fmla="*/ 33 h 45"/>
                  <a:gd name="T12" fmla="*/ 37 w 47"/>
                  <a:gd name="T13" fmla="*/ 25 h 45"/>
                  <a:gd name="T14" fmla="*/ 33 w 47"/>
                  <a:gd name="T15" fmla="*/ 14 h 45"/>
                  <a:gd name="T16" fmla="*/ 24 w 47"/>
                  <a:gd name="T17" fmla="*/ 10 h 45"/>
                  <a:gd name="T18" fmla="*/ 22 w 47"/>
                  <a:gd name="T19" fmla="*/ 0 h 45"/>
                  <a:gd name="T20" fmla="*/ 28 w 47"/>
                  <a:gd name="T21" fmla="*/ 0 h 45"/>
                  <a:gd name="T22" fmla="*/ 28 w 47"/>
                  <a:gd name="T23" fmla="*/ 4 h 45"/>
                  <a:gd name="T24" fmla="*/ 35 w 47"/>
                  <a:gd name="T25" fmla="*/ 8 h 45"/>
                  <a:gd name="T26" fmla="*/ 39 w 47"/>
                  <a:gd name="T27" fmla="*/ 4 h 45"/>
                  <a:gd name="T28" fmla="*/ 43 w 47"/>
                  <a:gd name="T29" fmla="*/ 10 h 45"/>
                  <a:gd name="T30" fmla="*/ 41 w 47"/>
                  <a:gd name="T31" fmla="*/ 14 h 45"/>
                  <a:gd name="T32" fmla="*/ 43 w 47"/>
                  <a:gd name="T33" fmla="*/ 21 h 45"/>
                  <a:gd name="T34" fmla="*/ 47 w 47"/>
                  <a:gd name="T35" fmla="*/ 21 h 45"/>
                  <a:gd name="T36" fmla="*/ 47 w 47"/>
                  <a:gd name="T37" fmla="*/ 29 h 45"/>
                  <a:gd name="T38" fmla="*/ 43 w 47"/>
                  <a:gd name="T39" fmla="*/ 29 h 45"/>
                  <a:gd name="T40" fmla="*/ 39 w 47"/>
                  <a:gd name="T41" fmla="*/ 35 h 45"/>
                  <a:gd name="T42" fmla="*/ 41 w 47"/>
                  <a:gd name="T43" fmla="*/ 37 h 45"/>
                  <a:gd name="T44" fmla="*/ 35 w 47"/>
                  <a:gd name="T45" fmla="*/ 43 h 45"/>
                  <a:gd name="T46" fmla="*/ 33 w 47"/>
                  <a:gd name="T47" fmla="*/ 39 h 45"/>
                  <a:gd name="T48" fmla="*/ 26 w 47"/>
                  <a:gd name="T49" fmla="*/ 41 h 45"/>
                  <a:gd name="T50" fmla="*/ 24 w 47"/>
                  <a:gd name="T51" fmla="*/ 45 h 45"/>
                  <a:gd name="T52" fmla="*/ 18 w 47"/>
                  <a:gd name="T53" fmla="*/ 45 h 45"/>
                  <a:gd name="T54" fmla="*/ 18 w 47"/>
                  <a:gd name="T55" fmla="*/ 41 h 45"/>
                  <a:gd name="T56" fmla="*/ 12 w 47"/>
                  <a:gd name="T57" fmla="*/ 37 h 45"/>
                  <a:gd name="T58" fmla="*/ 8 w 47"/>
                  <a:gd name="T59" fmla="*/ 41 h 45"/>
                  <a:gd name="T60" fmla="*/ 4 w 47"/>
                  <a:gd name="T61" fmla="*/ 35 h 45"/>
                  <a:gd name="T62" fmla="*/ 6 w 47"/>
                  <a:gd name="T63" fmla="*/ 31 h 45"/>
                  <a:gd name="T64" fmla="*/ 4 w 47"/>
                  <a:gd name="T65" fmla="*/ 25 h 45"/>
                  <a:gd name="T66" fmla="*/ 0 w 47"/>
                  <a:gd name="T67" fmla="*/ 25 h 45"/>
                  <a:gd name="T68" fmla="*/ 2 w 47"/>
                  <a:gd name="T69" fmla="*/ 16 h 45"/>
                  <a:gd name="T70" fmla="*/ 6 w 47"/>
                  <a:gd name="T71" fmla="*/ 16 h 45"/>
                  <a:gd name="T72" fmla="*/ 8 w 47"/>
                  <a:gd name="T73" fmla="*/ 10 h 45"/>
                  <a:gd name="T74" fmla="*/ 6 w 47"/>
                  <a:gd name="T75" fmla="*/ 8 h 45"/>
                  <a:gd name="T76" fmla="*/ 12 w 47"/>
                  <a:gd name="T77" fmla="*/ 2 h 45"/>
                  <a:gd name="T78" fmla="*/ 14 w 47"/>
                  <a:gd name="T79" fmla="*/ 6 h 45"/>
                  <a:gd name="T80" fmla="*/ 22 w 47"/>
                  <a:gd name="T81" fmla="*/ 4 h 45"/>
                  <a:gd name="T82" fmla="*/ 22 w 47"/>
                  <a:gd name="T8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" h="45">
                    <a:moveTo>
                      <a:pt x="24" y="10"/>
                    </a:moveTo>
                    <a:lnTo>
                      <a:pt x="16" y="12"/>
                    </a:lnTo>
                    <a:lnTo>
                      <a:pt x="12" y="23"/>
                    </a:lnTo>
                    <a:lnTo>
                      <a:pt x="14" y="31"/>
                    </a:lnTo>
                    <a:lnTo>
                      <a:pt x="22" y="35"/>
                    </a:lnTo>
                    <a:lnTo>
                      <a:pt x="31" y="33"/>
                    </a:lnTo>
                    <a:lnTo>
                      <a:pt x="37" y="25"/>
                    </a:lnTo>
                    <a:lnTo>
                      <a:pt x="33" y="14"/>
                    </a:lnTo>
                    <a:lnTo>
                      <a:pt x="24" y="10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3" y="10"/>
                    </a:lnTo>
                    <a:lnTo>
                      <a:pt x="41" y="14"/>
                    </a:lnTo>
                    <a:lnTo>
                      <a:pt x="43" y="21"/>
                    </a:lnTo>
                    <a:lnTo>
                      <a:pt x="47" y="21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39" y="35"/>
                    </a:lnTo>
                    <a:lnTo>
                      <a:pt x="41" y="37"/>
                    </a:lnTo>
                    <a:lnTo>
                      <a:pt x="35" y="43"/>
                    </a:lnTo>
                    <a:lnTo>
                      <a:pt x="33" y="39"/>
                    </a:lnTo>
                    <a:lnTo>
                      <a:pt x="26" y="41"/>
                    </a:lnTo>
                    <a:lnTo>
                      <a:pt x="24" y="45"/>
                    </a:lnTo>
                    <a:lnTo>
                      <a:pt x="18" y="45"/>
                    </a:lnTo>
                    <a:lnTo>
                      <a:pt x="18" y="41"/>
                    </a:lnTo>
                    <a:lnTo>
                      <a:pt x="12" y="37"/>
                    </a:lnTo>
                    <a:lnTo>
                      <a:pt x="8" y="41"/>
                    </a:lnTo>
                    <a:lnTo>
                      <a:pt x="4" y="35"/>
                    </a:lnTo>
                    <a:lnTo>
                      <a:pt x="6" y="31"/>
                    </a:lnTo>
                    <a:lnTo>
                      <a:pt x="4" y="2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4" y="6"/>
                    </a:lnTo>
                    <a:lnTo>
                      <a:pt x="22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34" name="Freeform 202"/>
              <p:cNvSpPr>
                <a:spLocks noEditPoints="1"/>
              </p:cNvSpPr>
              <p:nvPr/>
            </p:nvSpPr>
            <p:spPr bwMode="auto">
              <a:xfrm>
                <a:off x="7094903" y="4898515"/>
                <a:ext cx="88929" cy="94667"/>
              </a:xfrm>
              <a:custGeom>
                <a:avLst/>
                <a:gdLst>
                  <a:gd name="T0" fmla="*/ 16 w 31"/>
                  <a:gd name="T1" fmla="*/ 8 h 33"/>
                  <a:gd name="T2" fmla="*/ 10 w 31"/>
                  <a:gd name="T3" fmla="*/ 10 h 33"/>
                  <a:gd name="T4" fmla="*/ 8 w 31"/>
                  <a:gd name="T5" fmla="*/ 16 h 33"/>
                  <a:gd name="T6" fmla="*/ 10 w 31"/>
                  <a:gd name="T7" fmla="*/ 22 h 33"/>
                  <a:gd name="T8" fmla="*/ 14 w 31"/>
                  <a:gd name="T9" fmla="*/ 25 h 33"/>
                  <a:gd name="T10" fmla="*/ 20 w 31"/>
                  <a:gd name="T11" fmla="*/ 22 h 33"/>
                  <a:gd name="T12" fmla="*/ 25 w 31"/>
                  <a:gd name="T13" fmla="*/ 16 h 33"/>
                  <a:gd name="T14" fmla="*/ 22 w 31"/>
                  <a:gd name="T15" fmla="*/ 10 h 33"/>
                  <a:gd name="T16" fmla="*/ 16 w 31"/>
                  <a:gd name="T17" fmla="*/ 8 h 33"/>
                  <a:gd name="T18" fmla="*/ 14 w 31"/>
                  <a:gd name="T19" fmla="*/ 0 h 33"/>
                  <a:gd name="T20" fmla="*/ 20 w 31"/>
                  <a:gd name="T21" fmla="*/ 2 h 33"/>
                  <a:gd name="T22" fmla="*/ 20 w 31"/>
                  <a:gd name="T23" fmla="*/ 4 h 33"/>
                  <a:gd name="T24" fmla="*/ 25 w 31"/>
                  <a:gd name="T25" fmla="*/ 6 h 33"/>
                  <a:gd name="T26" fmla="*/ 27 w 31"/>
                  <a:gd name="T27" fmla="*/ 4 h 33"/>
                  <a:gd name="T28" fmla="*/ 29 w 31"/>
                  <a:gd name="T29" fmla="*/ 8 h 33"/>
                  <a:gd name="T30" fmla="*/ 27 w 31"/>
                  <a:gd name="T31" fmla="*/ 10 h 33"/>
                  <a:gd name="T32" fmla="*/ 29 w 31"/>
                  <a:gd name="T33" fmla="*/ 14 h 33"/>
                  <a:gd name="T34" fmla="*/ 31 w 31"/>
                  <a:gd name="T35" fmla="*/ 14 h 33"/>
                  <a:gd name="T36" fmla="*/ 31 w 31"/>
                  <a:gd name="T37" fmla="*/ 20 h 33"/>
                  <a:gd name="T38" fmla="*/ 29 w 31"/>
                  <a:gd name="T39" fmla="*/ 20 h 33"/>
                  <a:gd name="T40" fmla="*/ 27 w 31"/>
                  <a:gd name="T41" fmla="*/ 25 h 33"/>
                  <a:gd name="T42" fmla="*/ 29 w 31"/>
                  <a:gd name="T43" fmla="*/ 27 h 33"/>
                  <a:gd name="T44" fmla="*/ 25 w 31"/>
                  <a:gd name="T45" fmla="*/ 31 h 33"/>
                  <a:gd name="T46" fmla="*/ 22 w 31"/>
                  <a:gd name="T47" fmla="*/ 29 h 33"/>
                  <a:gd name="T48" fmla="*/ 18 w 31"/>
                  <a:gd name="T49" fmla="*/ 29 h 33"/>
                  <a:gd name="T50" fmla="*/ 16 w 31"/>
                  <a:gd name="T51" fmla="*/ 33 h 33"/>
                  <a:gd name="T52" fmla="*/ 12 w 31"/>
                  <a:gd name="T53" fmla="*/ 31 h 33"/>
                  <a:gd name="T54" fmla="*/ 12 w 31"/>
                  <a:gd name="T55" fmla="*/ 29 h 33"/>
                  <a:gd name="T56" fmla="*/ 8 w 31"/>
                  <a:gd name="T57" fmla="*/ 27 h 33"/>
                  <a:gd name="T58" fmla="*/ 6 w 31"/>
                  <a:gd name="T59" fmla="*/ 29 h 33"/>
                  <a:gd name="T60" fmla="*/ 2 w 31"/>
                  <a:gd name="T61" fmla="*/ 25 h 33"/>
                  <a:gd name="T62" fmla="*/ 4 w 31"/>
                  <a:gd name="T63" fmla="*/ 22 h 33"/>
                  <a:gd name="T64" fmla="*/ 4 w 31"/>
                  <a:gd name="T65" fmla="*/ 18 h 33"/>
                  <a:gd name="T66" fmla="*/ 0 w 31"/>
                  <a:gd name="T67" fmla="*/ 18 h 33"/>
                  <a:gd name="T68" fmla="*/ 0 w 31"/>
                  <a:gd name="T69" fmla="*/ 12 h 33"/>
                  <a:gd name="T70" fmla="*/ 4 w 31"/>
                  <a:gd name="T71" fmla="*/ 12 h 33"/>
                  <a:gd name="T72" fmla="*/ 6 w 31"/>
                  <a:gd name="T73" fmla="*/ 8 h 33"/>
                  <a:gd name="T74" fmla="*/ 4 w 31"/>
                  <a:gd name="T75" fmla="*/ 6 h 33"/>
                  <a:gd name="T76" fmla="*/ 8 w 31"/>
                  <a:gd name="T77" fmla="*/ 2 h 33"/>
                  <a:gd name="T78" fmla="*/ 10 w 31"/>
                  <a:gd name="T79" fmla="*/ 6 h 33"/>
                  <a:gd name="T80" fmla="*/ 14 w 31"/>
                  <a:gd name="T81" fmla="*/ 4 h 33"/>
                  <a:gd name="T82" fmla="*/ 14 w 31"/>
                  <a:gd name="T8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33">
                    <a:moveTo>
                      <a:pt x="16" y="8"/>
                    </a:moveTo>
                    <a:lnTo>
                      <a:pt x="10" y="10"/>
                    </a:lnTo>
                    <a:lnTo>
                      <a:pt x="8" y="16"/>
                    </a:lnTo>
                    <a:lnTo>
                      <a:pt x="10" y="22"/>
                    </a:lnTo>
                    <a:lnTo>
                      <a:pt x="14" y="25"/>
                    </a:lnTo>
                    <a:lnTo>
                      <a:pt x="20" y="22"/>
                    </a:lnTo>
                    <a:lnTo>
                      <a:pt x="25" y="16"/>
                    </a:lnTo>
                    <a:lnTo>
                      <a:pt x="22" y="10"/>
                    </a:lnTo>
                    <a:lnTo>
                      <a:pt x="16" y="8"/>
                    </a:lnTo>
                    <a:close/>
                    <a:moveTo>
                      <a:pt x="14" y="0"/>
                    </a:moveTo>
                    <a:lnTo>
                      <a:pt x="20" y="2"/>
                    </a:lnTo>
                    <a:lnTo>
                      <a:pt x="20" y="4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5"/>
                    </a:lnTo>
                    <a:lnTo>
                      <a:pt x="29" y="27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18" y="29"/>
                    </a:lnTo>
                    <a:lnTo>
                      <a:pt x="16" y="33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8" y="27"/>
                    </a:lnTo>
                    <a:lnTo>
                      <a:pt x="6" y="29"/>
                    </a:lnTo>
                    <a:lnTo>
                      <a:pt x="2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6484948" y="2871319"/>
            <a:ext cx="707178" cy="421587"/>
            <a:chOff x="6839593" y="2775708"/>
            <a:chExt cx="745852" cy="444643"/>
          </a:xfrm>
        </p:grpSpPr>
        <p:sp>
          <p:nvSpPr>
            <p:cNvPr id="36" name="Freeform 83"/>
            <p:cNvSpPr/>
            <p:nvPr/>
          </p:nvSpPr>
          <p:spPr bwMode="auto">
            <a:xfrm>
              <a:off x="7381769" y="2824475"/>
              <a:ext cx="203676" cy="347109"/>
            </a:xfrm>
            <a:custGeom>
              <a:avLst/>
              <a:gdLst>
                <a:gd name="T0" fmla="*/ 10 w 71"/>
                <a:gd name="T1" fmla="*/ 0 h 121"/>
                <a:gd name="T2" fmla="*/ 14 w 71"/>
                <a:gd name="T3" fmla="*/ 3 h 121"/>
                <a:gd name="T4" fmla="*/ 18 w 71"/>
                <a:gd name="T5" fmla="*/ 5 h 121"/>
                <a:gd name="T6" fmla="*/ 67 w 71"/>
                <a:gd name="T7" fmla="*/ 53 h 121"/>
                <a:gd name="T8" fmla="*/ 71 w 71"/>
                <a:gd name="T9" fmla="*/ 62 h 121"/>
                <a:gd name="T10" fmla="*/ 67 w 71"/>
                <a:gd name="T11" fmla="*/ 68 h 121"/>
                <a:gd name="T12" fmla="*/ 18 w 71"/>
                <a:gd name="T13" fmla="*/ 119 h 121"/>
                <a:gd name="T14" fmla="*/ 10 w 71"/>
                <a:gd name="T15" fmla="*/ 121 h 121"/>
                <a:gd name="T16" fmla="*/ 4 w 71"/>
                <a:gd name="T17" fmla="*/ 119 h 121"/>
                <a:gd name="T18" fmla="*/ 0 w 71"/>
                <a:gd name="T19" fmla="*/ 115 h 121"/>
                <a:gd name="T20" fmla="*/ 0 w 71"/>
                <a:gd name="T21" fmla="*/ 111 h 121"/>
                <a:gd name="T22" fmla="*/ 0 w 71"/>
                <a:gd name="T23" fmla="*/ 106 h 121"/>
                <a:gd name="T24" fmla="*/ 4 w 71"/>
                <a:gd name="T25" fmla="*/ 104 h 121"/>
                <a:gd name="T26" fmla="*/ 44 w 71"/>
                <a:gd name="T27" fmla="*/ 62 h 121"/>
                <a:gd name="T28" fmla="*/ 4 w 71"/>
                <a:gd name="T29" fmla="*/ 19 h 121"/>
                <a:gd name="T30" fmla="*/ 0 w 71"/>
                <a:gd name="T31" fmla="*/ 15 h 121"/>
                <a:gd name="T32" fmla="*/ 0 w 71"/>
                <a:gd name="T33" fmla="*/ 11 h 121"/>
                <a:gd name="T34" fmla="*/ 0 w 71"/>
                <a:gd name="T35" fmla="*/ 7 h 121"/>
                <a:gd name="T36" fmla="*/ 4 w 71"/>
                <a:gd name="T37" fmla="*/ 5 h 121"/>
                <a:gd name="T38" fmla="*/ 6 w 71"/>
                <a:gd name="T39" fmla="*/ 3 h 121"/>
                <a:gd name="T40" fmla="*/ 10 w 7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21">
                  <a:moveTo>
                    <a:pt x="10" y="0"/>
                  </a:moveTo>
                  <a:lnTo>
                    <a:pt x="14" y="3"/>
                  </a:lnTo>
                  <a:lnTo>
                    <a:pt x="18" y="5"/>
                  </a:lnTo>
                  <a:lnTo>
                    <a:pt x="67" y="53"/>
                  </a:lnTo>
                  <a:lnTo>
                    <a:pt x="71" y="62"/>
                  </a:lnTo>
                  <a:lnTo>
                    <a:pt x="67" y="68"/>
                  </a:lnTo>
                  <a:lnTo>
                    <a:pt x="18" y="119"/>
                  </a:lnTo>
                  <a:lnTo>
                    <a:pt x="10" y="121"/>
                  </a:lnTo>
                  <a:lnTo>
                    <a:pt x="4" y="119"/>
                  </a:lnTo>
                  <a:lnTo>
                    <a:pt x="0" y="115"/>
                  </a:lnTo>
                  <a:lnTo>
                    <a:pt x="0" y="111"/>
                  </a:lnTo>
                  <a:lnTo>
                    <a:pt x="0" y="106"/>
                  </a:lnTo>
                  <a:lnTo>
                    <a:pt x="4" y="104"/>
                  </a:lnTo>
                  <a:lnTo>
                    <a:pt x="44" y="6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6839593" y="2775708"/>
              <a:ext cx="441774" cy="444643"/>
              <a:chOff x="6839593" y="2769970"/>
              <a:chExt cx="441774" cy="444643"/>
            </a:xfrm>
          </p:grpSpPr>
          <p:sp>
            <p:nvSpPr>
              <p:cNvPr id="38" name="Freeform 203"/>
              <p:cNvSpPr>
                <a:spLocks noEditPoints="1"/>
              </p:cNvSpPr>
              <p:nvPr/>
            </p:nvSpPr>
            <p:spPr bwMode="auto">
              <a:xfrm>
                <a:off x="6839593" y="2769970"/>
                <a:ext cx="441774" cy="444643"/>
              </a:xfrm>
              <a:custGeom>
                <a:avLst/>
                <a:gdLst>
                  <a:gd name="T0" fmla="*/ 77 w 154"/>
                  <a:gd name="T1" fmla="*/ 10 h 155"/>
                  <a:gd name="T2" fmla="*/ 59 w 154"/>
                  <a:gd name="T3" fmla="*/ 12 h 155"/>
                  <a:gd name="T4" fmla="*/ 42 w 154"/>
                  <a:gd name="T5" fmla="*/ 19 h 155"/>
                  <a:gd name="T6" fmla="*/ 24 w 154"/>
                  <a:gd name="T7" fmla="*/ 35 h 155"/>
                  <a:gd name="T8" fmla="*/ 12 w 154"/>
                  <a:gd name="T9" fmla="*/ 55 h 155"/>
                  <a:gd name="T10" fmla="*/ 8 w 154"/>
                  <a:gd name="T11" fmla="*/ 78 h 155"/>
                  <a:gd name="T12" fmla="*/ 10 w 154"/>
                  <a:gd name="T13" fmla="*/ 96 h 155"/>
                  <a:gd name="T14" fmla="*/ 16 w 154"/>
                  <a:gd name="T15" fmla="*/ 112 h 155"/>
                  <a:gd name="T16" fmla="*/ 32 w 154"/>
                  <a:gd name="T17" fmla="*/ 131 h 155"/>
                  <a:gd name="T18" fmla="*/ 53 w 154"/>
                  <a:gd name="T19" fmla="*/ 143 h 155"/>
                  <a:gd name="T20" fmla="*/ 77 w 154"/>
                  <a:gd name="T21" fmla="*/ 147 h 155"/>
                  <a:gd name="T22" fmla="*/ 93 w 154"/>
                  <a:gd name="T23" fmla="*/ 145 h 155"/>
                  <a:gd name="T24" fmla="*/ 109 w 154"/>
                  <a:gd name="T25" fmla="*/ 139 h 155"/>
                  <a:gd name="T26" fmla="*/ 130 w 154"/>
                  <a:gd name="T27" fmla="*/ 122 h 155"/>
                  <a:gd name="T28" fmla="*/ 140 w 154"/>
                  <a:gd name="T29" fmla="*/ 102 h 155"/>
                  <a:gd name="T30" fmla="*/ 144 w 154"/>
                  <a:gd name="T31" fmla="*/ 78 h 155"/>
                  <a:gd name="T32" fmla="*/ 142 w 154"/>
                  <a:gd name="T33" fmla="*/ 61 h 155"/>
                  <a:gd name="T34" fmla="*/ 136 w 154"/>
                  <a:gd name="T35" fmla="*/ 45 h 155"/>
                  <a:gd name="T36" fmla="*/ 120 w 154"/>
                  <a:gd name="T37" fmla="*/ 25 h 155"/>
                  <a:gd name="T38" fmla="*/ 99 w 154"/>
                  <a:gd name="T39" fmla="*/ 14 h 155"/>
                  <a:gd name="T40" fmla="*/ 77 w 154"/>
                  <a:gd name="T41" fmla="*/ 10 h 155"/>
                  <a:gd name="T42" fmla="*/ 77 w 154"/>
                  <a:gd name="T43" fmla="*/ 0 h 155"/>
                  <a:gd name="T44" fmla="*/ 103 w 154"/>
                  <a:gd name="T45" fmla="*/ 6 h 155"/>
                  <a:gd name="T46" fmla="*/ 126 w 154"/>
                  <a:gd name="T47" fmla="*/ 19 h 155"/>
                  <a:gd name="T48" fmla="*/ 144 w 154"/>
                  <a:gd name="T49" fmla="*/ 41 h 155"/>
                  <a:gd name="T50" fmla="*/ 150 w 154"/>
                  <a:gd name="T51" fmla="*/ 59 h 155"/>
                  <a:gd name="T52" fmla="*/ 154 w 154"/>
                  <a:gd name="T53" fmla="*/ 78 h 155"/>
                  <a:gd name="T54" fmla="*/ 148 w 154"/>
                  <a:gd name="T55" fmla="*/ 104 h 155"/>
                  <a:gd name="T56" fmla="*/ 136 w 154"/>
                  <a:gd name="T57" fmla="*/ 129 h 155"/>
                  <a:gd name="T58" fmla="*/ 114 w 154"/>
                  <a:gd name="T59" fmla="*/ 145 h 155"/>
                  <a:gd name="T60" fmla="*/ 95 w 154"/>
                  <a:gd name="T61" fmla="*/ 153 h 155"/>
                  <a:gd name="T62" fmla="*/ 77 w 154"/>
                  <a:gd name="T63" fmla="*/ 155 h 155"/>
                  <a:gd name="T64" fmla="*/ 51 w 154"/>
                  <a:gd name="T65" fmla="*/ 151 h 155"/>
                  <a:gd name="T66" fmla="*/ 26 w 154"/>
                  <a:gd name="T67" fmla="*/ 137 h 155"/>
                  <a:gd name="T68" fmla="*/ 10 w 154"/>
                  <a:gd name="T69" fmla="*/ 116 h 155"/>
                  <a:gd name="T70" fmla="*/ 2 w 154"/>
                  <a:gd name="T71" fmla="*/ 98 h 155"/>
                  <a:gd name="T72" fmla="*/ 0 w 154"/>
                  <a:gd name="T73" fmla="*/ 78 h 155"/>
                  <a:gd name="T74" fmla="*/ 4 w 154"/>
                  <a:gd name="T75" fmla="*/ 51 h 155"/>
                  <a:gd name="T76" fmla="*/ 18 w 154"/>
                  <a:gd name="T77" fmla="*/ 29 h 155"/>
                  <a:gd name="T78" fmla="*/ 38 w 154"/>
                  <a:gd name="T79" fmla="*/ 10 h 155"/>
                  <a:gd name="T80" fmla="*/ 57 w 154"/>
                  <a:gd name="T81" fmla="*/ 4 h 155"/>
                  <a:gd name="T82" fmla="*/ 77 w 154"/>
                  <a:gd name="T8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" h="155">
                    <a:moveTo>
                      <a:pt x="77" y="10"/>
                    </a:moveTo>
                    <a:lnTo>
                      <a:pt x="59" y="12"/>
                    </a:lnTo>
                    <a:lnTo>
                      <a:pt x="42" y="19"/>
                    </a:lnTo>
                    <a:lnTo>
                      <a:pt x="24" y="35"/>
                    </a:lnTo>
                    <a:lnTo>
                      <a:pt x="12" y="55"/>
                    </a:lnTo>
                    <a:lnTo>
                      <a:pt x="8" y="78"/>
                    </a:lnTo>
                    <a:lnTo>
                      <a:pt x="10" y="96"/>
                    </a:lnTo>
                    <a:lnTo>
                      <a:pt x="16" y="112"/>
                    </a:lnTo>
                    <a:lnTo>
                      <a:pt x="32" y="131"/>
                    </a:lnTo>
                    <a:lnTo>
                      <a:pt x="53" y="143"/>
                    </a:lnTo>
                    <a:lnTo>
                      <a:pt x="77" y="147"/>
                    </a:lnTo>
                    <a:lnTo>
                      <a:pt x="93" y="145"/>
                    </a:lnTo>
                    <a:lnTo>
                      <a:pt x="109" y="139"/>
                    </a:lnTo>
                    <a:lnTo>
                      <a:pt x="130" y="122"/>
                    </a:lnTo>
                    <a:lnTo>
                      <a:pt x="140" y="102"/>
                    </a:lnTo>
                    <a:lnTo>
                      <a:pt x="144" y="78"/>
                    </a:lnTo>
                    <a:lnTo>
                      <a:pt x="142" y="61"/>
                    </a:lnTo>
                    <a:lnTo>
                      <a:pt x="136" y="45"/>
                    </a:lnTo>
                    <a:lnTo>
                      <a:pt x="120" y="25"/>
                    </a:lnTo>
                    <a:lnTo>
                      <a:pt x="99" y="14"/>
                    </a:lnTo>
                    <a:lnTo>
                      <a:pt x="77" y="10"/>
                    </a:lnTo>
                    <a:close/>
                    <a:moveTo>
                      <a:pt x="77" y="0"/>
                    </a:moveTo>
                    <a:lnTo>
                      <a:pt x="103" y="6"/>
                    </a:lnTo>
                    <a:lnTo>
                      <a:pt x="126" y="19"/>
                    </a:lnTo>
                    <a:lnTo>
                      <a:pt x="144" y="41"/>
                    </a:lnTo>
                    <a:lnTo>
                      <a:pt x="150" y="59"/>
                    </a:lnTo>
                    <a:lnTo>
                      <a:pt x="154" y="78"/>
                    </a:lnTo>
                    <a:lnTo>
                      <a:pt x="148" y="104"/>
                    </a:lnTo>
                    <a:lnTo>
                      <a:pt x="136" y="129"/>
                    </a:lnTo>
                    <a:lnTo>
                      <a:pt x="114" y="145"/>
                    </a:lnTo>
                    <a:lnTo>
                      <a:pt x="95" y="153"/>
                    </a:lnTo>
                    <a:lnTo>
                      <a:pt x="77" y="155"/>
                    </a:lnTo>
                    <a:lnTo>
                      <a:pt x="51" y="151"/>
                    </a:lnTo>
                    <a:lnTo>
                      <a:pt x="26" y="137"/>
                    </a:lnTo>
                    <a:lnTo>
                      <a:pt x="10" y="116"/>
                    </a:lnTo>
                    <a:lnTo>
                      <a:pt x="2" y="98"/>
                    </a:lnTo>
                    <a:lnTo>
                      <a:pt x="0" y="78"/>
                    </a:lnTo>
                    <a:lnTo>
                      <a:pt x="4" y="51"/>
                    </a:lnTo>
                    <a:lnTo>
                      <a:pt x="18" y="29"/>
                    </a:lnTo>
                    <a:lnTo>
                      <a:pt x="38" y="10"/>
                    </a:lnTo>
                    <a:lnTo>
                      <a:pt x="57" y="4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42" name="Freeform 204"/>
              <p:cNvSpPr>
                <a:spLocks noEditPoints="1"/>
              </p:cNvSpPr>
              <p:nvPr/>
            </p:nvSpPr>
            <p:spPr bwMode="auto">
              <a:xfrm>
                <a:off x="6925653" y="2870374"/>
                <a:ext cx="269654" cy="186464"/>
              </a:xfrm>
              <a:custGeom>
                <a:avLst/>
                <a:gdLst>
                  <a:gd name="T0" fmla="*/ 6 w 94"/>
                  <a:gd name="T1" fmla="*/ 6 h 65"/>
                  <a:gd name="T2" fmla="*/ 6 w 94"/>
                  <a:gd name="T3" fmla="*/ 55 h 65"/>
                  <a:gd name="T4" fmla="*/ 88 w 94"/>
                  <a:gd name="T5" fmla="*/ 55 h 65"/>
                  <a:gd name="T6" fmla="*/ 88 w 94"/>
                  <a:gd name="T7" fmla="*/ 6 h 65"/>
                  <a:gd name="T8" fmla="*/ 6 w 94"/>
                  <a:gd name="T9" fmla="*/ 6 h 65"/>
                  <a:gd name="T10" fmla="*/ 4 w 94"/>
                  <a:gd name="T11" fmla="*/ 0 h 65"/>
                  <a:gd name="T12" fmla="*/ 88 w 94"/>
                  <a:gd name="T13" fmla="*/ 0 h 65"/>
                  <a:gd name="T14" fmla="*/ 94 w 94"/>
                  <a:gd name="T15" fmla="*/ 4 h 65"/>
                  <a:gd name="T16" fmla="*/ 94 w 94"/>
                  <a:gd name="T17" fmla="*/ 61 h 65"/>
                  <a:gd name="T18" fmla="*/ 88 w 94"/>
                  <a:gd name="T19" fmla="*/ 65 h 65"/>
                  <a:gd name="T20" fmla="*/ 67 w 94"/>
                  <a:gd name="T21" fmla="*/ 65 h 65"/>
                  <a:gd name="T22" fmla="*/ 29 w 94"/>
                  <a:gd name="T23" fmla="*/ 65 h 65"/>
                  <a:gd name="T24" fmla="*/ 4 w 94"/>
                  <a:gd name="T25" fmla="*/ 65 h 65"/>
                  <a:gd name="T26" fmla="*/ 0 w 94"/>
                  <a:gd name="T27" fmla="*/ 61 h 65"/>
                  <a:gd name="T28" fmla="*/ 0 w 94"/>
                  <a:gd name="T29" fmla="*/ 4 h 65"/>
                  <a:gd name="T30" fmla="*/ 4 w 94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65">
                    <a:moveTo>
                      <a:pt x="6" y="6"/>
                    </a:moveTo>
                    <a:lnTo>
                      <a:pt x="6" y="55"/>
                    </a:lnTo>
                    <a:lnTo>
                      <a:pt x="88" y="55"/>
                    </a:lnTo>
                    <a:lnTo>
                      <a:pt x="88" y="6"/>
                    </a:lnTo>
                    <a:lnTo>
                      <a:pt x="6" y="6"/>
                    </a:lnTo>
                    <a:close/>
                    <a:moveTo>
                      <a:pt x="4" y="0"/>
                    </a:moveTo>
                    <a:lnTo>
                      <a:pt x="88" y="0"/>
                    </a:lnTo>
                    <a:lnTo>
                      <a:pt x="94" y="4"/>
                    </a:lnTo>
                    <a:lnTo>
                      <a:pt x="94" y="61"/>
                    </a:lnTo>
                    <a:lnTo>
                      <a:pt x="88" y="65"/>
                    </a:lnTo>
                    <a:lnTo>
                      <a:pt x="67" y="65"/>
                    </a:lnTo>
                    <a:lnTo>
                      <a:pt x="29" y="65"/>
                    </a:lnTo>
                    <a:lnTo>
                      <a:pt x="4" y="65"/>
                    </a:lnTo>
                    <a:lnTo>
                      <a:pt x="0" y="61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43" name="Rectangle 206"/>
              <p:cNvSpPr>
                <a:spLocks noChangeArrowheads="1"/>
              </p:cNvSpPr>
              <p:nvPr/>
            </p:nvSpPr>
            <p:spPr bwMode="auto">
              <a:xfrm>
                <a:off x="7026055" y="3068310"/>
                <a:ext cx="68848" cy="22949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  <a:prstDash val="solid"/>
                <a:miter lim="800000"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44" name="Freeform 207"/>
              <p:cNvSpPr/>
              <p:nvPr/>
            </p:nvSpPr>
            <p:spPr bwMode="auto">
              <a:xfrm>
                <a:off x="6991631" y="3102734"/>
                <a:ext cx="131958" cy="17212"/>
              </a:xfrm>
              <a:custGeom>
                <a:avLst/>
                <a:gdLst>
                  <a:gd name="T0" fmla="*/ 4 w 46"/>
                  <a:gd name="T1" fmla="*/ 0 h 6"/>
                  <a:gd name="T2" fmla="*/ 44 w 46"/>
                  <a:gd name="T3" fmla="*/ 0 h 6"/>
                  <a:gd name="T4" fmla="*/ 46 w 46"/>
                  <a:gd name="T5" fmla="*/ 2 h 6"/>
                  <a:gd name="T6" fmla="*/ 44 w 46"/>
                  <a:gd name="T7" fmla="*/ 6 h 6"/>
                  <a:gd name="T8" fmla="*/ 4 w 46"/>
                  <a:gd name="T9" fmla="*/ 6 h 6"/>
                  <a:gd name="T10" fmla="*/ 0 w 46"/>
                  <a:gd name="T11" fmla="*/ 2 h 6"/>
                  <a:gd name="T12" fmla="*/ 4 w 4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">
                    <a:moveTo>
                      <a:pt x="4" y="0"/>
                    </a:moveTo>
                    <a:lnTo>
                      <a:pt x="44" y="0"/>
                    </a:lnTo>
                    <a:lnTo>
                      <a:pt x="46" y="2"/>
                    </a:lnTo>
                    <a:lnTo>
                      <a:pt x="44" y="6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45" name="组合 44"/>
          <p:cNvGrpSpPr/>
          <p:nvPr/>
        </p:nvGrpSpPr>
        <p:grpSpPr>
          <a:xfrm>
            <a:off x="4967236" y="1971026"/>
            <a:ext cx="723497" cy="416148"/>
            <a:chOff x="5238881" y="1826181"/>
            <a:chExt cx="763063" cy="438906"/>
          </a:xfrm>
        </p:grpSpPr>
        <p:sp>
          <p:nvSpPr>
            <p:cNvPr id="46" name="Freeform 80"/>
            <p:cNvSpPr/>
            <p:nvPr/>
          </p:nvSpPr>
          <p:spPr bwMode="auto">
            <a:xfrm>
              <a:off x="5238881" y="1872080"/>
              <a:ext cx="203676" cy="347109"/>
            </a:xfrm>
            <a:custGeom>
              <a:avLst/>
              <a:gdLst>
                <a:gd name="T0" fmla="*/ 61 w 71"/>
                <a:gd name="T1" fmla="*/ 0 h 121"/>
                <a:gd name="T2" fmla="*/ 65 w 71"/>
                <a:gd name="T3" fmla="*/ 0 h 121"/>
                <a:gd name="T4" fmla="*/ 67 w 71"/>
                <a:gd name="T5" fmla="*/ 2 h 121"/>
                <a:gd name="T6" fmla="*/ 71 w 71"/>
                <a:gd name="T7" fmla="*/ 7 h 121"/>
                <a:gd name="T8" fmla="*/ 71 w 71"/>
                <a:gd name="T9" fmla="*/ 11 h 121"/>
                <a:gd name="T10" fmla="*/ 71 w 71"/>
                <a:gd name="T11" fmla="*/ 15 h 121"/>
                <a:gd name="T12" fmla="*/ 67 w 71"/>
                <a:gd name="T13" fmla="*/ 17 h 121"/>
                <a:gd name="T14" fmla="*/ 26 w 71"/>
                <a:gd name="T15" fmla="*/ 60 h 121"/>
                <a:gd name="T16" fmla="*/ 67 w 71"/>
                <a:gd name="T17" fmla="*/ 102 h 121"/>
                <a:gd name="T18" fmla="*/ 71 w 71"/>
                <a:gd name="T19" fmla="*/ 106 h 121"/>
                <a:gd name="T20" fmla="*/ 71 w 71"/>
                <a:gd name="T21" fmla="*/ 108 h 121"/>
                <a:gd name="T22" fmla="*/ 71 w 71"/>
                <a:gd name="T23" fmla="*/ 112 h 121"/>
                <a:gd name="T24" fmla="*/ 67 w 71"/>
                <a:gd name="T25" fmla="*/ 117 h 121"/>
                <a:gd name="T26" fmla="*/ 61 w 71"/>
                <a:gd name="T27" fmla="*/ 121 h 121"/>
                <a:gd name="T28" fmla="*/ 53 w 71"/>
                <a:gd name="T29" fmla="*/ 117 h 121"/>
                <a:gd name="T30" fmla="*/ 4 w 71"/>
                <a:gd name="T31" fmla="*/ 68 h 121"/>
                <a:gd name="T32" fmla="*/ 0 w 71"/>
                <a:gd name="T33" fmla="*/ 60 h 121"/>
                <a:gd name="T34" fmla="*/ 4 w 71"/>
                <a:gd name="T35" fmla="*/ 51 h 121"/>
                <a:gd name="T36" fmla="*/ 53 w 71"/>
                <a:gd name="T37" fmla="*/ 2 h 121"/>
                <a:gd name="T38" fmla="*/ 57 w 71"/>
                <a:gd name="T39" fmla="*/ 0 h 121"/>
                <a:gd name="T40" fmla="*/ 61 w 7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21">
                  <a:moveTo>
                    <a:pt x="61" y="0"/>
                  </a:moveTo>
                  <a:lnTo>
                    <a:pt x="65" y="0"/>
                  </a:lnTo>
                  <a:lnTo>
                    <a:pt x="67" y="2"/>
                  </a:lnTo>
                  <a:lnTo>
                    <a:pt x="71" y="7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67" y="17"/>
                  </a:lnTo>
                  <a:lnTo>
                    <a:pt x="26" y="60"/>
                  </a:lnTo>
                  <a:lnTo>
                    <a:pt x="67" y="102"/>
                  </a:lnTo>
                  <a:lnTo>
                    <a:pt x="71" y="106"/>
                  </a:lnTo>
                  <a:lnTo>
                    <a:pt x="71" y="108"/>
                  </a:lnTo>
                  <a:lnTo>
                    <a:pt x="71" y="112"/>
                  </a:lnTo>
                  <a:lnTo>
                    <a:pt x="67" y="117"/>
                  </a:lnTo>
                  <a:lnTo>
                    <a:pt x="61" y="121"/>
                  </a:lnTo>
                  <a:lnTo>
                    <a:pt x="53" y="117"/>
                  </a:lnTo>
                  <a:lnTo>
                    <a:pt x="4" y="68"/>
                  </a:lnTo>
                  <a:lnTo>
                    <a:pt x="0" y="60"/>
                  </a:lnTo>
                  <a:lnTo>
                    <a:pt x="4" y="51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5557301" y="1826181"/>
              <a:ext cx="444643" cy="438906"/>
              <a:chOff x="5557301" y="1829049"/>
              <a:chExt cx="444643" cy="438906"/>
            </a:xfrm>
          </p:grpSpPr>
          <p:sp>
            <p:nvSpPr>
              <p:cNvPr id="48" name="Freeform 208"/>
              <p:cNvSpPr>
                <a:spLocks noEditPoints="1"/>
              </p:cNvSpPr>
              <p:nvPr/>
            </p:nvSpPr>
            <p:spPr bwMode="auto">
              <a:xfrm>
                <a:off x="5557301" y="1829049"/>
                <a:ext cx="444643" cy="438906"/>
              </a:xfrm>
              <a:custGeom>
                <a:avLst/>
                <a:gdLst>
                  <a:gd name="T0" fmla="*/ 78 w 155"/>
                  <a:gd name="T1" fmla="*/ 8 h 153"/>
                  <a:gd name="T2" fmla="*/ 61 w 155"/>
                  <a:gd name="T3" fmla="*/ 10 h 153"/>
                  <a:gd name="T4" fmla="*/ 43 w 155"/>
                  <a:gd name="T5" fmla="*/ 16 h 153"/>
                  <a:gd name="T6" fmla="*/ 25 w 155"/>
                  <a:gd name="T7" fmla="*/ 33 h 153"/>
                  <a:gd name="T8" fmla="*/ 13 w 155"/>
                  <a:gd name="T9" fmla="*/ 53 h 153"/>
                  <a:gd name="T10" fmla="*/ 9 w 155"/>
                  <a:gd name="T11" fmla="*/ 77 h 153"/>
                  <a:gd name="T12" fmla="*/ 11 w 155"/>
                  <a:gd name="T13" fmla="*/ 94 h 153"/>
                  <a:gd name="T14" fmla="*/ 19 w 155"/>
                  <a:gd name="T15" fmla="*/ 110 h 153"/>
                  <a:gd name="T16" fmla="*/ 33 w 155"/>
                  <a:gd name="T17" fmla="*/ 128 h 153"/>
                  <a:gd name="T18" fmla="*/ 55 w 155"/>
                  <a:gd name="T19" fmla="*/ 141 h 153"/>
                  <a:gd name="T20" fmla="*/ 78 w 155"/>
                  <a:gd name="T21" fmla="*/ 145 h 153"/>
                  <a:gd name="T22" fmla="*/ 94 w 155"/>
                  <a:gd name="T23" fmla="*/ 143 h 153"/>
                  <a:gd name="T24" fmla="*/ 112 w 155"/>
                  <a:gd name="T25" fmla="*/ 137 h 153"/>
                  <a:gd name="T26" fmla="*/ 130 w 155"/>
                  <a:gd name="T27" fmla="*/ 120 h 153"/>
                  <a:gd name="T28" fmla="*/ 143 w 155"/>
                  <a:gd name="T29" fmla="*/ 100 h 153"/>
                  <a:gd name="T30" fmla="*/ 147 w 155"/>
                  <a:gd name="T31" fmla="*/ 77 h 153"/>
                  <a:gd name="T32" fmla="*/ 145 w 155"/>
                  <a:gd name="T33" fmla="*/ 59 h 153"/>
                  <a:gd name="T34" fmla="*/ 136 w 155"/>
                  <a:gd name="T35" fmla="*/ 43 h 153"/>
                  <a:gd name="T36" fmla="*/ 122 w 155"/>
                  <a:gd name="T37" fmla="*/ 24 h 153"/>
                  <a:gd name="T38" fmla="*/ 100 w 155"/>
                  <a:gd name="T39" fmla="*/ 12 h 153"/>
                  <a:gd name="T40" fmla="*/ 78 w 155"/>
                  <a:gd name="T41" fmla="*/ 8 h 153"/>
                  <a:gd name="T42" fmla="*/ 78 w 155"/>
                  <a:gd name="T43" fmla="*/ 0 h 153"/>
                  <a:gd name="T44" fmla="*/ 104 w 155"/>
                  <a:gd name="T45" fmla="*/ 4 h 153"/>
                  <a:gd name="T46" fmla="*/ 126 w 155"/>
                  <a:gd name="T47" fmla="*/ 18 h 153"/>
                  <a:gd name="T48" fmla="*/ 145 w 155"/>
                  <a:gd name="T49" fmla="*/ 39 h 153"/>
                  <a:gd name="T50" fmla="*/ 153 w 155"/>
                  <a:gd name="T51" fmla="*/ 57 h 153"/>
                  <a:gd name="T52" fmla="*/ 155 w 155"/>
                  <a:gd name="T53" fmla="*/ 77 h 153"/>
                  <a:gd name="T54" fmla="*/ 151 w 155"/>
                  <a:gd name="T55" fmla="*/ 102 h 153"/>
                  <a:gd name="T56" fmla="*/ 136 w 155"/>
                  <a:gd name="T57" fmla="*/ 126 h 153"/>
                  <a:gd name="T58" fmla="*/ 116 w 155"/>
                  <a:gd name="T59" fmla="*/ 145 h 153"/>
                  <a:gd name="T60" fmla="*/ 96 w 155"/>
                  <a:gd name="T61" fmla="*/ 151 h 153"/>
                  <a:gd name="T62" fmla="*/ 78 w 155"/>
                  <a:gd name="T63" fmla="*/ 153 h 153"/>
                  <a:gd name="T64" fmla="*/ 51 w 155"/>
                  <a:gd name="T65" fmla="*/ 149 h 153"/>
                  <a:gd name="T66" fmla="*/ 29 w 155"/>
                  <a:gd name="T67" fmla="*/ 137 h 153"/>
                  <a:gd name="T68" fmla="*/ 11 w 155"/>
                  <a:gd name="T69" fmla="*/ 114 h 153"/>
                  <a:gd name="T70" fmla="*/ 3 w 155"/>
                  <a:gd name="T71" fmla="*/ 96 h 153"/>
                  <a:gd name="T72" fmla="*/ 0 w 155"/>
                  <a:gd name="T73" fmla="*/ 77 h 153"/>
                  <a:gd name="T74" fmla="*/ 5 w 155"/>
                  <a:gd name="T75" fmla="*/ 51 h 153"/>
                  <a:gd name="T76" fmla="*/ 19 w 155"/>
                  <a:gd name="T77" fmla="*/ 27 h 153"/>
                  <a:gd name="T78" fmla="*/ 39 w 155"/>
                  <a:gd name="T79" fmla="*/ 10 h 153"/>
                  <a:gd name="T80" fmla="*/ 59 w 155"/>
                  <a:gd name="T81" fmla="*/ 2 h 153"/>
                  <a:gd name="T82" fmla="*/ 78 w 155"/>
                  <a:gd name="T8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5" h="153">
                    <a:moveTo>
                      <a:pt x="78" y="8"/>
                    </a:moveTo>
                    <a:lnTo>
                      <a:pt x="61" y="10"/>
                    </a:lnTo>
                    <a:lnTo>
                      <a:pt x="43" y="16"/>
                    </a:lnTo>
                    <a:lnTo>
                      <a:pt x="25" y="33"/>
                    </a:lnTo>
                    <a:lnTo>
                      <a:pt x="13" y="53"/>
                    </a:lnTo>
                    <a:lnTo>
                      <a:pt x="9" y="77"/>
                    </a:lnTo>
                    <a:lnTo>
                      <a:pt x="11" y="94"/>
                    </a:lnTo>
                    <a:lnTo>
                      <a:pt x="19" y="110"/>
                    </a:lnTo>
                    <a:lnTo>
                      <a:pt x="33" y="128"/>
                    </a:lnTo>
                    <a:lnTo>
                      <a:pt x="55" y="141"/>
                    </a:lnTo>
                    <a:lnTo>
                      <a:pt x="78" y="145"/>
                    </a:lnTo>
                    <a:lnTo>
                      <a:pt x="94" y="143"/>
                    </a:lnTo>
                    <a:lnTo>
                      <a:pt x="112" y="137"/>
                    </a:lnTo>
                    <a:lnTo>
                      <a:pt x="130" y="120"/>
                    </a:lnTo>
                    <a:lnTo>
                      <a:pt x="143" y="100"/>
                    </a:lnTo>
                    <a:lnTo>
                      <a:pt x="147" y="77"/>
                    </a:lnTo>
                    <a:lnTo>
                      <a:pt x="145" y="59"/>
                    </a:lnTo>
                    <a:lnTo>
                      <a:pt x="136" y="43"/>
                    </a:lnTo>
                    <a:lnTo>
                      <a:pt x="122" y="24"/>
                    </a:lnTo>
                    <a:lnTo>
                      <a:pt x="100" y="12"/>
                    </a:lnTo>
                    <a:lnTo>
                      <a:pt x="78" y="8"/>
                    </a:lnTo>
                    <a:close/>
                    <a:moveTo>
                      <a:pt x="78" y="0"/>
                    </a:moveTo>
                    <a:lnTo>
                      <a:pt x="104" y="4"/>
                    </a:lnTo>
                    <a:lnTo>
                      <a:pt x="126" y="18"/>
                    </a:lnTo>
                    <a:lnTo>
                      <a:pt x="145" y="39"/>
                    </a:lnTo>
                    <a:lnTo>
                      <a:pt x="153" y="57"/>
                    </a:lnTo>
                    <a:lnTo>
                      <a:pt x="155" y="77"/>
                    </a:lnTo>
                    <a:lnTo>
                      <a:pt x="151" y="102"/>
                    </a:lnTo>
                    <a:lnTo>
                      <a:pt x="136" y="126"/>
                    </a:lnTo>
                    <a:lnTo>
                      <a:pt x="116" y="145"/>
                    </a:lnTo>
                    <a:lnTo>
                      <a:pt x="96" y="151"/>
                    </a:lnTo>
                    <a:lnTo>
                      <a:pt x="78" y="153"/>
                    </a:lnTo>
                    <a:lnTo>
                      <a:pt x="51" y="149"/>
                    </a:lnTo>
                    <a:lnTo>
                      <a:pt x="29" y="137"/>
                    </a:lnTo>
                    <a:lnTo>
                      <a:pt x="11" y="114"/>
                    </a:lnTo>
                    <a:lnTo>
                      <a:pt x="3" y="96"/>
                    </a:lnTo>
                    <a:lnTo>
                      <a:pt x="0" y="77"/>
                    </a:lnTo>
                    <a:lnTo>
                      <a:pt x="5" y="51"/>
                    </a:lnTo>
                    <a:lnTo>
                      <a:pt x="19" y="27"/>
                    </a:lnTo>
                    <a:lnTo>
                      <a:pt x="39" y="10"/>
                    </a:lnTo>
                    <a:lnTo>
                      <a:pt x="5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49" name="Freeform 209"/>
              <p:cNvSpPr>
                <a:spLocks noEditPoints="1"/>
              </p:cNvSpPr>
              <p:nvPr/>
            </p:nvSpPr>
            <p:spPr bwMode="auto">
              <a:xfrm>
                <a:off x="5640494" y="1906504"/>
                <a:ext cx="278261" cy="283998"/>
              </a:xfrm>
              <a:custGeom>
                <a:avLst/>
                <a:gdLst>
                  <a:gd name="T0" fmla="*/ 65 w 97"/>
                  <a:gd name="T1" fmla="*/ 79 h 99"/>
                  <a:gd name="T2" fmla="*/ 59 w 97"/>
                  <a:gd name="T3" fmla="*/ 89 h 99"/>
                  <a:gd name="T4" fmla="*/ 73 w 97"/>
                  <a:gd name="T5" fmla="*/ 81 h 99"/>
                  <a:gd name="T6" fmla="*/ 69 w 97"/>
                  <a:gd name="T7" fmla="*/ 73 h 99"/>
                  <a:gd name="T8" fmla="*/ 18 w 97"/>
                  <a:gd name="T9" fmla="*/ 75 h 99"/>
                  <a:gd name="T10" fmla="*/ 30 w 97"/>
                  <a:gd name="T11" fmla="*/ 85 h 99"/>
                  <a:gd name="T12" fmla="*/ 34 w 97"/>
                  <a:gd name="T13" fmla="*/ 85 h 99"/>
                  <a:gd name="T14" fmla="*/ 28 w 97"/>
                  <a:gd name="T15" fmla="*/ 73 h 99"/>
                  <a:gd name="T16" fmla="*/ 51 w 97"/>
                  <a:gd name="T17" fmla="*/ 87 h 99"/>
                  <a:gd name="T18" fmla="*/ 61 w 97"/>
                  <a:gd name="T19" fmla="*/ 77 h 99"/>
                  <a:gd name="T20" fmla="*/ 51 w 97"/>
                  <a:gd name="T21" fmla="*/ 71 h 99"/>
                  <a:gd name="T22" fmla="*/ 34 w 97"/>
                  <a:gd name="T23" fmla="*/ 73 h 99"/>
                  <a:gd name="T24" fmla="*/ 42 w 97"/>
                  <a:gd name="T25" fmla="*/ 85 h 99"/>
                  <a:gd name="T26" fmla="*/ 47 w 97"/>
                  <a:gd name="T27" fmla="*/ 71 h 99"/>
                  <a:gd name="T28" fmla="*/ 71 w 97"/>
                  <a:gd name="T29" fmla="*/ 61 h 99"/>
                  <a:gd name="T30" fmla="*/ 83 w 97"/>
                  <a:gd name="T31" fmla="*/ 71 h 99"/>
                  <a:gd name="T32" fmla="*/ 89 w 97"/>
                  <a:gd name="T33" fmla="*/ 53 h 99"/>
                  <a:gd name="T34" fmla="*/ 51 w 97"/>
                  <a:gd name="T35" fmla="*/ 53 h 99"/>
                  <a:gd name="T36" fmla="*/ 65 w 97"/>
                  <a:gd name="T37" fmla="*/ 67 h 99"/>
                  <a:gd name="T38" fmla="*/ 67 w 97"/>
                  <a:gd name="T39" fmla="*/ 53 h 99"/>
                  <a:gd name="T40" fmla="*/ 30 w 97"/>
                  <a:gd name="T41" fmla="*/ 53 h 99"/>
                  <a:gd name="T42" fmla="*/ 32 w 97"/>
                  <a:gd name="T43" fmla="*/ 67 h 99"/>
                  <a:gd name="T44" fmla="*/ 47 w 97"/>
                  <a:gd name="T45" fmla="*/ 53 h 99"/>
                  <a:gd name="T46" fmla="*/ 8 w 97"/>
                  <a:gd name="T47" fmla="*/ 53 h 99"/>
                  <a:gd name="T48" fmla="*/ 14 w 97"/>
                  <a:gd name="T49" fmla="*/ 71 h 99"/>
                  <a:gd name="T50" fmla="*/ 26 w 97"/>
                  <a:gd name="T51" fmla="*/ 61 h 99"/>
                  <a:gd name="T52" fmla="*/ 8 w 97"/>
                  <a:gd name="T53" fmla="*/ 53 h 99"/>
                  <a:gd name="T54" fmla="*/ 30 w 97"/>
                  <a:gd name="T55" fmla="*/ 38 h 99"/>
                  <a:gd name="T56" fmla="*/ 47 w 97"/>
                  <a:gd name="T57" fmla="*/ 46 h 99"/>
                  <a:gd name="T58" fmla="*/ 32 w 97"/>
                  <a:gd name="T59" fmla="*/ 32 h 99"/>
                  <a:gd name="T60" fmla="*/ 51 w 97"/>
                  <a:gd name="T61" fmla="*/ 32 h 99"/>
                  <a:gd name="T62" fmla="*/ 67 w 97"/>
                  <a:gd name="T63" fmla="*/ 46 h 99"/>
                  <a:gd name="T64" fmla="*/ 65 w 97"/>
                  <a:gd name="T65" fmla="*/ 32 h 99"/>
                  <a:gd name="T66" fmla="*/ 10 w 97"/>
                  <a:gd name="T67" fmla="*/ 36 h 99"/>
                  <a:gd name="T68" fmla="*/ 26 w 97"/>
                  <a:gd name="T69" fmla="*/ 46 h 99"/>
                  <a:gd name="T70" fmla="*/ 28 w 97"/>
                  <a:gd name="T71" fmla="*/ 30 h 99"/>
                  <a:gd name="T72" fmla="*/ 83 w 97"/>
                  <a:gd name="T73" fmla="*/ 28 h 99"/>
                  <a:gd name="T74" fmla="*/ 71 w 97"/>
                  <a:gd name="T75" fmla="*/ 38 h 99"/>
                  <a:gd name="T76" fmla="*/ 89 w 97"/>
                  <a:gd name="T77" fmla="*/ 46 h 99"/>
                  <a:gd name="T78" fmla="*/ 83 w 97"/>
                  <a:gd name="T79" fmla="*/ 28 h 99"/>
                  <a:gd name="T80" fmla="*/ 51 w 97"/>
                  <a:gd name="T81" fmla="*/ 28 h 99"/>
                  <a:gd name="T82" fmla="*/ 59 w 97"/>
                  <a:gd name="T83" fmla="*/ 20 h 99"/>
                  <a:gd name="T84" fmla="*/ 51 w 97"/>
                  <a:gd name="T85" fmla="*/ 12 h 99"/>
                  <a:gd name="T86" fmla="*/ 42 w 97"/>
                  <a:gd name="T87" fmla="*/ 14 h 99"/>
                  <a:gd name="T88" fmla="*/ 34 w 97"/>
                  <a:gd name="T89" fmla="*/ 28 h 99"/>
                  <a:gd name="T90" fmla="*/ 47 w 97"/>
                  <a:gd name="T91" fmla="*/ 12 h 99"/>
                  <a:gd name="T92" fmla="*/ 63 w 97"/>
                  <a:gd name="T93" fmla="*/ 14 h 99"/>
                  <a:gd name="T94" fmla="*/ 69 w 97"/>
                  <a:gd name="T95" fmla="*/ 26 h 99"/>
                  <a:gd name="T96" fmla="*/ 73 w 97"/>
                  <a:gd name="T97" fmla="*/ 18 h 99"/>
                  <a:gd name="T98" fmla="*/ 59 w 97"/>
                  <a:gd name="T99" fmla="*/ 10 h 99"/>
                  <a:gd name="T100" fmla="*/ 30 w 97"/>
                  <a:gd name="T101" fmla="*/ 14 h 99"/>
                  <a:gd name="T102" fmla="*/ 18 w 97"/>
                  <a:gd name="T103" fmla="*/ 24 h 99"/>
                  <a:gd name="T104" fmla="*/ 32 w 97"/>
                  <a:gd name="T105" fmla="*/ 20 h 99"/>
                  <a:gd name="T106" fmla="*/ 38 w 97"/>
                  <a:gd name="T107" fmla="*/ 10 h 99"/>
                  <a:gd name="T108" fmla="*/ 67 w 97"/>
                  <a:gd name="T109" fmla="*/ 4 h 99"/>
                  <a:gd name="T110" fmla="*/ 93 w 97"/>
                  <a:gd name="T111" fmla="*/ 30 h 99"/>
                  <a:gd name="T112" fmla="*/ 93 w 97"/>
                  <a:gd name="T113" fmla="*/ 69 h 99"/>
                  <a:gd name="T114" fmla="*/ 67 w 97"/>
                  <a:gd name="T115" fmla="*/ 95 h 99"/>
                  <a:gd name="T116" fmla="*/ 30 w 97"/>
                  <a:gd name="T117" fmla="*/ 95 h 99"/>
                  <a:gd name="T118" fmla="*/ 4 w 97"/>
                  <a:gd name="T119" fmla="*/ 69 h 99"/>
                  <a:gd name="T120" fmla="*/ 4 w 97"/>
                  <a:gd name="T121" fmla="*/ 30 h 99"/>
                  <a:gd name="T122" fmla="*/ 30 w 97"/>
                  <a:gd name="T123" fmla="*/ 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7" h="99">
                    <a:moveTo>
                      <a:pt x="69" y="73"/>
                    </a:moveTo>
                    <a:lnTo>
                      <a:pt x="65" y="79"/>
                    </a:lnTo>
                    <a:lnTo>
                      <a:pt x="63" y="85"/>
                    </a:lnTo>
                    <a:lnTo>
                      <a:pt x="59" y="89"/>
                    </a:lnTo>
                    <a:lnTo>
                      <a:pt x="67" y="85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69" y="73"/>
                    </a:lnTo>
                    <a:close/>
                    <a:moveTo>
                      <a:pt x="28" y="73"/>
                    </a:moveTo>
                    <a:lnTo>
                      <a:pt x="18" y="75"/>
                    </a:lnTo>
                    <a:lnTo>
                      <a:pt x="24" y="81"/>
                    </a:lnTo>
                    <a:lnTo>
                      <a:pt x="30" y="85"/>
                    </a:lnTo>
                    <a:lnTo>
                      <a:pt x="38" y="89"/>
                    </a:lnTo>
                    <a:lnTo>
                      <a:pt x="34" y="85"/>
                    </a:lnTo>
                    <a:lnTo>
                      <a:pt x="32" y="79"/>
                    </a:lnTo>
                    <a:lnTo>
                      <a:pt x="28" y="73"/>
                    </a:lnTo>
                    <a:close/>
                    <a:moveTo>
                      <a:pt x="51" y="71"/>
                    </a:moveTo>
                    <a:lnTo>
                      <a:pt x="51" y="87"/>
                    </a:lnTo>
                    <a:lnTo>
                      <a:pt x="55" y="85"/>
                    </a:lnTo>
                    <a:lnTo>
                      <a:pt x="61" y="77"/>
                    </a:lnTo>
                    <a:lnTo>
                      <a:pt x="63" y="73"/>
                    </a:lnTo>
                    <a:lnTo>
                      <a:pt x="51" y="71"/>
                    </a:lnTo>
                    <a:close/>
                    <a:moveTo>
                      <a:pt x="47" y="71"/>
                    </a:moveTo>
                    <a:lnTo>
                      <a:pt x="34" y="73"/>
                    </a:lnTo>
                    <a:lnTo>
                      <a:pt x="38" y="79"/>
                    </a:lnTo>
                    <a:lnTo>
                      <a:pt x="42" y="85"/>
                    </a:lnTo>
                    <a:lnTo>
                      <a:pt x="47" y="87"/>
                    </a:lnTo>
                    <a:lnTo>
                      <a:pt x="47" y="71"/>
                    </a:lnTo>
                    <a:close/>
                    <a:moveTo>
                      <a:pt x="71" y="53"/>
                    </a:moveTo>
                    <a:lnTo>
                      <a:pt x="71" y="61"/>
                    </a:lnTo>
                    <a:lnTo>
                      <a:pt x="69" y="69"/>
                    </a:lnTo>
                    <a:lnTo>
                      <a:pt x="83" y="71"/>
                    </a:lnTo>
                    <a:lnTo>
                      <a:pt x="87" y="63"/>
                    </a:lnTo>
                    <a:lnTo>
                      <a:pt x="89" y="53"/>
                    </a:lnTo>
                    <a:lnTo>
                      <a:pt x="71" y="53"/>
                    </a:lnTo>
                    <a:close/>
                    <a:moveTo>
                      <a:pt x="51" y="53"/>
                    </a:moveTo>
                    <a:lnTo>
                      <a:pt x="51" y="67"/>
                    </a:lnTo>
                    <a:lnTo>
                      <a:pt x="65" y="67"/>
                    </a:lnTo>
                    <a:lnTo>
                      <a:pt x="67" y="61"/>
                    </a:lnTo>
                    <a:lnTo>
                      <a:pt x="67" y="53"/>
                    </a:lnTo>
                    <a:lnTo>
                      <a:pt x="51" y="53"/>
                    </a:lnTo>
                    <a:close/>
                    <a:moveTo>
                      <a:pt x="30" y="53"/>
                    </a:moveTo>
                    <a:lnTo>
                      <a:pt x="30" y="61"/>
                    </a:lnTo>
                    <a:lnTo>
                      <a:pt x="32" y="67"/>
                    </a:lnTo>
                    <a:lnTo>
                      <a:pt x="47" y="67"/>
                    </a:lnTo>
                    <a:lnTo>
                      <a:pt x="47" y="53"/>
                    </a:lnTo>
                    <a:lnTo>
                      <a:pt x="30" y="53"/>
                    </a:lnTo>
                    <a:close/>
                    <a:moveTo>
                      <a:pt x="8" y="53"/>
                    </a:moveTo>
                    <a:lnTo>
                      <a:pt x="10" y="63"/>
                    </a:lnTo>
                    <a:lnTo>
                      <a:pt x="14" y="71"/>
                    </a:lnTo>
                    <a:lnTo>
                      <a:pt x="28" y="69"/>
                    </a:lnTo>
                    <a:lnTo>
                      <a:pt x="26" y="61"/>
                    </a:lnTo>
                    <a:lnTo>
                      <a:pt x="26" y="53"/>
                    </a:lnTo>
                    <a:lnTo>
                      <a:pt x="8" y="53"/>
                    </a:lnTo>
                    <a:close/>
                    <a:moveTo>
                      <a:pt x="32" y="32"/>
                    </a:moveTo>
                    <a:lnTo>
                      <a:pt x="30" y="38"/>
                    </a:lnTo>
                    <a:lnTo>
                      <a:pt x="30" y="46"/>
                    </a:lnTo>
                    <a:lnTo>
                      <a:pt x="47" y="46"/>
                    </a:lnTo>
                    <a:lnTo>
                      <a:pt x="47" y="32"/>
                    </a:lnTo>
                    <a:lnTo>
                      <a:pt x="32" y="32"/>
                    </a:lnTo>
                    <a:close/>
                    <a:moveTo>
                      <a:pt x="65" y="32"/>
                    </a:moveTo>
                    <a:lnTo>
                      <a:pt x="51" y="32"/>
                    </a:lnTo>
                    <a:lnTo>
                      <a:pt x="51" y="46"/>
                    </a:lnTo>
                    <a:lnTo>
                      <a:pt x="67" y="46"/>
                    </a:lnTo>
                    <a:lnTo>
                      <a:pt x="67" y="38"/>
                    </a:lnTo>
                    <a:lnTo>
                      <a:pt x="65" y="32"/>
                    </a:lnTo>
                    <a:close/>
                    <a:moveTo>
                      <a:pt x="14" y="28"/>
                    </a:moveTo>
                    <a:lnTo>
                      <a:pt x="10" y="36"/>
                    </a:lnTo>
                    <a:lnTo>
                      <a:pt x="8" y="46"/>
                    </a:lnTo>
                    <a:lnTo>
                      <a:pt x="26" y="46"/>
                    </a:lnTo>
                    <a:lnTo>
                      <a:pt x="26" y="38"/>
                    </a:lnTo>
                    <a:lnTo>
                      <a:pt x="28" y="30"/>
                    </a:lnTo>
                    <a:lnTo>
                      <a:pt x="14" y="28"/>
                    </a:lnTo>
                    <a:close/>
                    <a:moveTo>
                      <a:pt x="83" y="28"/>
                    </a:moveTo>
                    <a:lnTo>
                      <a:pt x="69" y="30"/>
                    </a:lnTo>
                    <a:lnTo>
                      <a:pt x="71" y="38"/>
                    </a:lnTo>
                    <a:lnTo>
                      <a:pt x="71" y="46"/>
                    </a:lnTo>
                    <a:lnTo>
                      <a:pt x="89" y="46"/>
                    </a:lnTo>
                    <a:lnTo>
                      <a:pt x="87" y="36"/>
                    </a:lnTo>
                    <a:lnTo>
                      <a:pt x="83" y="28"/>
                    </a:lnTo>
                    <a:close/>
                    <a:moveTo>
                      <a:pt x="51" y="12"/>
                    </a:moveTo>
                    <a:lnTo>
                      <a:pt x="51" y="28"/>
                    </a:lnTo>
                    <a:lnTo>
                      <a:pt x="63" y="28"/>
                    </a:lnTo>
                    <a:lnTo>
                      <a:pt x="59" y="20"/>
                    </a:lnTo>
                    <a:lnTo>
                      <a:pt x="55" y="14"/>
                    </a:lnTo>
                    <a:lnTo>
                      <a:pt x="51" y="12"/>
                    </a:lnTo>
                    <a:close/>
                    <a:moveTo>
                      <a:pt x="47" y="12"/>
                    </a:moveTo>
                    <a:lnTo>
                      <a:pt x="42" y="14"/>
                    </a:lnTo>
                    <a:lnTo>
                      <a:pt x="36" y="22"/>
                    </a:lnTo>
                    <a:lnTo>
                      <a:pt x="34" y="28"/>
                    </a:lnTo>
                    <a:lnTo>
                      <a:pt x="47" y="28"/>
                    </a:lnTo>
                    <a:lnTo>
                      <a:pt x="47" y="12"/>
                    </a:lnTo>
                    <a:close/>
                    <a:moveTo>
                      <a:pt x="59" y="10"/>
                    </a:moveTo>
                    <a:lnTo>
                      <a:pt x="63" y="14"/>
                    </a:lnTo>
                    <a:lnTo>
                      <a:pt x="65" y="20"/>
                    </a:lnTo>
                    <a:lnTo>
                      <a:pt x="69" y="26"/>
                    </a:lnTo>
                    <a:lnTo>
                      <a:pt x="79" y="24"/>
                    </a:lnTo>
                    <a:lnTo>
                      <a:pt x="73" y="18"/>
                    </a:lnTo>
                    <a:lnTo>
                      <a:pt x="67" y="14"/>
                    </a:lnTo>
                    <a:lnTo>
                      <a:pt x="59" y="10"/>
                    </a:lnTo>
                    <a:close/>
                    <a:moveTo>
                      <a:pt x="38" y="10"/>
                    </a:moveTo>
                    <a:lnTo>
                      <a:pt x="30" y="14"/>
                    </a:lnTo>
                    <a:lnTo>
                      <a:pt x="24" y="18"/>
                    </a:lnTo>
                    <a:lnTo>
                      <a:pt x="18" y="24"/>
                    </a:lnTo>
                    <a:lnTo>
                      <a:pt x="28" y="26"/>
                    </a:lnTo>
                    <a:lnTo>
                      <a:pt x="32" y="20"/>
                    </a:lnTo>
                    <a:lnTo>
                      <a:pt x="34" y="14"/>
                    </a:lnTo>
                    <a:lnTo>
                      <a:pt x="38" y="10"/>
                    </a:lnTo>
                    <a:close/>
                    <a:moveTo>
                      <a:pt x="49" y="0"/>
                    </a:moveTo>
                    <a:lnTo>
                      <a:pt x="67" y="4"/>
                    </a:lnTo>
                    <a:lnTo>
                      <a:pt x="83" y="14"/>
                    </a:lnTo>
                    <a:lnTo>
                      <a:pt x="93" y="30"/>
                    </a:lnTo>
                    <a:lnTo>
                      <a:pt x="97" y="50"/>
                    </a:lnTo>
                    <a:lnTo>
                      <a:pt x="93" y="69"/>
                    </a:lnTo>
                    <a:lnTo>
                      <a:pt x="83" y="85"/>
                    </a:lnTo>
                    <a:lnTo>
                      <a:pt x="67" y="95"/>
                    </a:lnTo>
                    <a:lnTo>
                      <a:pt x="49" y="99"/>
                    </a:lnTo>
                    <a:lnTo>
                      <a:pt x="30" y="95"/>
                    </a:lnTo>
                    <a:lnTo>
                      <a:pt x="14" y="85"/>
                    </a:lnTo>
                    <a:lnTo>
                      <a:pt x="4" y="69"/>
                    </a:lnTo>
                    <a:lnTo>
                      <a:pt x="0" y="50"/>
                    </a:lnTo>
                    <a:lnTo>
                      <a:pt x="4" y="30"/>
                    </a:lnTo>
                    <a:lnTo>
                      <a:pt x="14" y="14"/>
                    </a:lnTo>
                    <a:lnTo>
                      <a:pt x="30" y="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50" name="组合 49"/>
          <p:cNvGrpSpPr/>
          <p:nvPr/>
        </p:nvGrpSpPr>
        <p:grpSpPr>
          <a:xfrm>
            <a:off x="4967236" y="3758011"/>
            <a:ext cx="723497" cy="421587"/>
            <a:chOff x="5238881" y="3710891"/>
            <a:chExt cx="763063" cy="444643"/>
          </a:xfrm>
        </p:grpSpPr>
        <p:sp>
          <p:nvSpPr>
            <p:cNvPr id="51" name="Freeform 82"/>
            <p:cNvSpPr/>
            <p:nvPr/>
          </p:nvSpPr>
          <p:spPr bwMode="auto">
            <a:xfrm>
              <a:off x="5238881" y="3759658"/>
              <a:ext cx="203676" cy="347109"/>
            </a:xfrm>
            <a:custGeom>
              <a:avLst/>
              <a:gdLst>
                <a:gd name="T0" fmla="*/ 61 w 71"/>
                <a:gd name="T1" fmla="*/ 0 h 121"/>
                <a:gd name="T2" fmla="*/ 65 w 71"/>
                <a:gd name="T3" fmla="*/ 0 h 121"/>
                <a:gd name="T4" fmla="*/ 67 w 71"/>
                <a:gd name="T5" fmla="*/ 3 h 121"/>
                <a:gd name="T6" fmla="*/ 71 w 71"/>
                <a:gd name="T7" fmla="*/ 7 h 121"/>
                <a:gd name="T8" fmla="*/ 71 w 71"/>
                <a:gd name="T9" fmla="*/ 11 h 121"/>
                <a:gd name="T10" fmla="*/ 71 w 71"/>
                <a:gd name="T11" fmla="*/ 15 h 121"/>
                <a:gd name="T12" fmla="*/ 67 w 71"/>
                <a:gd name="T13" fmla="*/ 19 h 121"/>
                <a:gd name="T14" fmla="*/ 26 w 71"/>
                <a:gd name="T15" fmla="*/ 60 h 121"/>
                <a:gd name="T16" fmla="*/ 67 w 71"/>
                <a:gd name="T17" fmla="*/ 102 h 121"/>
                <a:gd name="T18" fmla="*/ 71 w 71"/>
                <a:gd name="T19" fmla="*/ 106 h 121"/>
                <a:gd name="T20" fmla="*/ 71 w 71"/>
                <a:gd name="T21" fmla="*/ 111 h 121"/>
                <a:gd name="T22" fmla="*/ 71 w 71"/>
                <a:gd name="T23" fmla="*/ 115 h 121"/>
                <a:gd name="T24" fmla="*/ 67 w 71"/>
                <a:gd name="T25" fmla="*/ 117 h 121"/>
                <a:gd name="T26" fmla="*/ 61 w 71"/>
                <a:gd name="T27" fmla="*/ 121 h 121"/>
                <a:gd name="T28" fmla="*/ 53 w 71"/>
                <a:gd name="T29" fmla="*/ 117 h 121"/>
                <a:gd name="T30" fmla="*/ 4 w 71"/>
                <a:gd name="T31" fmla="*/ 68 h 121"/>
                <a:gd name="T32" fmla="*/ 0 w 71"/>
                <a:gd name="T33" fmla="*/ 60 h 121"/>
                <a:gd name="T34" fmla="*/ 4 w 71"/>
                <a:gd name="T35" fmla="*/ 53 h 121"/>
                <a:gd name="T36" fmla="*/ 53 w 71"/>
                <a:gd name="T37" fmla="*/ 3 h 121"/>
                <a:gd name="T38" fmla="*/ 57 w 71"/>
                <a:gd name="T39" fmla="*/ 0 h 121"/>
                <a:gd name="T40" fmla="*/ 61 w 7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21">
                  <a:moveTo>
                    <a:pt x="61" y="0"/>
                  </a:moveTo>
                  <a:lnTo>
                    <a:pt x="65" y="0"/>
                  </a:lnTo>
                  <a:lnTo>
                    <a:pt x="67" y="3"/>
                  </a:lnTo>
                  <a:lnTo>
                    <a:pt x="71" y="7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67" y="19"/>
                  </a:lnTo>
                  <a:lnTo>
                    <a:pt x="26" y="60"/>
                  </a:lnTo>
                  <a:lnTo>
                    <a:pt x="67" y="102"/>
                  </a:lnTo>
                  <a:lnTo>
                    <a:pt x="71" y="106"/>
                  </a:lnTo>
                  <a:lnTo>
                    <a:pt x="71" y="111"/>
                  </a:lnTo>
                  <a:lnTo>
                    <a:pt x="71" y="115"/>
                  </a:lnTo>
                  <a:lnTo>
                    <a:pt x="67" y="117"/>
                  </a:lnTo>
                  <a:lnTo>
                    <a:pt x="61" y="121"/>
                  </a:lnTo>
                  <a:lnTo>
                    <a:pt x="53" y="117"/>
                  </a:lnTo>
                  <a:lnTo>
                    <a:pt x="4" y="68"/>
                  </a:lnTo>
                  <a:lnTo>
                    <a:pt x="0" y="60"/>
                  </a:lnTo>
                  <a:lnTo>
                    <a:pt x="4" y="53"/>
                  </a:lnTo>
                  <a:lnTo>
                    <a:pt x="53" y="3"/>
                  </a:lnTo>
                  <a:lnTo>
                    <a:pt x="57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5557301" y="3710891"/>
              <a:ext cx="444643" cy="444643"/>
              <a:chOff x="5557301" y="3705153"/>
              <a:chExt cx="444643" cy="444643"/>
            </a:xfrm>
          </p:grpSpPr>
          <p:sp>
            <p:nvSpPr>
              <p:cNvPr id="53" name="Freeform 210"/>
              <p:cNvSpPr>
                <a:spLocks noEditPoints="1"/>
              </p:cNvSpPr>
              <p:nvPr/>
            </p:nvSpPr>
            <p:spPr bwMode="auto">
              <a:xfrm>
                <a:off x="5557301" y="3705153"/>
                <a:ext cx="444643" cy="444643"/>
              </a:xfrm>
              <a:custGeom>
                <a:avLst/>
                <a:gdLst>
                  <a:gd name="T0" fmla="*/ 78 w 155"/>
                  <a:gd name="T1" fmla="*/ 8 h 155"/>
                  <a:gd name="T2" fmla="*/ 61 w 155"/>
                  <a:gd name="T3" fmla="*/ 10 h 155"/>
                  <a:gd name="T4" fmla="*/ 43 w 155"/>
                  <a:gd name="T5" fmla="*/ 19 h 155"/>
                  <a:gd name="T6" fmla="*/ 25 w 155"/>
                  <a:gd name="T7" fmla="*/ 35 h 155"/>
                  <a:gd name="T8" fmla="*/ 13 w 155"/>
                  <a:gd name="T9" fmla="*/ 55 h 155"/>
                  <a:gd name="T10" fmla="*/ 9 w 155"/>
                  <a:gd name="T11" fmla="*/ 78 h 155"/>
                  <a:gd name="T12" fmla="*/ 11 w 155"/>
                  <a:gd name="T13" fmla="*/ 96 h 155"/>
                  <a:gd name="T14" fmla="*/ 19 w 155"/>
                  <a:gd name="T15" fmla="*/ 112 h 155"/>
                  <a:gd name="T16" fmla="*/ 33 w 155"/>
                  <a:gd name="T17" fmla="*/ 131 h 155"/>
                  <a:gd name="T18" fmla="*/ 55 w 155"/>
                  <a:gd name="T19" fmla="*/ 143 h 155"/>
                  <a:gd name="T20" fmla="*/ 78 w 155"/>
                  <a:gd name="T21" fmla="*/ 147 h 155"/>
                  <a:gd name="T22" fmla="*/ 94 w 155"/>
                  <a:gd name="T23" fmla="*/ 145 h 155"/>
                  <a:gd name="T24" fmla="*/ 112 w 155"/>
                  <a:gd name="T25" fmla="*/ 139 h 155"/>
                  <a:gd name="T26" fmla="*/ 130 w 155"/>
                  <a:gd name="T27" fmla="*/ 123 h 155"/>
                  <a:gd name="T28" fmla="*/ 143 w 155"/>
                  <a:gd name="T29" fmla="*/ 102 h 155"/>
                  <a:gd name="T30" fmla="*/ 147 w 155"/>
                  <a:gd name="T31" fmla="*/ 78 h 155"/>
                  <a:gd name="T32" fmla="*/ 145 w 155"/>
                  <a:gd name="T33" fmla="*/ 61 h 155"/>
                  <a:gd name="T34" fmla="*/ 136 w 155"/>
                  <a:gd name="T35" fmla="*/ 45 h 155"/>
                  <a:gd name="T36" fmla="*/ 122 w 155"/>
                  <a:gd name="T37" fmla="*/ 25 h 155"/>
                  <a:gd name="T38" fmla="*/ 100 w 155"/>
                  <a:gd name="T39" fmla="*/ 12 h 155"/>
                  <a:gd name="T40" fmla="*/ 78 w 155"/>
                  <a:gd name="T41" fmla="*/ 8 h 155"/>
                  <a:gd name="T42" fmla="*/ 78 w 155"/>
                  <a:gd name="T43" fmla="*/ 0 h 155"/>
                  <a:gd name="T44" fmla="*/ 104 w 155"/>
                  <a:gd name="T45" fmla="*/ 6 h 155"/>
                  <a:gd name="T46" fmla="*/ 126 w 155"/>
                  <a:gd name="T47" fmla="*/ 19 h 155"/>
                  <a:gd name="T48" fmla="*/ 145 w 155"/>
                  <a:gd name="T49" fmla="*/ 41 h 155"/>
                  <a:gd name="T50" fmla="*/ 153 w 155"/>
                  <a:gd name="T51" fmla="*/ 59 h 155"/>
                  <a:gd name="T52" fmla="*/ 155 w 155"/>
                  <a:gd name="T53" fmla="*/ 78 h 155"/>
                  <a:gd name="T54" fmla="*/ 151 w 155"/>
                  <a:gd name="T55" fmla="*/ 104 h 155"/>
                  <a:gd name="T56" fmla="*/ 136 w 155"/>
                  <a:gd name="T57" fmla="*/ 127 h 155"/>
                  <a:gd name="T58" fmla="*/ 116 w 155"/>
                  <a:gd name="T59" fmla="*/ 145 h 155"/>
                  <a:gd name="T60" fmla="*/ 96 w 155"/>
                  <a:gd name="T61" fmla="*/ 153 h 155"/>
                  <a:gd name="T62" fmla="*/ 78 w 155"/>
                  <a:gd name="T63" fmla="*/ 155 h 155"/>
                  <a:gd name="T64" fmla="*/ 51 w 155"/>
                  <a:gd name="T65" fmla="*/ 151 h 155"/>
                  <a:gd name="T66" fmla="*/ 29 w 155"/>
                  <a:gd name="T67" fmla="*/ 137 h 155"/>
                  <a:gd name="T68" fmla="*/ 11 w 155"/>
                  <a:gd name="T69" fmla="*/ 116 h 155"/>
                  <a:gd name="T70" fmla="*/ 3 w 155"/>
                  <a:gd name="T71" fmla="*/ 98 h 155"/>
                  <a:gd name="T72" fmla="*/ 0 w 155"/>
                  <a:gd name="T73" fmla="*/ 78 h 155"/>
                  <a:gd name="T74" fmla="*/ 5 w 155"/>
                  <a:gd name="T75" fmla="*/ 51 h 155"/>
                  <a:gd name="T76" fmla="*/ 19 w 155"/>
                  <a:gd name="T77" fmla="*/ 29 h 155"/>
                  <a:gd name="T78" fmla="*/ 39 w 155"/>
                  <a:gd name="T79" fmla="*/ 10 h 155"/>
                  <a:gd name="T80" fmla="*/ 59 w 155"/>
                  <a:gd name="T81" fmla="*/ 2 h 155"/>
                  <a:gd name="T82" fmla="*/ 78 w 155"/>
                  <a:gd name="T8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5" h="155">
                    <a:moveTo>
                      <a:pt x="78" y="8"/>
                    </a:moveTo>
                    <a:lnTo>
                      <a:pt x="61" y="10"/>
                    </a:lnTo>
                    <a:lnTo>
                      <a:pt x="43" y="19"/>
                    </a:lnTo>
                    <a:lnTo>
                      <a:pt x="25" y="35"/>
                    </a:lnTo>
                    <a:lnTo>
                      <a:pt x="13" y="55"/>
                    </a:lnTo>
                    <a:lnTo>
                      <a:pt x="9" y="78"/>
                    </a:lnTo>
                    <a:lnTo>
                      <a:pt x="11" y="96"/>
                    </a:lnTo>
                    <a:lnTo>
                      <a:pt x="19" y="112"/>
                    </a:lnTo>
                    <a:lnTo>
                      <a:pt x="33" y="131"/>
                    </a:lnTo>
                    <a:lnTo>
                      <a:pt x="55" y="143"/>
                    </a:lnTo>
                    <a:lnTo>
                      <a:pt x="78" y="147"/>
                    </a:lnTo>
                    <a:lnTo>
                      <a:pt x="94" y="145"/>
                    </a:lnTo>
                    <a:lnTo>
                      <a:pt x="112" y="139"/>
                    </a:lnTo>
                    <a:lnTo>
                      <a:pt x="130" y="123"/>
                    </a:lnTo>
                    <a:lnTo>
                      <a:pt x="143" y="102"/>
                    </a:lnTo>
                    <a:lnTo>
                      <a:pt x="147" y="78"/>
                    </a:lnTo>
                    <a:lnTo>
                      <a:pt x="145" y="61"/>
                    </a:lnTo>
                    <a:lnTo>
                      <a:pt x="136" y="45"/>
                    </a:lnTo>
                    <a:lnTo>
                      <a:pt x="122" y="25"/>
                    </a:lnTo>
                    <a:lnTo>
                      <a:pt x="100" y="12"/>
                    </a:lnTo>
                    <a:lnTo>
                      <a:pt x="78" y="8"/>
                    </a:lnTo>
                    <a:close/>
                    <a:moveTo>
                      <a:pt x="78" y="0"/>
                    </a:moveTo>
                    <a:lnTo>
                      <a:pt x="104" y="6"/>
                    </a:lnTo>
                    <a:lnTo>
                      <a:pt x="126" y="19"/>
                    </a:lnTo>
                    <a:lnTo>
                      <a:pt x="145" y="41"/>
                    </a:lnTo>
                    <a:lnTo>
                      <a:pt x="153" y="59"/>
                    </a:lnTo>
                    <a:lnTo>
                      <a:pt x="155" y="78"/>
                    </a:lnTo>
                    <a:lnTo>
                      <a:pt x="151" y="104"/>
                    </a:lnTo>
                    <a:lnTo>
                      <a:pt x="136" y="127"/>
                    </a:lnTo>
                    <a:lnTo>
                      <a:pt x="116" y="145"/>
                    </a:lnTo>
                    <a:lnTo>
                      <a:pt x="96" y="153"/>
                    </a:lnTo>
                    <a:lnTo>
                      <a:pt x="78" y="155"/>
                    </a:lnTo>
                    <a:lnTo>
                      <a:pt x="51" y="151"/>
                    </a:lnTo>
                    <a:lnTo>
                      <a:pt x="29" y="137"/>
                    </a:lnTo>
                    <a:lnTo>
                      <a:pt x="11" y="116"/>
                    </a:lnTo>
                    <a:lnTo>
                      <a:pt x="3" y="98"/>
                    </a:lnTo>
                    <a:lnTo>
                      <a:pt x="0" y="78"/>
                    </a:lnTo>
                    <a:lnTo>
                      <a:pt x="5" y="51"/>
                    </a:lnTo>
                    <a:lnTo>
                      <a:pt x="19" y="29"/>
                    </a:lnTo>
                    <a:lnTo>
                      <a:pt x="39" y="10"/>
                    </a:lnTo>
                    <a:lnTo>
                      <a:pt x="59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54" name="Freeform 211"/>
              <p:cNvSpPr/>
              <p:nvPr/>
            </p:nvSpPr>
            <p:spPr bwMode="auto">
              <a:xfrm>
                <a:off x="5651968" y="3817031"/>
                <a:ext cx="255312" cy="226625"/>
              </a:xfrm>
              <a:custGeom>
                <a:avLst/>
                <a:gdLst>
                  <a:gd name="T0" fmla="*/ 2 w 89"/>
                  <a:gd name="T1" fmla="*/ 0 h 79"/>
                  <a:gd name="T2" fmla="*/ 6 w 89"/>
                  <a:gd name="T3" fmla="*/ 4 h 79"/>
                  <a:gd name="T4" fmla="*/ 6 w 89"/>
                  <a:gd name="T5" fmla="*/ 71 h 79"/>
                  <a:gd name="T6" fmla="*/ 87 w 89"/>
                  <a:gd name="T7" fmla="*/ 71 h 79"/>
                  <a:gd name="T8" fmla="*/ 89 w 89"/>
                  <a:gd name="T9" fmla="*/ 75 h 79"/>
                  <a:gd name="T10" fmla="*/ 87 w 89"/>
                  <a:gd name="T11" fmla="*/ 79 h 79"/>
                  <a:gd name="T12" fmla="*/ 6 w 89"/>
                  <a:gd name="T13" fmla="*/ 79 h 79"/>
                  <a:gd name="T14" fmla="*/ 2 w 89"/>
                  <a:gd name="T15" fmla="*/ 77 h 79"/>
                  <a:gd name="T16" fmla="*/ 0 w 89"/>
                  <a:gd name="T17" fmla="*/ 75 h 79"/>
                  <a:gd name="T18" fmla="*/ 0 w 89"/>
                  <a:gd name="T19" fmla="*/ 71 h 79"/>
                  <a:gd name="T20" fmla="*/ 0 w 89"/>
                  <a:gd name="T21" fmla="*/ 4 h 79"/>
                  <a:gd name="T22" fmla="*/ 2 w 89"/>
                  <a:gd name="T2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79">
                    <a:moveTo>
                      <a:pt x="2" y="0"/>
                    </a:moveTo>
                    <a:lnTo>
                      <a:pt x="6" y="4"/>
                    </a:lnTo>
                    <a:lnTo>
                      <a:pt x="6" y="71"/>
                    </a:lnTo>
                    <a:lnTo>
                      <a:pt x="87" y="71"/>
                    </a:lnTo>
                    <a:lnTo>
                      <a:pt x="89" y="75"/>
                    </a:lnTo>
                    <a:lnTo>
                      <a:pt x="87" y="79"/>
                    </a:lnTo>
                    <a:lnTo>
                      <a:pt x="6" y="79"/>
                    </a:lnTo>
                    <a:lnTo>
                      <a:pt x="2" y="77"/>
                    </a:lnTo>
                    <a:lnTo>
                      <a:pt x="0" y="75"/>
                    </a:lnTo>
                    <a:lnTo>
                      <a:pt x="0" y="71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F3F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55" name="Freeform 212"/>
              <p:cNvSpPr/>
              <p:nvPr/>
            </p:nvSpPr>
            <p:spPr bwMode="auto">
              <a:xfrm>
                <a:off x="5692129" y="3822769"/>
                <a:ext cx="209413" cy="180726"/>
              </a:xfrm>
              <a:custGeom>
                <a:avLst/>
                <a:gdLst>
                  <a:gd name="T0" fmla="*/ 69 w 73"/>
                  <a:gd name="T1" fmla="*/ 0 h 63"/>
                  <a:gd name="T2" fmla="*/ 71 w 73"/>
                  <a:gd name="T3" fmla="*/ 2 h 63"/>
                  <a:gd name="T4" fmla="*/ 73 w 73"/>
                  <a:gd name="T5" fmla="*/ 4 h 63"/>
                  <a:gd name="T6" fmla="*/ 69 w 73"/>
                  <a:gd name="T7" fmla="*/ 27 h 63"/>
                  <a:gd name="T8" fmla="*/ 65 w 73"/>
                  <a:gd name="T9" fmla="*/ 31 h 63"/>
                  <a:gd name="T10" fmla="*/ 63 w 73"/>
                  <a:gd name="T11" fmla="*/ 27 h 63"/>
                  <a:gd name="T12" fmla="*/ 65 w 73"/>
                  <a:gd name="T13" fmla="*/ 16 h 63"/>
                  <a:gd name="T14" fmla="*/ 45 w 73"/>
                  <a:gd name="T15" fmla="*/ 43 h 63"/>
                  <a:gd name="T16" fmla="*/ 43 w 73"/>
                  <a:gd name="T17" fmla="*/ 45 h 63"/>
                  <a:gd name="T18" fmla="*/ 39 w 73"/>
                  <a:gd name="T19" fmla="*/ 45 h 63"/>
                  <a:gd name="T20" fmla="*/ 27 w 73"/>
                  <a:gd name="T21" fmla="*/ 35 h 63"/>
                  <a:gd name="T22" fmla="*/ 6 w 73"/>
                  <a:gd name="T23" fmla="*/ 61 h 63"/>
                  <a:gd name="T24" fmla="*/ 4 w 73"/>
                  <a:gd name="T25" fmla="*/ 63 h 63"/>
                  <a:gd name="T26" fmla="*/ 0 w 73"/>
                  <a:gd name="T27" fmla="*/ 63 h 63"/>
                  <a:gd name="T28" fmla="*/ 0 w 73"/>
                  <a:gd name="T29" fmla="*/ 57 h 63"/>
                  <a:gd name="T30" fmla="*/ 20 w 73"/>
                  <a:gd name="T31" fmla="*/ 27 h 63"/>
                  <a:gd name="T32" fmla="*/ 24 w 73"/>
                  <a:gd name="T33" fmla="*/ 24 h 63"/>
                  <a:gd name="T34" fmla="*/ 27 w 73"/>
                  <a:gd name="T35" fmla="*/ 24 h 63"/>
                  <a:gd name="T36" fmla="*/ 41 w 73"/>
                  <a:gd name="T37" fmla="*/ 35 h 63"/>
                  <a:gd name="T38" fmla="*/ 57 w 73"/>
                  <a:gd name="T39" fmla="*/ 10 h 63"/>
                  <a:gd name="T40" fmla="*/ 49 w 73"/>
                  <a:gd name="T41" fmla="*/ 10 h 63"/>
                  <a:gd name="T42" fmla="*/ 45 w 73"/>
                  <a:gd name="T43" fmla="*/ 8 h 63"/>
                  <a:gd name="T44" fmla="*/ 47 w 73"/>
                  <a:gd name="T45" fmla="*/ 4 h 63"/>
                  <a:gd name="T46" fmla="*/ 69 w 73"/>
                  <a:gd name="T4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63">
                    <a:moveTo>
                      <a:pt x="69" y="0"/>
                    </a:moveTo>
                    <a:lnTo>
                      <a:pt x="71" y="2"/>
                    </a:lnTo>
                    <a:lnTo>
                      <a:pt x="73" y="4"/>
                    </a:lnTo>
                    <a:lnTo>
                      <a:pt x="69" y="27"/>
                    </a:lnTo>
                    <a:lnTo>
                      <a:pt x="65" y="31"/>
                    </a:lnTo>
                    <a:lnTo>
                      <a:pt x="63" y="27"/>
                    </a:lnTo>
                    <a:lnTo>
                      <a:pt x="65" y="16"/>
                    </a:lnTo>
                    <a:lnTo>
                      <a:pt x="45" y="43"/>
                    </a:lnTo>
                    <a:lnTo>
                      <a:pt x="43" y="45"/>
                    </a:lnTo>
                    <a:lnTo>
                      <a:pt x="39" y="45"/>
                    </a:lnTo>
                    <a:lnTo>
                      <a:pt x="27" y="35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0" y="27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41" y="35"/>
                    </a:lnTo>
                    <a:lnTo>
                      <a:pt x="57" y="10"/>
                    </a:lnTo>
                    <a:lnTo>
                      <a:pt x="49" y="10"/>
                    </a:lnTo>
                    <a:lnTo>
                      <a:pt x="45" y="8"/>
                    </a:lnTo>
                    <a:lnTo>
                      <a:pt x="47" y="4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4F3F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sp>
        <p:nvSpPr>
          <p:cNvPr id="56" name="Text Placeholder 7"/>
          <p:cNvSpPr txBox="1"/>
          <p:nvPr/>
        </p:nvSpPr>
        <p:spPr>
          <a:xfrm>
            <a:off x="1297040" y="1801856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7" name="Text Placeholder 2"/>
          <p:cNvSpPr txBox="1"/>
          <p:nvPr/>
        </p:nvSpPr>
        <p:spPr>
          <a:xfrm>
            <a:off x="1643332" y="2166747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8" name="Text Placeholder 7"/>
          <p:cNvSpPr txBox="1"/>
          <p:nvPr/>
        </p:nvSpPr>
        <p:spPr>
          <a:xfrm>
            <a:off x="1297040" y="3261367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9" name="Text Placeholder 2"/>
          <p:cNvSpPr txBox="1"/>
          <p:nvPr/>
        </p:nvSpPr>
        <p:spPr>
          <a:xfrm>
            <a:off x="1643332" y="3626258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0" name="Text Placeholder 7"/>
          <p:cNvSpPr txBox="1"/>
          <p:nvPr/>
        </p:nvSpPr>
        <p:spPr>
          <a:xfrm>
            <a:off x="1297040" y="4980807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61" name="Text Placeholder 2"/>
          <p:cNvSpPr txBox="1"/>
          <p:nvPr/>
        </p:nvSpPr>
        <p:spPr>
          <a:xfrm>
            <a:off x="1643332" y="5345698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2" name="Text Placeholder 7"/>
          <p:cNvSpPr txBox="1"/>
          <p:nvPr/>
        </p:nvSpPr>
        <p:spPr>
          <a:xfrm>
            <a:off x="8440833" y="1801856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63" name="Text Placeholder 2"/>
          <p:cNvSpPr txBox="1"/>
          <p:nvPr/>
        </p:nvSpPr>
        <p:spPr>
          <a:xfrm>
            <a:off x="8440833" y="2166747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4" name="Text Placeholder 7"/>
          <p:cNvSpPr txBox="1"/>
          <p:nvPr/>
        </p:nvSpPr>
        <p:spPr>
          <a:xfrm>
            <a:off x="8440833" y="3261367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65" name="Text Placeholder 2"/>
          <p:cNvSpPr txBox="1"/>
          <p:nvPr/>
        </p:nvSpPr>
        <p:spPr>
          <a:xfrm>
            <a:off x="8440833" y="3626258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6" name="Text Placeholder 7"/>
          <p:cNvSpPr txBox="1"/>
          <p:nvPr/>
        </p:nvSpPr>
        <p:spPr>
          <a:xfrm>
            <a:off x="8440833" y="4980807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67" name="Text Placeholder 2"/>
          <p:cNvSpPr txBox="1"/>
          <p:nvPr/>
        </p:nvSpPr>
        <p:spPr>
          <a:xfrm>
            <a:off x="8440833" y="5345698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72" name="组合 71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29" name="组合 128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64" name="组合 163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78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5" name="组合 164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66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30" name="组合 129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31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" name="组合 72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74" name="组合 7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09" name="组合 108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23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0" name="组合 109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11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5" name="组合 7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76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84" name="文本框 183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2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  <p:custDataLst>
      <p:tags r:id="rId1"/>
    </p:custDataLst>
  </p:cSld>
  <p:clrMapOvr>
    <a:masterClrMapping/>
  </p:clrMapOvr>
  <p:transition spd="slow" advTm="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4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4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4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4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4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4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4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4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000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4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4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4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4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4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4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4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4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4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4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4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5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6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6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129" name="组合 128"/>
          <p:cNvGrpSpPr/>
          <p:nvPr/>
        </p:nvGrpSpPr>
        <p:grpSpPr>
          <a:xfrm>
            <a:off x="-563265" y="-454206"/>
            <a:ext cx="4546157" cy="8150808"/>
            <a:chOff x="-563265" y="-454206"/>
            <a:chExt cx="4546157" cy="8150808"/>
          </a:xfrm>
        </p:grpSpPr>
        <p:grpSp>
          <p:nvGrpSpPr>
            <p:cNvPr id="11" name="组合 1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1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33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41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44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组合 55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5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91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4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 flipH="1">
            <a:off x="8244403" y="-454206"/>
            <a:ext cx="4546157" cy="8150808"/>
            <a:chOff x="-563265" y="-454206"/>
            <a:chExt cx="4546157" cy="8150808"/>
          </a:xfrm>
        </p:grpSpPr>
        <p:grpSp>
          <p:nvGrpSpPr>
            <p:cNvPr id="131" name="组合 13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24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24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31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224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222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21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17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144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9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3" name="文本框 252"/>
          <p:cNvSpPr txBox="1"/>
          <p:nvPr/>
        </p:nvSpPr>
        <p:spPr>
          <a:xfrm>
            <a:off x="3809555" y="2913852"/>
            <a:ext cx="4595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69A200"/>
                </a:solidFill>
                <a:latin typeface="+mn-ea"/>
              </a:rPr>
              <a:t>PART 3</a:t>
            </a:r>
            <a:r>
              <a:rPr lang="zh-CN" altLang="en-US" sz="3200" b="1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2342564" y="3714416"/>
            <a:ext cx="7519258" cy="704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春天，我是嫩绿色的，象征着生机勃勃与活力。在春节，其他叶子还未发芽时，我却已然在枝头挺立，让许多孩子惊喜地大叫：春天来了！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000">
        <p15:prstTrans prst="origami"/>
      </p:transition>
    </mc:Choice>
    <mc:Fallback xmlns="">
      <p:transition spd="slow" advTm="1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4" name="Freeform 2351"/>
          <p:cNvSpPr/>
          <p:nvPr/>
        </p:nvSpPr>
        <p:spPr bwMode="auto">
          <a:xfrm>
            <a:off x="3999278" y="1964455"/>
            <a:ext cx="4169363" cy="1125879"/>
          </a:xfrm>
          <a:custGeom>
            <a:avLst/>
            <a:gdLst>
              <a:gd name="T0" fmla="*/ 101 w 5540"/>
              <a:gd name="T1" fmla="*/ 0 h 1497"/>
              <a:gd name="T2" fmla="*/ 144 w 5540"/>
              <a:gd name="T3" fmla="*/ 8 h 1497"/>
              <a:gd name="T4" fmla="*/ 226 w 5540"/>
              <a:gd name="T5" fmla="*/ 24 h 1497"/>
              <a:gd name="T6" fmla="*/ 346 w 5540"/>
              <a:gd name="T7" fmla="*/ 44 h 1497"/>
              <a:gd name="T8" fmla="*/ 501 w 5540"/>
              <a:gd name="T9" fmla="*/ 69 h 1497"/>
              <a:gd name="T10" fmla="*/ 687 w 5540"/>
              <a:gd name="T11" fmla="*/ 95 h 1497"/>
              <a:gd name="T12" fmla="*/ 905 w 5540"/>
              <a:gd name="T13" fmla="*/ 122 h 1497"/>
              <a:gd name="T14" fmla="*/ 1150 w 5540"/>
              <a:gd name="T15" fmla="*/ 147 h 1497"/>
              <a:gd name="T16" fmla="*/ 1420 w 5540"/>
              <a:gd name="T17" fmla="*/ 171 h 1497"/>
              <a:gd name="T18" fmla="*/ 1712 w 5540"/>
              <a:gd name="T19" fmla="*/ 189 h 1497"/>
              <a:gd name="T20" fmla="*/ 2023 w 5540"/>
              <a:gd name="T21" fmla="*/ 203 h 1497"/>
              <a:gd name="T22" fmla="*/ 2352 w 5540"/>
              <a:gd name="T23" fmla="*/ 208 h 1497"/>
              <a:gd name="T24" fmla="*/ 2697 w 5540"/>
              <a:gd name="T25" fmla="*/ 204 h 1497"/>
              <a:gd name="T26" fmla="*/ 3053 w 5540"/>
              <a:gd name="T27" fmla="*/ 191 h 1497"/>
              <a:gd name="T28" fmla="*/ 3458 w 5540"/>
              <a:gd name="T29" fmla="*/ 176 h 1497"/>
              <a:gd name="T30" fmla="*/ 3824 w 5540"/>
              <a:gd name="T31" fmla="*/ 169 h 1497"/>
              <a:gd name="T32" fmla="*/ 4154 w 5540"/>
              <a:gd name="T33" fmla="*/ 174 h 1497"/>
              <a:gd name="T34" fmla="*/ 4446 w 5540"/>
              <a:gd name="T35" fmla="*/ 188 h 1497"/>
              <a:gd name="T36" fmla="*/ 4701 w 5540"/>
              <a:gd name="T37" fmla="*/ 210 h 1497"/>
              <a:gd name="T38" fmla="*/ 4922 w 5540"/>
              <a:gd name="T39" fmla="*/ 238 h 1497"/>
              <a:gd name="T40" fmla="*/ 5108 w 5540"/>
              <a:gd name="T41" fmla="*/ 274 h 1497"/>
              <a:gd name="T42" fmla="*/ 5258 w 5540"/>
              <a:gd name="T43" fmla="*/ 313 h 1497"/>
              <a:gd name="T44" fmla="*/ 5376 w 5540"/>
              <a:gd name="T45" fmla="*/ 356 h 1497"/>
              <a:gd name="T46" fmla="*/ 5462 w 5540"/>
              <a:gd name="T47" fmla="*/ 402 h 1497"/>
              <a:gd name="T48" fmla="*/ 5516 w 5540"/>
              <a:gd name="T49" fmla="*/ 448 h 1497"/>
              <a:gd name="T50" fmla="*/ 5540 w 5540"/>
              <a:gd name="T51" fmla="*/ 497 h 1497"/>
              <a:gd name="T52" fmla="*/ 5496 w 5540"/>
              <a:gd name="T53" fmla="*/ 566 h 1497"/>
              <a:gd name="T54" fmla="*/ 5418 w 5540"/>
              <a:gd name="T55" fmla="*/ 623 h 1497"/>
              <a:gd name="T56" fmla="*/ 5310 w 5540"/>
              <a:gd name="T57" fmla="*/ 667 h 1497"/>
              <a:gd name="T58" fmla="*/ 5174 w 5540"/>
              <a:gd name="T59" fmla="*/ 701 h 1497"/>
              <a:gd name="T60" fmla="*/ 5010 w 5540"/>
              <a:gd name="T61" fmla="*/ 727 h 1497"/>
              <a:gd name="T62" fmla="*/ 4822 w 5540"/>
              <a:gd name="T63" fmla="*/ 747 h 1497"/>
              <a:gd name="T64" fmla="*/ 4613 w 5540"/>
              <a:gd name="T65" fmla="*/ 762 h 1497"/>
              <a:gd name="T66" fmla="*/ 4382 w 5540"/>
              <a:gd name="T67" fmla="*/ 776 h 1497"/>
              <a:gd name="T68" fmla="*/ 4133 w 5540"/>
              <a:gd name="T69" fmla="*/ 789 h 1497"/>
              <a:gd name="T70" fmla="*/ 3870 w 5540"/>
              <a:gd name="T71" fmla="*/ 804 h 1497"/>
              <a:gd name="T72" fmla="*/ 3591 w 5540"/>
              <a:gd name="T73" fmla="*/ 823 h 1497"/>
              <a:gd name="T74" fmla="*/ 3304 w 5540"/>
              <a:gd name="T75" fmla="*/ 850 h 1497"/>
              <a:gd name="T76" fmla="*/ 3006 w 5540"/>
              <a:gd name="T77" fmla="*/ 884 h 1497"/>
              <a:gd name="T78" fmla="*/ 2702 w 5540"/>
              <a:gd name="T79" fmla="*/ 928 h 1497"/>
              <a:gd name="T80" fmla="*/ 2393 w 5540"/>
              <a:gd name="T81" fmla="*/ 983 h 1497"/>
              <a:gd name="T82" fmla="*/ 2082 w 5540"/>
              <a:gd name="T83" fmla="*/ 1054 h 1497"/>
              <a:gd name="T84" fmla="*/ 1852 w 5540"/>
              <a:gd name="T85" fmla="*/ 1122 h 1497"/>
              <a:gd name="T86" fmla="*/ 1653 w 5540"/>
              <a:gd name="T87" fmla="*/ 1203 h 1497"/>
              <a:gd name="T88" fmla="*/ 1484 w 5540"/>
              <a:gd name="T89" fmla="*/ 1293 h 1497"/>
              <a:gd name="T90" fmla="*/ 1339 w 5540"/>
              <a:gd name="T91" fmla="*/ 1392 h 1497"/>
              <a:gd name="T92" fmla="*/ 1221 w 5540"/>
              <a:gd name="T93" fmla="*/ 1497 h 1497"/>
              <a:gd name="T94" fmla="*/ 981 w 5540"/>
              <a:gd name="T95" fmla="*/ 1489 h 1497"/>
              <a:gd name="T96" fmla="*/ 745 w 5540"/>
              <a:gd name="T97" fmla="*/ 1477 h 1497"/>
              <a:gd name="T98" fmla="*/ 518 w 5540"/>
              <a:gd name="T99" fmla="*/ 1463 h 1497"/>
              <a:gd name="T100" fmla="*/ 312 w 5540"/>
              <a:gd name="T101" fmla="*/ 1448 h 1497"/>
              <a:gd name="T102" fmla="*/ 137 w 5540"/>
              <a:gd name="T103" fmla="*/ 1433 h 1497"/>
              <a:gd name="T104" fmla="*/ 0 w 5540"/>
              <a:gd name="T105" fmla="*/ 1418 h 1497"/>
              <a:gd name="T106" fmla="*/ 96 w 5540"/>
              <a:gd name="T107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40" h="1497">
                <a:moveTo>
                  <a:pt x="96" y="0"/>
                </a:moveTo>
                <a:lnTo>
                  <a:pt x="101" y="0"/>
                </a:lnTo>
                <a:lnTo>
                  <a:pt x="117" y="3"/>
                </a:lnTo>
                <a:lnTo>
                  <a:pt x="144" y="8"/>
                </a:lnTo>
                <a:lnTo>
                  <a:pt x="181" y="15"/>
                </a:lnTo>
                <a:lnTo>
                  <a:pt x="226" y="24"/>
                </a:lnTo>
                <a:lnTo>
                  <a:pt x="282" y="34"/>
                </a:lnTo>
                <a:lnTo>
                  <a:pt x="346" y="44"/>
                </a:lnTo>
                <a:lnTo>
                  <a:pt x="419" y="56"/>
                </a:lnTo>
                <a:lnTo>
                  <a:pt x="501" y="69"/>
                </a:lnTo>
                <a:lnTo>
                  <a:pt x="591" y="81"/>
                </a:lnTo>
                <a:lnTo>
                  <a:pt x="687" y="95"/>
                </a:lnTo>
                <a:lnTo>
                  <a:pt x="794" y="108"/>
                </a:lnTo>
                <a:lnTo>
                  <a:pt x="905" y="122"/>
                </a:lnTo>
                <a:lnTo>
                  <a:pt x="1025" y="135"/>
                </a:lnTo>
                <a:lnTo>
                  <a:pt x="1150" y="147"/>
                </a:lnTo>
                <a:lnTo>
                  <a:pt x="1282" y="159"/>
                </a:lnTo>
                <a:lnTo>
                  <a:pt x="1420" y="171"/>
                </a:lnTo>
                <a:lnTo>
                  <a:pt x="1564" y="181"/>
                </a:lnTo>
                <a:lnTo>
                  <a:pt x="1712" y="189"/>
                </a:lnTo>
                <a:lnTo>
                  <a:pt x="1866" y="196"/>
                </a:lnTo>
                <a:lnTo>
                  <a:pt x="2023" y="203"/>
                </a:lnTo>
                <a:lnTo>
                  <a:pt x="2187" y="206"/>
                </a:lnTo>
                <a:lnTo>
                  <a:pt x="2352" y="208"/>
                </a:lnTo>
                <a:lnTo>
                  <a:pt x="2523" y="208"/>
                </a:lnTo>
                <a:lnTo>
                  <a:pt x="2697" y="204"/>
                </a:lnTo>
                <a:lnTo>
                  <a:pt x="2874" y="199"/>
                </a:lnTo>
                <a:lnTo>
                  <a:pt x="3053" y="191"/>
                </a:lnTo>
                <a:lnTo>
                  <a:pt x="3260" y="182"/>
                </a:lnTo>
                <a:lnTo>
                  <a:pt x="3458" y="176"/>
                </a:lnTo>
                <a:lnTo>
                  <a:pt x="3647" y="171"/>
                </a:lnTo>
                <a:lnTo>
                  <a:pt x="3824" y="169"/>
                </a:lnTo>
                <a:lnTo>
                  <a:pt x="3993" y="171"/>
                </a:lnTo>
                <a:lnTo>
                  <a:pt x="4154" y="174"/>
                </a:lnTo>
                <a:lnTo>
                  <a:pt x="4304" y="181"/>
                </a:lnTo>
                <a:lnTo>
                  <a:pt x="4446" y="188"/>
                </a:lnTo>
                <a:lnTo>
                  <a:pt x="4577" y="198"/>
                </a:lnTo>
                <a:lnTo>
                  <a:pt x="4701" y="210"/>
                </a:lnTo>
                <a:lnTo>
                  <a:pt x="4816" y="223"/>
                </a:lnTo>
                <a:lnTo>
                  <a:pt x="4922" y="238"/>
                </a:lnTo>
                <a:lnTo>
                  <a:pt x="5018" y="255"/>
                </a:lnTo>
                <a:lnTo>
                  <a:pt x="5108" y="274"/>
                </a:lnTo>
                <a:lnTo>
                  <a:pt x="5187" y="292"/>
                </a:lnTo>
                <a:lnTo>
                  <a:pt x="5258" y="313"/>
                </a:lnTo>
                <a:lnTo>
                  <a:pt x="5322" y="335"/>
                </a:lnTo>
                <a:lnTo>
                  <a:pt x="5376" y="356"/>
                </a:lnTo>
                <a:lnTo>
                  <a:pt x="5423" y="378"/>
                </a:lnTo>
                <a:lnTo>
                  <a:pt x="5462" y="402"/>
                </a:lnTo>
                <a:lnTo>
                  <a:pt x="5493" y="424"/>
                </a:lnTo>
                <a:lnTo>
                  <a:pt x="5516" y="448"/>
                </a:lnTo>
                <a:lnTo>
                  <a:pt x="5531" y="471"/>
                </a:lnTo>
                <a:lnTo>
                  <a:pt x="5540" y="497"/>
                </a:lnTo>
                <a:lnTo>
                  <a:pt x="5521" y="534"/>
                </a:lnTo>
                <a:lnTo>
                  <a:pt x="5496" y="566"/>
                </a:lnTo>
                <a:lnTo>
                  <a:pt x="5461" y="596"/>
                </a:lnTo>
                <a:lnTo>
                  <a:pt x="5418" y="623"/>
                </a:lnTo>
                <a:lnTo>
                  <a:pt x="5369" y="647"/>
                </a:lnTo>
                <a:lnTo>
                  <a:pt x="5310" y="667"/>
                </a:lnTo>
                <a:lnTo>
                  <a:pt x="5246" y="686"/>
                </a:lnTo>
                <a:lnTo>
                  <a:pt x="5174" y="701"/>
                </a:lnTo>
                <a:lnTo>
                  <a:pt x="5096" y="715"/>
                </a:lnTo>
                <a:lnTo>
                  <a:pt x="5010" y="727"/>
                </a:lnTo>
                <a:lnTo>
                  <a:pt x="4920" y="737"/>
                </a:lnTo>
                <a:lnTo>
                  <a:pt x="4822" y="747"/>
                </a:lnTo>
                <a:lnTo>
                  <a:pt x="4719" y="754"/>
                </a:lnTo>
                <a:lnTo>
                  <a:pt x="4613" y="762"/>
                </a:lnTo>
                <a:lnTo>
                  <a:pt x="4500" y="769"/>
                </a:lnTo>
                <a:lnTo>
                  <a:pt x="4382" y="776"/>
                </a:lnTo>
                <a:lnTo>
                  <a:pt x="4260" y="782"/>
                </a:lnTo>
                <a:lnTo>
                  <a:pt x="4133" y="789"/>
                </a:lnTo>
                <a:lnTo>
                  <a:pt x="4003" y="796"/>
                </a:lnTo>
                <a:lnTo>
                  <a:pt x="3870" y="804"/>
                </a:lnTo>
                <a:lnTo>
                  <a:pt x="3733" y="813"/>
                </a:lnTo>
                <a:lnTo>
                  <a:pt x="3591" y="823"/>
                </a:lnTo>
                <a:lnTo>
                  <a:pt x="3450" y="835"/>
                </a:lnTo>
                <a:lnTo>
                  <a:pt x="3304" y="850"/>
                </a:lnTo>
                <a:lnTo>
                  <a:pt x="3156" y="865"/>
                </a:lnTo>
                <a:lnTo>
                  <a:pt x="3006" y="884"/>
                </a:lnTo>
                <a:lnTo>
                  <a:pt x="2855" y="904"/>
                </a:lnTo>
                <a:lnTo>
                  <a:pt x="2702" y="928"/>
                </a:lnTo>
                <a:lnTo>
                  <a:pt x="2548" y="953"/>
                </a:lnTo>
                <a:lnTo>
                  <a:pt x="2393" y="983"/>
                </a:lnTo>
                <a:lnTo>
                  <a:pt x="2237" y="1017"/>
                </a:lnTo>
                <a:lnTo>
                  <a:pt x="2082" y="1054"/>
                </a:lnTo>
                <a:lnTo>
                  <a:pt x="1964" y="1086"/>
                </a:lnTo>
                <a:lnTo>
                  <a:pt x="1852" y="1122"/>
                </a:lnTo>
                <a:lnTo>
                  <a:pt x="1749" y="1161"/>
                </a:lnTo>
                <a:lnTo>
                  <a:pt x="1653" y="1203"/>
                </a:lnTo>
                <a:lnTo>
                  <a:pt x="1565" y="1247"/>
                </a:lnTo>
                <a:lnTo>
                  <a:pt x="1484" y="1293"/>
                </a:lnTo>
                <a:lnTo>
                  <a:pt x="1408" y="1342"/>
                </a:lnTo>
                <a:lnTo>
                  <a:pt x="1339" y="1392"/>
                </a:lnTo>
                <a:lnTo>
                  <a:pt x="1276" y="1445"/>
                </a:lnTo>
                <a:lnTo>
                  <a:pt x="1221" y="1497"/>
                </a:lnTo>
                <a:lnTo>
                  <a:pt x="1101" y="1494"/>
                </a:lnTo>
                <a:lnTo>
                  <a:pt x="981" y="1489"/>
                </a:lnTo>
                <a:lnTo>
                  <a:pt x="863" y="1483"/>
                </a:lnTo>
                <a:lnTo>
                  <a:pt x="745" y="1477"/>
                </a:lnTo>
                <a:lnTo>
                  <a:pt x="630" y="1470"/>
                </a:lnTo>
                <a:lnTo>
                  <a:pt x="518" y="1463"/>
                </a:lnTo>
                <a:lnTo>
                  <a:pt x="412" y="1455"/>
                </a:lnTo>
                <a:lnTo>
                  <a:pt x="312" y="1448"/>
                </a:lnTo>
                <a:lnTo>
                  <a:pt x="221" y="1440"/>
                </a:lnTo>
                <a:lnTo>
                  <a:pt x="137" y="1433"/>
                </a:lnTo>
                <a:lnTo>
                  <a:pt x="62" y="1424"/>
                </a:lnTo>
                <a:lnTo>
                  <a:pt x="0" y="1418"/>
                </a:lnTo>
                <a:lnTo>
                  <a:pt x="785" y="853"/>
                </a:lnTo>
                <a:lnTo>
                  <a:pt x="9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noFill/>
            <a:prstDash val="solid"/>
            <a:round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4145" name="Freeform 2352"/>
          <p:cNvSpPr>
            <a:spLocks noEditPoints="1"/>
          </p:cNvSpPr>
          <p:nvPr/>
        </p:nvSpPr>
        <p:spPr bwMode="auto">
          <a:xfrm>
            <a:off x="4735313" y="3356751"/>
            <a:ext cx="3060042" cy="964824"/>
          </a:xfrm>
          <a:custGeom>
            <a:avLst/>
            <a:gdLst>
              <a:gd name="T0" fmla="*/ 0 w 4066"/>
              <a:gd name="T1" fmla="*/ 951 h 1280"/>
              <a:gd name="T2" fmla="*/ 0 w 4066"/>
              <a:gd name="T3" fmla="*/ 951 h 1280"/>
              <a:gd name="T4" fmla="*/ 3571 w 4066"/>
              <a:gd name="T5" fmla="*/ 39 h 1280"/>
              <a:gd name="T6" fmla="*/ 3733 w 4066"/>
              <a:gd name="T7" fmla="*/ 121 h 1280"/>
              <a:gd name="T8" fmla="*/ 3867 w 4066"/>
              <a:gd name="T9" fmla="*/ 207 h 1280"/>
              <a:gd name="T10" fmla="*/ 3968 w 4066"/>
              <a:gd name="T11" fmla="*/ 294 h 1280"/>
              <a:gd name="T12" fmla="*/ 4036 w 4066"/>
              <a:gd name="T13" fmla="*/ 378 h 1280"/>
              <a:gd name="T14" fmla="*/ 4066 w 4066"/>
              <a:gd name="T15" fmla="*/ 459 h 1280"/>
              <a:gd name="T16" fmla="*/ 4064 w 4066"/>
              <a:gd name="T17" fmla="*/ 456 h 1280"/>
              <a:gd name="T18" fmla="*/ 4024 w 4066"/>
              <a:gd name="T19" fmla="*/ 518 h 1280"/>
              <a:gd name="T20" fmla="*/ 3950 w 4066"/>
              <a:gd name="T21" fmla="*/ 566 h 1280"/>
              <a:gd name="T22" fmla="*/ 3845 w 4066"/>
              <a:gd name="T23" fmla="*/ 601 h 1280"/>
              <a:gd name="T24" fmla="*/ 3710 w 4066"/>
              <a:gd name="T25" fmla="*/ 628 h 1280"/>
              <a:gd name="T26" fmla="*/ 3549 w 4066"/>
              <a:gd name="T27" fmla="*/ 647 h 1280"/>
              <a:gd name="T28" fmla="*/ 3367 w 4066"/>
              <a:gd name="T29" fmla="*/ 662 h 1280"/>
              <a:gd name="T30" fmla="*/ 3163 w 4066"/>
              <a:gd name="T31" fmla="*/ 674 h 1280"/>
              <a:gd name="T32" fmla="*/ 2940 w 4066"/>
              <a:gd name="T33" fmla="*/ 686 h 1280"/>
              <a:gd name="T34" fmla="*/ 2702 w 4066"/>
              <a:gd name="T35" fmla="*/ 699 h 1280"/>
              <a:gd name="T36" fmla="*/ 2452 w 4066"/>
              <a:gd name="T37" fmla="*/ 719 h 1280"/>
              <a:gd name="T38" fmla="*/ 2190 w 4066"/>
              <a:gd name="T39" fmla="*/ 745 h 1280"/>
              <a:gd name="T40" fmla="*/ 1920 w 4066"/>
              <a:gd name="T41" fmla="*/ 780 h 1280"/>
              <a:gd name="T42" fmla="*/ 1646 w 4066"/>
              <a:gd name="T43" fmla="*/ 829 h 1280"/>
              <a:gd name="T44" fmla="*/ 1370 w 4066"/>
              <a:gd name="T45" fmla="*/ 890 h 1280"/>
              <a:gd name="T46" fmla="*/ 1153 w 4066"/>
              <a:gd name="T47" fmla="*/ 958 h 1280"/>
              <a:gd name="T48" fmla="*/ 973 w 4066"/>
              <a:gd name="T49" fmla="*/ 1037 h 1280"/>
              <a:gd name="T50" fmla="*/ 824 w 4066"/>
              <a:gd name="T51" fmla="*/ 1128 h 1280"/>
              <a:gd name="T52" fmla="*/ 704 w 4066"/>
              <a:gd name="T53" fmla="*/ 1228 h 1280"/>
              <a:gd name="T54" fmla="*/ 549 w 4066"/>
              <a:gd name="T55" fmla="*/ 1255 h 1280"/>
              <a:gd name="T56" fmla="*/ 360 w 4066"/>
              <a:gd name="T57" fmla="*/ 1198 h 1280"/>
              <a:gd name="T58" fmla="*/ 206 w 4066"/>
              <a:gd name="T59" fmla="*/ 1133 h 1280"/>
              <a:gd name="T60" fmla="*/ 91 w 4066"/>
              <a:gd name="T61" fmla="*/ 1064 h 1280"/>
              <a:gd name="T62" fmla="*/ 20 w 4066"/>
              <a:gd name="T63" fmla="*/ 990 h 1280"/>
              <a:gd name="T64" fmla="*/ 12 w 4066"/>
              <a:gd name="T65" fmla="*/ 885 h 1280"/>
              <a:gd name="T66" fmla="*/ 61 w 4066"/>
              <a:gd name="T67" fmla="*/ 763 h 1280"/>
              <a:gd name="T68" fmla="*/ 139 w 4066"/>
              <a:gd name="T69" fmla="*/ 657 h 1280"/>
              <a:gd name="T70" fmla="*/ 243 w 4066"/>
              <a:gd name="T71" fmla="*/ 566 h 1280"/>
              <a:gd name="T72" fmla="*/ 372 w 4066"/>
              <a:gd name="T73" fmla="*/ 486 h 1280"/>
              <a:gd name="T74" fmla="*/ 520 w 4066"/>
              <a:gd name="T75" fmla="*/ 420 h 1280"/>
              <a:gd name="T76" fmla="*/ 687 w 4066"/>
              <a:gd name="T77" fmla="*/ 365 h 1280"/>
              <a:gd name="T78" fmla="*/ 868 w 4066"/>
              <a:gd name="T79" fmla="*/ 317 h 1280"/>
              <a:gd name="T80" fmla="*/ 1061 w 4066"/>
              <a:gd name="T81" fmla="*/ 280 h 1280"/>
              <a:gd name="T82" fmla="*/ 1262 w 4066"/>
              <a:gd name="T83" fmla="*/ 248 h 1280"/>
              <a:gd name="T84" fmla="*/ 1467 w 4066"/>
              <a:gd name="T85" fmla="*/ 224 h 1280"/>
              <a:gd name="T86" fmla="*/ 1677 w 4066"/>
              <a:gd name="T87" fmla="*/ 204 h 1280"/>
              <a:gd name="T88" fmla="*/ 1883 w 4066"/>
              <a:gd name="T89" fmla="*/ 189 h 1280"/>
              <a:gd name="T90" fmla="*/ 2087 w 4066"/>
              <a:gd name="T91" fmla="*/ 175 h 1280"/>
              <a:gd name="T92" fmla="*/ 2281 w 4066"/>
              <a:gd name="T93" fmla="*/ 164 h 1280"/>
              <a:gd name="T94" fmla="*/ 2467 w 4066"/>
              <a:gd name="T95" fmla="*/ 152 h 1280"/>
              <a:gd name="T96" fmla="*/ 2639 w 4066"/>
              <a:gd name="T97" fmla="*/ 140 h 1280"/>
              <a:gd name="T98" fmla="*/ 2795 w 4066"/>
              <a:gd name="T99" fmla="*/ 126 h 1280"/>
              <a:gd name="T100" fmla="*/ 3095 w 4066"/>
              <a:gd name="T101" fmla="*/ 86 h 1280"/>
              <a:gd name="T102" fmla="*/ 3359 w 4066"/>
              <a:gd name="T103" fmla="*/ 3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66" h="1280">
                <a:moveTo>
                  <a:pt x="0" y="951"/>
                </a:moveTo>
                <a:lnTo>
                  <a:pt x="0" y="951"/>
                </a:lnTo>
                <a:lnTo>
                  <a:pt x="0" y="951"/>
                </a:lnTo>
                <a:lnTo>
                  <a:pt x="0" y="951"/>
                </a:lnTo>
                <a:close/>
                <a:moveTo>
                  <a:pt x="3478" y="0"/>
                </a:moveTo>
                <a:lnTo>
                  <a:pt x="3571" y="39"/>
                </a:lnTo>
                <a:lnTo>
                  <a:pt x="3656" y="79"/>
                </a:lnTo>
                <a:lnTo>
                  <a:pt x="3733" y="121"/>
                </a:lnTo>
                <a:lnTo>
                  <a:pt x="3804" y="164"/>
                </a:lnTo>
                <a:lnTo>
                  <a:pt x="3867" y="207"/>
                </a:lnTo>
                <a:lnTo>
                  <a:pt x="3921" y="250"/>
                </a:lnTo>
                <a:lnTo>
                  <a:pt x="3968" y="294"/>
                </a:lnTo>
                <a:lnTo>
                  <a:pt x="4005" y="336"/>
                </a:lnTo>
                <a:lnTo>
                  <a:pt x="4036" y="378"/>
                </a:lnTo>
                <a:lnTo>
                  <a:pt x="4056" y="420"/>
                </a:lnTo>
                <a:lnTo>
                  <a:pt x="4066" y="459"/>
                </a:lnTo>
                <a:lnTo>
                  <a:pt x="4066" y="456"/>
                </a:lnTo>
                <a:lnTo>
                  <a:pt x="4064" y="456"/>
                </a:lnTo>
                <a:lnTo>
                  <a:pt x="4049" y="488"/>
                </a:lnTo>
                <a:lnTo>
                  <a:pt x="4024" y="518"/>
                </a:lnTo>
                <a:lnTo>
                  <a:pt x="3992" y="544"/>
                </a:lnTo>
                <a:lnTo>
                  <a:pt x="3950" y="566"/>
                </a:lnTo>
                <a:lnTo>
                  <a:pt x="3901" y="584"/>
                </a:lnTo>
                <a:lnTo>
                  <a:pt x="3845" y="601"/>
                </a:lnTo>
                <a:lnTo>
                  <a:pt x="3781" y="616"/>
                </a:lnTo>
                <a:lnTo>
                  <a:pt x="3710" y="628"/>
                </a:lnTo>
                <a:lnTo>
                  <a:pt x="3634" y="638"/>
                </a:lnTo>
                <a:lnTo>
                  <a:pt x="3549" y="647"/>
                </a:lnTo>
                <a:lnTo>
                  <a:pt x="3462" y="655"/>
                </a:lnTo>
                <a:lnTo>
                  <a:pt x="3367" y="662"/>
                </a:lnTo>
                <a:lnTo>
                  <a:pt x="3267" y="667"/>
                </a:lnTo>
                <a:lnTo>
                  <a:pt x="3163" y="674"/>
                </a:lnTo>
                <a:lnTo>
                  <a:pt x="3053" y="679"/>
                </a:lnTo>
                <a:lnTo>
                  <a:pt x="2940" y="686"/>
                </a:lnTo>
                <a:lnTo>
                  <a:pt x="2823" y="692"/>
                </a:lnTo>
                <a:lnTo>
                  <a:pt x="2702" y="699"/>
                </a:lnTo>
                <a:lnTo>
                  <a:pt x="2579" y="709"/>
                </a:lnTo>
                <a:lnTo>
                  <a:pt x="2452" y="719"/>
                </a:lnTo>
                <a:lnTo>
                  <a:pt x="2322" y="731"/>
                </a:lnTo>
                <a:lnTo>
                  <a:pt x="2190" y="745"/>
                </a:lnTo>
                <a:lnTo>
                  <a:pt x="2057" y="762"/>
                </a:lnTo>
                <a:lnTo>
                  <a:pt x="1920" y="780"/>
                </a:lnTo>
                <a:lnTo>
                  <a:pt x="1783" y="804"/>
                </a:lnTo>
                <a:lnTo>
                  <a:pt x="1646" y="829"/>
                </a:lnTo>
                <a:lnTo>
                  <a:pt x="1508" y="858"/>
                </a:lnTo>
                <a:lnTo>
                  <a:pt x="1370" y="890"/>
                </a:lnTo>
                <a:lnTo>
                  <a:pt x="1256" y="922"/>
                </a:lnTo>
                <a:lnTo>
                  <a:pt x="1153" y="958"/>
                </a:lnTo>
                <a:lnTo>
                  <a:pt x="1059" y="997"/>
                </a:lnTo>
                <a:lnTo>
                  <a:pt x="973" y="1037"/>
                </a:lnTo>
                <a:lnTo>
                  <a:pt x="893" y="1083"/>
                </a:lnTo>
                <a:lnTo>
                  <a:pt x="824" y="1128"/>
                </a:lnTo>
                <a:lnTo>
                  <a:pt x="762" y="1177"/>
                </a:lnTo>
                <a:lnTo>
                  <a:pt x="704" y="1228"/>
                </a:lnTo>
                <a:lnTo>
                  <a:pt x="655" y="1280"/>
                </a:lnTo>
                <a:lnTo>
                  <a:pt x="549" y="1255"/>
                </a:lnTo>
                <a:lnTo>
                  <a:pt x="451" y="1228"/>
                </a:lnTo>
                <a:lnTo>
                  <a:pt x="360" y="1198"/>
                </a:lnTo>
                <a:lnTo>
                  <a:pt x="279" y="1167"/>
                </a:lnTo>
                <a:lnTo>
                  <a:pt x="206" y="1133"/>
                </a:lnTo>
                <a:lnTo>
                  <a:pt x="144" y="1100"/>
                </a:lnTo>
                <a:lnTo>
                  <a:pt x="91" y="1064"/>
                </a:lnTo>
                <a:lnTo>
                  <a:pt x="51" y="1027"/>
                </a:lnTo>
                <a:lnTo>
                  <a:pt x="20" y="990"/>
                </a:lnTo>
                <a:lnTo>
                  <a:pt x="0" y="951"/>
                </a:lnTo>
                <a:lnTo>
                  <a:pt x="12" y="885"/>
                </a:lnTo>
                <a:lnTo>
                  <a:pt x="32" y="822"/>
                </a:lnTo>
                <a:lnTo>
                  <a:pt x="61" y="763"/>
                </a:lnTo>
                <a:lnTo>
                  <a:pt x="96" y="709"/>
                </a:lnTo>
                <a:lnTo>
                  <a:pt x="139" y="657"/>
                </a:lnTo>
                <a:lnTo>
                  <a:pt x="188" y="610"/>
                </a:lnTo>
                <a:lnTo>
                  <a:pt x="243" y="566"/>
                </a:lnTo>
                <a:lnTo>
                  <a:pt x="304" y="525"/>
                </a:lnTo>
                <a:lnTo>
                  <a:pt x="372" y="486"/>
                </a:lnTo>
                <a:lnTo>
                  <a:pt x="444" y="452"/>
                </a:lnTo>
                <a:lnTo>
                  <a:pt x="520" y="420"/>
                </a:lnTo>
                <a:lnTo>
                  <a:pt x="601" y="392"/>
                </a:lnTo>
                <a:lnTo>
                  <a:pt x="687" y="365"/>
                </a:lnTo>
                <a:lnTo>
                  <a:pt x="777" y="339"/>
                </a:lnTo>
                <a:lnTo>
                  <a:pt x="868" y="317"/>
                </a:lnTo>
                <a:lnTo>
                  <a:pt x="964" y="297"/>
                </a:lnTo>
                <a:lnTo>
                  <a:pt x="1061" y="280"/>
                </a:lnTo>
                <a:lnTo>
                  <a:pt x="1160" y="263"/>
                </a:lnTo>
                <a:lnTo>
                  <a:pt x="1262" y="248"/>
                </a:lnTo>
                <a:lnTo>
                  <a:pt x="1365" y="236"/>
                </a:lnTo>
                <a:lnTo>
                  <a:pt x="1467" y="224"/>
                </a:lnTo>
                <a:lnTo>
                  <a:pt x="1572" y="214"/>
                </a:lnTo>
                <a:lnTo>
                  <a:pt x="1677" y="204"/>
                </a:lnTo>
                <a:lnTo>
                  <a:pt x="1780" y="196"/>
                </a:lnTo>
                <a:lnTo>
                  <a:pt x="1883" y="189"/>
                </a:lnTo>
                <a:lnTo>
                  <a:pt x="1986" y="182"/>
                </a:lnTo>
                <a:lnTo>
                  <a:pt x="2087" y="175"/>
                </a:lnTo>
                <a:lnTo>
                  <a:pt x="2185" y="169"/>
                </a:lnTo>
                <a:lnTo>
                  <a:pt x="2281" y="164"/>
                </a:lnTo>
                <a:lnTo>
                  <a:pt x="2376" y="157"/>
                </a:lnTo>
                <a:lnTo>
                  <a:pt x="2467" y="152"/>
                </a:lnTo>
                <a:lnTo>
                  <a:pt x="2555" y="147"/>
                </a:lnTo>
                <a:lnTo>
                  <a:pt x="2639" y="140"/>
                </a:lnTo>
                <a:lnTo>
                  <a:pt x="2719" y="133"/>
                </a:lnTo>
                <a:lnTo>
                  <a:pt x="2795" y="126"/>
                </a:lnTo>
                <a:lnTo>
                  <a:pt x="2948" y="108"/>
                </a:lnTo>
                <a:lnTo>
                  <a:pt x="3095" y="86"/>
                </a:lnTo>
                <a:lnTo>
                  <a:pt x="3230" y="59"/>
                </a:lnTo>
                <a:lnTo>
                  <a:pt x="3359" y="30"/>
                </a:lnTo>
                <a:lnTo>
                  <a:pt x="347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noFill/>
            <a:prstDash val="solid"/>
            <a:round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4146" name="Freeform 2353"/>
          <p:cNvSpPr/>
          <p:nvPr/>
        </p:nvSpPr>
        <p:spPr bwMode="auto">
          <a:xfrm>
            <a:off x="5116124" y="4547353"/>
            <a:ext cx="2280356" cy="743561"/>
          </a:xfrm>
          <a:custGeom>
            <a:avLst/>
            <a:gdLst>
              <a:gd name="T0" fmla="*/ 2348 w 3030"/>
              <a:gd name="T1" fmla="*/ 25 h 988"/>
              <a:gd name="T2" fmla="*/ 2537 w 3030"/>
              <a:gd name="T3" fmla="*/ 82 h 988"/>
              <a:gd name="T4" fmla="*/ 2700 w 3030"/>
              <a:gd name="T5" fmla="*/ 150 h 988"/>
              <a:gd name="T6" fmla="*/ 2833 w 3030"/>
              <a:gd name="T7" fmla="*/ 221 h 988"/>
              <a:gd name="T8" fmla="*/ 2934 w 3030"/>
              <a:gd name="T9" fmla="*/ 297 h 988"/>
              <a:gd name="T10" fmla="*/ 3000 w 3030"/>
              <a:gd name="T11" fmla="*/ 371 h 988"/>
              <a:gd name="T12" fmla="*/ 3030 w 3030"/>
              <a:gd name="T13" fmla="*/ 442 h 988"/>
              <a:gd name="T14" fmla="*/ 3029 w 3030"/>
              <a:gd name="T15" fmla="*/ 441 h 988"/>
              <a:gd name="T16" fmla="*/ 2992 w 3030"/>
              <a:gd name="T17" fmla="*/ 493 h 988"/>
              <a:gd name="T18" fmla="*/ 2924 w 3030"/>
              <a:gd name="T19" fmla="*/ 532 h 988"/>
              <a:gd name="T20" fmla="*/ 2826 w 3030"/>
              <a:gd name="T21" fmla="*/ 559 h 988"/>
              <a:gd name="T22" fmla="*/ 2701 w 3030"/>
              <a:gd name="T23" fmla="*/ 579 h 988"/>
              <a:gd name="T24" fmla="*/ 2553 w 3030"/>
              <a:gd name="T25" fmla="*/ 593 h 988"/>
              <a:gd name="T26" fmla="*/ 2384 w 3030"/>
              <a:gd name="T27" fmla="*/ 604 h 988"/>
              <a:gd name="T28" fmla="*/ 2196 w 3030"/>
              <a:gd name="T29" fmla="*/ 615 h 988"/>
              <a:gd name="T30" fmla="*/ 1994 w 3030"/>
              <a:gd name="T31" fmla="*/ 626 h 988"/>
              <a:gd name="T32" fmla="*/ 1778 w 3030"/>
              <a:gd name="T33" fmla="*/ 643 h 988"/>
              <a:gd name="T34" fmla="*/ 1553 w 3030"/>
              <a:gd name="T35" fmla="*/ 667 h 988"/>
              <a:gd name="T36" fmla="*/ 1320 w 3030"/>
              <a:gd name="T37" fmla="*/ 699 h 988"/>
              <a:gd name="T38" fmla="*/ 1084 w 3030"/>
              <a:gd name="T39" fmla="*/ 745 h 988"/>
              <a:gd name="T40" fmla="*/ 879 w 3030"/>
              <a:gd name="T41" fmla="*/ 797 h 988"/>
              <a:gd name="T42" fmla="*/ 729 w 3030"/>
              <a:gd name="T43" fmla="*/ 853 h 988"/>
              <a:gd name="T44" fmla="*/ 606 w 3030"/>
              <a:gd name="T45" fmla="*/ 917 h 988"/>
              <a:gd name="T46" fmla="*/ 503 w 3030"/>
              <a:gd name="T47" fmla="*/ 988 h 988"/>
              <a:gd name="T48" fmla="*/ 339 w 3030"/>
              <a:gd name="T49" fmla="*/ 925 h 988"/>
              <a:gd name="T50" fmla="*/ 202 w 3030"/>
              <a:gd name="T51" fmla="*/ 856 h 988"/>
              <a:gd name="T52" fmla="*/ 98 w 3030"/>
              <a:gd name="T53" fmla="*/ 787 h 988"/>
              <a:gd name="T54" fmla="*/ 28 w 3030"/>
              <a:gd name="T55" fmla="*/ 716 h 988"/>
              <a:gd name="T56" fmla="*/ 0 w 3030"/>
              <a:gd name="T57" fmla="*/ 650 h 988"/>
              <a:gd name="T58" fmla="*/ 10 w 3030"/>
              <a:gd name="T59" fmla="*/ 591 h 988"/>
              <a:gd name="T60" fmla="*/ 55 w 3030"/>
              <a:gd name="T61" fmla="*/ 486 h 988"/>
              <a:gd name="T62" fmla="*/ 131 w 3030"/>
              <a:gd name="T63" fmla="*/ 397 h 988"/>
              <a:gd name="T64" fmla="*/ 231 w 3030"/>
              <a:gd name="T65" fmla="*/ 321 h 988"/>
              <a:gd name="T66" fmla="*/ 354 w 3030"/>
              <a:gd name="T67" fmla="*/ 256 h 988"/>
              <a:gd name="T68" fmla="*/ 496 w 3030"/>
              <a:gd name="T69" fmla="*/ 204 h 988"/>
              <a:gd name="T70" fmla="*/ 653 w 3030"/>
              <a:gd name="T71" fmla="*/ 162 h 988"/>
              <a:gd name="T72" fmla="*/ 820 w 3030"/>
              <a:gd name="T73" fmla="*/ 126 h 988"/>
              <a:gd name="T74" fmla="*/ 998 w 3030"/>
              <a:gd name="T75" fmla="*/ 101 h 988"/>
              <a:gd name="T76" fmla="*/ 1180 w 3030"/>
              <a:gd name="T77" fmla="*/ 79 h 988"/>
              <a:gd name="T78" fmla="*/ 1362 w 3030"/>
              <a:gd name="T79" fmla="*/ 64 h 988"/>
              <a:gd name="T80" fmla="*/ 1545 w 3030"/>
              <a:gd name="T81" fmla="*/ 50 h 988"/>
              <a:gd name="T82" fmla="*/ 1719 w 3030"/>
              <a:gd name="T83" fmla="*/ 40 h 988"/>
              <a:gd name="T84" fmla="*/ 1886 w 3030"/>
              <a:gd name="T85" fmla="*/ 30 h 988"/>
              <a:gd name="T86" fmla="*/ 2039 w 3030"/>
              <a:gd name="T87" fmla="*/ 20 h 988"/>
              <a:gd name="T88" fmla="*/ 2176 w 3030"/>
              <a:gd name="T89" fmla="*/ 6 h 9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30" h="988">
                <a:moveTo>
                  <a:pt x="2244" y="0"/>
                </a:moveTo>
                <a:lnTo>
                  <a:pt x="2348" y="25"/>
                </a:lnTo>
                <a:lnTo>
                  <a:pt x="2446" y="52"/>
                </a:lnTo>
                <a:lnTo>
                  <a:pt x="2537" y="82"/>
                </a:lnTo>
                <a:lnTo>
                  <a:pt x="2622" y="114"/>
                </a:lnTo>
                <a:lnTo>
                  <a:pt x="2700" y="150"/>
                </a:lnTo>
                <a:lnTo>
                  <a:pt x="2770" y="185"/>
                </a:lnTo>
                <a:lnTo>
                  <a:pt x="2833" y="221"/>
                </a:lnTo>
                <a:lnTo>
                  <a:pt x="2887" y="260"/>
                </a:lnTo>
                <a:lnTo>
                  <a:pt x="2934" y="297"/>
                </a:lnTo>
                <a:lnTo>
                  <a:pt x="2971" y="334"/>
                </a:lnTo>
                <a:lnTo>
                  <a:pt x="3000" y="371"/>
                </a:lnTo>
                <a:lnTo>
                  <a:pt x="3020" y="408"/>
                </a:lnTo>
                <a:lnTo>
                  <a:pt x="3030" y="442"/>
                </a:lnTo>
                <a:lnTo>
                  <a:pt x="3029" y="441"/>
                </a:lnTo>
                <a:lnTo>
                  <a:pt x="3029" y="441"/>
                </a:lnTo>
                <a:lnTo>
                  <a:pt x="3015" y="468"/>
                </a:lnTo>
                <a:lnTo>
                  <a:pt x="2992" y="493"/>
                </a:lnTo>
                <a:lnTo>
                  <a:pt x="2961" y="513"/>
                </a:lnTo>
                <a:lnTo>
                  <a:pt x="2924" y="532"/>
                </a:lnTo>
                <a:lnTo>
                  <a:pt x="2879" y="547"/>
                </a:lnTo>
                <a:lnTo>
                  <a:pt x="2826" y="559"/>
                </a:lnTo>
                <a:lnTo>
                  <a:pt x="2765" y="571"/>
                </a:lnTo>
                <a:lnTo>
                  <a:pt x="2701" y="579"/>
                </a:lnTo>
                <a:lnTo>
                  <a:pt x="2629" y="586"/>
                </a:lnTo>
                <a:lnTo>
                  <a:pt x="2553" y="593"/>
                </a:lnTo>
                <a:lnTo>
                  <a:pt x="2470" y="599"/>
                </a:lnTo>
                <a:lnTo>
                  <a:pt x="2384" y="604"/>
                </a:lnTo>
                <a:lnTo>
                  <a:pt x="2291" y="610"/>
                </a:lnTo>
                <a:lnTo>
                  <a:pt x="2196" y="615"/>
                </a:lnTo>
                <a:lnTo>
                  <a:pt x="2097" y="620"/>
                </a:lnTo>
                <a:lnTo>
                  <a:pt x="1994" y="626"/>
                </a:lnTo>
                <a:lnTo>
                  <a:pt x="1887" y="633"/>
                </a:lnTo>
                <a:lnTo>
                  <a:pt x="1778" y="643"/>
                </a:lnTo>
                <a:lnTo>
                  <a:pt x="1666" y="653"/>
                </a:lnTo>
                <a:lnTo>
                  <a:pt x="1553" y="667"/>
                </a:lnTo>
                <a:lnTo>
                  <a:pt x="1437" y="682"/>
                </a:lnTo>
                <a:lnTo>
                  <a:pt x="1320" y="699"/>
                </a:lnTo>
                <a:lnTo>
                  <a:pt x="1202" y="721"/>
                </a:lnTo>
                <a:lnTo>
                  <a:pt x="1084" y="745"/>
                </a:lnTo>
                <a:lnTo>
                  <a:pt x="964" y="773"/>
                </a:lnTo>
                <a:lnTo>
                  <a:pt x="879" y="797"/>
                </a:lnTo>
                <a:lnTo>
                  <a:pt x="802" y="822"/>
                </a:lnTo>
                <a:lnTo>
                  <a:pt x="729" y="853"/>
                </a:lnTo>
                <a:lnTo>
                  <a:pt x="665" y="883"/>
                </a:lnTo>
                <a:lnTo>
                  <a:pt x="606" y="917"/>
                </a:lnTo>
                <a:lnTo>
                  <a:pt x="552" y="952"/>
                </a:lnTo>
                <a:lnTo>
                  <a:pt x="503" y="988"/>
                </a:lnTo>
                <a:lnTo>
                  <a:pt x="418" y="958"/>
                </a:lnTo>
                <a:lnTo>
                  <a:pt x="339" y="925"/>
                </a:lnTo>
                <a:lnTo>
                  <a:pt x="266" y="892"/>
                </a:lnTo>
                <a:lnTo>
                  <a:pt x="202" y="856"/>
                </a:lnTo>
                <a:lnTo>
                  <a:pt x="145" y="821"/>
                </a:lnTo>
                <a:lnTo>
                  <a:pt x="98" y="787"/>
                </a:lnTo>
                <a:lnTo>
                  <a:pt x="59" y="751"/>
                </a:lnTo>
                <a:lnTo>
                  <a:pt x="28" y="716"/>
                </a:lnTo>
                <a:lnTo>
                  <a:pt x="10" y="682"/>
                </a:lnTo>
                <a:lnTo>
                  <a:pt x="0" y="650"/>
                </a:lnTo>
                <a:lnTo>
                  <a:pt x="0" y="650"/>
                </a:lnTo>
                <a:lnTo>
                  <a:pt x="10" y="591"/>
                </a:lnTo>
                <a:lnTo>
                  <a:pt x="28" y="537"/>
                </a:lnTo>
                <a:lnTo>
                  <a:pt x="55" y="486"/>
                </a:lnTo>
                <a:lnTo>
                  <a:pt x="89" y="439"/>
                </a:lnTo>
                <a:lnTo>
                  <a:pt x="131" y="397"/>
                </a:lnTo>
                <a:lnTo>
                  <a:pt x="179" y="356"/>
                </a:lnTo>
                <a:lnTo>
                  <a:pt x="231" y="321"/>
                </a:lnTo>
                <a:lnTo>
                  <a:pt x="290" y="287"/>
                </a:lnTo>
                <a:lnTo>
                  <a:pt x="354" y="256"/>
                </a:lnTo>
                <a:lnTo>
                  <a:pt x="422" y="229"/>
                </a:lnTo>
                <a:lnTo>
                  <a:pt x="496" y="204"/>
                </a:lnTo>
                <a:lnTo>
                  <a:pt x="572" y="182"/>
                </a:lnTo>
                <a:lnTo>
                  <a:pt x="653" y="162"/>
                </a:lnTo>
                <a:lnTo>
                  <a:pt x="736" y="143"/>
                </a:lnTo>
                <a:lnTo>
                  <a:pt x="820" y="126"/>
                </a:lnTo>
                <a:lnTo>
                  <a:pt x="908" y="113"/>
                </a:lnTo>
                <a:lnTo>
                  <a:pt x="998" y="101"/>
                </a:lnTo>
                <a:lnTo>
                  <a:pt x="1089" y="89"/>
                </a:lnTo>
                <a:lnTo>
                  <a:pt x="1180" y="79"/>
                </a:lnTo>
                <a:lnTo>
                  <a:pt x="1271" y="71"/>
                </a:lnTo>
                <a:lnTo>
                  <a:pt x="1362" y="64"/>
                </a:lnTo>
                <a:lnTo>
                  <a:pt x="1453" y="57"/>
                </a:lnTo>
                <a:lnTo>
                  <a:pt x="1545" y="50"/>
                </a:lnTo>
                <a:lnTo>
                  <a:pt x="1632" y="45"/>
                </a:lnTo>
                <a:lnTo>
                  <a:pt x="1719" y="40"/>
                </a:lnTo>
                <a:lnTo>
                  <a:pt x="1803" y="35"/>
                </a:lnTo>
                <a:lnTo>
                  <a:pt x="1886" y="30"/>
                </a:lnTo>
                <a:lnTo>
                  <a:pt x="1963" y="25"/>
                </a:lnTo>
                <a:lnTo>
                  <a:pt x="2039" y="20"/>
                </a:lnTo>
                <a:lnTo>
                  <a:pt x="2110" y="13"/>
                </a:lnTo>
                <a:lnTo>
                  <a:pt x="2176" y="6"/>
                </a:lnTo>
                <a:lnTo>
                  <a:pt x="224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noFill/>
            <a:prstDash val="solid"/>
            <a:round/>
          </a:ln>
        </p:spPr>
        <p:txBody>
          <a:bodyPr vert="horz" wrap="square" lIns="86699" tIns="43349" rIns="86699" bIns="43349" numCol="1" anchor="t" anchorCtr="0" compatLnSpc="1"/>
          <a:lstStyle/>
          <a:p>
            <a:endParaRPr lang="zh-CN" altLang="en-US" sz="1705"/>
          </a:p>
        </p:txBody>
      </p:sp>
      <p:sp>
        <p:nvSpPr>
          <p:cNvPr id="4147" name="Freeform 2354"/>
          <p:cNvSpPr/>
          <p:nvPr/>
        </p:nvSpPr>
        <p:spPr bwMode="auto">
          <a:xfrm>
            <a:off x="5310294" y="4878493"/>
            <a:ext cx="2099734" cy="1043094"/>
          </a:xfrm>
          <a:custGeom>
            <a:avLst/>
            <a:gdLst>
              <a:gd name="T0" fmla="*/ 2772 w 2789"/>
              <a:gd name="T1" fmla="*/ 1 h 1385"/>
              <a:gd name="T2" fmla="*/ 2776 w 2789"/>
              <a:gd name="T3" fmla="*/ 18 h 1385"/>
              <a:gd name="T4" fmla="*/ 2783 w 2789"/>
              <a:gd name="T5" fmla="*/ 52 h 1385"/>
              <a:gd name="T6" fmla="*/ 2788 w 2789"/>
              <a:gd name="T7" fmla="*/ 99 h 1385"/>
              <a:gd name="T8" fmla="*/ 2789 w 2789"/>
              <a:gd name="T9" fmla="*/ 157 h 1385"/>
              <a:gd name="T10" fmla="*/ 2784 w 2789"/>
              <a:gd name="T11" fmla="*/ 224 h 1385"/>
              <a:gd name="T12" fmla="*/ 2769 w 2789"/>
              <a:gd name="T13" fmla="*/ 297 h 1385"/>
              <a:gd name="T14" fmla="*/ 2742 w 2789"/>
              <a:gd name="T15" fmla="*/ 375 h 1385"/>
              <a:gd name="T16" fmla="*/ 2698 w 2789"/>
              <a:gd name="T17" fmla="*/ 456 h 1385"/>
              <a:gd name="T18" fmla="*/ 2637 w 2789"/>
              <a:gd name="T19" fmla="*/ 535 h 1385"/>
              <a:gd name="T20" fmla="*/ 2555 w 2789"/>
              <a:gd name="T21" fmla="*/ 615 h 1385"/>
              <a:gd name="T22" fmla="*/ 2448 w 2789"/>
              <a:gd name="T23" fmla="*/ 687 h 1385"/>
              <a:gd name="T24" fmla="*/ 2315 w 2789"/>
              <a:gd name="T25" fmla="*/ 755 h 1385"/>
              <a:gd name="T26" fmla="*/ 2153 w 2789"/>
              <a:gd name="T27" fmla="*/ 812 h 1385"/>
              <a:gd name="T28" fmla="*/ 1957 w 2789"/>
              <a:gd name="T29" fmla="*/ 860 h 1385"/>
              <a:gd name="T30" fmla="*/ 1727 w 2789"/>
              <a:gd name="T31" fmla="*/ 893 h 1385"/>
              <a:gd name="T32" fmla="*/ 1604 w 2789"/>
              <a:gd name="T33" fmla="*/ 903 h 1385"/>
              <a:gd name="T34" fmla="*/ 1467 w 2789"/>
              <a:gd name="T35" fmla="*/ 914 h 1385"/>
              <a:gd name="T36" fmla="*/ 1317 w 2789"/>
              <a:gd name="T37" fmla="*/ 922 h 1385"/>
              <a:gd name="T38" fmla="*/ 1160 w 2789"/>
              <a:gd name="T39" fmla="*/ 932 h 1385"/>
              <a:gd name="T40" fmla="*/ 1000 w 2789"/>
              <a:gd name="T41" fmla="*/ 946 h 1385"/>
              <a:gd name="T42" fmla="*/ 839 w 2789"/>
              <a:gd name="T43" fmla="*/ 963 h 1385"/>
              <a:gd name="T44" fmla="*/ 684 w 2789"/>
              <a:gd name="T45" fmla="*/ 986 h 1385"/>
              <a:gd name="T46" fmla="*/ 535 w 2789"/>
              <a:gd name="T47" fmla="*/ 1017 h 1385"/>
              <a:gd name="T48" fmla="*/ 402 w 2789"/>
              <a:gd name="T49" fmla="*/ 1057 h 1385"/>
              <a:gd name="T50" fmla="*/ 284 w 2789"/>
              <a:gd name="T51" fmla="*/ 1106 h 1385"/>
              <a:gd name="T52" fmla="*/ 186 w 2789"/>
              <a:gd name="T53" fmla="*/ 1169 h 1385"/>
              <a:gd name="T54" fmla="*/ 113 w 2789"/>
              <a:gd name="T55" fmla="*/ 1245 h 1385"/>
              <a:gd name="T56" fmla="*/ 69 w 2789"/>
              <a:gd name="T57" fmla="*/ 1334 h 1385"/>
              <a:gd name="T58" fmla="*/ 57 w 2789"/>
              <a:gd name="T59" fmla="*/ 1383 h 1385"/>
              <a:gd name="T60" fmla="*/ 49 w 2789"/>
              <a:gd name="T61" fmla="*/ 1361 h 1385"/>
              <a:gd name="T62" fmla="*/ 37 w 2789"/>
              <a:gd name="T63" fmla="*/ 1321 h 1385"/>
              <a:gd name="T64" fmla="*/ 22 w 2789"/>
              <a:gd name="T65" fmla="*/ 1265 h 1385"/>
              <a:gd name="T66" fmla="*/ 10 w 2789"/>
              <a:gd name="T67" fmla="*/ 1194 h 1385"/>
              <a:gd name="T68" fmla="*/ 2 w 2789"/>
              <a:gd name="T69" fmla="*/ 1113 h 1385"/>
              <a:gd name="T70" fmla="*/ 2 w 2789"/>
              <a:gd name="T71" fmla="*/ 1023 h 1385"/>
              <a:gd name="T72" fmla="*/ 15 w 2789"/>
              <a:gd name="T73" fmla="*/ 929 h 1385"/>
              <a:gd name="T74" fmla="*/ 42 w 2789"/>
              <a:gd name="T75" fmla="*/ 831 h 1385"/>
              <a:gd name="T76" fmla="*/ 88 w 2789"/>
              <a:gd name="T77" fmla="*/ 733 h 1385"/>
              <a:gd name="T78" fmla="*/ 155 w 2789"/>
              <a:gd name="T79" fmla="*/ 637 h 1385"/>
              <a:gd name="T80" fmla="*/ 246 w 2789"/>
              <a:gd name="T81" fmla="*/ 547 h 1385"/>
              <a:gd name="T82" fmla="*/ 368 w 2789"/>
              <a:gd name="T83" fmla="*/ 464 h 1385"/>
              <a:gd name="T84" fmla="*/ 520 w 2789"/>
              <a:gd name="T85" fmla="*/ 392 h 1385"/>
              <a:gd name="T86" fmla="*/ 706 w 2789"/>
              <a:gd name="T87" fmla="*/ 332 h 1385"/>
              <a:gd name="T88" fmla="*/ 944 w 2789"/>
              <a:gd name="T89" fmla="*/ 280 h 1385"/>
              <a:gd name="T90" fmla="*/ 1179 w 2789"/>
              <a:gd name="T91" fmla="*/ 241 h 1385"/>
              <a:gd name="T92" fmla="*/ 1408 w 2789"/>
              <a:gd name="T93" fmla="*/ 212 h 1385"/>
              <a:gd name="T94" fmla="*/ 1629 w 2789"/>
              <a:gd name="T95" fmla="*/ 192 h 1385"/>
              <a:gd name="T96" fmla="*/ 1839 w 2789"/>
              <a:gd name="T97" fmla="*/ 179 h 1385"/>
              <a:gd name="T98" fmla="*/ 2033 w 2789"/>
              <a:gd name="T99" fmla="*/ 169 h 1385"/>
              <a:gd name="T100" fmla="*/ 2212 w 2789"/>
              <a:gd name="T101" fmla="*/ 158 h 1385"/>
              <a:gd name="T102" fmla="*/ 2371 w 2789"/>
              <a:gd name="T103" fmla="*/ 145 h 1385"/>
              <a:gd name="T104" fmla="*/ 2507 w 2789"/>
              <a:gd name="T105" fmla="*/ 130 h 1385"/>
              <a:gd name="T106" fmla="*/ 2621 w 2789"/>
              <a:gd name="T107" fmla="*/ 106 h 1385"/>
              <a:gd name="T108" fmla="*/ 2703 w 2789"/>
              <a:gd name="T109" fmla="*/ 72 h 1385"/>
              <a:gd name="T110" fmla="*/ 2757 w 2789"/>
              <a:gd name="T111" fmla="*/ 27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89" h="1385">
                <a:moveTo>
                  <a:pt x="2771" y="0"/>
                </a:moveTo>
                <a:lnTo>
                  <a:pt x="2772" y="1"/>
                </a:lnTo>
                <a:lnTo>
                  <a:pt x="2774" y="8"/>
                </a:lnTo>
                <a:lnTo>
                  <a:pt x="2776" y="18"/>
                </a:lnTo>
                <a:lnTo>
                  <a:pt x="2779" y="33"/>
                </a:lnTo>
                <a:lnTo>
                  <a:pt x="2783" y="52"/>
                </a:lnTo>
                <a:lnTo>
                  <a:pt x="2786" y="74"/>
                </a:lnTo>
                <a:lnTo>
                  <a:pt x="2788" y="99"/>
                </a:lnTo>
                <a:lnTo>
                  <a:pt x="2789" y="126"/>
                </a:lnTo>
                <a:lnTo>
                  <a:pt x="2789" y="157"/>
                </a:lnTo>
                <a:lnTo>
                  <a:pt x="2788" y="189"/>
                </a:lnTo>
                <a:lnTo>
                  <a:pt x="2784" y="224"/>
                </a:lnTo>
                <a:lnTo>
                  <a:pt x="2778" y="260"/>
                </a:lnTo>
                <a:lnTo>
                  <a:pt x="2769" y="297"/>
                </a:lnTo>
                <a:lnTo>
                  <a:pt x="2757" y="336"/>
                </a:lnTo>
                <a:lnTo>
                  <a:pt x="2742" y="375"/>
                </a:lnTo>
                <a:lnTo>
                  <a:pt x="2722" y="415"/>
                </a:lnTo>
                <a:lnTo>
                  <a:pt x="2698" y="456"/>
                </a:lnTo>
                <a:lnTo>
                  <a:pt x="2671" y="496"/>
                </a:lnTo>
                <a:lnTo>
                  <a:pt x="2637" y="535"/>
                </a:lnTo>
                <a:lnTo>
                  <a:pt x="2599" y="576"/>
                </a:lnTo>
                <a:lnTo>
                  <a:pt x="2555" y="615"/>
                </a:lnTo>
                <a:lnTo>
                  <a:pt x="2506" y="652"/>
                </a:lnTo>
                <a:lnTo>
                  <a:pt x="2448" y="687"/>
                </a:lnTo>
                <a:lnTo>
                  <a:pt x="2386" y="723"/>
                </a:lnTo>
                <a:lnTo>
                  <a:pt x="2315" y="755"/>
                </a:lnTo>
                <a:lnTo>
                  <a:pt x="2239" y="785"/>
                </a:lnTo>
                <a:lnTo>
                  <a:pt x="2153" y="812"/>
                </a:lnTo>
                <a:lnTo>
                  <a:pt x="2060" y="838"/>
                </a:lnTo>
                <a:lnTo>
                  <a:pt x="1957" y="860"/>
                </a:lnTo>
                <a:lnTo>
                  <a:pt x="1847" y="878"/>
                </a:lnTo>
                <a:lnTo>
                  <a:pt x="1727" y="893"/>
                </a:lnTo>
                <a:lnTo>
                  <a:pt x="1668" y="898"/>
                </a:lnTo>
                <a:lnTo>
                  <a:pt x="1604" y="903"/>
                </a:lnTo>
                <a:lnTo>
                  <a:pt x="1536" y="909"/>
                </a:lnTo>
                <a:lnTo>
                  <a:pt x="1467" y="914"/>
                </a:lnTo>
                <a:lnTo>
                  <a:pt x="1393" y="917"/>
                </a:lnTo>
                <a:lnTo>
                  <a:pt x="1317" y="922"/>
                </a:lnTo>
                <a:lnTo>
                  <a:pt x="1239" y="927"/>
                </a:lnTo>
                <a:lnTo>
                  <a:pt x="1160" y="932"/>
                </a:lnTo>
                <a:lnTo>
                  <a:pt x="1079" y="939"/>
                </a:lnTo>
                <a:lnTo>
                  <a:pt x="1000" y="946"/>
                </a:lnTo>
                <a:lnTo>
                  <a:pt x="919" y="954"/>
                </a:lnTo>
                <a:lnTo>
                  <a:pt x="839" y="963"/>
                </a:lnTo>
                <a:lnTo>
                  <a:pt x="760" y="974"/>
                </a:lnTo>
                <a:lnTo>
                  <a:pt x="684" y="986"/>
                </a:lnTo>
                <a:lnTo>
                  <a:pt x="608" y="1001"/>
                </a:lnTo>
                <a:lnTo>
                  <a:pt x="535" y="1017"/>
                </a:lnTo>
                <a:lnTo>
                  <a:pt x="466" y="1035"/>
                </a:lnTo>
                <a:lnTo>
                  <a:pt x="402" y="1057"/>
                </a:lnTo>
                <a:lnTo>
                  <a:pt x="339" y="1081"/>
                </a:lnTo>
                <a:lnTo>
                  <a:pt x="284" y="1106"/>
                </a:lnTo>
                <a:lnTo>
                  <a:pt x="231" y="1137"/>
                </a:lnTo>
                <a:lnTo>
                  <a:pt x="186" y="1169"/>
                </a:lnTo>
                <a:lnTo>
                  <a:pt x="145" y="1204"/>
                </a:lnTo>
                <a:lnTo>
                  <a:pt x="113" y="1245"/>
                </a:lnTo>
                <a:lnTo>
                  <a:pt x="88" y="1287"/>
                </a:lnTo>
                <a:lnTo>
                  <a:pt x="69" y="1334"/>
                </a:lnTo>
                <a:lnTo>
                  <a:pt x="59" y="1385"/>
                </a:lnTo>
                <a:lnTo>
                  <a:pt x="57" y="1383"/>
                </a:lnTo>
                <a:lnTo>
                  <a:pt x="54" y="1375"/>
                </a:lnTo>
                <a:lnTo>
                  <a:pt x="49" y="1361"/>
                </a:lnTo>
                <a:lnTo>
                  <a:pt x="44" y="1343"/>
                </a:lnTo>
                <a:lnTo>
                  <a:pt x="37" y="1321"/>
                </a:lnTo>
                <a:lnTo>
                  <a:pt x="29" y="1294"/>
                </a:lnTo>
                <a:lnTo>
                  <a:pt x="22" y="1265"/>
                </a:lnTo>
                <a:lnTo>
                  <a:pt x="15" y="1231"/>
                </a:lnTo>
                <a:lnTo>
                  <a:pt x="10" y="1194"/>
                </a:lnTo>
                <a:lnTo>
                  <a:pt x="5" y="1155"/>
                </a:lnTo>
                <a:lnTo>
                  <a:pt x="2" y="1113"/>
                </a:lnTo>
                <a:lnTo>
                  <a:pt x="0" y="1069"/>
                </a:lnTo>
                <a:lnTo>
                  <a:pt x="2" y="1023"/>
                </a:lnTo>
                <a:lnTo>
                  <a:pt x="7" y="976"/>
                </a:lnTo>
                <a:lnTo>
                  <a:pt x="15" y="929"/>
                </a:lnTo>
                <a:lnTo>
                  <a:pt x="27" y="880"/>
                </a:lnTo>
                <a:lnTo>
                  <a:pt x="42" y="831"/>
                </a:lnTo>
                <a:lnTo>
                  <a:pt x="62" y="782"/>
                </a:lnTo>
                <a:lnTo>
                  <a:pt x="88" y="733"/>
                </a:lnTo>
                <a:lnTo>
                  <a:pt x="118" y="684"/>
                </a:lnTo>
                <a:lnTo>
                  <a:pt x="155" y="637"/>
                </a:lnTo>
                <a:lnTo>
                  <a:pt x="198" y="591"/>
                </a:lnTo>
                <a:lnTo>
                  <a:pt x="246" y="547"/>
                </a:lnTo>
                <a:lnTo>
                  <a:pt x="304" y="503"/>
                </a:lnTo>
                <a:lnTo>
                  <a:pt x="368" y="464"/>
                </a:lnTo>
                <a:lnTo>
                  <a:pt x="439" y="425"/>
                </a:lnTo>
                <a:lnTo>
                  <a:pt x="520" y="392"/>
                </a:lnTo>
                <a:lnTo>
                  <a:pt x="608" y="359"/>
                </a:lnTo>
                <a:lnTo>
                  <a:pt x="706" y="332"/>
                </a:lnTo>
                <a:lnTo>
                  <a:pt x="826" y="304"/>
                </a:lnTo>
                <a:lnTo>
                  <a:pt x="944" y="280"/>
                </a:lnTo>
                <a:lnTo>
                  <a:pt x="1062" y="258"/>
                </a:lnTo>
                <a:lnTo>
                  <a:pt x="1179" y="241"/>
                </a:lnTo>
                <a:lnTo>
                  <a:pt x="1295" y="226"/>
                </a:lnTo>
                <a:lnTo>
                  <a:pt x="1408" y="212"/>
                </a:lnTo>
                <a:lnTo>
                  <a:pt x="1520" y="202"/>
                </a:lnTo>
                <a:lnTo>
                  <a:pt x="1629" y="192"/>
                </a:lnTo>
                <a:lnTo>
                  <a:pt x="1736" y="185"/>
                </a:lnTo>
                <a:lnTo>
                  <a:pt x="1839" y="179"/>
                </a:lnTo>
                <a:lnTo>
                  <a:pt x="1938" y="174"/>
                </a:lnTo>
                <a:lnTo>
                  <a:pt x="2033" y="169"/>
                </a:lnTo>
                <a:lnTo>
                  <a:pt x="2126" y="163"/>
                </a:lnTo>
                <a:lnTo>
                  <a:pt x="2212" y="158"/>
                </a:lnTo>
                <a:lnTo>
                  <a:pt x="2295" y="152"/>
                </a:lnTo>
                <a:lnTo>
                  <a:pt x="2371" y="145"/>
                </a:lnTo>
                <a:lnTo>
                  <a:pt x="2443" y="138"/>
                </a:lnTo>
                <a:lnTo>
                  <a:pt x="2507" y="130"/>
                </a:lnTo>
                <a:lnTo>
                  <a:pt x="2568" y="118"/>
                </a:lnTo>
                <a:lnTo>
                  <a:pt x="2621" y="106"/>
                </a:lnTo>
                <a:lnTo>
                  <a:pt x="2666" y="91"/>
                </a:lnTo>
                <a:lnTo>
                  <a:pt x="2703" y="72"/>
                </a:lnTo>
                <a:lnTo>
                  <a:pt x="2734" y="52"/>
                </a:lnTo>
                <a:lnTo>
                  <a:pt x="2757" y="27"/>
                </a:lnTo>
                <a:lnTo>
                  <a:pt x="2771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4148" name="Freeform 2355"/>
          <p:cNvSpPr/>
          <p:nvPr/>
        </p:nvSpPr>
        <p:spPr bwMode="auto">
          <a:xfrm>
            <a:off x="5072474" y="3686387"/>
            <a:ext cx="2740943" cy="1363698"/>
          </a:xfrm>
          <a:custGeom>
            <a:avLst/>
            <a:gdLst>
              <a:gd name="T0" fmla="*/ 3620 w 3642"/>
              <a:gd name="T1" fmla="*/ 8 h 1811"/>
              <a:gd name="T2" fmla="*/ 3630 w 3642"/>
              <a:gd name="T3" fmla="*/ 52 h 1811"/>
              <a:gd name="T4" fmla="*/ 3640 w 3642"/>
              <a:gd name="T5" fmla="*/ 127 h 1811"/>
              <a:gd name="T6" fmla="*/ 3640 w 3642"/>
              <a:gd name="T7" fmla="*/ 226 h 1811"/>
              <a:gd name="T8" fmla="*/ 3625 w 3642"/>
              <a:gd name="T9" fmla="*/ 343 h 1811"/>
              <a:gd name="T10" fmla="*/ 3586 w 3642"/>
              <a:gd name="T11" fmla="*/ 473 h 1811"/>
              <a:gd name="T12" fmla="*/ 3515 w 3642"/>
              <a:gd name="T13" fmla="*/ 608 h 1811"/>
              <a:gd name="T14" fmla="*/ 3402 w 3642"/>
              <a:gd name="T15" fmla="*/ 743 h 1811"/>
              <a:gd name="T16" fmla="*/ 3242 w 3642"/>
              <a:gd name="T17" fmla="*/ 870 h 1811"/>
              <a:gd name="T18" fmla="*/ 3025 w 3642"/>
              <a:gd name="T19" fmla="*/ 985 h 1811"/>
              <a:gd name="T20" fmla="*/ 2743 w 3642"/>
              <a:gd name="T21" fmla="*/ 1081 h 1811"/>
              <a:gd name="T22" fmla="*/ 2389 w 3642"/>
              <a:gd name="T23" fmla="*/ 1152 h 1811"/>
              <a:gd name="T24" fmla="*/ 2115 w 3642"/>
              <a:gd name="T25" fmla="*/ 1181 h 1811"/>
              <a:gd name="T26" fmla="*/ 1879 w 3642"/>
              <a:gd name="T27" fmla="*/ 1196 h 1811"/>
              <a:gd name="T28" fmla="*/ 1621 w 3642"/>
              <a:gd name="T29" fmla="*/ 1211 h 1811"/>
              <a:gd name="T30" fmla="*/ 1347 w 3642"/>
              <a:gd name="T31" fmla="*/ 1232 h 1811"/>
              <a:gd name="T32" fmla="*/ 1074 w 3642"/>
              <a:gd name="T33" fmla="*/ 1262 h 1811"/>
              <a:gd name="T34" fmla="*/ 812 w 3642"/>
              <a:gd name="T35" fmla="*/ 1304 h 1811"/>
              <a:gd name="T36" fmla="*/ 572 w 3642"/>
              <a:gd name="T37" fmla="*/ 1365 h 1811"/>
              <a:gd name="T38" fmla="*/ 366 w 3642"/>
              <a:gd name="T39" fmla="*/ 1448 h 1811"/>
              <a:gd name="T40" fmla="*/ 207 w 3642"/>
              <a:gd name="T41" fmla="*/ 1558 h 1811"/>
              <a:gd name="T42" fmla="*/ 104 w 3642"/>
              <a:gd name="T43" fmla="*/ 1698 h 1811"/>
              <a:gd name="T44" fmla="*/ 74 w 3642"/>
              <a:gd name="T45" fmla="*/ 1808 h 1811"/>
              <a:gd name="T46" fmla="*/ 60 w 3642"/>
              <a:gd name="T47" fmla="*/ 1771 h 1811"/>
              <a:gd name="T48" fmla="*/ 37 w 3642"/>
              <a:gd name="T49" fmla="*/ 1693 h 1811"/>
              <a:gd name="T50" fmla="*/ 15 w 3642"/>
              <a:gd name="T51" fmla="*/ 1583 h 1811"/>
              <a:gd name="T52" fmla="*/ 0 w 3642"/>
              <a:gd name="T53" fmla="*/ 1449 h 1811"/>
              <a:gd name="T54" fmla="*/ 5 w 3642"/>
              <a:gd name="T55" fmla="*/ 1297 h 1811"/>
              <a:gd name="T56" fmla="*/ 37 w 3642"/>
              <a:gd name="T57" fmla="*/ 1137 h 1811"/>
              <a:gd name="T58" fmla="*/ 104 w 3642"/>
              <a:gd name="T59" fmla="*/ 973 h 1811"/>
              <a:gd name="T60" fmla="*/ 217 w 3642"/>
              <a:gd name="T61" fmla="*/ 813 h 1811"/>
              <a:gd name="T62" fmla="*/ 386 w 3642"/>
              <a:gd name="T63" fmla="*/ 666 h 1811"/>
              <a:gd name="T64" fmla="*/ 618 w 3642"/>
              <a:gd name="T65" fmla="*/ 537 h 1811"/>
              <a:gd name="T66" fmla="*/ 922 w 3642"/>
              <a:gd name="T67" fmla="*/ 434 h 1811"/>
              <a:gd name="T68" fmla="*/ 1335 w 3642"/>
              <a:gd name="T69" fmla="*/ 348 h 1811"/>
              <a:gd name="T70" fmla="*/ 1742 w 3642"/>
              <a:gd name="T71" fmla="*/ 289 h 1811"/>
              <a:gd name="T72" fmla="*/ 2131 w 3642"/>
              <a:gd name="T73" fmla="*/ 252 h 1811"/>
              <a:gd name="T74" fmla="*/ 2492 w 3642"/>
              <a:gd name="T75" fmla="*/ 230 h 1811"/>
              <a:gd name="T76" fmla="*/ 2819 w 3642"/>
              <a:gd name="T77" fmla="*/ 211 h 1811"/>
              <a:gd name="T78" fmla="*/ 3101 w 3642"/>
              <a:gd name="T79" fmla="*/ 191 h 1811"/>
              <a:gd name="T80" fmla="*/ 3333 w 3642"/>
              <a:gd name="T81" fmla="*/ 159 h 1811"/>
              <a:gd name="T82" fmla="*/ 3502 w 3642"/>
              <a:gd name="T83" fmla="*/ 110 h 1811"/>
              <a:gd name="T84" fmla="*/ 3601 w 3642"/>
              <a:gd name="T85" fmla="*/ 32 h 1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42" h="1811">
                <a:moveTo>
                  <a:pt x="3618" y="0"/>
                </a:moveTo>
                <a:lnTo>
                  <a:pt x="3618" y="2"/>
                </a:lnTo>
                <a:lnTo>
                  <a:pt x="3620" y="8"/>
                </a:lnTo>
                <a:lnTo>
                  <a:pt x="3623" y="18"/>
                </a:lnTo>
                <a:lnTo>
                  <a:pt x="3627" y="34"/>
                </a:lnTo>
                <a:lnTo>
                  <a:pt x="3630" y="52"/>
                </a:lnTo>
                <a:lnTo>
                  <a:pt x="3633" y="74"/>
                </a:lnTo>
                <a:lnTo>
                  <a:pt x="3637" y="98"/>
                </a:lnTo>
                <a:lnTo>
                  <a:pt x="3640" y="127"/>
                </a:lnTo>
                <a:lnTo>
                  <a:pt x="3642" y="157"/>
                </a:lnTo>
                <a:lnTo>
                  <a:pt x="3642" y="191"/>
                </a:lnTo>
                <a:lnTo>
                  <a:pt x="3640" y="226"/>
                </a:lnTo>
                <a:lnTo>
                  <a:pt x="3638" y="263"/>
                </a:lnTo>
                <a:lnTo>
                  <a:pt x="3633" y="302"/>
                </a:lnTo>
                <a:lnTo>
                  <a:pt x="3625" y="343"/>
                </a:lnTo>
                <a:lnTo>
                  <a:pt x="3616" y="385"/>
                </a:lnTo>
                <a:lnTo>
                  <a:pt x="3603" y="429"/>
                </a:lnTo>
                <a:lnTo>
                  <a:pt x="3586" y="473"/>
                </a:lnTo>
                <a:lnTo>
                  <a:pt x="3566" y="517"/>
                </a:lnTo>
                <a:lnTo>
                  <a:pt x="3542" y="562"/>
                </a:lnTo>
                <a:lnTo>
                  <a:pt x="3515" y="608"/>
                </a:lnTo>
                <a:lnTo>
                  <a:pt x="3483" y="654"/>
                </a:lnTo>
                <a:lnTo>
                  <a:pt x="3446" y="698"/>
                </a:lnTo>
                <a:lnTo>
                  <a:pt x="3402" y="743"/>
                </a:lnTo>
                <a:lnTo>
                  <a:pt x="3355" y="785"/>
                </a:lnTo>
                <a:lnTo>
                  <a:pt x="3302" y="829"/>
                </a:lnTo>
                <a:lnTo>
                  <a:pt x="3242" y="870"/>
                </a:lnTo>
                <a:lnTo>
                  <a:pt x="3176" y="911"/>
                </a:lnTo>
                <a:lnTo>
                  <a:pt x="3105" y="949"/>
                </a:lnTo>
                <a:lnTo>
                  <a:pt x="3025" y="985"/>
                </a:lnTo>
                <a:lnTo>
                  <a:pt x="2939" y="1020"/>
                </a:lnTo>
                <a:lnTo>
                  <a:pt x="2845" y="1052"/>
                </a:lnTo>
                <a:lnTo>
                  <a:pt x="2743" y="1081"/>
                </a:lnTo>
                <a:lnTo>
                  <a:pt x="2634" y="1108"/>
                </a:lnTo>
                <a:lnTo>
                  <a:pt x="2515" y="1132"/>
                </a:lnTo>
                <a:lnTo>
                  <a:pt x="2389" y="1152"/>
                </a:lnTo>
                <a:lnTo>
                  <a:pt x="2252" y="1167"/>
                </a:lnTo>
                <a:lnTo>
                  <a:pt x="2186" y="1174"/>
                </a:lnTo>
                <a:lnTo>
                  <a:pt x="2115" y="1181"/>
                </a:lnTo>
                <a:lnTo>
                  <a:pt x="2039" y="1186"/>
                </a:lnTo>
                <a:lnTo>
                  <a:pt x="1962" y="1191"/>
                </a:lnTo>
                <a:lnTo>
                  <a:pt x="1879" y="1196"/>
                </a:lnTo>
                <a:lnTo>
                  <a:pt x="1795" y="1201"/>
                </a:lnTo>
                <a:lnTo>
                  <a:pt x="1708" y="1206"/>
                </a:lnTo>
                <a:lnTo>
                  <a:pt x="1621" y="1211"/>
                </a:lnTo>
                <a:lnTo>
                  <a:pt x="1529" y="1218"/>
                </a:lnTo>
                <a:lnTo>
                  <a:pt x="1438" y="1225"/>
                </a:lnTo>
                <a:lnTo>
                  <a:pt x="1347" y="1232"/>
                </a:lnTo>
                <a:lnTo>
                  <a:pt x="1256" y="1240"/>
                </a:lnTo>
                <a:lnTo>
                  <a:pt x="1165" y="1250"/>
                </a:lnTo>
                <a:lnTo>
                  <a:pt x="1074" y="1262"/>
                </a:lnTo>
                <a:lnTo>
                  <a:pt x="984" y="1274"/>
                </a:lnTo>
                <a:lnTo>
                  <a:pt x="896" y="1287"/>
                </a:lnTo>
                <a:lnTo>
                  <a:pt x="812" y="1304"/>
                </a:lnTo>
                <a:lnTo>
                  <a:pt x="729" y="1323"/>
                </a:lnTo>
                <a:lnTo>
                  <a:pt x="648" y="1343"/>
                </a:lnTo>
                <a:lnTo>
                  <a:pt x="572" y="1365"/>
                </a:lnTo>
                <a:lnTo>
                  <a:pt x="498" y="1390"/>
                </a:lnTo>
                <a:lnTo>
                  <a:pt x="430" y="1417"/>
                </a:lnTo>
                <a:lnTo>
                  <a:pt x="366" y="1448"/>
                </a:lnTo>
                <a:lnTo>
                  <a:pt x="307" y="1482"/>
                </a:lnTo>
                <a:lnTo>
                  <a:pt x="255" y="1517"/>
                </a:lnTo>
                <a:lnTo>
                  <a:pt x="207" y="1558"/>
                </a:lnTo>
                <a:lnTo>
                  <a:pt x="165" y="1600"/>
                </a:lnTo>
                <a:lnTo>
                  <a:pt x="131" y="1647"/>
                </a:lnTo>
                <a:lnTo>
                  <a:pt x="104" y="1698"/>
                </a:lnTo>
                <a:lnTo>
                  <a:pt x="86" y="1752"/>
                </a:lnTo>
                <a:lnTo>
                  <a:pt x="76" y="1811"/>
                </a:lnTo>
                <a:lnTo>
                  <a:pt x="74" y="1808"/>
                </a:lnTo>
                <a:lnTo>
                  <a:pt x="71" y="1799"/>
                </a:lnTo>
                <a:lnTo>
                  <a:pt x="66" y="1787"/>
                </a:lnTo>
                <a:lnTo>
                  <a:pt x="60" y="1771"/>
                </a:lnTo>
                <a:lnTo>
                  <a:pt x="54" y="1749"/>
                </a:lnTo>
                <a:lnTo>
                  <a:pt x="45" y="1722"/>
                </a:lnTo>
                <a:lnTo>
                  <a:pt x="37" y="1693"/>
                </a:lnTo>
                <a:lnTo>
                  <a:pt x="28" y="1659"/>
                </a:lnTo>
                <a:lnTo>
                  <a:pt x="22" y="1624"/>
                </a:lnTo>
                <a:lnTo>
                  <a:pt x="15" y="1583"/>
                </a:lnTo>
                <a:lnTo>
                  <a:pt x="8" y="1541"/>
                </a:lnTo>
                <a:lnTo>
                  <a:pt x="3" y="1497"/>
                </a:lnTo>
                <a:lnTo>
                  <a:pt x="0" y="1449"/>
                </a:lnTo>
                <a:lnTo>
                  <a:pt x="0" y="1400"/>
                </a:lnTo>
                <a:lnTo>
                  <a:pt x="1" y="1350"/>
                </a:lnTo>
                <a:lnTo>
                  <a:pt x="5" y="1297"/>
                </a:lnTo>
                <a:lnTo>
                  <a:pt x="11" y="1245"/>
                </a:lnTo>
                <a:lnTo>
                  <a:pt x="22" y="1191"/>
                </a:lnTo>
                <a:lnTo>
                  <a:pt x="37" y="1137"/>
                </a:lnTo>
                <a:lnTo>
                  <a:pt x="55" y="1083"/>
                </a:lnTo>
                <a:lnTo>
                  <a:pt x="77" y="1027"/>
                </a:lnTo>
                <a:lnTo>
                  <a:pt x="104" y="973"/>
                </a:lnTo>
                <a:lnTo>
                  <a:pt x="136" y="919"/>
                </a:lnTo>
                <a:lnTo>
                  <a:pt x="175" y="865"/>
                </a:lnTo>
                <a:lnTo>
                  <a:pt x="217" y="813"/>
                </a:lnTo>
                <a:lnTo>
                  <a:pt x="268" y="762"/>
                </a:lnTo>
                <a:lnTo>
                  <a:pt x="324" y="713"/>
                </a:lnTo>
                <a:lnTo>
                  <a:pt x="386" y="666"/>
                </a:lnTo>
                <a:lnTo>
                  <a:pt x="456" y="620"/>
                </a:lnTo>
                <a:lnTo>
                  <a:pt x="532" y="578"/>
                </a:lnTo>
                <a:lnTo>
                  <a:pt x="618" y="537"/>
                </a:lnTo>
                <a:lnTo>
                  <a:pt x="711" y="500"/>
                </a:lnTo>
                <a:lnTo>
                  <a:pt x="810" y="466"/>
                </a:lnTo>
                <a:lnTo>
                  <a:pt x="922" y="434"/>
                </a:lnTo>
                <a:lnTo>
                  <a:pt x="1060" y="402"/>
                </a:lnTo>
                <a:lnTo>
                  <a:pt x="1198" y="373"/>
                </a:lnTo>
                <a:lnTo>
                  <a:pt x="1335" y="348"/>
                </a:lnTo>
                <a:lnTo>
                  <a:pt x="1472" y="324"/>
                </a:lnTo>
                <a:lnTo>
                  <a:pt x="1609" y="306"/>
                </a:lnTo>
                <a:lnTo>
                  <a:pt x="1742" y="289"/>
                </a:lnTo>
                <a:lnTo>
                  <a:pt x="1874" y="275"/>
                </a:lnTo>
                <a:lnTo>
                  <a:pt x="2004" y="263"/>
                </a:lnTo>
                <a:lnTo>
                  <a:pt x="2131" y="252"/>
                </a:lnTo>
                <a:lnTo>
                  <a:pt x="2254" y="243"/>
                </a:lnTo>
                <a:lnTo>
                  <a:pt x="2375" y="236"/>
                </a:lnTo>
                <a:lnTo>
                  <a:pt x="2492" y="230"/>
                </a:lnTo>
                <a:lnTo>
                  <a:pt x="2605" y="223"/>
                </a:lnTo>
                <a:lnTo>
                  <a:pt x="2715" y="218"/>
                </a:lnTo>
                <a:lnTo>
                  <a:pt x="2819" y="211"/>
                </a:lnTo>
                <a:lnTo>
                  <a:pt x="2919" y="204"/>
                </a:lnTo>
                <a:lnTo>
                  <a:pt x="3014" y="198"/>
                </a:lnTo>
                <a:lnTo>
                  <a:pt x="3101" y="191"/>
                </a:lnTo>
                <a:lnTo>
                  <a:pt x="3186" y="182"/>
                </a:lnTo>
                <a:lnTo>
                  <a:pt x="3262" y="172"/>
                </a:lnTo>
                <a:lnTo>
                  <a:pt x="3333" y="159"/>
                </a:lnTo>
                <a:lnTo>
                  <a:pt x="3397" y="145"/>
                </a:lnTo>
                <a:lnTo>
                  <a:pt x="3453" y="128"/>
                </a:lnTo>
                <a:lnTo>
                  <a:pt x="3502" y="110"/>
                </a:lnTo>
                <a:lnTo>
                  <a:pt x="3544" y="88"/>
                </a:lnTo>
                <a:lnTo>
                  <a:pt x="3576" y="61"/>
                </a:lnTo>
                <a:lnTo>
                  <a:pt x="3601" y="32"/>
                </a:lnTo>
                <a:lnTo>
                  <a:pt x="3618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4149" name="Freeform 2356"/>
          <p:cNvSpPr/>
          <p:nvPr/>
        </p:nvSpPr>
        <p:spPr bwMode="auto">
          <a:xfrm>
            <a:off x="4676611" y="2324195"/>
            <a:ext cx="3514608" cy="1749025"/>
          </a:xfrm>
          <a:custGeom>
            <a:avLst/>
            <a:gdLst>
              <a:gd name="T0" fmla="*/ 4642 w 4670"/>
              <a:gd name="T1" fmla="*/ 10 h 2325"/>
              <a:gd name="T2" fmla="*/ 4652 w 4670"/>
              <a:gd name="T3" fmla="*/ 54 h 2325"/>
              <a:gd name="T4" fmla="*/ 4664 w 4670"/>
              <a:gd name="T5" fmla="*/ 128 h 2325"/>
              <a:gd name="T6" fmla="*/ 4670 w 4670"/>
              <a:gd name="T7" fmla="*/ 230 h 2325"/>
              <a:gd name="T8" fmla="*/ 4664 w 4670"/>
              <a:gd name="T9" fmla="*/ 353 h 2325"/>
              <a:gd name="T10" fmla="*/ 4638 w 4670"/>
              <a:gd name="T11" fmla="*/ 492 h 2325"/>
              <a:gd name="T12" fmla="*/ 4586 w 4670"/>
              <a:gd name="T13" fmla="*/ 640 h 2325"/>
              <a:gd name="T14" fmla="*/ 4501 w 4670"/>
              <a:gd name="T15" fmla="*/ 792 h 2325"/>
              <a:gd name="T16" fmla="*/ 4375 w 4670"/>
              <a:gd name="T17" fmla="*/ 945 h 2325"/>
              <a:gd name="T18" fmla="*/ 4201 w 4670"/>
              <a:gd name="T19" fmla="*/ 1090 h 2325"/>
              <a:gd name="T20" fmla="*/ 3973 w 4670"/>
              <a:gd name="T21" fmla="*/ 1223 h 2325"/>
              <a:gd name="T22" fmla="*/ 3683 w 4670"/>
              <a:gd name="T23" fmla="*/ 1340 h 2325"/>
              <a:gd name="T24" fmla="*/ 3325 w 4670"/>
              <a:gd name="T25" fmla="*/ 1434 h 2325"/>
              <a:gd name="T26" fmla="*/ 2891 w 4670"/>
              <a:gd name="T27" fmla="*/ 1500 h 2325"/>
              <a:gd name="T28" fmla="*/ 2651 w 4670"/>
              <a:gd name="T29" fmla="*/ 1521 h 2325"/>
              <a:gd name="T30" fmla="*/ 2377 w 4670"/>
              <a:gd name="T31" fmla="*/ 1538 h 2325"/>
              <a:gd name="T32" fmla="*/ 2082 w 4670"/>
              <a:gd name="T33" fmla="*/ 1556 h 2325"/>
              <a:gd name="T34" fmla="*/ 1773 w 4670"/>
              <a:gd name="T35" fmla="*/ 1578 h 2325"/>
              <a:gd name="T36" fmla="*/ 1461 w 4670"/>
              <a:gd name="T37" fmla="*/ 1610 h 2325"/>
              <a:gd name="T38" fmla="*/ 1157 w 4670"/>
              <a:gd name="T39" fmla="*/ 1654 h 2325"/>
              <a:gd name="T40" fmla="*/ 873 w 4670"/>
              <a:gd name="T41" fmla="*/ 1713 h 2325"/>
              <a:gd name="T42" fmla="*/ 616 w 4670"/>
              <a:gd name="T43" fmla="*/ 1794 h 2325"/>
              <a:gd name="T44" fmla="*/ 400 w 4670"/>
              <a:gd name="T45" fmla="*/ 1899 h 2325"/>
              <a:gd name="T46" fmla="*/ 235 w 4670"/>
              <a:gd name="T47" fmla="*/ 2031 h 2325"/>
              <a:gd name="T48" fmla="*/ 128 w 4670"/>
              <a:gd name="T49" fmla="*/ 2196 h 2325"/>
              <a:gd name="T50" fmla="*/ 96 w 4670"/>
              <a:gd name="T51" fmla="*/ 2323 h 2325"/>
              <a:gd name="T52" fmla="*/ 81 w 4670"/>
              <a:gd name="T53" fmla="*/ 2283 h 2325"/>
              <a:gd name="T54" fmla="*/ 56 w 4670"/>
              <a:gd name="T55" fmla="*/ 2203 h 2325"/>
              <a:gd name="T56" fmla="*/ 29 w 4670"/>
              <a:gd name="T57" fmla="*/ 2087 h 2325"/>
              <a:gd name="T58" fmla="*/ 7 w 4670"/>
              <a:gd name="T59" fmla="*/ 1943 h 2325"/>
              <a:gd name="T60" fmla="*/ 0 w 4670"/>
              <a:gd name="T61" fmla="*/ 1779 h 2325"/>
              <a:gd name="T62" fmla="*/ 15 w 4670"/>
              <a:gd name="T63" fmla="*/ 1600 h 2325"/>
              <a:gd name="T64" fmla="*/ 62 w 4670"/>
              <a:gd name="T65" fmla="*/ 1413 h 2325"/>
              <a:gd name="T66" fmla="*/ 149 w 4670"/>
              <a:gd name="T67" fmla="*/ 1225 h 2325"/>
              <a:gd name="T68" fmla="*/ 284 w 4670"/>
              <a:gd name="T69" fmla="*/ 1041 h 2325"/>
              <a:gd name="T70" fmla="*/ 473 w 4670"/>
              <a:gd name="T71" fmla="*/ 872 h 2325"/>
              <a:gd name="T72" fmla="*/ 728 w 4670"/>
              <a:gd name="T73" fmla="*/ 720 h 2325"/>
              <a:gd name="T74" fmla="*/ 1055 w 4670"/>
              <a:gd name="T75" fmla="*/ 595 h 2325"/>
              <a:gd name="T76" fmla="*/ 1493 w 4670"/>
              <a:gd name="T77" fmla="*/ 488 h 2325"/>
              <a:gd name="T78" fmla="*/ 1955 w 4670"/>
              <a:gd name="T79" fmla="*/ 409 h 2325"/>
              <a:gd name="T80" fmla="*/ 2404 w 4670"/>
              <a:gd name="T81" fmla="*/ 355 h 2325"/>
              <a:gd name="T82" fmla="*/ 2833 w 4670"/>
              <a:gd name="T83" fmla="*/ 318 h 2325"/>
              <a:gd name="T84" fmla="*/ 3233 w 4670"/>
              <a:gd name="T85" fmla="*/ 294 h 2325"/>
              <a:gd name="T86" fmla="*/ 3600 w 4670"/>
              <a:gd name="T87" fmla="*/ 274 h 2325"/>
              <a:gd name="T88" fmla="*/ 3922 w 4670"/>
              <a:gd name="T89" fmla="*/ 252 h 2325"/>
              <a:gd name="T90" fmla="*/ 4196 w 4670"/>
              <a:gd name="T91" fmla="*/ 220 h 2325"/>
              <a:gd name="T92" fmla="*/ 4412 w 4670"/>
              <a:gd name="T93" fmla="*/ 172 h 2325"/>
              <a:gd name="T94" fmla="*/ 4562 w 4670"/>
              <a:gd name="T95" fmla="*/ 101 h 2325"/>
              <a:gd name="T96" fmla="*/ 4640 w 4670"/>
              <a:gd name="T97" fmla="*/ 0 h 2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70" h="2325">
                <a:moveTo>
                  <a:pt x="4640" y="0"/>
                </a:moveTo>
                <a:lnTo>
                  <a:pt x="4640" y="3"/>
                </a:lnTo>
                <a:lnTo>
                  <a:pt x="4642" y="10"/>
                </a:lnTo>
                <a:lnTo>
                  <a:pt x="4645" y="20"/>
                </a:lnTo>
                <a:lnTo>
                  <a:pt x="4648" y="36"/>
                </a:lnTo>
                <a:lnTo>
                  <a:pt x="4652" y="54"/>
                </a:lnTo>
                <a:lnTo>
                  <a:pt x="4657" y="74"/>
                </a:lnTo>
                <a:lnTo>
                  <a:pt x="4660" y="100"/>
                </a:lnTo>
                <a:lnTo>
                  <a:pt x="4664" y="128"/>
                </a:lnTo>
                <a:lnTo>
                  <a:pt x="4667" y="161"/>
                </a:lnTo>
                <a:lnTo>
                  <a:pt x="4669" y="194"/>
                </a:lnTo>
                <a:lnTo>
                  <a:pt x="4670" y="230"/>
                </a:lnTo>
                <a:lnTo>
                  <a:pt x="4670" y="269"/>
                </a:lnTo>
                <a:lnTo>
                  <a:pt x="4669" y="311"/>
                </a:lnTo>
                <a:lnTo>
                  <a:pt x="4664" y="353"/>
                </a:lnTo>
                <a:lnTo>
                  <a:pt x="4658" y="399"/>
                </a:lnTo>
                <a:lnTo>
                  <a:pt x="4650" y="444"/>
                </a:lnTo>
                <a:lnTo>
                  <a:pt x="4638" y="492"/>
                </a:lnTo>
                <a:lnTo>
                  <a:pt x="4625" y="541"/>
                </a:lnTo>
                <a:lnTo>
                  <a:pt x="4608" y="590"/>
                </a:lnTo>
                <a:lnTo>
                  <a:pt x="4586" y="640"/>
                </a:lnTo>
                <a:lnTo>
                  <a:pt x="4562" y="691"/>
                </a:lnTo>
                <a:lnTo>
                  <a:pt x="4534" y="742"/>
                </a:lnTo>
                <a:lnTo>
                  <a:pt x="4501" y="792"/>
                </a:lnTo>
                <a:lnTo>
                  <a:pt x="4464" y="843"/>
                </a:lnTo>
                <a:lnTo>
                  <a:pt x="4422" y="894"/>
                </a:lnTo>
                <a:lnTo>
                  <a:pt x="4375" y="945"/>
                </a:lnTo>
                <a:lnTo>
                  <a:pt x="4322" y="994"/>
                </a:lnTo>
                <a:lnTo>
                  <a:pt x="4265" y="1043"/>
                </a:lnTo>
                <a:lnTo>
                  <a:pt x="4201" y="1090"/>
                </a:lnTo>
                <a:lnTo>
                  <a:pt x="4132" y="1135"/>
                </a:lnTo>
                <a:lnTo>
                  <a:pt x="4056" y="1181"/>
                </a:lnTo>
                <a:lnTo>
                  <a:pt x="3973" y="1223"/>
                </a:lnTo>
                <a:lnTo>
                  <a:pt x="3883" y="1264"/>
                </a:lnTo>
                <a:lnTo>
                  <a:pt x="3787" y="1304"/>
                </a:lnTo>
                <a:lnTo>
                  <a:pt x="3683" y="1340"/>
                </a:lnTo>
                <a:lnTo>
                  <a:pt x="3571" y="1374"/>
                </a:lnTo>
                <a:lnTo>
                  <a:pt x="3451" y="1406"/>
                </a:lnTo>
                <a:lnTo>
                  <a:pt x="3325" y="1434"/>
                </a:lnTo>
                <a:lnTo>
                  <a:pt x="3188" y="1460"/>
                </a:lnTo>
                <a:lnTo>
                  <a:pt x="3044" y="1482"/>
                </a:lnTo>
                <a:lnTo>
                  <a:pt x="2891" y="1500"/>
                </a:lnTo>
                <a:lnTo>
                  <a:pt x="2815" y="1507"/>
                </a:lnTo>
                <a:lnTo>
                  <a:pt x="2735" y="1514"/>
                </a:lnTo>
                <a:lnTo>
                  <a:pt x="2651" y="1521"/>
                </a:lnTo>
                <a:lnTo>
                  <a:pt x="2563" y="1526"/>
                </a:lnTo>
                <a:lnTo>
                  <a:pt x="2472" y="1531"/>
                </a:lnTo>
                <a:lnTo>
                  <a:pt x="2377" y="1538"/>
                </a:lnTo>
                <a:lnTo>
                  <a:pt x="2281" y="1543"/>
                </a:lnTo>
                <a:lnTo>
                  <a:pt x="2183" y="1549"/>
                </a:lnTo>
                <a:lnTo>
                  <a:pt x="2082" y="1556"/>
                </a:lnTo>
                <a:lnTo>
                  <a:pt x="1979" y="1563"/>
                </a:lnTo>
                <a:lnTo>
                  <a:pt x="1876" y="1570"/>
                </a:lnTo>
                <a:lnTo>
                  <a:pt x="1773" y="1578"/>
                </a:lnTo>
                <a:lnTo>
                  <a:pt x="1668" y="1588"/>
                </a:lnTo>
                <a:lnTo>
                  <a:pt x="1563" y="1598"/>
                </a:lnTo>
                <a:lnTo>
                  <a:pt x="1461" y="1610"/>
                </a:lnTo>
                <a:lnTo>
                  <a:pt x="1358" y="1622"/>
                </a:lnTo>
                <a:lnTo>
                  <a:pt x="1256" y="1637"/>
                </a:lnTo>
                <a:lnTo>
                  <a:pt x="1157" y="1654"/>
                </a:lnTo>
                <a:lnTo>
                  <a:pt x="1060" y="1671"/>
                </a:lnTo>
                <a:lnTo>
                  <a:pt x="964" y="1691"/>
                </a:lnTo>
                <a:lnTo>
                  <a:pt x="873" y="1713"/>
                </a:lnTo>
                <a:lnTo>
                  <a:pt x="783" y="1739"/>
                </a:lnTo>
                <a:lnTo>
                  <a:pt x="697" y="1766"/>
                </a:lnTo>
                <a:lnTo>
                  <a:pt x="616" y="1794"/>
                </a:lnTo>
                <a:lnTo>
                  <a:pt x="540" y="1826"/>
                </a:lnTo>
                <a:lnTo>
                  <a:pt x="468" y="1860"/>
                </a:lnTo>
                <a:lnTo>
                  <a:pt x="400" y="1899"/>
                </a:lnTo>
                <a:lnTo>
                  <a:pt x="339" y="1940"/>
                </a:lnTo>
                <a:lnTo>
                  <a:pt x="284" y="1984"/>
                </a:lnTo>
                <a:lnTo>
                  <a:pt x="235" y="2031"/>
                </a:lnTo>
                <a:lnTo>
                  <a:pt x="192" y="2083"/>
                </a:lnTo>
                <a:lnTo>
                  <a:pt x="157" y="2137"/>
                </a:lnTo>
                <a:lnTo>
                  <a:pt x="128" y="2196"/>
                </a:lnTo>
                <a:lnTo>
                  <a:pt x="108" y="2259"/>
                </a:lnTo>
                <a:lnTo>
                  <a:pt x="96" y="2325"/>
                </a:lnTo>
                <a:lnTo>
                  <a:pt x="96" y="2323"/>
                </a:lnTo>
                <a:lnTo>
                  <a:pt x="93" y="2315"/>
                </a:lnTo>
                <a:lnTo>
                  <a:pt x="88" y="2301"/>
                </a:lnTo>
                <a:lnTo>
                  <a:pt x="81" y="2283"/>
                </a:lnTo>
                <a:lnTo>
                  <a:pt x="73" y="2261"/>
                </a:lnTo>
                <a:lnTo>
                  <a:pt x="64" y="2234"/>
                </a:lnTo>
                <a:lnTo>
                  <a:pt x="56" y="2203"/>
                </a:lnTo>
                <a:lnTo>
                  <a:pt x="47" y="2168"/>
                </a:lnTo>
                <a:lnTo>
                  <a:pt x="37" y="2129"/>
                </a:lnTo>
                <a:lnTo>
                  <a:pt x="29" y="2087"/>
                </a:lnTo>
                <a:lnTo>
                  <a:pt x="20" y="2043"/>
                </a:lnTo>
                <a:lnTo>
                  <a:pt x="13" y="1994"/>
                </a:lnTo>
                <a:lnTo>
                  <a:pt x="7" y="1943"/>
                </a:lnTo>
                <a:lnTo>
                  <a:pt x="3" y="1891"/>
                </a:lnTo>
                <a:lnTo>
                  <a:pt x="0" y="1835"/>
                </a:lnTo>
                <a:lnTo>
                  <a:pt x="0" y="1779"/>
                </a:lnTo>
                <a:lnTo>
                  <a:pt x="2" y="1720"/>
                </a:lnTo>
                <a:lnTo>
                  <a:pt x="8" y="1661"/>
                </a:lnTo>
                <a:lnTo>
                  <a:pt x="15" y="1600"/>
                </a:lnTo>
                <a:lnTo>
                  <a:pt x="27" y="1538"/>
                </a:lnTo>
                <a:lnTo>
                  <a:pt x="44" y="1475"/>
                </a:lnTo>
                <a:lnTo>
                  <a:pt x="62" y="1413"/>
                </a:lnTo>
                <a:lnTo>
                  <a:pt x="88" y="1350"/>
                </a:lnTo>
                <a:lnTo>
                  <a:pt x="116" y="1286"/>
                </a:lnTo>
                <a:lnTo>
                  <a:pt x="149" y="1225"/>
                </a:lnTo>
                <a:lnTo>
                  <a:pt x="189" y="1162"/>
                </a:lnTo>
                <a:lnTo>
                  <a:pt x="233" y="1102"/>
                </a:lnTo>
                <a:lnTo>
                  <a:pt x="284" y="1041"/>
                </a:lnTo>
                <a:lnTo>
                  <a:pt x="339" y="983"/>
                </a:lnTo>
                <a:lnTo>
                  <a:pt x="404" y="926"/>
                </a:lnTo>
                <a:lnTo>
                  <a:pt x="473" y="872"/>
                </a:lnTo>
                <a:lnTo>
                  <a:pt x="550" y="818"/>
                </a:lnTo>
                <a:lnTo>
                  <a:pt x="635" y="767"/>
                </a:lnTo>
                <a:lnTo>
                  <a:pt x="728" y="720"/>
                </a:lnTo>
                <a:lnTo>
                  <a:pt x="829" y="674"/>
                </a:lnTo>
                <a:lnTo>
                  <a:pt x="937" y="634"/>
                </a:lnTo>
                <a:lnTo>
                  <a:pt x="1055" y="595"/>
                </a:lnTo>
                <a:lnTo>
                  <a:pt x="1182" y="559"/>
                </a:lnTo>
                <a:lnTo>
                  <a:pt x="1337" y="522"/>
                </a:lnTo>
                <a:lnTo>
                  <a:pt x="1493" y="488"/>
                </a:lnTo>
                <a:lnTo>
                  <a:pt x="1648" y="458"/>
                </a:lnTo>
                <a:lnTo>
                  <a:pt x="1802" y="433"/>
                </a:lnTo>
                <a:lnTo>
                  <a:pt x="1955" y="409"/>
                </a:lnTo>
                <a:lnTo>
                  <a:pt x="2106" y="389"/>
                </a:lnTo>
                <a:lnTo>
                  <a:pt x="2256" y="370"/>
                </a:lnTo>
                <a:lnTo>
                  <a:pt x="2404" y="355"/>
                </a:lnTo>
                <a:lnTo>
                  <a:pt x="2550" y="340"/>
                </a:lnTo>
                <a:lnTo>
                  <a:pt x="2693" y="328"/>
                </a:lnTo>
                <a:lnTo>
                  <a:pt x="2833" y="318"/>
                </a:lnTo>
                <a:lnTo>
                  <a:pt x="2970" y="309"/>
                </a:lnTo>
                <a:lnTo>
                  <a:pt x="3103" y="301"/>
                </a:lnTo>
                <a:lnTo>
                  <a:pt x="3233" y="294"/>
                </a:lnTo>
                <a:lnTo>
                  <a:pt x="3360" y="287"/>
                </a:lnTo>
                <a:lnTo>
                  <a:pt x="3482" y="281"/>
                </a:lnTo>
                <a:lnTo>
                  <a:pt x="3600" y="274"/>
                </a:lnTo>
                <a:lnTo>
                  <a:pt x="3713" y="267"/>
                </a:lnTo>
                <a:lnTo>
                  <a:pt x="3821" y="259"/>
                </a:lnTo>
                <a:lnTo>
                  <a:pt x="3922" y="252"/>
                </a:lnTo>
                <a:lnTo>
                  <a:pt x="4020" y="242"/>
                </a:lnTo>
                <a:lnTo>
                  <a:pt x="4111" y="232"/>
                </a:lnTo>
                <a:lnTo>
                  <a:pt x="4196" y="220"/>
                </a:lnTo>
                <a:lnTo>
                  <a:pt x="4274" y="206"/>
                </a:lnTo>
                <a:lnTo>
                  <a:pt x="4346" y="189"/>
                </a:lnTo>
                <a:lnTo>
                  <a:pt x="4412" y="172"/>
                </a:lnTo>
                <a:lnTo>
                  <a:pt x="4469" y="152"/>
                </a:lnTo>
                <a:lnTo>
                  <a:pt x="4518" y="128"/>
                </a:lnTo>
                <a:lnTo>
                  <a:pt x="4562" y="101"/>
                </a:lnTo>
                <a:lnTo>
                  <a:pt x="4596" y="71"/>
                </a:lnTo>
                <a:lnTo>
                  <a:pt x="4621" y="37"/>
                </a:lnTo>
                <a:lnTo>
                  <a:pt x="4640" y="0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932884" y="2726079"/>
            <a:ext cx="651746" cy="2640095"/>
            <a:chOff x="7312026" y="2874963"/>
            <a:chExt cx="687388" cy="2784475"/>
          </a:xfrm>
        </p:grpSpPr>
        <p:sp>
          <p:nvSpPr>
            <p:cNvPr id="4150" name="Freeform 2357"/>
            <p:cNvSpPr/>
            <p:nvPr/>
          </p:nvSpPr>
          <p:spPr bwMode="auto">
            <a:xfrm>
              <a:off x="7312026" y="5386388"/>
              <a:ext cx="206375" cy="273050"/>
            </a:xfrm>
            <a:custGeom>
              <a:avLst/>
              <a:gdLst>
                <a:gd name="T0" fmla="*/ 132 w 262"/>
                <a:gd name="T1" fmla="*/ 0 h 344"/>
                <a:gd name="T2" fmla="*/ 149 w 262"/>
                <a:gd name="T3" fmla="*/ 1 h 344"/>
                <a:gd name="T4" fmla="*/ 96 w 262"/>
                <a:gd name="T5" fmla="*/ 54 h 344"/>
                <a:gd name="T6" fmla="*/ 120 w 262"/>
                <a:gd name="T7" fmla="*/ 138 h 344"/>
                <a:gd name="T8" fmla="*/ 204 w 262"/>
                <a:gd name="T9" fmla="*/ 162 h 344"/>
                <a:gd name="T10" fmla="*/ 260 w 262"/>
                <a:gd name="T11" fmla="*/ 106 h 344"/>
                <a:gd name="T12" fmla="*/ 262 w 262"/>
                <a:gd name="T13" fmla="*/ 118 h 344"/>
                <a:gd name="T14" fmla="*/ 262 w 262"/>
                <a:gd name="T15" fmla="*/ 131 h 344"/>
                <a:gd name="T16" fmla="*/ 258 w 262"/>
                <a:gd name="T17" fmla="*/ 162 h 344"/>
                <a:gd name="T18" fmla="*/ 248 w 262"/>
                <a:gd name="T19" fmla="*/ 190 h 344"/>
                <a:gd name="T20" fmla="*/ 231 w 262"/>
                <a:gd name="T21" fmla="*/ 216 h 344"/>
                <a:gd name="T22" fmla="*/ 209 w 262"/>
                <a:gd name="T23" fmla="*/ 236 h 344"/>
                <a:gd name="T24" fmla="*/ 184 w 262"/>
                <a:gd name="T25" fmla="*/ 251 h 344"/>
                <a:gd name="T26" fmla="*/ 154 w 262"/>
                <a:gd name="T27" fmla="*/ 260 h 344"/>
                <a:gd name="T28" fmla="*/ 154 w 262"/>
                <a:gd name="T29" fmla="*/ 344 h 344"/>
                <a:gd name="T30" fmla="*/ 46 w 262"/>
                <a:gd name="T31" fmla="*/ 344 h 344"/>
                <a:gd name="T32" fmla="*/ 46 w 262"/>
                <a:gd name="T33" fmla="*/ 231 h 344"/>
                <a:gd name="T34" fmla="*/ 27 w 262"/>
                <a:gd name="T35" fmla="*/ 211 h 344"/>
                <a:gd name="T36" fmla="*/ 14 w 262"/>
                <a:gd name="T37" fmla="*/ 187 h 344"/>
                <a:gd name="T38" fmla="*/ 3 w 262"/>
                <a:gd name="T39" fmla="*/ 160 h 344"/>
                <a:gd name="T40" fmla="*/ 0 w 262"/>
                <a:gd name="T41" fmla="*/ 131 h 344"/>
                <a:gd name="T42" fmla="*/ 5 w 262"/>
                <a:gd name="T43" fmla="*/ 96 h 344"/>
                <a:gd name="T44" fmla="*/ 19 w 262"/>
                <a:gd name="T45" fmla="*/ 65 h 344"/>
                <a:gd name="T46" fmla="*/ 39 w 262"/>
                <a:gd name="T47" fmla="*/ 38 h 344"/>
                <a:gd name="T48" fmla="*/ 66 w 262"/>
                <a:gd name="T49" fmla="*/ 18 h 344"/>
                <a:gd name="T50" fmla="*/ 96 w 262"/>
                <a:gd name="T51" fmla="*/ 5 h 344"/>
                <a:gd name="T52" fmla="*/ 132 w 262"/>
                <a:gd name="T53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2" h="344">
                  <a:moveTo>
                    <a:pt x="132" y="0"/>
                  </a:moveTo>
                  <a:lnTo>
                    <a:pt x="149" y="1"/>
                  </a:lnTo>
                  <a:lnTo>
                    <a:pt x="96" y="54"/>
                  </a:lnTo>
                  <a:lnTo>
                    <a:pt x="120" y="138"/>
                  </a:lnTo>
                  <a:lnTo>
                    <a:pt x="204" y="162"/>
                  </a:lnTo>
                  <a:lnTo>
                    <a:pt x="260" y="106"/>
                  </a:lnTo>
                  <a:lnTo>
                    <a:pt x="262" y="118"/>
                  </a:lnTo>
                  <a:lnTo>
                    <a:pt x="262" y="131"/>
                  </a:lnTo>
                  <a:lnTo>
                    <a:pt x="258" y="162"/>
                  </a:lnTo>
                  <a:lnTo>
                    <a:pt x="248" y="190"/>
                  </a:lnTo>
                  <a:lnTo>
                    <a:pt x="231" y="216"/>
                  </a:lnTo>
                  <a:lnTo>
                    <a:pt x="209" y="236"/>
                  </a:lnTo>
                  <a:lnTo>
                    <a:pt x="184" y="251"/>
                  </a:lnTo>
                  <a:lnTo>
                    <a:pt x="154" y="260"/>
                  </a:lnTo>
                  <a:lnTo>
                    <a:pt x="154" y="344"/>
                  </a:lnTo>
                  <a:lnTo>
                    <a:pt x="46" y="344"/>
                  </a:lnTo>
                  <a:lnTo>
                    <a:pt x="46" y="231"/>
                  </a:lnTo>
                  <a:lnTo>
                    <a:pt x="27" y="211"/>
                  </a:lnTo>
                  <a:lnTo>
                    <a:pt x="14" y="187"/>
                  </a:lnTo>
                  <a:lnTo>
                    <a:pt x="3" y="160"/>
                  </a:lnTo>
                  <a:lnTo>
                    <a:pt x="0" y="131"/>
                  </a:lnTo>
                  <a:lnTo>
                    <a:pt x="5" y="96"/>
                  </a:lnTo>
                  <a:lnTo>
                    <a:pt x="19" y="65"/>
                  </a:lnTo>
                  <a:lnTo>
                    <a:pt x="39" y="38"/>
                  </a:lnTo>
                  <a:lnTo>
                    <a:pt x="66" y="18"/>
                  </a:lnTo>
                  <a:lnTo>
                    <a:pt x="96" y="5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sp>
          <p:nvSpPr>
            <p:cNvPr id="2434" name="任意多边形 2433"/>
            <p:cNvSpPr/>
            <p:nvPr/>
          </p:nvSpPr>
          <p:spPr bwMode="auto">
            <a:xfrm>
              <a:off x="7405687" y="4200525"/>
              <a:ext cx="339726" cy="341313"/>
            </a:xfrm>
            <a:custGeom>
              <a:avLst/>
              <a:gdLst>
                <a:gd name="connsiteX0" fmla="*/ 185739 w 339726"/>
                <a:gd name="connsiteY0" fmla="*/ 211138 h 341313"/>
                <a:gd name="connsiteX1" fmla="*/ 189707 w 339726"/>
                <a:gd name="connsiteY1" fmla="*/ 211138 h 341313"/>
                <a:gd name="connsiteX2" fmla="*/ 189707 w 339726"/>
                <a:gd name="connsiteY2" fmla="*/ 212707 h 341313"/>
                <a:gd name="connsiteX3" fmla="*/ 189707 w 339726"/>
                <a:gd name="connsiteY3" fmla="*/ 215059 h 341313"/>
                <a:gd name="connsiteX4" fmla="*/ 189707 w 339726"/>
                <a:gd name="connsiteY4" fmla="*/ 218980 h 341313"/>
                <a:gd name="connsiteX5" fmla="*/ 191295 w 339726"/>
                <a:gd name="connsiteY5" fmla="*/ 226038 h 341313"/>
                <a:gd name="connsiteX6" fmla="*/ 191295 w 339726"/>
                <a:gd name="connsiteY6" fmla="*/ 232311 h 341313"/>
                <a:gd name="connsiteX7" fmla="*/ 191295 w 339726"/>
                <a:gd name="connsiteY7" fmla="*/ 241722 h 341313"/>
                <a:gd name="connsiteX8" fmla="*/ 192089 w 339726"/>
                <a:gd name="connsiteY8" fmla="*/ 251132 h 341313"/>
                <a:gd name="connsiteX9" fmla="*/ 192089 w 339726"/>
                <a:gd name="connsiteY9" fmla="*/ 261326 h 341313"/>
                <a:gd name="connsiteX10" fmla="*/ 192089 w 339726"/>
                <a:gd name="connsiteY10" fmla="*/ 273873 h 341313"/>
                <a:gd name="connsiteX11" fmla="*/ 193676 w 339726"/>
                <a:gd name="connsiteY11" fmla="*/ 285636 h 341313"/>
                <a:gd name="connsiteX12" fmla="*/ 193676 w 339726"/>
                <a:gd name="connsiteY12" fmla="*/ 291909 h 341313"/>
                <a:gd name="connsiteX13" fmla="*/ 193676 w 339726"/>
                <a:gd name="connsiteY13" fmla="*/ 298967 h 341313"/>
                <a:gd name="connsiteX14" fmla="*/ 193676 w 339726"/>
                <a:gd name="connsiteY14" fmla="*/ 313083 h 341313"/>
                <a:gd name="connsiteX15" fmla="*/ 192089 w 339726"/>
                <a:gd name="connsiteY15" fmla="*/ 327982 h 341313"/>
                <a:gd name="connsiteX16" fmla="*/ 192089 w 339726"/>
                <a:gd name="connsiteY16" fmla="*/ 341313 h 341313"/>
                <a:gd name="connsiteX17" fmla="*/ 169863 w 339726"/>
                <a:gd name="connsiteY17" fmla="*/ 341313 h 341313"/>
                <a:gd name="connsiteX18" fmla="*/ 169863 w 339726"/>
                <a:gd name="connsiteY18" fmla="*/ 339745 h 341313"/>
                <a:gd name="connsiteX19" fmla="*/ 172245 w 339726"/>
                <a:gd name="connsiteY19" fmla="*/ 324845 h 341313"/>
                <a:gd name="connsiteX20" fmla="*/ 174626 w 339726"/>
                <a:gd name="connsiteY20" fmla="*/ 312298 h 341313"/>
                <a:gd name="connsiteX21" fmla="*/ 176213 w 339726"/>
                <a:gd name="connsiteY21" fmla="*/ 297399 h 341313"/>
                <a:gd name="connsiteX22" fmla="*/ 178595 w 339726"/>
                <a:gd name="connsiteY22" fmla="*/ 285636 h 341313"/>
                <a:gd name="connsiteX23" fmla="*/ 180182 w 339726"/>
                <a:gd name="connsiteY23" fmla="*/ 272305 h 341313"/>
                <a:gd name="connsiteX24" fmla="*/ 181770 w 339726"/>
                <a:gd name="connsiteY24" fmla="*/ 261326 h 341313"/>
                <a:gd name="connsiteX25" fmla="*/ 183357 w 339726"/>
                <a:gd name="connsiteY25" fmla="*/ 251132 h 341313"/>
                <a:gd name="connsiteX26" fmla="*/ 183357 w 339726"/>
                <a:gd name="connsiteY26" fmla="*/ 240153 h 341313"/>
                <a:gd name="connsiteX27" fmla="*/ 184151 w 339726"/>
                <a:gd name="connsiteY27" fmla="*/ 232311 h 341313"/>
                <a:gd name="connsiteX28" fmla="*/ 184151 w 339726"/>
                <a:gd name="connsiteY28" fmla="*/ 226038 h 341313"/>
                <a:gd name="connsiteX29" fmla="*/ 185739 w 339726"/>
                <a:gd name="connsiteY29" fmla="*/ 218980 h 341313"/>
                <a:gd name="connsiteX30" fmla="*/ 185739 w 339726"/>
                <a:gd name="connsiteY30" fmla="*/ 215059 h 341313"/>
                <a:gd name="connsiteX31" fmla="*/ 185739 w 339726"/>
                <a:gd name="connsiteY31" fmla="*/ 212707 h 341313"/>
                <a:gd name="connsiteX32" fmla="*/ 298218 w 339726"/>
                <a:gd name="connsiteY32" fmla="*/ 173038 h 341313"/>
                <a:gd name="connsiteX33" fmla="*/ 314183 w 339726"/>
                <a:gd name="connsiteY33" fmla="*/ 173038 h 341313"/>
                <a:gd name="connsiteX34" fmla="*/ 327753 w 339726"/>
                <a:gd name="connsiteY34" fmla="*/ 174614 h 341313"/>
                <a:gd name="connsiteX35" fmla="*/ 337332 w 339726"/>
                <a:gd name="connsiteY35" fmla="*/ 175402 h 341313"/>
                <a:gd name="connsiteX36" fmla="*/ 339726 w 339726"/>
                <a:gd name="connsiteY36" fmla="*/ 175402 h 341313"/>
                <a:gd name="connsiteX37" fmla="*/ 339726 w 339726"/>
                <a:gd name="connsiteY37" fmla="*/ 179341 h 341313"/>
                <a:gd name="connsiteX38" fmla="*/ 338130 w 339726"/>
                <a:gd name="connsiteY38" fmla="*/ 188797 h 341313"/>
                <a:gd name="connsiteX39" fmla="*/ 334139 w 339726"/>
                <a:gd name="connsiteY39" fmla="*/ 200616 h 341313"/>
                <a:gd name="connsiteX40" fmla="*/ 329349 w 339726"/>
                <a:gd name="connsiteY40" fmla="*/ 217164 h 341313"/>
                <a:gd name="connsiteX41" fmla="*/ 320569 w 339726"/>
                <a:gd name="connsiteY41" fmla="*/ 234499 h 341313"/>
                <a:gd name="connsiteX42" fmla="*/ 310191 w 339726"/>
                <a:gd name="connsiteY42" fmla="*/ 250258 h 341313"/>
                <a:gd name="connsiteX43" fmla="*/ 294227 w 339726"/>
                <a:gd name="connsiteY43" fmla="*/ 263653 h 341313"/>
                <a:gd name="connsiteX44" fmla="*/ 272674 w 339726"/>
                <a:gd name="connsiteY44" fmla="*/ 273897 h 341313"/>
                <a:gd name="connsiteX45" fmla="*/ 249525 w 339726"/>
                <a:gd name="connsiteY45" fmla="*/ 279412 h 341313"/>
                <a:gd name="connsiteX46" fmla="*/ 229570 w 339726"/>
                <a:gd name="connsiteY46" fmla="*/ 280988 h 341313"/>
                <a:gd name="connsiteX47" fmla="*/ 212008 w 339726"/>
                <a:gd name="connsiteY47" fmla="*/ 279412 h 341313"/>
                <a:gd name="connsiteX48" fmla="*/ 199236 w 339726"/>
                <a:gd name="connsiteY48" fmla="*/ 277048 h 341313"/>
                <a:gd name="connsiteX49" fmla="*/ 206421 w 339726"/>
                <a:gd name="connsiteY49" fmla="*/ 271533 h 341313"/>
                <a:gd name="connsiteX50" fmla="*/ 216798 w 339726"/>
                <a:gd name="connsiteY50" fmla="*/ 262077 h 341313"/>
                <a:gd name="connsiteX51" fmla="*/ 222385 w 339726"/>
                <a:gd name="connsiteY51" fmla="*/ 256562 h 341313"/>
                <a:gd name="connsiteX52" fmla="*/ 227973 w 339726"/>
                <a:gd name="connsiteY52" fmla="*/ 252622 h 341313"/>
                <a:gd name="connsiteX53" fmla="*/ 241543 w 339726"/>
                <a:gd name="connsiteY53" fmla="*/ 242378 h 341313"/>
                <a:gd name="connsiteX54" fmla="*/ 243938 w 339726"/>
                <a:gd name="connsiteY54" fmla="*/ 240802 h 341313"/>
                <a:gd name="connsiteX55" fmla="*/ 247131 w 339726"/>
                <a:gd name="connsiteY55" fmla="*/ 238439 h 341313"/>
                <a:gd name="connsiteX56" fmla="*/ 253517 w 339726"/>
                <a:gd name="connsiteY56" fmla="*/ 232923 h 341313"/>
                <a:gd name="connsiteX57" fmla="*/ 259903 w 339726"/>
                <a:gd name="connsiteY57" fmla="*/ 228983 h 341313"/>
                <a:gd name="connsiteX58" fmla="*/ 265490 w 339726"/>
                <a:gd name="connsiteY58" fmla="*/ 223467 h 341313"/>
                <a:gd name="connsiteX59" fmla="*/ 272674 w 339726"/>
                <a:gd name="connsiteY59" fmla="*/ 219528 h 341313"/>
                <a:gd name="connsiteX60" fmla="*/ 277464 w 339726"/>
                <a:gd name="connsiteY60" fmla="*/ 215588 h 341313"/>
                <a:gd name="connsiteX61" fmla="*/ 288639 w 339726"/>
                <a:gd name="connsiteY61" fmla="*/ 209284 h 341313"/>
                <a:gd name="connsiteX62" fmla="*/ 292630 w 339726"/>
                <a:gd name="connsiteY62" fmla="*/ 206132 h 341313"/>
                <a:gd name="connsiteX63" fmla="*/ 298218 w 339726"/>
                <a:gd name="connsiteY63" fmla="*/ 202192 h 341313"/>
                <a:gd name="connsiteX64" fmla="*/ 300613 w 339726"/>
                <a:gd name="connsiteY64" fmla="*/ 200616 h 341313"/>
                <a:gd name="connsiteX65" fmla="*/ 304604 w 339726"/>
                <a:gd name="connsiteY65" fmla="*/ 198252 h 341313"/>
                <a:gd name="connsiteX66" fmla="*/ 307797 w 339726"/>
                <a:gd name="connsiteY66" fmla="*/ 196676 h 341313"/>
                <a:gd name="connsiteX67" fmla="*/ 310191 w 339726"/>
                <a:gd name="connsiteY67" fmla="*/ 195888 h 341313"/>
                <a:gd name="connsiteX68" fmla="*/ 311788 w 339726"/>
                <a:gd name="connsiteY68" fmla="*/ 194313 h 341313"/>
                <a:gd name="connsiteX69" fmla="*/ 310191 w 339726"/>
                <a:gd name="connsiteY69" fmla="*/ 194313 h 341313"/>
                <a:gd name="connsiteX70" fmla="*/ 307797 w 339726"/>
                <a:gd name="connsiteY70" fmla="*/ 195888 h 341313"/>
                <a:gd name="connsiteX71" fmla="*/ 304604 w 339726"/>
                <a:gd name="connsiteY71" fmla="*/ 198252 h 341313"/>
                <a:gd name="connsiteX72" fmla="*/ 300613 w 339726"/>
                <a:gd name="connsiteY72" fmla="*/ 199828 h 341313"/>
                <a:gd name="connsiteX73" fmla="*/ 296621 w 339726"/>
                <a:gd name="connsiteY73" fmla="*/ 202192 h 341313"/>
                <a:gd name="connsiteX74" fmla="*/ 292630 w 339726"/>
                <a:gd name="connsiteY74" fmla="*/ 204556 h 341313"/>
                <a:gd name="connsiteX75" fmla="*/ 287043 w 339726"/>
                <a:gd name="connsiteY75" fmla="*/ 207708 h 341313"/>
                <a:gd name="connsiteX76" fmla="*/ 276666 w 339726"/>
                <a:gd name="connsiteY76" fmla="*/ 213224 h 341313"/>
                <a:gd name="connsiteX77" fmla="*/ 269481 w 339726"/>
                <a:gd name="connsiteY77" fmla="*/ 217164 h 341313"/>
                <a:gd name="connsiteX78" fmla="*/ 264692 w 339726"/>
                <a:gd name="connsiteY78" fmla="*/ 221104 h 341313"/>
                <a:gd name="connsiteX79" fmla="*/ 257508 w 339726"/>
                <a:gd name="connsiteY79" fmla="*/ 225043 h 341313"/>
                <a:gd name="connsiteX80" fmla="*/ 251122 w 339726"/>
                <a:gd name="connsiteY80" fmla="*/ 228983 h 341313"/>
                <a:gd name="connsiteX81" fmla="*/ 243938 w 339726"/>
                <a:gd name="connsiteY81" fmla="*/ 232923 h 341313"/>
                <a:gd name="connsiteX82" fmla="*/ 239947 w 339726"/>
                <a:gd name="connsiteY82" fmla="*/ 235287 h 341313"/>
                <a:gd name="connsiteX83" fmla="*/ 237552 w 339726"/>
                <a:gd name="connsiteY83" fmla="*/ 238439 h 341313"/>
                <a:gd name="connsiteX84" fmla="*/ 223982 w 339726"/>
                <a:gd name="connsiteY84" fmla="*/ 246318 h 341313"/>
                <a:gd name="connsiteX85" fmla="*/ 216798 w 339726"/>
                <a:gd name="connsiteY85" fmla="*/ 251834 h 341313"/>
                <a:gd name="connsiteX86" fmla="*/ 212008 w 339726"/>
                <a:gd name="connsiteY86" fmla="*/ 255774 h 341313"/>
                <a:gd name="connsiteX87" fmla="*/ 199236 w 339726"/>
                <a:gd name="connsiteY87" fmla="*/ 264441 h 341313"/>
                <a:gd name="connsiteX88" fmla="*/ 198438 w 339726"/>
                <a:gd name="connsiteY88" fmla="*/ 266017 h 341313"/>
                <a:gd name="connsiteX89" fmla="*/ 200833 w 339726"/>
                <a:gd name="connsiteY89" fmla="*/ 252622 h 341313"/>
                <a:gd name="connsiteX90" fmla="*/ 206421 w 339726"/>
                <a:gd name="connsiteY90" fmla="*/ 236863 h 341313"/>
                <a:gd name="connsiteX91" fmla="*/ 214403 w 339726"/>
                <a:gd name="connsiteY91" fmla="*/ 219528 h 341313"/>
                <a:gd name="connsiteX92" fmla="*/ 226377 w 339726"/>
                <a:gd name="connsiteY92" fmla="*/ 203768 h 341313"/>
                <a:gd name="connsiteX93" fmla="*/ 241543 w 339726"/>
                <a:gd name="connsiteY93" fmla="*/ 188797 h 341313"/>
                <a:gd name="connsiteX94" fmla="*/ 259903 w 339726"/>
                <a:gd name="connsiteY94" fmla="*/ 179341 h 341313"/>
                <a:gd name="connsiteX95" fmla="*/ 279060 w 339726"/>
                <a:gd name="connsiteY95" fmla="*/ 174614 h 341313"/>
                <a:gd name="connsiteX96" fmla="*/ 54523 w 339726"/>
                <a:gd name="connsiteY96" fmla="*/ 128588 h 341313"/>
                <a:gd name="connsiteX97" fmla="*/ 73488 w 339726"/>
                <a:gd name="connsiteY97" fmla="*/ 128588 h 341313"/>
                <a:gd name="connsiteX98" fmla="*/ 93243 w 339726"/>
                <a:gd name="connsiteY98" fmla="*/ 131763 h 341313"/>
                <a:gd name="connsiteX99" fmla="*/ 112207 w 339726"/>
                <a:gd name="connsiteY99" fmla="*/ 138113 h 341313"/>
                <a:gd name="connsiteX100" fmla="*/ 131172 w 339726"/>
                <a:gd name="connsiteY100" fmla="*/ 151607 h 341313"/>
                <a:gd name="connsiteX101" fmla="*/ 145395 w 339726"/>
                <a:gd name="connsiteY101" fmla="*/ 167482 h 341313"/>
                <a:gd name="connsiteX102" fmla="*/ 157248 w 339726"/>
                <a:gd name="connsiteY102" fmla="*/ 183357 h 341313"/>
                <a:gd name="connsiteX103" fmla="*/ 166730 w 339726"/>
                <a:gd name="connsiteY103" fmla="*/ 200819 h 341313"/>
                <a:gd name="connsiteX104" fmla="*/ 172262 w 339726"/>
                <a:gd name="connsiteY104" fmla="*/ 214314 h 341313"/>
                <a:gd name="connsiteX105" fmla="*/ 176213 w 339726"/>
                <a:gd name="connsiteY105" fmla="*/ 225426 h 341313"/>
                <a:gd name="connsiteX106" fmla="*/ 166730 w 339726"/>
                <a:gd name="connsiteY106" fmla="*/ 221457 h 341313"/>
                <a:gd name="connsiteX107" fmla="*/ 152507 w 339726"/>
                <a:gd name="connsiteY107" fmla="*/ 215901 h 341313"/>
                <a:gd name="connsiteX108" fmla="*/ 144605 w 339726"/>
                <a:gd name="connsiteY108" fmla="*/ 213520 h 341313"/>
                <a:gd name="connsiteX109" fmla="*/ 135913 w 339726"/>
                <a:gd name="connsiteY109" fmla="*/ 209551 h 341313"/>
                <a:gd name="connsiteX110" fmla="*/ 120109 w 339726"/>
                <a:gd name="connsiteY110" fmla="*/ 202407 h 341313"/>
                <a:gd name="connsiteX111" fmla="*/ 116158 w 339726"/>
                <a:gd name="connsiteY111" fmla="*/ 200819 h 341313"/>
                <a:gd name="connsiteX112" fmla="*/ 110627 w 339726"/>
                <a:gd name="connsiteY112" fmla="*/ 198438 h 341313"/>
                <a:gd name="connsiteX113" fmla="*/ 102725 w 339726"/>
                <a:gd name="connsiteY113" fmla="*/ 196057 h 341313"/>
                <a:gd name="connsiteX114" fmla="*/ 96403 w 339726"/>
                <a:gd name="connsiteY114" fmla="*/ 192088 h 341313"/>
                <a:gd name="connsiteX115" fmla="*/ 88501 w 339726"/>
                <a:gd name="connsiteY115" fmla="*/ 187326 h 341313"/>
                <a:gd name="connsiteX116" fmla="*/ 80599 w 339726"/>
                <a:gd name="connsiteY116" fmla="*/ 183357 h 341313"/>
                <a:gd name="connsiteX117" fmla="*/ 73488 w 339726"/>
                <a:gd name="connsiteY117" fmla="*/ 180975 h 341313"/>
                <a:gd name="connsiteX118" fmla="*/ 67166 w 339726"/>
                <a:gd name="connsiteY118" fmla="*/ 177007 h 341313"/>
                <a:gd name="connsiteX119" fmla="*/ 60054 w 339726"/>
                <a:gd name="connsiteY119" fmla="*/ 174625 h 341313"/>
                <a:gd name="connsiteX120" fmla="*/ 54523 w 339726"/>
                <a:gd name="connsiteY120" fmla="*/ 170657 h 341313"/>
                <a:gd name="connsiteX121" fmla="*/ 49782 w 339726"/>
                <a:gd name="connsiteY121" fmla="*/ 167482 h 341313"/>
                <a:gd name="connsiteX122" fmla="*/ 45831 w 339726"/>
                <a:gd name="connsiteY122" fmla="*/ 165100 h 341313"/>
                <a:gd name="connsiteX123" fmla="*/ 41880 w 339726"/>
                <a:gd name="connsiteY123" fmla="*/ 163513 h 341313"/>
                <a:gd name="connsiteX124" fmla="*/ 45831 w 339726"/>
                <a:gd name="connsiteY124" fmla="*/ 165894 h 341313"/>
                <a:gd name="connsiteX125" fmla="*/ 49782 w 339726"/>
                <a:gd name="connsiteY125" fmla="*/ 169069 h 341313"/>
                <a:gd name="connsiteX126" fmla="*/ 53733 w 339726"/>
                <a:gd name="connsiteY126" fmla="*/ 173038 h 341313"/>
                <a:gd name="connsiteX127" fmla="*/ 60054 w 339726"/>
                <a:gd name="connsiteY127" fmla="*/ 175419 h 341313"/>
                <a:gd name="connsiteX128" fmla="*/ 65586 w 339726"/>
                <a:gd name="connsiteY128" fmla="*/ 179388 h 341313"/>
                <a:gd name="connsiteX129" fmla="*/ 71907 w 339726"/>
                <a:gd name="connsiteY129" fmla="*/ 183357 h 341313"/>
                <a:gd name="connsiteX130" fmla="*/ 79019 w 339726"/>
                <a:gd name="connsiteY130" fmla="*/ 187326 h 341313"/>
                <a:gd name="connsiteX131" fmla="*/ 85341 w 339726"/>
                <a:gd name="connsiteY131" fmla="*/ 192088 h 341313"/>
                <a:gd name="connsiteX132" fmla="*/ 93243 w 339726"/>
                <a:gd name="connsiteY132" fmla="*/ 196057 h 341313"/>
                <a:gd name="connsiteX133" fmla="*/ 100354 w 339726"/>
                <a:gd name="connsiteY133" fmla="*/ 200819 h 341313"/>
                <a:gd name="connsiteX134" fmla="*/ 108256 w 339726"/>
                <a:gd name="connsiteY134" fmla="*/ 204788 h 341313"/>
                <a:gd name="connsiteX135" fmla="*/ 112207 w 339726"/>
                <a:gd name="connsiteY135" fmla="*/ 206376 h 341313"/>
                <a:gd name="connsiteX136" fmla="*/ 116158 w 339726"/>
                <a:gd name="connsiteY136" fmla="*/ 209551 h 341313"/>
                <a:gd name="connsiteX137" fmla="*/ 131962 w 339726"/>
                <a:gd name="connsiteY137" fmla="*/ 217489 h 341313"/>
                <a:gd name="connsiteX138" fmla="*/ 140654 w 339726"/>
                <a:gd name="connsiteY138" fmla="*/ 221457 h 341313"/>
                <a:gd name="connsiteX139" fmla="*/ 148556 w 339726"/>
                <a:gd name="connsiteY139" fmla="*/ 225426 h 341313"/>
                <a:gd name="connsiteX140" fmla="*/ 162779 w 339726"/>
                <a:gd name="connsiteY140" fmla="*/ 231776 h 341313"/>
                <a:gd name="connsiteX141" fmla="*/ 165940 w 339726"/>
                <a:gd name="connsiteY141" fmla="*/ 233364 h 341313"/>
                <a:gd name="connsiteX142" fmla="*/ 150927 w 339726"/>
                <a:gd name="connsiteY142" fmla="*/ 237332 h 341313"/>
                <a:gd name="connsiteX143" fmla="*/ 131962 w 339726"/>
                <a:gd name="connsiteY143" fmla="*/ 239714 h 341313"/>
                <a:gd name="connsiteX144" fmla="*/ 110627 w 339726"/>
                <a:gd name="connsiteY144" fmla="*/ 241301 h 341313"/>
                <a:gd name="connsiteX145" fmla="*/ 88501 w 339726"/>
                <a:gd name="connsiteY145" fmla="*/ 238920 h 341313"/>
                <a:gd name="connsiteX146" fmla="*/ 65586 w 339726"/>
                <a:gd name="connsiteY146" fmla="*/ 230982 h 341313"/>
                <a:gd name="connsiteX147" fmla="*/ 46621 w 339726"/>
                <a:gd name="connsiteY147" fmla="*/ 217489 h 341313"/>
                <a:gd name="connsiteX148" fmla="*/ 32398 w 339726"/>
                <a:gd name="connsiteY148" fmla="*/ 200819 h 341313"/>
                <a:gd name="connsiteX149" fmla="*/ 20545 w 339726"/>
                <a:gd name="connsiteY149" fmla="*/ 184944 h 341313"/>
                <a:gd name="connsiteX150" fmla="*/ 11062 w 339726"/>
                <a:gd name="connsiteY150" fmla="*/ 167482 h 341313"/>
                <a:gd name="connsiteX151" fmla="*/ 5531 w 339726"/>
                <a:gd name="connsiteY151" fmla="*/ 153988 h 341313"/>
                <a:gd name="connsiteX152" fmla="*/ 1580 w 339726"/>
                <a:gd name="connsiteY152" fmla="*/ 143669 h 341313"/>
                <a:gd name="connsiteX153" fmla="*/ 0 w 339726"/>
                <a:gd name="connsiteY153" fmla="*/ 139700 h 341313"/>
                <a:gd name="connsiteX154" fmla="*/ 3161 w 339726"/>
                <a:gd name="connsiteY154" fmla="*/ 139700 h 341313"/>
                <a:gd name="connsiteX155" fmla="*/ 11062 w 339726"/>
                <a:gd name="connsiteY155" fmla="*/ 136525 h 341313"/>
                <a:gd name="connsiteX156" fmla="*/ 22915 w 339726"/>
                <a:gd name="connsiteY156" fmla="*/ 132557 h 341313"/>
                <a:gd name="connsiteX157" fmla="*/ 37139 w 339726"/>
                <a:gd name="connsiteY157" fmla="*/ 130175 h 341313"/>
                <a:gd name="connsiteX158" fmla="*/ 191688 w 339726"/>
                <a:gd name="connsiteY158" fmla="*/ 0 h 341313"/>
                <a:gd name="connsiteX159" fmla="*/ 194052 w 339726"/>
                <a:gd name="connsiteY159" fmla="*/ 2381 h 341313"/>
                <a:gd name="connsiteX160" fmla="*/ 200357 w 339726"/>
                <a:gd name="connsiteY160" fmla="*/ 7937 h 341313"/>
                <a:gd name="connsiteX161" fmla="*/ 209025 w 339726"/>
                <a:gd name="connsiteY161" fmla="*/ 19050 h 341313"/>
                <a:gd name="connsiteX162" fmla="*/ 219270 w 339726"/>
                <a:gd name="connsiteY162" fmla="*/ 30956 h 341313"/>
                <a:gd name="connsiteX163" fmla="*/ 228726 w 339726"/>
                <a:gd name="connsiteY163" fmla="*/ 46831 h 341313"/>
                <a:gd name="connsiteX164" fmla="*/ 238183 w 339726"/>
                <a:gd name="connsiteY164" fmla="*/ 64294 h 341313"/>
                <a:gd name="connsiteX165" fmla="*/ 243699 w 339726"/>
                <a:gd name="connsiteY165" fmla="*/ 84137 h 341313"/>
                <a:gd name="connsiteX166" fmla="*/ 246063 w 339726"/>
                <a:gd name="connsiteY166" fmla="*/ 105569 h 341313"/>
                <a:gd name="connsiteX167" fmla="*/ 243699 w 339726"/>
                <a:gd name="connsiteY167" fmla="*/ 130175 h 341313"/>
                <a:gd name="connsiteX168" fmla="*/ 235031 w 339726"/>
                <a:gd name="connsiteY168" fmla="*/ 153194 h 341313"/>
                <a:gd name="connsiteX169" fmla="*/ 224786 w 339726"/>
                <a:gd name="connsiteY169" fmla="*/ 171450 h 341313"/>
                <a:gd name="connsiteX170" fmla="*/ 212965 w 339726"/>
                <a:gd name="connsiteY170" fmla="*/ 188912 h 341313"/>
                <a:gd name="connsiteX171" fmla="*/ 203509 w 339726"/>
                <a:gd name="connsiteY171" fmla="*/ 200819 h 341313"/>
                <a:gd name="connsiteX172" fmla="*/ 195628 w 339726"/>
                <a:gd name="connsiteY172" fmla="*/ 209550 h 341313"/>
                <a:gd name="connsiteX173" fmla="*/ 194052 w 339726"/>
                <a:gd name="connsiteY173" fmla="*/ 198437 h 341313"/>
                <a:gd name="connsiteX174" fmla="*/ 191688 w 339726"/>
                <a:gd name="connsiteY174" fmla="*/ 182562 h 341313"/>
                <a:gd name="connsiteX175" fmla="*/ 191688 w 339726"/>
                <a:gd name="connsiteY175" fmla="*/ 173037 h 341313"/>
                <a:gd name="connsiteX176" fmla="*/ 190112 w 339726"/>
                <a:gd name="connsiteY176" fmla="*/ 163512 h 341313"/>
                <a:gd name="connsiteX177" fmla="*/ 188536 w 339726"/>
                <a:gd name="connsiteY177" fmla="*/ 144462 h 341313"/>
                <a:gd name="connsiteX178" fmla="*/ 188536 w 339726"/>
                <a:gd name="connsiteY178" fmla="*/ 139700 h 341313"/>
                <a:gd name="connsiteX179" fmla="*/ 188536 w 339726"/>
                <a:gd name="connsiteY179" fmla="*/ 135731 h 341313"/>
                <a:gd name="connsiteX180" fmla="*/ 188536 w 339726"/>
                <a:gd name="connsiteY180" fmla="*/ 124619 h 341313"/>
                <a:gd name="connsiteX181" fmla="*/ 188536 w 339726"/>
                <a:gd name="connsiteY181" fmla="*/ 116681 h 341313"/>
                <a:gd name="connsiteX182" fmla="*/ 187748 w 339726"/>
                <a:gd name="connsiteY182" fmla="*/ 107156 h 341313"/>
                <a:gd name="connsiteX183" fmla="*/ 187748 w 339726"/>
                <a:gd name="connsiteY183" fmla="*/ 97631 h 341313"/>
                <a:gd name="connsiteX184" fmla="*/ 187748 w 339726"/>
                <a:gd name="connsiteY184" fmla="*/ 89694 h 341313"/>
                <a:gd name="connsiteX185" fmla="*/ 188536 w 339726"/>
                <a:gd name="connsiteY185" fmla="*/ 81756 h 341313"/>
                <a:gd name="connsiteX186" fmla="*/ 188536 w 339726"/>
                <a:gd name="connsiteY186" fmla="*/ 73819 h 341313"/>
                <a:gd name="connsiteX187" fmla="*/ 188536 w 339726"/>
                <a:gd name="connsiteY187" fmla="*/ 66675 h 341313"/>
                <a:gd name="connsiteX188" fmla="*/ 188536 w 339726"/>
                <a:gd name="connsiteY188" fmla="*/ 60325 h 341313"/>
                <a:gd name="connsiteX189" fmla="*/ 188536 w 339726"/>
                <a:gd name="connsiteY189" fmla="*/ 54769 h 341313"/>
                <a:gd name="connsiteX190" fmla="*/ 188536 w 339726"/>
                <a:gd name="connsiteY190" fmla="*/ 50800 h 341313"/>
                <a:gd name="connsiteX191" fmla="*/ 190112 w 339726"/>
                <a:gd name="connsiteY191" fmla="*/ 45244 h 341313"/>
                <a:gd name="connsiteX192" fmla="*/ 190112 w 339726"/>
                <a:gd name="connsiteY192" fmla="*/ 42862 h 341313"/>
                <a:gd name="connsiteX193" fmla="*/ 188536 w 339726"/>
                <a:gd name="connsiteY193" fmla="*/ 45244 h 341313"/>
                <a:gd name="connsiteX194" fmla="*/ 188536 w 339726"/>
                <a:gd name="connsiteY194" fmla="*/ 50800 h 341313"/>
                <a:gd name="connsiteX195" fmla="*/ 187748 w 339726"/>
                <a:gd name="connsiteY195" fmla="*/ 54769 h 341313"/>
                <a:gd name="connsiteX196" fmla="*/ 187748 w 339726"/>
                <a:gd name="connsiteY196" fmla="*/ 60325 h 341313"/>
                <a:gd name="connsiteX197" fmla="*/ 186172 w 339726"/>
                <a:gd name="connsiteY197" fmla="*/ 66675 h 341313"/>
                <a:gd name="connsiteX198" fmla="*/ 186172 w 339726"/>
                <a:gd name="connsiteY198" fmla="*/ 73819 h 341313"/>
                <a:gd name="connsiteX199" fmla="*/ 184596 w 339726"/>
                <a:gd name="connsiteY199" fmla="*/ 81756 h 341313"/>
                <a:gd name="connsiteX200" fmla="*/ 184596 w 339726"/>
                <a:gd name="connsiteY200" fmla="*/ 89694 h 341313"/>
                <a:gd name="connsiteX201" fmla="*/ 183808 w 339726"/>
                <a:gd name="connsiteY201" fmla="*/ 97631 h 341313"/>
                <a:gd name="connsiteX202" fmla="*/ 183808 w 339726"/>
                <a:gd name="connsiteY202" fmla="*/ 107156 h 341313"/>
                <a:gd name="connsiteX203" fmla="*/ 183808 w 339726"/>
                <a:gd name="connsiteY203" fmla="*/ 115094 h 341313"/>
                <a:gd name="connsiteX204" fmla="*/ 182232 w 339726"/>
                <a:gd name="connsiteY204" fmla="*/ 124619 h 341313"/>
                <a:gd name="connsiteX205" fmla="*/ 182232 w 339726"/>
                <a:gd name="connsiteY205" fmla="*/ 135731 h 341313"/>
                <a:gd name="connsiteX206" fmla="*/ 182232 w 339726"/>
                <a:gd name="connsiteY206" fmla="*/ 139700 h 341313"/>
                <a:gd name="connsiteX207" fmla="*/ 182232 w 339726"/>
                <a:gd name="connsiteY207" fmla="*/ 144462 h 341313"/>
                <a:gd name="connsiteX208" fmla="*/ 182232 w 339726"/>
                <a:gd name="connsiteY208" fmla="*/ 163512 h 341313"/>
                <a:gd name="connsiteX209" fmla="*/ 182232 w 339726"/>
                <a:gd name="connsiteY209" fmla="*/ 173037 h 341313"/>
                <a:gd name="connsiteX210" fmla="*/ 182232 w 339726"/>
                <a:gd name="connsiteY210" fmla="*/ 182562 h 341313"/>
                <a:gd name="connsiteX211" fmla="*/ 182232 w 339726"/>
                <a:gd name="connsiteY211" fmla="*/ 192087 h 341313"/>
                <a:gd name="connsiteX212" fmla="*/ 182232 w 339726"/>
                <a:gd name="connsiteY212" fmla="*/ 200025 h 341313"/>
                <a:gd name="connsiteX213" fmla="*/ 182232 w 339726"/>
                <a:gd name="connsiteY213" fmla="*/ 202406 h 341313"/>
                <a:gd name="connsiteX214" fmla="*/ 171199 w 339726"/>
                <a:gd name="connsiteY214" fmla="*/ 190500 h 341313"/>
                <a:gd name="connsiteX215" fmla="*/ 159378 w 339726"/>
                <a:gd name="connsiteY215" fmla="*/ 174625 h 341313"/>
                <a:gd name="connsiteX216" fmla="*/ 149133 w 339726"/>
                <a:gd name="connsiteY216" fmla="*/ 153987 h 341313"/>
                <a:gd name="connsiteX217" fmla="*/ 141253 w 339726"/>
                <a:gd name="connsiteY217" fmla="*/ 131762 h 341313"/>
                <a:gd name="connsiteX218" fmla="*/ 136525 w 339726"/>
                <a:gd name="connsiteY218" fmla="*/ 105569 h 341313"/>
                <a:gd name="connsiteX219" fmla="*/ 139677 w 339726"/>
                <a:gd name="connsiteY219" fmla="*/ 84137 h 341313"/>
                <a:gd name="connsiteX220" fmla="*/ 145981 w 339726"/>
                <a:gd name="connsiteY220" fmla="*/ 64294 h 341313"/>
                <a:gd name="connsiteX221" fmla="*/ 153862 w 339726"/>
                <a:gd name="connsiteY221" fmla="*/ 46831 h 341313"/>
                <a:gd name="connsiteX222" fmla="*/ 164894 w 339726"/>
                <a:gd name="connsiteY222" fmla="*/ 30956 h 341313"/>
                <a:gd name="connsiteX223" fmla="*/ 174351 w 339726"/>
                <a:gd name="connsiteY223" fmla="*/ 19050 h 341313"/>
                <a:gd name="connsiteX224" fmla="*/ 183808 w 339726"/>
                <a:gd name="connsiteY224" fmla="*/ 7937 h 341313"/>
                <a:gd name="connsiteX225" fmla="*/ 188536 w 339726"/>
                <a:gd name="connsiteY225" fmla="*/ 2381 h 34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339726" h="341313">
                  <a:moveTo>
                    <a:pt x="185739" y="211138"/>
                  </a:moveTo>
                  <a:lnTo>
                    <a:pt x="189707" y="211138"/>
                  </a:lnTo>
                  <a:lnTo>
                    <a:pt x="189707" y="212707"/>
                  </a:lnTo>
                  <a:lnTo>
                    <a:pt x="189707" y="215059"/>
                  </a:lnTo>
                  <a:lnTo>
                    <a:pt x="189707" y="218980"/>
                  </a:lnTo>
                  <a:lnTo>
                    <a:pt x="191295" y="226038"/>
                  </a:lnTo>
                  <a:lnTo>
                    <a:pt x="191295" y="232311"/>
                  </a:lnTo>
                  <a:lnTo>
                    <a:pt x="191295" y="241722"/>
                  </a:lnTo>
                  <a:lnTo>
                    <a:pt x="192089" y="251132"/>
                  </a:lnTo>
                  <a:lnTo>
                    <a:pt x="192089" y="261326"/>
                  </a:lnTo>
                  <a:lnTo>
                    <a:pt x="192089" y="273873"/>
                  </a:lnTo>
                  <a:lnTo>
                    <a:pt x="193676" y="285636"/>
                  </a:lnTo>
                  <a:lnTo>
                    <a:pt x="193676" y="291909"/>
                  </a:lnTo>
                  <a:lnTo>
                    <a:pt x="193676" y="298967"/>
                  </a:lnTo>
                  <a:lnTo>
                    <a:pt x="193676" y="313083"/>
                  </a:lnTo>
                  <a:lnTo>
                    <a:pt x="192089" y="327982"/>
                  </a:lnTo>
                  <a:lnTo>
                    <a:pt x="192089" y="341313"/>
                  </a:lnTo>
                  <a:lnTo>
                    <a:pt x="169863" y="341313"/>
                  </a:lnTo>
                  <a:lnTo>
                    <a:pt x="169863" y="339745"/>
                  </a:lnTo>
                  <a:lnTo>
                    <a:pt x="172245" y="324845"/>
                  </a:lnTo>
                  <a:lnTo>
                    <a:pt x="174626" y="312298"/>
                  </a:lnTo>
                  <a:lnTo>
                    <a:pt x="176213" y="297399"/>
                  </a:lnTo>
                  <a:lnTo>
                    <a:pt x="178595" y="285636"/>
                  </a:lnTo>
                  <a:lnTo>
                    <a:pt x="180182" y="272305"/>
                  </a:lnTo>
                  <a:lnTo>
                    <a:pt x="181770" y="261326"/>
                  </a:lnTo>
                  <a:lnTo>
                    <a:pt x="183357" y="251132"/>
                  </a:lnTo>
                  <a:lnTo>
                    <a:pt x="183357" y="240153"/>
                  </a:lnTo>
                  <a:lnTo>
                    <a:pt x="184151" y="232311"/>
                  </a:lnTo>
                  <a:lnTo>
                    <a:pt x="184151" y="226038"/>
                  </a:lnTo>
                  <a:lnTo>
                    <a:pt x="185739" y="218980"/>
                  </a:lnTo>
                  <a:lnTo>
                    <a:pt x="185739" y="215059"/>
                  </a:lnTo>
                  <a:lnTo>
                    <a:pt x="185739" y="212707"/>
                  </a:lnTo>
                  <a:close/>
                  <a:moveTo>
                    <a:pt x="298218" y="173038"/>
                  </a:moveTo>
                  <a:lnTo>
                    <a:pt x="314183" y="173038"/>
                  </a:lnTo>
                  <a:lnTo>
                    <a:pt x="327753" y="174614"/>
                  </a:lnTo>
                  <a:lnTo>
                    <a:pt x="337332" y="175402"/>
                  </a:lnTo>
                  <a:lnTo>
                    <a:pt x="339726" y="175402"/>
                  </a:lnTo>
                  <a:lnTo>
                    <a:pt x="339726" y="179341"/>
                  </a:lnTo>
                  <a:lnTo>
                    <a:pt x="338130" y="188797"/>
                  </a:lnTo>
                  <a:lnTo>
                    <a:pt x="334139" y="200616"/>
                  </a:lnTo>
                  <a:lnTo>
                    <a:pt x="329349" y="217164"/>
                  </a:lnTo>
                  <a:lnTo>
                    <a:pt x="320569" y="234499"/>
                  </a:lnTo>
                  <a:lnTo>
                    <a:pt x="310191" y="250258"/>
                  </a:lnTo>
                  <a:lnTo>
                    <a:pt x="294227" y="263653"/>
                  </a:lnTo>
                  <a:lnTo>
                    <a:pt x="272674" y="273897"/>
                  </a:lnTo>
                  <a:lnTo>
                    <a:pt x="249525" y="279412"/>
                  </a:lnTo>
                  <a:lnTo>
                    <a:pt x="229570" y="280988"/>
                  </a:lnTo>
                  <a:lnTo>
                    <a:pt x="212008" y="279412"/>
                  </a:lnTo>
                  <a:lnTo>
                    <a:pt x="199236" y="277048"/>
                  </a:lnTo>
                  <a:lnTo>
                    <a:pt x="206421" y="271533"/>
                  </a:lnTo>
                  <a:lnTo>
                    <a:pt x="216798" y="262077"/>
                  </a:lnTo>
                  <a:lnTo>
                    <a:pt x="222385" y="256562"/>
                  </a:lnTo>
                  <a:lnTo>
                    <a:pt x="227973" y="252622"/>
                  </a:lnTo>
                  <a:lnTo>
                    <a:pt x="241543" y="242378"/>
                  </a:lnTo>
                  <a:lnTo>
                    <a:pt x="243938" y="240802"/>
                  </a:lnTo>
                  <a:lnTo>
                    <a:pt x="247131" y="238439"/>
                  </a:lnTo>
                  <a:lnTo>
                    <a:pt x="253517" y="232923"/>
                  </a:lnTo>
                  <a:lnTo>
                    <a:pt x="259903" y="228983"/>
                  </a:lnTo>
                  <a:lnTo>
                    <a:pt x="265490" y="223467"/>
                  </a:lnTo>
                  <a:lnTo>
                    <a:pt x="272674" y="219528"/>
                  </a:lnTo>
                  <a:lnTo>
                    <a:pt x="277464" y="215588"/>
                  </a:lnTo>
                  <a:lnTo>
                    <a:pt x="288639" y="209284"/>
                  </a:lnTo>
                  <a:lnTo>
                    <a:pt x="292630" y="206132"/>
                  </a:lnTo>
                  <a:lnTo>
                    <a:pt x="298218" y="202192"/>
                  </a:lnTo>
                  <a:lnTo>
                    <a:pt x="300613" y="200616"/>
                  </a:lnTo>
                  <a:lnTo>
                    <a:pt x="304604" y="198252"/>
                  </a:lnTo>
                  <a:lnTo>
                    <a:pt x="307797" y="196676"/>
                  </a:lnTo>
                  <a:lnTo>
                    <a:pt x="310191" y="195888"/>
                  </a:lnTo>
                  <a:lnTo>
                    <a:pt x="311788" y="194313"/>
                  </a:lnTo>
                  <a:lnTo>
                    <a:pt x="310191" y="194313"/>
                  </a:lnTo>
                  <a:lnTo>
                    <a:pt x="307797" y="195888"/>
                  </a:lnTo>
                  <a:lnTo>
                    <a:pt x="304604" y="198252"/>
                  </a:lnTo>
                  <a:lnTo>
                    <a:pt x="300613" y="199828"/>
                  </a:lnTo>
                  <a:lnTo>
                    <a:pt x="296621" y="202192"/>
                  </a:lnTo>
                  <a:lnTo>
                    <a:pt x="292630" y="204556"/>
                  </a:lnTo>
                  <a:lnTo>
                    <a:pt x="287043" y="207708"/>
                  </a:lnTo>
                  <a:lnTo>
                    <a:pt x="276666" y="213224"/>
                  </a:lnTo>
                  <a:lnTo>
                    <a:pt x="269481" y="217164"/>
                  </a:lnTo>
                  <a:lnTo>
                    <a:pt x="264692" y="221104"/>
                  </a:lnTo>
                  <a:lnTo>
                    <a:pt x="257508" y="225043"/>
                  </a:lnTo>
                  <a:lnTo>
                    <a:pt x="251122" y="228983"/>
                  </a:lnTo>
                  <a:lnTo>
                    <a:pt x="243938" y="232923"/>
                  </a:lnTo>
                  <a:lnTo>
                    <a:pt x="239947" y="235287"/>
                  </a:lnTo>
                  <a:lnTo>
                    <a:pt x="237552" y="238439"/>
                  </a:lnTo>
                  <a:lnTo>
                    <a:pt x="223982" y="246318"/>
                  </a:lnTo>
                  <a:lnTo>
                    <a:pt x="216798" y="251834"/>
                  </a:lnTo>
                  <a:lnTo>
                    <a:pt x="212008" y="255774"/>
                  </a:lnTo>
                  <a:lnTo>
                    <a:pt x="199236" y="264441"/>
                  </a:lnTo>
                  <a:lnTo>
                    <a:pt x="198438" y="266017"/>
                  </a:lnTo>
                  <a:lnTo>
                    <a:pt x="200833" y="252622"/>
                  </a:lnTo>
                  <a:lnTo>
                    <a:pt x="206421" y="236863"/>
                  </a:lnTo>
                  <a:lnTo>
                    <a:pt x="214403" y="219528"/>
                  </a:lnTo>
                  <a:lnTo>
                    <a:pt x="226377" y="203768"/>
                  </a:lnTo>
                  <a:lnTo>
                    <a:pt x="241543" y="188797"/>
                  </a:lnTo>
                  <a:lnTo>
                    <a:pt x="259903" y="179341"/>
                  </a:lnTo>
                  <a:lnTo>
                    <a:pt x="279060" y="174614"/>
                  </a:lnTo>
                  <a:close/>
                  <a:moveTo>
                    <a:pt x="54523" y="128588"/>
                  </a:moveTo>
                  <a:lnTo>
                    <a:pt x="73488" y="128588"/>
                  </a:lnTo>
                  <a:lnTo>
                    <a:pt x="93243" y="131763"/>
                  </a:lnTo>
                  <a:lnTo>
                    <a:pt x="112207" y="138113"/>
                  </a:lnTo>
                  <a:lnTo>
                    <a:pt x="131172" y="151607"/>
                  </a:lnTo>
                  <a:lnTo>
                    <a:pt x="145395" y="167482"/>
                  </a:lnTo>
                  <a:lnTo>
                    <a:pt x="157248" y="183357"/>
                  </a:lnTo>
                  <a:lnTo>
                    <a:pt x="166730" y="200819"/>
                  </a:lnTo>
                  <a:lnTo>
                    <a:pt x="172262" y="214314"/>
                  </a:lnTo>
                  <a:lnTo>
                    <a:pt x="176213" y="225426"/>
                  </a:lnTo>
                  <a:lnTo>
                    <a:pt x="166730" y="221457"/>
                  </a:lnTo>
                  <a:lnTo>
                    <a:pt x="152507" y="215901"/>
                  </a:lnTo>
                  <a:lnTo>
                    <a:pt x="144605" y="213520"/>
                  </a:lnTo>
                  <a:lnTo>
                    <a:pt x="135913" y="209551"/>
                  </a:lnTo>
                  <a:lnTo>
                    <a:pt x="120109" y="202407"/>
                  </a:lnTo>
                  <a:lnTo>
                    <a:pt x="116158" y="200819"/>
                  </a:lnTo>
                  <a:lnTo>
                    <a:pt x="110627" y="198438"/>
                  </a:lnTo>
                  <a:lnTo>
                    <a:pt x="102725" y="196057"/>
                  </a:lnTo>
                  <a:lnTo>
                    <a:pt x="96403" y="192088"/>
                  </a:lnTo>
                  <a:lnTo>
                    <a:pt x="88501" y="187326"/>
                  </a:lnTo>
                  <a:lnTo>
                    <a:pt x="80599" y="183357"/>
                  </a:lnTo>
                  <a:lnTo>
                    <a:pt x="73488" y="180975"/>
                  </a:lnTo>
                  <a:lnTo>
                    <a:pt x="67166" y="177007"/>
                  </a:lnTo>
                  <a:lnTo>
                    <a:pt x="60054" y="174625"/>
                  </a:lnTo>
                  <a:lnTo>
                    <a:pt x="54523" y="170657"/>
                  </a:lnTo>
                  <a:lnTo>
                    <a:pt x="49782" y="167482"/>
                  </a:lnTo>
                  <a:lnTo>
                    <a:pt x="45831" y="165100"/>
                  </a:lnTo>
                  <a:lnTo>
                    <a:pt x="41880" y="163513"/>
                  </a:lnTo>
                  <a:lnTo>
                    <a:pt x="45831" y="165894"/>
                  </a:lnTo>
                  <a:lnTo>
                    <a:pt x="49782" y="169069"/>
                  </a:lnTo>
                  <a:lnTo>
                    <a:pt x="53733" y="173038"/>
                  </a:lnTo>
                  <a:lnTo>
                    <a:pt x="60054" y="175419"/>
                  </a:lnTo>
                  <a:lnTo>
                    <a:pt x="65586" y="179388"/>
                  </a:lnTo>
                  <a:lnTo>
                    <a:pt x="71907" y="183357"/>
                  </a:lnTo>
                  <a:lnTo>
                    <a:pt x="79019" y="187326"/>
                  </a:lnTo>
                  <a:lnTo>
                    <a:pt x="85341" y="192088"/>
                  </a:lnTo>
                  <a:lnTo>
                    <a:pt x="93243" y="196057"/>
                  </a:lnTo>
                  <a:lnTo>
                    <a:pt x="100354" y="200819"/>
                  </a:lnTo>
                  <a:lnTo>
                    <a:pt x="108256" y="204788"/>
                  </a:lnTo>
                  <a:lnTo>
                    <a:pt x="112207" y="206376"/>
                  </a:lnTo>
                  <a:lnTo>
                    <a:pt x="116158" y="209551"/>
                  </a:lnTo>
                  <a:lnTo>
                    <a:pt x="131962" y="217489"/>
                  </a:lnTo>
                  <a:lnTo>
                    <a:pt x="140654" y="221457"/>
                  </a:lnTo>
                  <a:lnTo>
                    <a:pt x="148556" y="225426"/>
                  </a:lnTo>
                  <a:lnTo>
                    <a:pt x="162779" y="231776"/>
                  </a:lnTo>
                  <a:lnTo>
                    <a:pt x="165940" y="233364"/>
                  </a:lnTo>
                  <a:lnTo>
                    <a:pt x="150927" y="237332"/>
                  </a:lnTo>
                  <a:lnTo>
                    <a:pt x="131962" y="239714"/>
                  </a:lnTo>
                  <a:lnTo>
                    <a:pt x="110627" y="241301"/>
                  </a:lnTo>
                  <a:lnTo>
                    <a:pt x="88501" y="238920"/>
                  </a:lnTo>
                  <a:lnTo>
                    <a:pt x="65586" y="230982"/>
                  </a:lnTo>
                  <a:lnTo>
                    <a:pt x="46621" y="217489"/>
                  </a:lnTo>
                  <a:lnTo>
                    <a:pt x="32398" y="200819"/>
                  </a:lnTo>
                  <a:lnTo>
                    <a:pt x="20545" y="184944"/>
                  </a:lnTo>
                  <a:lnTo>
                    <a:pt x="11062" y="167482"/>
                  </a:lnTo>
                  <a:lnTo>
                    <a:pt x="5531" y="153988"/>
                  </a:lnTo>
                  <a:lnTo>
                    <a:pt x="1580" y="143669"/>
                  </a:lnTo>
                  <a:lnTo>
                    <a:pt x="0" y="139700"/>
                  </a:lnTo>
                  <a:lnTo>
                    <a:pt x="3161" y="139700"/>
                  </a:lnTo>
                  <a:lnTo>
                    <a:pt x="11062" y="136525"/>
                  </a:lnTo>
                  <a:lnTo>
                    <a:pt x="22915" y="132557"/>
                  </a:lnTo>
                  <a:lnTo>
                    <a:pt x="37139" y="130175"/>
                  </a:lnTo>
                  <a:close/>
                  <a:moveTo>
                    <a:pt x="191688" y="0"/>
                  </a:moveTo>
                  <a:lnTo>
                    <a:pt x="194052" y="2381"/>
                  </a:lnTo>
                  <a:lnTo>
                    <a:pt x="200357" y="7937"/>
                  </a:lnTo>
                  <a:lnTo>
                    <a:pt x="209025" y="19050"/>
                  </a:lnTo>
                  <a:lnTo>
                    <a:pt x="219270" y="30956"/>
                  </a:lnTo>
                  <a:lnTo>
                    <a:pt x="228726" y="46831"/>
                  </a:lnTo>
                  <a:lnTo>
                    <a:pt x="238183" y="64294"/>
                  </a:lnTo>
                  <a:lnTo>
                    <a:pt x="243699" y="84137"/>
                  </a:lnTo>
                  <a:lnTo>
                    <a:pt x="246063" y="105569"/>
                  </a:lnTo>
                  <a:lnTo>
                    <a:pt x="243699" y="130175"/>
                  </a:lnTo>
                  <a:lnTo>
                    <a:pt x="235031" y="153194"/>
                  </a:lnTo>
                  <a:lnTo>
                    <a:pt x="224786" y="171450"/>
                  </a:lnTo>
                  <a:lnTo>
                    <a:pt x="212965" y="188912"/>
                  </a:lnTo>
                  <a:lnTo>
                    <a:pt x="203509" y="200819"/>
                  </a:lnTo>
                  <a:lnTo>
                    <a:pt x="195628" y="209550"/>
                  </a:lnTo>
                  <a:lnTo>
                    <a:pt x="194052" y="198437"/>
                  </a:lnTo>
                  <a:lnTo>
                    <a:pt x="191688" y="182562"/>
                  </a:lnTo>
                  <a:lnTo>
                    <a:pt x="191688" y="173037"/>
                  </a:lnTo>
                  <a:lnTo>
                    <a:pt x="190112" y="163512"/>
                  </a:lnTo>
                  <a:lnTo>
                    <a:pt x="188536" y="144462"/>
                  </a:lnTo>
                  <a:lnTo>
                    <a:pt x="188536" y="139700"/>
                  </a:lnTo>
                  <a:lnTo>
                    <a:pt x="188536" y="135731"/>
                  </a:lnTo>
                  <a:lnTo>
                    <a:pt x="188536" y="124619"/>
                  </a:lnTo>
                  <a:lnTo>
                    <a:pt x="188536" y="116681"/>
                  </a:lnTo>
                  <a:lnTo>
                    <a:pt x="187748" y="107156"/>
                  </a:lnTo>
                  <a:lnTo>
                    <a:pt x="187748" y="97631"/>
                  </a:lnTo>
                  <a:lnTo>
                    <a:pt x="187748" y="89694"/>
                  </a:lnTo>
                  <a:lnTo>
                    <a:pt x="188536" y="81756"/>
                  </a:lnTo>
                  <a:lnTo>
                    <a:pt x="188536" y="73819"/>
                  </a:lnTo>
                  <a:lnTo>
                    <a:pt x="188536" y="66675"/>
                  </a:lnTo>
                  <a:lnTo>
                    <a:pt x="188536" y="60325"/>
                  </a:lnTo>
                  <a:lnTo>
                    <a:pt x="188536" y="54769"/>
                  </a:lnTo>
                  <a:lnTo>
                    <a:pt x="188536" y="50800"/>
                  </a:lnTo>
                  <a:lnTo>
                    <a:pt x="190112" y="45244"/>
                  </a:lnTo>
                  <a:lnTo>
                    <a:pt x="190112" y="42862"/>
                  </a:lnTo>
                  <a:lnTo>
                    <a:pt x="188536" y="45244"/>
                  </a:lnTo>
                  <a:lnTo>
                    <a:pt x="188536" y="50800"/>
                  </a:lnTo>
                  <a:lnTo>
                    <a:pt x="187748" y="54769"/>
                  </a:lnTo>
                  <a:lnTo>
                    <a:pt x="187748" y="60325"/>
                  </a:lnTo>
                  <a:lnTo>
                    <a:pt x="186172" y="66675"/>
                  </a:lnTo>
                  <a:lnTo>
                    <a:pt x="186172" y="73819"/>
                  </a:lnTo>
                  <a:lnTo>
                    <a:pt x="184596" y="81756"/>
                  </a:lnTo>
                  <a:lnTo>
                    <a:pt x="184596" y="89694"/>
                  </a:lnTo>
                  <a:lnTo>
                    <a:pt x="183808" y="97631"/>
                  </a:lnTo>
                  <a:lnTo>
                    <a:pt x="183808" y="107156"/>
                  </a:lnTo>
                  <a:lnTo>
                    <a:pt x="183808" y="115094"/>
                  </a:lnTo>
                  <a:lnTo>
                    <a:pt x="182232" y="124619"/>
                  </a:lnTo>
                  <a:lnTo>
                    <a:pt x="182232" y="135731"/>
                  </a:lnTo>
                  <a:lnTo>
                    <a:pt x="182232" y="139700"/>
                  </a:lnTo>
                  <a:lnTo>
                    <a:pt x="182232" y="144462"/>
                  </a:lnTo>
                  <a:lnTo>
                    <a:pt x="182232" y="163512"/>
                  </a:lnTo>
                  <a:lnTo>
                    <a:pt x="182232" y="173037"/>
                  </a:lnTo>
                  <a:lnTo>
                    <a:pt x="182232" y="182562"/>
                  </a:lnTo>
                  <a:lnTo>
                    <a:pt x="182232" y="192087"/>
                  </a:lnTo>
                  <a:lnTo>
                    <a:pt x="182232" y="200025"/>
                  </a:lnTo>
                  <a:lnTo>
                    <a:pt x="182232" y="202406"/>
                  </a:lnTo>
                  <a:lnTo>
                    <a:pt x="171199" y="190500"/>
                  </a:lnTo>
                  <a:lnTo>
                    <a:pt x="159378" y="174625"/>
                  </a:lnTo>
                  <a:lnTo>
                    <a:pt x="149133" y="153987"/>
                  </a:lnTo>
                  <a:lnTo>
                    <a:pt x="141253" y="131762"/>
                  </a:lnTo>
                  <a:lnTo>
                    <a:pt x="136525" y="105569"/>
                  </a:lnTo>
                  <a:lnTo>
                    <a:pt x="139677" y="84137"/>
                  </a:lnTo>
                  <a:lnTo>
                    <a:pt x="145981" y="64294"/>
                  </a:lnTo>
                  <a:lnTo>
                    <a:pt x="153862" y="46831"/>
                  </a:lnTo>
                  <a:lnTo>
                    <a:pt x="164894" y="30956"/>
                  </a:lnTo>
                  <a:lnTo>
                    <a:pt x="174351" y="19050"/>
                  </a:lnTo>
                  <a:lnTo>
                    <a:pt x="183808" y="7937"/>
                  </a:lnTo>
                  <a:lnTo>
                    <a:pt x="188536" y="2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>
              <a:noAutofit/>
            </a:bodyPr>
            <a:lstStyle/>
            <a:p>
              <a:endParaRPr lang="zh-CN" altLang="en-US" sz="1705"/>
            </a:p>
          </p:txBody>
        </p:sp>
        <p:sp>
          <p:nvSpPr>
            <p:cNvPr id="2433" name="任意多边形 2432"/>
            <p:cNvSpPr/>
            <p:nvPr/>
          </p:nvSpPr>
          <p:spPr bwMode="auto">
            <a:xfrm>
              <a:off x="7632701" y="2874963"/>
              <a:ext cx="366713" cy="301625"/>
            </a:xfrm>
            <a:custGeom>
              <a:avLst/>
              <a:gdLst>
                <a:gd name="connsiteX0" fmla="*/ 79375 w 366713"/>
                <a:gd name="connsiteY0" fmla="*/ 201612 h 301625"/>
                <a:gd name="connsiteX1" fmla="*/ 79375 w 366713"/>
                <a:gd name="connsiteY1" fmla="*/ 301625 h 301625"/>
                <a:gd name="connsiteX2" fmla="*/ 14287 w 366713"/>
                <a:gd name="connsiteY2" fmla="*/ 301625 h 301625"/>
                <a:gd name="connsiteX3" fmla="*/ 14287 w 366713"/>
                <a:gd name="connsiteY3" fmla="*/ 250418 h 301625"/>
                <a:gd name="connsiteX4" fmla="*/ 131743 w 366713"/>
                <a:gd name="connsiteY4" fmla="*/ 163512 h 301625"/>
                <a:gd name="connsiteX5" fmla="*/ 161925 w 366713"/>
                <a:gd name="connsiteY5" fmla="*/ 182562 h 301625"/>
                <a:gd name="connsiteX6" fmla="*/ 161925 w 366713"/>
                <a:gd name="connsiteY6" fmla="*/ 301625 h 301625"/>
                <a:gd name="connsiteX7" fmla="*/ 100012 w 366713"/>
                <a:gd name="connsiteY7" fmla="*/ 301625 h 301625"/>
                <a:gd name="connsiteX8" fmla="*/ 100012 w 366713"/>
                <a:gd name="connsiteY8" fmla="*/ 187325 h 301625"/>
                <a:gd name="connsiteX9" fmla="*/ 246062 w 366713"/>
                <a:gd name="connsiteY9" fmla="*/ 139700 h 301625"/>
                <a:gd name="connsiteX10" fmla="*/ 246062 w 366713"/>
                <a:gd name="connsiteY10" fmla="*/ 301625 h 301625"/>
                <a:gd name="connsiteX11" fmla="*/ 182562 w 366713"/>
                <a:gd name="connsiteY11" fmla="*/ 301625 h 301625"/>
                <a:gd name="connsiteX12" fmla="*/ 182562 w 366713"/>
                <a:gd name="connsiteY12" fmla="*/ 192346 h 301625"/>
                <a:gd name="connsiteX13" fmla="*/ 184130 w 366713"/>
                <a:gd name="connsiteY13" fmla="*/ 193941 h 301625"/>
                <a:gd name="connsiteX14" fmla="*/ 330200 w 366713"/>
                <a:gd name="connsiteY14" fmla="*/ 69850 h 301625"/>
                <a:gd name="connsiteX15" fmla="*/ 330200 w 366713"/>
                <a:gd name="connsiteY15" fmla="*/ 301625 h 301625"/>
                <a:gd name="connsiteX16" fmla="*/ 265112 w 366713"/>
                <a:gd name="connsiteY16" fmla="*/ 301625 h 301625"/>
                <a:gd name="connsiteX17" fmla="*/ 265112 w 366713"/>
                <a:gd name="connsiteY17" fmla="*/ 124011 h 301625"/>
                <a:gd name="connsiteX18" fmla="*/ 279211 w 366713"/>
                <a:gd name="connsiteY18" fmla="*/ 0 h 301625"/>
                <a:gd name="connsiteX19" fmla="*/ 366713 w 366713"/>
                <a:gd name="connsiteY19" fmla="*/ 3996 h 301625"/>
                <a:gd name="connsiteX20" fmla="*/ 356372 w 366713"/>
                <a:gd name="connsiteY20" fmla="*/ 90312 h 301625"/>
                <a:gd name="connsiteX21" fmla="*/ 333303 w 366713"/>
                <a:gd name="connsiteY21" fmla="*/ 88714 h 301625"/>
                <a:gd name="connsiteX22" fmla="*/ 338872 w 366713"/>
                <a:gd name="connsiteY22" fmla="*/ 43158 h 301625"/>
                <a:gd name="connsiteX23" fmla="*/ 184550 w 366713"/>
                <a:gd name="connsiteY23" fmla="*/ 174231 h 301625"/>
                <a:gd name="connsiteX24" fmla="*/ 132049 w 366713"/>
                <a:gd name="connsiteY24" fmla="*/ 143860 h 301625"/>
                <a:gd name="connsiteX25" fmla="*/ 15114 w 366713"/>
                <a:gd name="connsiteY25" fmla="*/ 231775 h 301625"/>
                <a:gd name="connsiteX26" fmla="*/ 0 w 366713"/>
                <a:gd name="connsiteY26" fmla="*/ 213393 h 301625"/>
                <a:gd name="connsiteX27" fmla="*/ 130458 w 366713"/>
                <a:gd name="connsiteY27" fmla="*/ 114289 h 301625"/>
                <a:gd name="connsiteX28" fmla="*/ 181368 w 366713"/>
                <a:gd name="connsiteY28" fmla="*/ 143860 h 301625"/>
                <a:gd name="connsiteX29" fmla="*/ 322167 w 366713"/>
                <a:gd name="connsiteY29" fmla="*/ 25575 h 301625"/>
                <a:gd name="connsiteX30" fmla="*/ 278416 w 366713"/>
                <a:gd name="connsiteY30" fmla="*/ 22378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6713" h="301625">
                  <a:moveTo>
                    <a:pt x="79375" y="201612"/>
                  </a:moveTo>
                  <a:lnTo>
                    <a:pt x="79375" y="301625"/>
                  </a:lnTo>
                  <a:lnTo>
                    <a:pt x="14287" y="301625"/>
                  </a:lnTo>
                  <a:lnTo>
                    <a:pt x="14287" y="250418"/>
                  </a:lnTo>
                  <a:close/>
                  <a:moveTo>
                    <a:pt x="131743" y="163512"/>
                  </a:moveTo>
                  <a:lnTo>
                    <a:pt x="161925" y="182562"/>
                  </a:lnTo>
                  <a:lnTo>
                    <a:pt x="161925" y="301625"/>
                  </a:lnTo>
                  <a:lnTo>
                    <a:pt x="100012" y="301625"/>
                  </a:lnTo>
                  <a:lnTo>
                    <a:pt x="100012" y="187325"/>
                  </a:lnTo>
                  <a:close/>
                  <a:moveTo>
                    <a:pt x="246062" y="139700"/>
                  </a:moveTo>
                  <a:lnTo>
                    <a:pt x="246062" y="301625"/>
                  </a:lnTo>
                  <a:lnTo>
                    <a:pt x="182562" y="301625"/>
                  </a:lnTo>
                  <a:lnTo>
                    <a:pt x="182562" y="192346"/>
                  </a:lnTo>
                  <a:lnTo>
                    <a:pt x="184130" y="193941"/>
                  </a:lnTo>
                  <a:close/>
                  <a:moveTo>
                    <a:pt x="330200" y="69850"/>
                  </a:moveTo>
                  <a:lnTo>
                    <a:pt x="330200" y="301625"/>
                  </a:lnTo>
                  <a:lnTo>
                    <a:pt x="265112" y="301625"/>
                  </a:lnTo>
                  <a:lnTo>
                    <a:pt x="265112" y="124011"/>
                  </a:lnTo>
                  <a:close/>
                  <a:moveTo>
                    <a:pt x="279211" y="0"/>
                  </a:moveTo>
                  <a:lnTo>
                    <a:pt x="366713" y="3996"/>
                  </a:lnTo>
                  <a:lnTo>
                    <a:pt x="356372" y="90312"/>
                  </a:lnTo>
                  <a:lnTo>
                    <a:pt x="333303" y="88714"/>
                  </a:lnTo>
                  <a:lnTo>
                    <a:pt x="338872" y="43158"/>
                  </a:lnTo>
                  <a:lnTo>
                    <a:pt x="184550" y="174231"/>
                  </a:lnTo>
                  <a:lnTo>
                    <a:pt x="132049" y="143860"/>
                  </a:lnTo>
                  <a:lnTo>
                    <a:pt x="15114" y="231775"/>
                  </a:lnTo>
                  <a:lnTo>
                    <a:pt x="0" y="213393"/>
                  </a:lnTo>
                  <a:lnTo>
                    <a:pt x="130458" y="114289"/>
                  </a:lnTo>
                  <a:lnTo>
                    <a:pt x="181368" y="143860"/>
                  </a:lnTo>
                  <a:lnTo>
                    <a:pt x="322167" y="25575"/>
                  </a:lnTo>
                  <a:lnTo>
                    <a:pt x="278416" y="223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</a:ln>
          </p:spPr>
          <p:txBody>
            <a:bodyPr vert="horz" wrap="square" lIns="86699" tIns="43349" rIns="86699" bIns="43349" numCol="1" anchor="t" anchorCtr="0" compatLnSpc="1">
              <a:noAutofit/>
            </a:bodyPr>
            <a:lstStyle/>
            <a:p>
              <a:endParaRPr lang="zh-CN" altLang="en-US" sz="1705"/>
            </a:p>
          </p:txBody>
        </p:sp>
      </p:grpSp>
      <p:sp>
        <p:nvSpPr>
          <p:cNvPr id="11" name="TextBox 23"/>
          <p:cNvSpPr txBox="1"/>
          <p:nvPr/>
        </p:nvSpPr>
        <p:spPr>
          <a:xfrm>
            <a:off x="1498981" y="2221825"/>
            <a:ext cx="2331716" cy="1011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99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99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2" name="TextBox 24"/>
          <p:cNvSpPr txBox="1"/>
          <p:nvPr/>
        </p:nvSpPr>
        <p:spPr>
          <a:xfrm>
            <a:off x="1498982" y="197012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3" name="TextBox 23"/>
          <p:cNvSpPr txBox="1"/>
          <p:nvPr/>
        </p:nvSpPr>
        <p:spPr>
          <a:xfrm>
            <a:off x="1498981" y="4689744"/>
            <a:ext cx="2331716" cy="1011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99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99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TextBox 24"/>
          <p:cNvSpPr txBox="1"/>
          <p:nvPr/>
        </p:nvSpPr>
        <p:spPr>
          <a:xfrm>
            <a:off x="1498982" y="4438043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5" name="TextBox 23"/>
          <p:cNvSpPr txBox="1"/>
          <p:nvPr/>
        </p:nvSpPr>
        <p:spPr>
          <a:xfrm>
            <a:off x="8524558" y="3542627"/>
            <a:ext cx="2331716" cy="1011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99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99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6" name="TextBox 24"/>
          <p:cNvSpPr txBox="1"/>
          <p:nvPr/>
        </p:nvSpPr>
        <p:spPr>
          <a:xfrm>
            <a:off x="8524559" y="329092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20" name="组合 19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21" name="组合 20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80" name="组合 79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15" name="组合 114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29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6" name="组合 115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17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1" name="组合 80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82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60" name="组合 59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74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1" name="组合 60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62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6" name="组合 2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2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35" name="文本框 134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3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1000">
        <p14:gallery dir="l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50"/>
                                        <p:tgtEl>
                                          <p:spTgt spid="4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4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4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4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250"/>
                                        <p:tgtEl>
                                          <p:spTgt spid="4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4" grpId="0" animBg="1"/>
      <p:bldP spid="4145" grpId="0" animBg="1"/>
      <p:bldP spid="4146" grpId="0" animBg="1"/>
      <p:bldP spid="4147" grpId="0" animBg="1"/>
      <p:bldP spid="4148" grpId="0" animBg="1"/>
      <p:bldP spid="4149" grpId="0" animBg="1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MH_Other_1"/>
          <p:cNvSpPr/>
          <p:nvPr/>
        </p:nvSpPr>
        <p:spPr bwMode="auto">
          <a:xfrm>
            <a:off x="3998825" y="2382725"/>
            <a:ext cx="3497070" cy="1749329"/>
          </a:xfrm>
          <a:custGeom>
            <a:avLst/>
            <a:gdLst>
              <a:gd name="T0" fmla="*/ 1633211 w 3744416"/>
              <a:gd name="T1" fmla="*/ 0 h 1872208"/>
              <a:gd name="T2" fmla="*/ 3266422 w 3744416"/>
              <a:gd name="T3" fmla="*/ 1634694 h 1872208"/>
              <a:gd name="T4" fmla="*/ 0 w 3744416"/>
              <a:gd name="T5" fmla="*/ 1634694 h 1872208"/>
              <a:gd name="T6" fmla="*/ 1633211 w 3744416"/>
              <a:gd name="T7" fmla="*/ 0 h 187220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44416" h="1872208">
                <a:moveTo>
                  <a:pt x="1872208" y="0"/>
                </a:moveTo>
                <a:cubicBezTo>
                  <a:pt x="2906200" y="0"/>
                  <a:pt x="3744416" y="838216"/>
                  <a:pt x="3744416" y="1872208"/>
                </a:cubicBezTo>
                <a:lnTo>
                  <a:pt x="0" y="1872208"/>
                </a:lnTo>
                <a:cubicBezTo>
                  <a:pt x="0" y="838216"/>
                  <a:pt x="838216" y="0"/>
                  <a:pt x="1872208" y="0"/>
                </a:cubicBezTo>
                <a:close/>
              </a:path>
            </a:pathLst>
          </a:custGeom>
          <a:noFill/>
          <a:ln w="9525" cap="flat" cmpd="sng">
            <a:solidFill>
              <a:srgbClr val="40404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1705"/>
          </a:p>
        </p:txBody>
      </p:sp>
      <p:sp>
        <p:nvSpPr>
          <p:cNvPr id="26" name="MH_Other_2"/>
          <p:cNvSpPr>
            <a:spLocks noChangeArrowheads="1"/>
          </p:cNvSpPr>
          <p:nvPr/>
        </p:nvSpPr>
        <p:spPr bwMode="auto">
          <a:xfrm>
            <a:off x="4238524" y="2677984"/>
            <a:ext cx="2958938" cy="2958938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lIns="90165" tIns="46987" rIns="90165" bIns="46987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endParaRPr lang="zh-CN" altLang="en-US" sz="1300">
              <a:solidFill>
                <a:srgbClr val="FFFFFF"/>
              </a:solidFill>
              <a:latin typeface="微软雅黑 Light" panose="02010600030101010101" charset="-122"/>
              <a:ea typeface="微软雅黑 Light" panose="02010600030101010101" charset="-122"/>
            </a:endParaRPr>
          </a:p>
        </p:txBody>
      </p:sp>
      <p:sp>
        <p:nvSpPr>
          <p:cNvPr id="27" name="MH_Other_3"/>
          <p:cNvSpPr>
            <a:spLocks noChangeArrowheads="1"/>
          </p:cNvSpPr>
          <p:nvPr/>
        </p:nvSpPr>
        <p:spPr bwMode="auto">
          <a:xfrm>
            <a:off x="5549727" y="3173257"/>
            <a:ext cx="407965" cy="1898546"/>
          </a:xfrm>
          <a:prstGeom prst="upArrow">
            <a:avLst>
              <a:gd name="adj1" fmla="val 50000"/>
              <a:gd name="adj2" fmla="val 50006"/>
            </a:avLst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endParaRPr lang="zh-CN" altLang="en-US" sz="1300">
              <a:solidFill>
                <a:srgbClr val="FFFFFF"/>
              </a:solidFill>
              <a:latin typeface="微软雅黑 Light" panose="02010600030101010101" charset="-122"/>
              <a:ea typeface="微软雅黑 Light" panose="02010600030101010101" charset="-122"/>
            </a:endParaRPr>
          </a:p>
        </p:txBody>
      </p:sp>
      <p:sp>
        <p:nvSpPr>
          <p:cNvPr id="28" name="MH_Other_4"/>
          <p:cNvSpPr/>
          <p:nvPr/>
        </p:nvSpPr>
        <p:spPr bwMode="auto">
          <a:xfrm>
            <a:off x="5895784" y="3922516"/>
            <a:ext cx="755609" cy="1149287"/>
          </a:xfrm>
          <a:custGeom>
            <a:avLst/>
            <a:gdLst>
              <a:gd name="T0" fmla="*/ 0 w 755650"/>
              <a:gd name="T1" fmla="*/ 1149350 h 1149350"/>
              <a:gd name="T2" fmla="*/ 0 w 755650"/>
              <a:gd name="T3" fmla="*/ 425053 h 1149350"/>
              <a:gd name="T4" fmla="*/ 330597 w 755650"/>
              <a:gd name="T5" fmla="*/ 94456 h 1149350"/>
              <a:gd name="T6" fmla="*/ 491581 w 755650"/>
              <a:gd name="T7" fmla="*/ 94456 h 1149350"/>
              <a:gd name="T8" fmla="*/ 491581 w 755650"/>
              <a:gd name="T9" fmla="*/ 0 h 1149350"/>
              <a:gd name="T10" fmla="*/ 755650 w 755650"/>
              <a:gd name="T11" fmla="*/ 188913 h 1149350"/>
              <a:gd name="T12" fmla="*/ 491581 w 755650"/>
              <a:gd name="T13" fmla="*/ 377825 h 1149350"/>
              <a:gd name="T14" fmla="*/ 491581 w 755650"/>
              <a:gd name="T15" fmla="*/ 283369 h 1149350"/>
              <a:gd name="T16" fmla="*/ 330597 w 755650"/>
              <a:gd name="T17" fmla="*/ 283369 h 1149350"/>
              <a:gd name="T18" fmla="*/ 188913 w 755650"/>
              <a:gd name="T19" fmla="*/ 425053 h 1149350"/>
              <a:gd name="T20" fmla="*/ 188913 w 755650"/>
              <a:gd name="T21" fmla="*/ 1149350 h 1149350"/>
              <a:gd name="T22" fmla="*/ 0 w 755650"/>
              <a:gd name="T23" fmla="*/ 1149350 h 11493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55650" h="1149350">
                <a:moveTo>
                  <a:pt x="0" y="1149350"/>
                </a:moveTo>
                <a:lnTo>
                  <a:pt x="0" y="425053"/>
                </a:lnTo>
                <a:cubicBezTo>
                  <a:pt x="0" y="242469"/>
                  <a:pt x="148013" y="94456"/>
                  <a:pt x="330597" y="94456"/>
                </a:cubicBezTo>
                <a:lnTo>
                  <a:pt x="491581" y="94456"/>
                </a:lnTo>
                <a:lnTo>
                  <a:pt x="491581" y="0"/>
                </a:lnTo>
                <a:lnTo>
                  <a:pt x="755650" y="188913"/>
                </a:lnTo>
                <a:lnTo>
                  <a:pt x="491581" y="377825"/>
                </a:lnTo>
                <a:lnTo>
                  <a:pt x="491581" y="283369"/>
                </a:lnTo>
                <a:lnTo>
                  <a:pt x="330597" y="283369"/>
                </a:lnTo>
                <a:cubicBezTo>
                  <a:pt x="252347" y="283369"/>
                  <a:pt x="188913" y="346803"/>
                  <a:pt x="188913" y="425053"/>
                </a:cubicBezTo>
                <a:lnTo>
                  <a:pt x="188913" y="1149350"/>
                </a:lnTo>
                <a:lnTo>
                  <a:pt x="0" y="11493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1705"/>
          </a:p>
        </p:txBody>
      </p:sp>
      <p:sp>
        <p:nvSpPr>
          <p:cNvPr id="29" name="MH_Other_5"/>
          <p:cNvSpPr/>
          <p:nvPr/>
        </p:nvSpPr>
        <p:spPr bwMode="auto">
          <a:xfrm flipH="1">
            <a:off x="4851265" y="3922516"/>
            <a:ext cx="757197" cy="1149287"/>
          </a:xfrm>
          <a:custGeom>
            <a:avLst/>
            <a:gdLst>
              <a:gd name="T0" fmla="*/ 0 w 757238"/>
              <a:gd name="T1" fmla="*/ 1149350 h 1149350"/>
              <a:gd name="T2" fmla="*/ 0 w 757238"/>
              <a:gd name="T3" fmla="*/ 425946 h 1149350"/>
              <a:gd name="T4" fmla="*/ 331292 w 757238"/>
              <a:gd name="T5" fmla="*/ 94654 h 1149350"/>
              <a:gd name="T6" fmla="*/ 492614 w 757238"/>
              <a:gd name="T7" fmla="*/ 94655 h 1149350"/>
              <a:gd name="T8" fmla="*/ 492614 w 757238"/>
              <a:gd name="T9" fmla="*/ 0 h 1149350"/>
              <a:gd name="T10" fmla="*/ 757238 w 757238"/>
              <a:gd name="T11" fmla="*/ 189310 h 1149350"/>
              <a:gd name="T12" fmla="*/ 492614 w 757238"/>
              <a:gd name="T13" fmla="*/ 378619 h 1149350"/>
              <a:gd name="T14" fmla="*/ 492614 w 757238"/>
              <a:gd name="T15" fmla="*/ 283964 h 1149350"/>
              <a:gd name="T16" fmla="*/ 331292 w 757238"/>
              <a:gd name="T17" fmla="*/ 283964 h 1149350"/>
              <a:gd name="T18" fmla="*/ 189310 w 757238"/>
              <a:gd name="T19" fmla="*/ 425946 h 1149350"/>
              <a:gd name="T20" fmla="*/ 189310 w 757238"/>
              <a:gd name="T21" fmla="*/ 1149350 h 1149350"/>
              <a:gd name="T22" fmla="*/ 0 w 757238"/>
              <a:gd name="T23" fmla="*/ 1149350 h 11493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57238" h="1149350">
                <a:moveTo>
                  <a:pt x="0" y="1149350"/>
                </a:moveTo>
                <a:lnTo>
                  <a:pt x="0" y="425946"/>
                </a:lnTo>
                <a:cubicBezTo>
                  <a:pt x="0" y="242978"/>
                  <a:pt x="148324" y="94654"/>
                  <a:pt x="331292" y="94654"/>
                </a:cubicBezTo>
                <a:lnTo>
                  <a:pt x="492614" y="94655"/>
                </a:lnTo>
                <a:lnTo>
                  <a:pt x="492614" y="0"/>
                </a:lnTo>
                <a:lnTo>
                  <a:pt x="757238" y="189310"/>
                </a:lnTo>
                <a:lnTo>
                  <a:pt x="492614" y="378619"/>
                </a:lnTo>
                <a:lnTo>
                  <a:pt x="492614" y="283964"/>
                </a:lnTo>
                <a:lnTo>
                  <a:pt x="331292" y="283964"/>
                </a:lnTo>
                <a:cubicBezTo>
                  <a:pt x="252878" y="283964"/>
                  <a:pt x="189310" y="347532"/>
                  <a:pt x="189310" y="425946"/>
                </a:cubicBezTo>
                <a:lnTo>
                  <a:pt x="189310" y="1149350"/>
                </a:lnTo>
                <a:lnTo>
                  <a:pt x="0" y="11493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endParaRPr lang="zh-CN" altLang="en-US" sz="1705"/>
          </a:p>
        </p:txBody>
      </p:sp>
      <p:sp>
        <p:nvSpPr>
          <p:cNvPr id="30" name="MH_Title_1"/>
          <p:cNvSpPr txBox="1">
            <a:spLocks noChangeArrowheads="1"/>
          </p:cNvSpPr>
          <p:nvPr/>
        </p:nvSpPr>
        <p:spPr bwMode="auto">
          <a:xfrm>
            <a:off x="5048105" y="5143237"/>
            <a:ext cx="1430260" cy="498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>
              <a:lnSpc>
                <a:spcPct val="110000"/>
              </a:lnSpc>
            </a:pPr>
            <a:r>
              <a:rPr lang="zh-CN" altLang="en-US" sz="1705" dirty="0">
                <a:solidFill>
                  <a:schemeClr val="bg1"/>
                </a:solidFill>
                <a:ea typeface="微软雅黑" panose="020B0503020204020204" pitchFamily="34" charset="-122"/>
                <a:cs typeface="+mn-ea"/>
                <a:sym typeface="+mn-lt"/>
              </a:rPr>
              <a:t>标题文字</a:t>
            </a:r>
            <a:endParaRPr lang="en-US" altLang="zh-CN" sz="1705" dirty="0">
              <a:solidFill>
                <a:schemeClr val="bg1"/>
              </a:solidFill>
              <a:latin typeface="微软雅黑 Light" panose="02010600030101010101" charset="-122"/>
              <a:ea typeface="微软雅黑 Light" panose="02010600030101010101" charset="-122"/>
              <a:sym typeface="나눔고딕" charset="-127"/>
            </a:endParaRPr>
          </a:p>
        </p:txBody>
      </p:sp>
      <p:sp>
        <p:nvSpPr>
          <p:cNvPr id="31" name="MH_SubTitle_1"/>
          <p:cNvSpPr>
            <a:spLocks noChangeArrowheads="1"/>
          </p:cNvSpPr>
          <p:nvPr/>
        </p:nvSpPr>
        <p:spPr bwMode="auto">
          <a:xfrm>
            <a:off x="3662294" y="3593922"/>
            <a:ext cx="1076266" cy="1076266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zh-CN" altLang="en-US" sz="1515" dirty="0">
                <a:solidFill>
                  <a:schemeClr val="bg1"/>
                </a:solidFill>
                <a:ea typeface="微软雅黑" panose="020B0503020204020204" pitchFamily="34" charset="-122"/>
                <a:cs typeface="+mn-ea"/>
                <a:sym typeface="+mn-lt"/>
              </a:rPr>
              <a:t>标题文字</a:t>
            </a:r>
            <a:endParaRPr lang="en-US" altLang="zh-CN" sz="1600" dirty="0">
              <a:solidFill>
                <a:schemeClr val="bg1"/>
              </a:solidFill>
              <a:latin typeface="微软雅黑 Light" panose="02010600030101010101" charset="-122"/>
              <a:ea typeface="微软雅黑 Light" panose="02010600030101010101" charset="-122"/>
            </a:endParaRPr>
          </a:p>
        </p:txBody>
      </p:sp>
      <p:sp>
        <p:nvSpPr>
          <p:cNvPr id="32" name="MH_SubTitle_3"/>
          <p:cNvSpPr>
            <a:spLocks noChangeArrowheads="1"/>
          </p:cNvSpPr>
          <p:nvPr/>
        </p:nvSpPr>
        <p:spPr bwMode="auto">
          <a:xfrm>
            <a:off x="6756161" y="3593922"/>
            <a:ext cx="1076266" cy="1076266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zh-CN" altLang="en-US" sz="1515" dirty="0">
                <a:solidFill>
                  <a:schemeClr val="bg1"/>
                </a:solidFill>
                <a:ea typeface="微软雅黑" panose="020B0503020204020204" pitchFamily="34" charset="-122"/>
                <a:cs typeface="+mn-ea"/>
                <a:sym typeface="+mn-lt"/>
              </a:rPr>
              <a:t>标题文字</a:t>
            </a:r>
            <a:endParaRPr lang="en-US" altLang="zh-CN" sz="1600" dirty="0">
              <a:solidFill>
                <a:schemeClr val="bg1"/>
              </a:solidFill>
              <a:latin typeface="微软雅黑 Light" panose="02010600030101010101" charset="-122"/>
              <a:ea typeface="微软雅黑 Light" panose="02010600030101010101" charset="-122"/>
            </a:endParaRPr>
          </a:p>
        </p:txBody>
      </p:sp>
      <p:sp>
        <p:nvSpPr>
          <p:cNvPr id="33" name="MH_SubTitle_2"/>
          <p:cNvSpPr>
            <a:spLocks noChangeArrowheads="1"/>
          </p:cNvSpPr>
          <p:nvPr/>
        </p:nvSpPr>
        <p:spPr bwMode="auto">
          <a:xfrm>
            <a:off x="5208435" y="2047783"/>
            <a:ext cx="1076266" cy="1074678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zh-CN" altLang="en-US" sz="1515" dirty="0">
                <a:solidFill>
                  <a:schemeClr val="bg1"/>
                </a:solidFill>
                <a:ea typeface="微软雅黑" panose="020B0503020204020204" pitchFamily="34" charset="-122"/>
                <a:cs typeface="+mn-ea"/>
                <a:sym typeface="+mn-lt"/>
              </a:rPr>
              <a:t>标题文字</a:t>
            </a:r>
            <a:endParaRPr lang="en-US" altLang="zh-CN" sz="1600" dirty="0">
              <a:solidFill>
                <a:schemeClr val="bg1"/>
              </a:solidFill>
              <a:latin typeface="微软雅黑 Light" panose="02010600030101010101" charset="-122"/>
              <a:ea typeface="微软雅黑 Light" panose="02010600030101010101" charset="-122"/>
            </a:endParaRPr>
          </a:p>
        </p:txBody>
      </p:sp>
      <p:sp>
        <p:nvSpPr>
          <p:cNvPr id="34" name="TextBox 23"/>
          <p:cNvSpPr txBox="1"/>
          <p:nvPr/>
        </p:nvSpPr>
        <p:spPr>
          <a:xfrm>
            <a:off x="8307064" y="4151705"/>
            <a:ext cx="223791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5" name="TextBox 24"/>
          <p:cNvSpPr txBox="1"/>
          <p:nvPr/>
        </p:nvSpPr>
        <p:spPr>
          <a:xfrm>
            <a:off x="8307063" y="3768770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36" name="TextBox 23"/>
          <p:cNvSpPr txBox="1"/>
          <p:nvPr/>
        </p:nvSpPr>
        <p:spPr>
          <a:xfrm>
            <a:off x="2218787" y="2192230"/>
            <a:ext cx="223791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7" name="TextBox 24"/>
          <p:cNvSpPr txBox="1"/>
          <p:nvPr/>
        </p:nvSpPr>
        <p:spPr>
          <a:xfrm>
            <a:off x="2914289" y="1809295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38" name="TextBox 23"/>
          <p:cNvSpPr txBox="1"/>
          <p:nvPr/>
        </p:nvSpPr>
        <p:spPr>
          <a:xfrm>
            <a:off x="1145342" y="4144951"/>
            <a:ext cx="223791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9" name="TextBox 24"/>
          <p:cNvSpPr txBox="1"/>
          <p:nvPr/>
        </p:nvSpPr>
        <p:spPr>
          <a:xfrm>
            <a:off x="1840844" y="376201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22" name="组合 21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94" name="组合 9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29" name="组合 128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43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0" name="组合 129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31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5" name="组合 9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96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74" name="组合 73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88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5" name="组合 74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76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0" name="组合 39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41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49" name="文本框 148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3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1000">
        <p14:gallery dir="l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0" grpId="0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  <p:bldP spid="38" grpId="0"/>
      <p:bldP spid="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Isosceles Triangle 91"/>
          <p:cNvSpPr/>
          <p:nvPr/>
        </p:nvSpPr>
        <p:spPr>
          <a:xfrm rot="3600000" flipH="1">
            <a:off x="7397637" y="3107663"/>
            <a:ext cx="462928" cy="399077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/>
          </a:p>
        </p:txBody>
      </p:sp>
      <p:sp>
        <p:nvSpPr>
          <p:cNvPr id="93" name="Donut 92"/>
          <p:cNvSpPr/>
          <p:nvPr/>
        </p:nvSpPr>
        <p:spPr>
          <a:xfrm flipH="1">
            <a:off x="6577611" y="2422552"/>
            <a:ext cx="1369243" cy="1369243"/>
          </a:xfrm>
          <a:prstGeom prst="donut">
            <a:avLst>
              <a:gd name="adj" fmla="val 19079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94" name="Group 93"/>
          <p:cNvGrpSpPr/>
          <p:nvPr/>
        </p:nvGrpSpPr>
        <p:grpSpPr>
          <a:xfrm flipH="1">
            <a:off x="7340565" y="2789995"/>
            <a:ext cx="1670941" cy="423539"/>
            <a:chOff x="1793077" y="1463668"/>
            <a:chExt cx="1371600" cy="347664"/>
          </a:xfrm>
        </p:grpSpPr>
        <p:sp>
          <p:nvSpPr>
            <p:cNvPr id="95" name="Round Same Side Corner Rectangle 94"/>
            <p:cNvSpPr/>
            <p:nvPr/>
          </p:nvSpPr>
          <p:spPr>
            <a:xfrm rot="16200000">
              <a:off x="2305045" y="951700"/>
              <a:ext cx="347664" cy="1371600"/>
            </a:xfrm>
            <a:prstGeom prst="round2Same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7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Text Placeholder 3"/>
            <p:cNvSpPr txBox="1"/>
            <p:nvPr/>
          </p:nvSpPr>
          <p:spPr>
            <a:xfrm>
              <a:off x="1852786" y="1511430"/>
              <a:ext cx="280273" cy="287378"/>
            </a:xfrm>
            <a:prstGeom prst="rect">
              <a:avLst/>
            </a:prstGeom>
          </p:spPr>
          <p:txBody>
            <a:bodyPr wrap="none" lIns="0" tIns="0" rIns="0" bIns="0" anchor="b">
              <a:spAutoFit/>
            </a:bodyPr>
            <a:lstStyle>
              <a:lvl1pPr marL="0" indent="0" algn="ctr">
                <a:buNone/>
                <a:defRPr sz="2800" b="1" baseline="0">
                  <a:solidFill>
                    <a:schemeClr val="tx2">
                      <a:lumMod val="60000"/>
                      <a:lumOff val="40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1218565">
                <a:spcBef>
                  <a:spcPct val="20000"/>
                </a:spcBef>
                <a:defRPr/>
              </a:pPr>
              <a:r>
                <a:rPr lang="en-US" sz="227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02</a:t>
              </a:r>
            </a:p>
          </p:txBody>
        </p:sp>
      </p:grpSp>
      <p:sp>
        <p:nvSpPr>
          <p:cNvPr id="99" name="Isosceles Triangle 98"/>
          <p:cNvSpPr/>
          <p:nvPr/>
        </p:nvSpPr>
        <p:spPr>
          <a:xfrm rot="3600000" flipH="1">
            <a:off x="7448434" y="4962903"/>
            <a:ext cx="462928" cy="399077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/>
          </a:p>
        </p:txBody>
      </p:sp>
      <p:sp>
        <p:nvSpPr>
          <p:cNvPr id="100" name="Donut 99"/>
          <p:cNvSpPr/>
          <p:nvPr/>
        </p:nvSpPr>
        <p:spPr>
          <a:xfrm flipH="1">
            <a:off x="6628408" y="4277792"/>
            <a:ext cx="1369243" cy="1369243"/>
          </a:xfrm>
          <a:prstGeom prst="donut">
            <a:avLst>
              <a:gd name="adj" fmla="val 19079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101" name="Group 100"/>
          <p:cNvGrpSpPr/>
          <p:nvPr/>
        </p:nvGrpSpPr>
        <p:grpSpPr>
          <a:xfrm flipH="1">
            <a:off x="7391365" y="4649113"/>
            <a:ext cx="1670941" cy="423540"/>
            <a:chOff x="1793075" y="1466851"/>
            <a:chExt cx="1371600" cy="347664"/>
          </a:xfrm>
        </p:grpSpPr>
        <p:sp>
          <p:nvSpPr>
            <p:cNvPr id="102" name="Round Same Side Corner Rectangle 101"/>
            <p:cNvSpPr/>
            <p:nvPr/>
          </p:nvSpPr>
          <p:spPr>
            <a:xfrm rot="16200000">
              <a:off x="2305043" y="954883"/>
              <a:ext cx="347664" cy="1371600"/>
            </a:xfrm>
            <a:prstGeom prst="round2Same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7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3" name="Text Placeholder 3"/>
            <p:cNvSpPr txBox="1"/>
            <p:nvPr/>
          </p:nvSpPr>
          <p:spPr>
            <a:xfrm>
              <a:off x="1852787" y="1504882"/>
              <a:ext cx="280273" cy="287377"/>
            </a:xfrm>
            <a:prstGeom prst="rect">
              <a:avLst/>
            </a:prstGeom>
          </p:spPr>
          <p:txBody>
            <a:bodyPr wrap="none" lIns="0" tIns="0" rIns="0" bIns="0" anchor="b">
              <a:spAutoFit/>
            </a:bodyPr>
            <a:lstStyle>
              <a:lvl1pPr marL="0" indent="0" algn="ctr">
                <a:buNone/>
                <a:defRPr sz="2800" b="1" baseline="0">
                  <a:solidFill>
                    <a:schemeClr val="tx2">
                      <a:lumMod val="60000"/>
                      <a:lumOff val="40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1218565">
                <a:spcBef>
                  <a:spcPct val="20000"/>
                </a:spcBef>
                <a:defRPr/>
              </a:pPr>
              <a:r>
                <a:rPr lang="en-US" sz="227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04</a:t>
              </a:r>
            </a:p>
          </p:txBody>
        </p:sp>
      </p:grpSp>
      <p:cxnSp>
        <p:nvCxnSpPr>
          <p:cNvPr id="109" name="Straight Connector 108"/>
          <p:cNvCxnSpPr/>
          <p:nvPr/>
        </p:nvCxnSpPr>
        <p:spPr>
          <a:xfrm>
            <a:off x="5327999" y="2154155"/>
            <a:ext cx="1320728" cy="68462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 rot="10800000" flipV="1">
            <a:off x="5327999" y="3375569"/>
            <a:ext cx="1320728" cy="684623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 rot="10800000" flipV="1">
            <a:off x="5327999" y="5131201"/>
            <a:ext cx="1320728" cy="684623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/>
          <p:nvPr/>
        </p:nvCxnSpPr>
        <p:spPr>
          <a:xfrm>
            <a:off x="5327999" y="4110988"/>
            <a:ext cx="1320728" cy="68462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Isosceles Triangle 114"/>
          <p:cNvSpPr/>
          <p:nvPr/>
        </p:nvSpPr>
        <p:spPr>
          <a:xfrm rot="18000000">
            <a:off x="4085682" y="2154646"/>
            <a:ext cx="462928" cy="399077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/>
          </a:p>
        </p:txBody>
      </p:sp>
      <p:sp>
        <p:nvSpPr>
          <p:cNvPr id="116" name="Donut 115"/>
          <p:cNvSpPr/>
          <p:nvPr/>
        </p:nvSpPr>
        <p:spPr>
          <a:xfrm>
            <a:off x="3999394" y="1469534"/>
            <a:ext cx="1369243" cy="1369243"/>
          </a:xfrm>
          <a:prstGeom prst="donut">
            <a:avLst>
              <a:gd name="adj" fmla="val 19079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117" name="Group 54"/>
          <p:cNvGrpSpPr/>
          <p:nvPr/>
        </p:nvGrpSpPr>
        <p:grpSpPr>
          <a:xfrm>
            <a:off x="2934745" y="1840855"/>
            <a:ext cx="1670941" cy="423540"/>
            <a:chOff x="1793078" y="1466850"/>
            <a:chExt cx="1371600" cy="347664"/>
          </a:xfrm>
        </p:grpSpPr>
        <p:sp>
          <p:nvSpPr>
            <p:cNvPr id="118" name="Round Same Side Corner Rectangle 117"/>
            <p:cNvSpPr/>
            <p:nvPr/>
          </p:nvSpPr>
          <p:spPr>
            <a:xfrm rot="16200000">
              <a:off x="2305046" y="954882"/>
              <a:ext cx="347664" cy="1371600"/>
            </a:xfrm>
            <a:prstGeom prst="round2Same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7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Text Placeholder 3"/>
            <p:cNvSpPr txBox="1"/>
            <p:nvPr/>
          </p:nvSpPr>
          <p:spPr>
            <a:xfrm>
              <a:off x="1870846" y="1491804"/>
              <a:ext cx="265799" cy="287377"/>
            </a:xfrm>
            <a:prstGeom prst="rect">
              <a:avLst/>
            </a:prstGeom>
          </p:spPr>
          <p:txBody>
            <a:bodyPr wrap="none" lIns="0" tIns="0" rIns="0" bIns="0" anchor="b">
              <a:spAutoFit/>
            </a:bodyPr>
            <a:lstStyle>
              <a:lvl1pPr marL="0" indent="0" algn="ctr">
                <a:buNone/>
                <a:defRPr sz="2800" b="1" baseline="0">
                  <a:solidFill>
                    <a:schemeClr val="tx2">
                      <a:lumMod val="60000"/>
                      <a:lumOff val="40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1218565">
                <a:spcBef>
                  <a:spcPct val="20000"/>
                </a:spcBef>
                <a:defRPr/>
              </a:pPr>
              <a:r>
                <a:rPr lang="en-US" sz="227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01</a:t>
              </a:r>
            </a:p>
          </p:txBody>
        </p:sp>
      </p:grpSp>
      <p:sp>
        <p:nvSpPr>
          <p:cNvPr id="122" name="Isosceles Triangle 121"/>
          <p:cNvSpPr/>
          <p:nvPr/>
        </p:nvSpPr>
        <p:spPr>
          <a:xfrm rot="18000000">
            <a:off x="4085682" y="4060682"/>
            <a:ext cx="462928" cy="399077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/>
          </a:p>
        </p:txBody>
      </p:sp>
      <p:sp>
        <p:nvSpPr>
          <p:cNvPr id="123" name="Donut 122"/>
          <p:cNvSpPr/>
          <p:nvPr/>
        </p:nvSpPr>
        <p:spPr>
          <a:xfrm>
            <a:off x="3999394" y="3375570"/>
            <a:ext cx="1369243" cy="1369243"/>
          </a:xfrm>
          <a:prstGeom prst="donut">
            <a:avLst>
              <a:gd name="adj" fmla="val 19079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124" name="Group 79"/>
          <p:cNvGrpSpPr/>
          <p:nvPr/>
        </p:nvGrpSpPr>
        <p:grpSpPr>
          <a:xfrm>
            <a:off x="2934747" y="3746891"/>
            <a:ext cx="1670941" cy="423540"/>
            <a:chOff x="1793079" y="1466851"/>
            <a:chExt cx="1371600" cy="347664"/>
          </a:xfrm>
        </p:grpSpPr>
        <p:sp>
          <p:nvSpPr>
            <p:cNvPr id="125" name="Round Same Side Corner Rectangle 124"/>
            <p:cNvSpPr/>
            <p:nvPr/>
          </p:nvSpPr>
          <p:spPr>
            <a:xfrm rot="16200000">
              <a:off x="2305047" y="954883"/>
              <a:ext cx="347664" cy="1371600"/>
            </a:xfrm>
            <a:prstGeom prst="round2Same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7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6" name="Text Placeholder 3"/>
            <p:cNvSpPr txBox="1"/>
            <p:nvPr/>
          </p:nvSpPr>
          <p:spPr>
            <a:xfrm>
              <a:off x="1874428" y="1504882"/>
              <a:ext cx="280273" cy="287377"/>
            </a:xfrm>
            <a:prstGeom prst="rect">
              <a:avLst/>
            </a:prstGeom>
          </p:spPr>
          <p:txBody>
            <a:bodyPr wrap="none" lIns="0" tIns="0" rIns="0" bIns="0" anchor="b">
              <a:spAutoFit/>
            </a:bodyPr>
            <a:lstStyle>
              <a:lvl1pPr marL="0" indent="0" algn="ctr">
                <a:buNone/>
                <a:defRPr sz="2800" b="1" baseline="0">
                  <a:solidFill>
                    <a:schemeClr val="tx2">
                      <a:lumMod val="60000"/>
                      <a:lumOff val="40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1218565">
                <a:spcBef>
                  <a:spcPct val="20000"/>
                </a:spcBef>
                <a:defRPr/>
              </a:pPr>
              <a:r>
                <a:rPr lang="en-US" sz="227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03</a:t>
              </a:r>
            </a:p>
          </p:txBody>
        </p:sp>
      </p:grpSp>
      <p:sp>
        <p:nvSpPr>
          <p:cNvPr id="129" name="Isosceles Triangle 128"/>
          <p:cNvSpPr/>
          <p:nvPr/>
        </p:nvSpPr>
        <p:spPr>
          <a:xfrm rot="18000000">
            <a:off x="4085682" y="5966717"/>
            <a:ext cx="462928" cy="399077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/>
          </a:p>
        </p:txBody>
      </p:sp>
      <p:sp>
        <p:nvSpPr>
          <p:cNvPr id="130" name="Donut 129"/>
          <p:cNvSpPr/>
          <p:nvPr/>
        </p:nvSpPr>
        <p:spPr>
          <a:xfrm>
            <a:off x="3999394" y="5281606"/>
            <a:ext cx="1369243" cy="1369243"/>
          </a:xfrm>
          <a:prstGeom prst="donut">
            <a:avLst>
              <a:gd name="adj" fmla="val 19079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131" name="Group 86"/>
          <p:cNvGrpSpPr/>
          <p:nvPr/>
        </p:nvGrpSpPr>
        <p:grpSpPr>
          <a:xfrm>
            <a:off x="2934747" y="5652927"/>
            <a:ext cx="1670941" cy="423540"/>
            <a:chOff x="1793079" y="1466851"/>
            <a:chExt cx="1371600" cy="347664"/>
          </a:xfrm>
        </p:grpSpPr>
        <p:sp>
          <p:nvSpPr>
            <p:cNvPr id="132" name="Round Same Side Corner Rectangle 131"/>
            <p:cNvSpPr/>
            <p:nvPr/>
          </p:nvSpPr>
          <p:spPr>
            <a:xfrm rot="16200000">
              <a:off x="2305047" y="954883"/>
              <a:ext cx="347664" cy="1371600"/>
            </a:xfrm>
            <a:prstGeom prst="round2Same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27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" name="Text Placeholder 3"/>
            <p:cNvSpPr txBox="1"/>
            <p:nvPr/>
          </p:nvSpPr>
          <p:spPr>
            <a:xfrm>
              <a:off x="1874428" y="1504882"/>
              <a:ext cx="280273" cy="287377"/>
            </a:xfrm>
            <a:prstGeom prst="rect">
              <a:avLst/>
            </a:prstGeom>
          </p:spPr>
          <p:txBody>
            <a:bodyPr wrap="none" lIns="0" tIns="0" rIns="0" bIns="0" anchor="b">
              <a:spAutoFit/>
            </a:bodyPr>
            <a:lstStyle>
              <a:lvl1pPr marL="0" indent="0" algn="ctr">
                <a:buNone/>
                <a:defRPr sz="2800" b="1" baseline="0">
                  <a:solidFill>
                    <a:schemeClr val="tx2">
                      <a:lumMod val="60000"/>
                      <a:lumOff val="40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1218565">
                <a:spcBef>
                  <a:spcPct val="20000"/>
                </a:spcBef>
                <a:defRPr/>
              </a:pPr>
              <a:r>
                <a:rPr lang="en-US" sz="227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05</a:t>
              </a:r>
            </a:p>
          </p:txBody>
        </p:sp>
      </p:grpSp>
      <p:sp>
        <p:nvSpPr>
          <p:cNvPr id="45" name="TextBox 23"/>
          <p:cNvSpPr txBox="1"/>
          <p:nvPr/>
        </p:nvSpPr>
        <p:spPr>
          <a:xfrm>
            <a:off x="752969" y="5664541"/>
            <a:ext cx="218728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6" name="TextBox 24"/>
          <p:cNvSpPr txBox="1"/>
          <p:nvPr/>
        </p:nvSpPr>
        <p:spPr>
          <a:xfrm>
            <a:off x="1397840" y="5281606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7" name="TextBox 23"/>
          <p:cNvSpPr txBox="1"/>
          <p:nvPr/>
        </p:nvSpPr>
        <p:spPr>
          <a:xfrm>
            <a:off x="789093" y="4097615"/>
            <a:ext cx="218728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8" name="TextBox 24"/>
          <p:cNvSpPr txBox="1"/>
          <p:nvPr/>
        </p:nvSpPr>
        <p:spPr>
          <a:xfrm>
            <a:off x="1433964" y="3714680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9" name="TextBox 23"/>
          <p:cNvSpPr txBox="1"/>
          <p:nvPr/>
        </p:nvSpPr>
        <p:spPr>
          <a:xfrm>
            <a:off x="789093" y="2147754"/>
            <a:ext cx="218728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0" name="TextBox 24"/>
          <p:cNvSpPr txBox="1"/>
          <p:nvPr/>
        </p:nvSpPr>
        <p:spPr>
          <a:xfrm>
            <a:off x="1433964" y="1764819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1" name="TextBox 23"/>
          <p:cNvSpPr txBox="1"/>
          <p:nvPr/>
        </p:nvSpPr>
        <p:spPr>
          <a:xfrm>
            <a:off x="9143592" y="3087332"/>
            <a:ext cx="218728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2" name="TextBox 24"/>
          <p:cNvSpPr txBox="1"/>
          <p:nvPr/>
        </p:nvSpPr>
        <p:spPr>
          <a:xfrm>
            <a:off x="9143592" y="2704397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3" name="TextBox 23"/>
          <p:cNvSpPr txBox="1"/>
          <p:nvPr/>
        </p:nvSpPr>
        <p:spPr>
          <a:xfrm>
            <a:off x="9143592" y="5047083"/>
            <a:ext cx="2187281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4" name="TextBox 24"/>
          <p:cNvSpPr txBox="1"/>
          <p:nvPr/>
        </p:nvSpPr>
        <p:spPr>
          <a:xfrm>
            <a:off x="9143592" y="466414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43" name="组合 42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56" name="组合 55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42" name="组合 141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77" name="组合 176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91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8" name="组合 177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79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43" name="组合 142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44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7" name="组合 56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58" name="组合 57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98" name="组合 97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36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4" name="组合 103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05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9" name="组合 58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60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97" name="文本框 196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3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1000">
        <p14:gallery dir="l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6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500"/>
                            </p:stCondLst>
                            <p:childTnLst>
                              <p:par>
                                <p:cTn id="7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000"/>
                            </p:stCondLst>
                            <p:childTnLst>
                              <p:par>
                                <p:cTn id="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7500"/>
                            </p:stCondLst>
                            <p:childTnLst>
                              <p:par>
                                <p:cTn id="10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2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000"/>
                            </p:stCondLst>
                            <p:childTnLst>
                              <p:par>
                                <p:cTn id="1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93" grpId="0" animBg="1"/>
      <p:bldP spid="99" grpId="0" animBg="1"/>
      <p:bldP spid="100" grpId="0" animBg="1"/>
      <p:bldP spid="115" grpId="0" animBg="1"/>
      <p:bldP spid="116" grpId="0" animBg="1"/>
      <p:bldP spid="122" grpId="0" animBg="1"/>
      <p:bldP spid="123" grpId="0" animBg="1"/>
      <p:bldP spid="129" grpId="0" animBg="1"/>
      <p:bldP spid="130" grpId="0" animBg="1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1361809" y="1995240"/>
            <a:ext cx="35998" cy="2364352"/>
            <a:chOff x="1331651" y="1597980"/>
            <a:chExt cx="36000" cy="2364481"/>
          </a:xfrm>
          <a:solidFill>
            <a:srgbClr val="70C4BC"/>
          </a:solidFill>
        </p:grpSpPr>
        <p:cxnSp>
          <p:nvCxnSpPr>
            <p:cNvPr id="13" name="直接连接符 12"/>
            <p:cNvCxnSpPr/>
            <p:nvPr/>
          </p:nvCxnSpPr>
          <p:spPr>
            <a:xfrm>
              <a:off x="1331651" y="1597980"/>
              <a:ext cx="0" cy="2364481"/>
            </a:xfrm>
            <a:prstGeom prst="line">
              <a:avLst/>
            </a:prstGeom>
            <a:grpFill/>
            <a:ln>
              <a:solidFill>
                <a:srgbClr val="69A2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/>
          </p:nvSpPr>
          <p:spPr>
            <a:xfrm>
              <a:off x="1331651" y="1597980"/>
              <a:ext cx="36000" cy="1080000"/>
            </a:xfrm>
            <a:prstGeom prst="rect">
              <a:avLst/>
            </a:prstGeom>
            <a:solidFill>
              <a:srgbClr val="69A200"/>
            </a:solidFill>
            <a:ln>
              <a:solidFill>
                <a:srgbClr val="69A2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19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 flipV="1">
            <a:off x="3772331" y="3351880"/>
            <a:ext cx="35998" cy="2390196"/>
            <a:chOff x="1331651" y="1572132"/>
            <a:chExt cx="36000" cy="2390327"/>
          </a:xfrm>
          <a:solidFill>
            <a:srgbClr val="FDBD24"/>
          </a:solidFill>
        </p:grpSpPr>
        <p:cxnSp>
          <p:nvCxnSpPr>
            <p:cNvPr id="25" name="直接连接符 24"/>
            <p:cNvCxnSpPr/>
            <p:nvPr/>
          </p:nvCxnSpPr>
          <p:spPr>
            <a:xfrm>
              <a:off x="1331651" y="1576008"/>
              <a:ext cx="0" cy="2386451"/>
            </a:xfrm>
            <a:prstGeom prst="line">
              <a:avLst/>
            </a:prstGeom>
            <a:grpFill/>
            <a:ln>
              <a:solidFill>
                <a:srgbClr val="69A2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矩形 25"/>
            <p:cNvSpPr/>
            <p:nvPr/>
          </p:nvSpPr>
          <p:spPr>
            <a:xfrm>
              <a:off x="1331651" y="1572132"/>
              <a:ext cx="36000" cy="1080000"/>
            </a:xfrm>
            <a:prstGeom prst="rect">
              <a:avLst/>
            </a:prstGeom>
            <a:solidFill>
              <a:srgbClr val="69A200"/>
            </a:solidFill>
            <a:ln>
              <a:solidFill>
                <a:srgbClr val="69A2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19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182855" y="1995240"/>
            <a:ext cx="35998" cy="2364352"/>
            <a:chOff x="1331651" y="1597980"/>
            <a:chExt cx="36000" cy="2364481"/>
          </a:xfrm>
          <a:solidFill>
            <a:srgbClr val="70C4BC"/>
          </a:solidFill>
        </p:grpSpPr>
        <p:cxnSp>
          <p:nvCxnSpPr>
            <p:cNvPr id="30" name="直接连接符 29"/>
            <p:cNvCxnSpPr/>
            <p:nvPr/>
          </p:nvCxnSpPr>
          <p:spPr>
            <a:xfrm>
              <a:off x="1331651" y="1597980"/>
              <a:ext cx="0" cy="2364481"/>
            </a:xfrm>
            <a:prstGeom prst="line">
              <a:avLst/>
            </a:prstGeom>
            <a:grpFill/>
            <a:ln>
              <a:solidFill>
                <a:srgbClr val="69A2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1331651" y="1597980"/>
              <a:ext cx="36000" cy="1080000"/>
            </a:xfrm>
            <a:prstGeom prst="rect">
              <a:avLst/>
            </a:prstGeom>
            <a:solidFill>
              <a:srgbClr val="69A200"/>
            </a:solidFill>
            <a:ln>
              <a:solidFill>
                <a:srgbClr val="69A2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19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 flipV="1">
            <a:off x="8593376" y="3351878"/>
            <a:ext cx="35998" cy="2390197"/>
            <a:chOff x="1331651" y="1572132"/>
            <a:chExt cx="36000" cy="2390328"/>
          </a:xfrm>
          <a:solidFill>
            <a:srgbClr val="FDBD24"/>
          </a:solidFill>
        </p:grpSpPr>
        <p:cxnSp>
          <p:nvCxnSpPr>
            <p:cNvPr id="35" name="直接连接符 34"/>
            <p:cNvCxnSpPr/>
            <p:nvPr/>
          </p:nvCxnSpPr>
          <p:spPr>
            <a:xfrm>
              <a:off x="1331651" y="1576008"/>
              <a:ext cx="0" cy="2386452"/>
            </a:xfrm>
            <a:prstGeom prst="line">
              <a:avLst/>
            </a:prstGeom>
            <a:grpFill/>
            <a:ln>
              <a:solidFill>
                <a:srgbClr val="69A2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矩形 35"/>
            <p:cNvSpPr/>
            <p:nvPr/>
          </p:nvSpPr>
          <p:spPr>
            <a:xfrm>
              <a:off x="1331651" y="1572132"/>
              <a:ext cx="36000" cy="1080000"/>
            </a:xfrm>
            <a:prstGeom prst="rect">
              <a:avLst/>
            </a:prstGeom>
            <a:solidFill>
              <a:srgbClr val="69A200"/>
            </a:solidFill>
            <a:ln>
              <a:solidFill>
                <a:srgbClr val="69A2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19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361809" y="3351878"/>
            <a:ext cx="2099806" cy="1017239"/>
            <a:chOff x="1331651" y="2945166"/>
            <a:chExt cx="2099921" cy="1017295"/>
          </a:xfrm>
        </p:grpSpPr>
        <p:sp>
          <p:nvSpPr>
            <p:cNvPr id="7" name="矩形 6"/>
            <p:cNvSpPr/>
            <p:nvPr/>
          </p:nvSpPr>
          <p:spPr>
            <a:xfrm>
              <a:off x="1331651" y="2945166"/>
              <a:ext cx="2099921" cy="1017295"/>
            </a:xfrm>
            <a:prstGeom prst="rect">
              <a:avLst/>
            </a:pr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4" name="文本框 63"/>
            <p:cNvSpPr txBox="1"/>
            <p:nvPr/>
          </p:nvSpPr>
          <p:spPr>
            <a:xfrm>
              <a:off x="1419945" y="3543679"/>
              <a:ext cx="1923330" cy="3953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algn="ctr">
                <a:lnSpc>
                  <a:spcPct val="130000"/>
                </a:lnSpc>
                <a:defRPr sz="2000" kern="0">
                  <a:solidFill>
                    <a:sysClr val="window" lastClr="FFFFFF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sz="1990" dirty="0">
                  <a:sym typeface="Arial" panose="020B0604020202020204" pitchFamily="34" charset="0"/>
                </a:rPr>
                <a:t>YOUR TITLE</a:t>
              </a:r>
              <a:endParaRPr lang="zh-CN" altLang="en-US" sz="1990" dirty="0">
                <a:sym typeface="Arial" panose="020B0604020202020204" pitchFamily="34" charset="0"/>
              </a:endParaRPr>
            </a:p>
          </p:txBody>
        </p:sp>
        <p:sp>
          <p:nvSpPr>
            <p:cNvPr id="68" name="文本框 67"/>
            <p:cNvSpPr txBox="1"/>
            <p:nvPr/>
          </p:nvSpPr>
          <p:spPr>
            <a:xfrm>
              <a:off x="1843808" y="2945166"/>
              <a:ext cx="1075605" cy="7030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algn="ctr">
                <a:lnSpc>
                  <a:spcPct val="130000"/>
                </a:lnSpc>
                <a:defRPr sz="2000" kern="0">
                  <a:solidFill>
                    <a:sysClr val="window" lastClr="FFFFFF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sz="3980" dirty="0">
                  <a:sym typeface="Arial" panose="020B0604020202020204" pitchFamily="34" charset="0"/>
                </a:rPr>
                <a:t>1</a:t>
              </a:r>
              <a:endParaRPr lang="zh-CN" altLang="en-US" sz="3980" dirty="0">
                <a:sym typeface="Arial" panose="020B0604020202020204" pitchFamily="34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772332" y="3351878"/>
            <a:ext cx="2099806" cy="1017239"/>
            <a:chOff x="3742306" y="2945166"/>
            <a:chExt cx="2099921" cy="1017295"/>
          </a:xfrm>
        </p:grpSpPr>
        <p:sp>
          <p:nvSpPr>
            <p:cNvPr id="23" name="矩形 22"/>
            <p:cNvSpPr/>
            <p:nvPr/>
          </p:nvSpPr>
          <p:spPr>
            <a:xfrm flipV="1">
              <a:off x="3742306" y="2945166"/>
              <a:ext cx="2099921" cy="1017295"/>
            </a:xfrm>
            <a:prstGeom prst="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5" name="文本框 64"/>
            <p:cNvSpPr txBox="1"/>
            <p:nvPr/>
          </p:nvSpPr>
          <p:spPr>
            <a:xfrm>
              <a:off x="3830598" y="3543679"/>
              <a:ext cx="1923330" cy="400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ts val="1000"/>
                </a:spcBef>
              </a:pPr>
              <a:r>
                <a:rPr lang="en-US" altLang="zh-CN" sz="20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YOUR TITLE</a:t>
              </a:r>
              <a:endParaRPr lang="zh-CN" altLang="en-US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9" name="文本框 68"/>
            <p:cNvSpPr txBox="1"/>
            <p:nvPr/>
          </p:nvSpPr>
          <p:spPr>
            <a:xfrm>
              <a:off x="4270418" y="3042093"/>
              <a:ext cx="1075605" cy="7077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ts val="1000"/>
                </a:spcBef>
              </a:pPr>
              <a:r>
                <a:rPr lang="en-US" altLang="zh-CN" sz="40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</a:t>
              </a:r>
              <a:endParaRPr lang="zh-CN" altLang="en-US" sz="4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182855" y="3351878"/>
            <a:ext cx="2099806" cy="1017239"/>
            <a:chOff x="6152961" y="2945166"/>
            <a:chExt cx="2099921" cy="1017295"/>
          </a:xfrm>
        </p:grpSpPr>
        <p:sp>
          <p:nvSpPr>
            <p:cNvPr id="28" name="矩形 27"/>
            <p:cNvSpPr/>
            <p:nvPr/>
          </p:nvSpPr>
          <p:spPr>
            <a:xfrm>
              <a:off x="6152961" y="2945166"/>
              <a:ext cx="2099921" cy="1017295"/>
            </a:xfrm>
            <a:prstGeom prst="rect">
              <a:avLst/>
            </a:pr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" name="文本框 65"/>
            <p:cNvSpPr txBox="1"/>
            <p:nvPr/>
          </p:nvSpPr>
          <p:spPr>
            <a:xfrm>
              <a:off x="6246353" y="3543679"/>
              <a:ext cx="1923330" cy="3953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algn="ctr">
                <a:lnSpc>
                  <a:spcPct val="130000"/>
                </a:lnSpc>
                <a:defRPr sz="2000" kern="0">
                  <a:solidFill>
                    <a:sysClr val="window" lastClr="FFFFFF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sz="1990" dirty="0">
                  <a:sym typeface="Arial" panose="020B0604020202020204" pitchFamily="34" charset="0"/>
                </a:rPr>
                <a:t>YOUR TITLE</a:t>
              </a:r>
              <a:endParaRPr lang="zh-CN" altLang="en-US" sz="1990" dirty="0">
                <a:sym typeface="Arial" panose="020B0604020202020204" pitchFamily="34" charset="0"/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6665116" y="3042093"/>
              <a:ext cx="1075605" cy="7030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algn="ctr">
                <a:lnSpc>
                  <a:spcPct val="130000"/>
                </a:lnSpc>
                <a:defRPr sz="2000" kern="0">
                  <a:solidFill>
                    <a:sysClr val="window" lastClr="FFFFFF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sz="3980" dirty="0">
                  <a:sym typeface="Arial" panose="020B0604020202020204" pitchFamily="34" charset="0"/>
                </a:rPr>
                <a:t>3</a:t>
              </a:r>
              <a:endParaRPr lang="zh-CN" altLang="en-US" sz="3980" dirty="0">
                <a:sym typeface="Arial" panose="020B060402020202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593376" y="3351878"/>
            <a:ext cx="2099806" cy="1017239"/>
            <a:chOff x="8563615" y="2945166"/>
            <a:chExt cx="2099921" cy="1017295"/>
          </a:xfrm>
        </p:grpSpPr>
        <p:sp>
          <p:nvSpPr>
            <p:cNvPr id="33" name="矩形 32"/>
            <p:cNvSpPr/>
            <p:nvPr/>
          </p:nvSpPr>
          <p:spPr>
            <a:xfrm flipV="1">
              <a:off x="8563615" y="2945166"/>
              <a:ext cx="2099921" cy="1017295"/>
            </a:xfrm>
            <a:prstGeom prst="rect">
              <a:avLst/>
            </a:prstGeom>
            <a:solidFill>
              <a:srgbClr val="69A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8651906" y="3543679"/>
              <a:ext cx="1923330" cy="400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ts val="1000"/>
                </a:spcBef>
              </a:pPr>
              <a:r>
                <a:rPr lang="en-US" altLang="zh-CN" sz="20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YOUR TITLE</a:t>
              </a:r>
              <a:endParaRPr lang="zh-CN" altLang="en-US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9087650" y="3042093"/>
              <a:ext cx="1075605" cy="7077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ts val="1000"/>
                </a:spcBef>
              </a:pPr>
              <a:r>
                <a:rPr lang="en-US" altLang="zh-CN" sz="40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4</a:t>
              </a:r>
              <a:endParaRPr lang="zh-CN" altLang="en-US" sz="4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2" name="Text Placeholder 7"/>
          <p:cNvSpPr txBox="1"/>
          <p:nvPr/>
        </p:nvSpPr>
        <p:spPr>
          <a:xfrm>
            <a:off x="1611675" y="1992633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3" name="Text Placeholder 2"/>
          <p:cNvSpPr txBox="1"/>
          <p:nvPr/>
        </p:nvSpPr>
        <p:spPr>
          <a:xfrm>
            <a:off x="1611675" y="2357524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4" name="Text Placeholder 7"/>
          <p:cNvSpPr txBox="1"/>
          <p:nvPr/>
        </p:nvSpPr>
        <p:spPr>
          <a:xfrm>
            <a:off x="3959764" y="4756153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5" name="Text Placeholder 2"/>
          <p:cNvSpPr txBox="1"/>
          <p:nvPr/>
        </p:nvSpPr>
        <p:spPr>
          <a:xfrm>
            <a:off x="3959764" y="5121044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6" name="Text Placeholder 7"/>
          <p:cNvSpPr txBox="1"/>
          <p:nvPr/>
        </p:nvSpPr>
        <p:spPr>
          <a:xfrm>
            <a:off x="6434288" y="2082944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7" name="Text Placeholder 2"/>
          <p:cNvSpPr txBox="1"/>
          <p:nvPr/>
        </p:nvSpPr>
        <p:spPr>
          <a:xfrm>
            <a:off x="6434288" y="2447835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8" name="Text Placeholder 7"/>
          <p:cNvSpPr txBox="1"/>
          <p:nvPr/>
        </p:nvSpPr>
        <p:spPr>
          <a:xfrm>
            <a:off x="8800439" y="4864526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9" name="Text Placeholder 2"/>
          <p:cNvSpPr txBox="1"/>
          <p:nvPr/>
        </p:nvSpPr>
        <p:spPr>
          <a:xfrm>
            <a:off x="8800439" y="5229417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43" name="组合 42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16" name="组合 115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51" name="组合 150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65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2" name="组合 151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53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7" name="组合 116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18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" name="组合 43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96" name="组合 95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1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组合 96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98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6" name="组合 4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4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71" name="文本框 170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3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1000">
        <p14:prism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4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4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4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4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4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4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4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4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4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4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5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5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129" name="组合 128"/>
          <p:cNvGrpSpPr/>
          <p:nvPr/>
        </p:nvGrpSpPr>
        <p:grpSpPr>
          <a:xfrm>
            <a:off x="-563265" y="-454206"/>
            <a:ext cx="4546157" cy="8150808"/>
            <a:chOff x="-563265" y="-454206"/>
            <a:chExt cx="4546157" cy="8150808"/>
          </a:xfrm>
        </p:grpSpPr>
        <p:grpSp>
          <p:nvGrpSpPr>
            <p:cNvPr id="11" name="组合 1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1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33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41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44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组合 55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5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91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4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 flipH="1">
            <a:off x="8244403" y="-454206"/>
            <a:ext cx="4546157" cy="8150808"/>
            <a:chOff x="-563265" y="-454206"/>
            <a:chExt cx="4546157" cy="8150808"/>
          </a:xfrm>
        </p:grpSpPr>
        <p:grpSp>
          <p:nvGrpSpPr>
            <p:cNvPr id="131" name="组合 13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24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24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31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224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222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21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17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144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9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3" name="文本框 252"/>
          <p:cNvSpPr txBox="1"/>
          <p:nvPr/>
        </p:nvSpPr>
        <p:spPr>
          <a:xfrm>
            <a:off x="3809555" y="2913852"/>
            <a:ext cx="4595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69A200"/>
                </a:solidFill>
                <a:latin typeface="+mn-ea"/>
              </a:rPr>
              <a:t>PART 4</a:t>
            </a:r>
            <a:r>
              <a:rPr lang="zh-CN" altLang="en-US" sz="3200" b="1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2342564" y="3714416"/>
            <a:ext cx="7519258" cy="704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春天，我是嫩绿色的，象征着生机勃勃与活力。在春节，其他叶子还未发芽时，我却已然在枝头挺立，让许多孩子惊喜地大叫：春天来了！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000">
        <p15:prstTrans prst="origami" invX="1"/>
      </p:transition>
    </mc:Choice>
    <mc:Fallback xmlns="">
      <p:transition spd="slow" advTm="1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MH_Other_1"/>
          <p:cNvSpPr>
            <a:spLocks noChangeArrowheads="1"/>
          </p:cNvSpPr>
          <p:nvPr/>
        </p:nvSpPr>
        <p:spPr bwMode="auto">
          <a:xfrm>
            <a:off x="2878393" y="2249139"/>
            <a:ext cx="2409693" cy="2411280"/>
          </a:xfrm>
          <a:prstGeom prst="ellipse">
            <a:avLst/>
          </a:prstGeom>
          <a:noFill/>
          <a:ln w="9525">
            <a:solidFill>
              <a:schemeClr val="tx1">
                <a:lumMod val="65000"/>
                <a:lumOff val="35000"/>
              </a:schemeClr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165" tIns="46987" rIns="90165" bIns="46987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endParaRPr lang="en-US" altLang="zh-CN" sz="1705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71" name="MH_Title_1"/>
          <p:cNvSpPr>
            <a:spLocks noChangeArrowheads="1"/>
          </p:cNvSpPr>
          <p:nvPr/>
        </p:nvSpPr>
        <p:spPr bwMode="auto">
          <a:xfrm>
            <a:off x="4726141" y="2995223"/>
            <a:ext cx="1033407" cy="1031818"/>
          </a:xfrm>
          <a:prstGeom prst="ellipse">
            <a:avLst/>
          </a:prstGeom>
          <a:solidFill>
            <a:srgbClr val="69A200"/>
          </a:solidFill>
          <a:ln w="381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70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70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2" name="MH_SubTitle_3"/>
          <p:cNvSpPr>
            <a:spLocks noChangeArrowheads="1"/>
          </p:cNvSpPr>
          <p:nvPr/>
        </p:nvSpPr>
        <p:spPr bwMode="auto">
          <a:xfrm>
            <a:off x="2556149" y="3250796"/>
            <a:ext cx="674650" cy="674651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3" name="MH_SubTitle_1"/>
          <p:cNvSpPr>
            <a:spLocks noChangeArrowheads="1"/>
          </p:cNvSpPr>
          <p:nvPr/>
        </p:nvSpPr>
        <p:spPr bwMode="auto">
          <a:xfrm>
            <a:off x="3746708" y="1912608"/>
            <a:ext cx="673063" cy="674650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4" name="MH_SubTitle_5"/>
          <p:cNvSpPr>
            <a:spLocks noChangeArrowheads="1"/>
          </p:cNvSpPr>
          <p:nvPr/>
        </p:nvSpPr>
        <p:spPr bwMode="auto">
          <a:xfrm>
            <a:off x="3641939" y="4219117"/>
            <a:ext cx="674650" cy="674651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5" name="MH_Other_2"/>
          <p:cNvSpPr>
            <a:spLocks noChangeArrowheads="1"/>
          </p:cNvSpPr>
          <p:nvPr/>
        </p:nvSpPr>
        <p:spPr bwMode="auto">
          <a:xfrm flipH="1">
            <a:off x="6907247" y="2249139"/>
            <a:ext cx="2411281" cy="2411280"/>
          </a:xfrm>
          <a:prstGeom prst="ellipse">
            <a:avLst/>
          </a:prstGeom>
          <a:noFill/>
          <a:ln w="9525">
            <a:solidFill>
              <a:schemeClr val="tx1">
                <a:lumMod val="65000"/>
                <a:lumOff val="35000"/>
              </a:schemeClr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165" tIns="46987" rIns="90165" bIns="46987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endParaRPr lang="en-US" altLang="zh-CN" sz="1705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76" name="MH_Title_2"/>
          <p:cNvSpPr>
            <a:spLocks noChangeArrowheads="1"/>
          </p:cNvSpPr>
          <p:nvPr/>
        </p:nvSpPr>
        <p:spPr bwMode="auto">
          <a:xfrm flipH="1">
            <a:off x="6437372" y="2995223"/>
            <a:ext cx="1031818" cy="1031818"/>
          </a:xfrm>
          <a:prstGeom prst="ellipse">
            <a:avLst/>
          </a:prstGeom>
          <a:solidFill>
            <a:srgbClr val="69A200"/>
          </a:solidFill>
          <a:ln w="381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70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70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7" name="MH_SubTitle_4"/>
          <p:cNvSpPr>
            <a:spLocks noChangeArrowheads="1"/>
          </p:cNvSpPr>
          <p:nvPr/>
        </p:nvSpPr>
        <p:spPr bwMode="auto">
          <a:xfrm flipH="1">
            <a:off x="8966122" y="3250796"/>
            <a:ext cx="673063" cy="674651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8" name="MH_SubTitle_2"/>
          <p:cNvSpPr>
            <a:spLocks noChangeArrowheads="1"/>
          </p:cNvSpPr>
          <p:nvPr/>
        </p:nvSpPr>
        <p:spPr bwMode="auto">
          <a:xfrm flipH="1">
            <a:off x="7775562" y="1912608"/>
            <a:ext cx="674650" cy="674650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79" name="MH_SubTitle_6"/>
          <p:cNvSpPr>
            <a:spLocks noChangeArrowheads="1"/>
          </p:cNvSpPr>
          <p:nvPr/>
        </p:nvSpPr>
        <p:spPr bwMode="auto">
          <a:xfrm flipH="1">
            <a:off x="7880332" y="4219117"/>
            <a:ext cx="673063" cy="674651"/>
          </a:xfrm>
          <a:prstGeom prst="ellipse">
            <a:avLst/>
          </a:prstGeom>
          <a:solidFill>
            <a:srgbClr val="69A200"/>
          </a:solidFill>
          <a:ln w="25400">
            <a:noFill/>
            <a:round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132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TITLE</a:t>
            </a:r>
            <a:endParaRPr lang="zh-CN" altLang="en-US" sz="132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2782" name="MH_Other_3"/>
          <p:cNvSpPr/>
          <p:nvPr/>
        </p:nvSpPr>
        <p:spPr bwMode="auto">
          <a:xfrm rot="-2644669">
            <a:off x="4997590" y="2609481"/>
            <a:ext cx="2217615" cy="2217616"/>
          </a:xfrm>
          <a:custGeom>
            <a:avLst/>
            <a:gdLst>
              <a:gd name="T0" fmla="*/ 1108868 w 2217737"/>
              <a:gd name="T1" fmla="*/ 0 h 2217738"/>
              <a:gd name="T2" fmla="*/ 2217737 w 2217737"/>
              <a:gd name="T3" fmla="*/ 1108869 h 2217738"/>
              <a:gd name="T4" fmla="*/ 1108869 w 2217737"/>
              <a:gd name="T5" fmla="*/ 1108869 h 2217738"/>
              <a:gd name="T6" fmla="*/ 1108868 w 2217737"/>
              <a:gd name="T7" fmla="*/ 0 h 2217738"/>
              <a:gd name="T8" fmla="*/ 1108868 w 2217737"/>
              <a:gd name="T9" fmla="*/ 0 h 2217738"/>
              <a:gd name="T10" fmla="*/ 2217737 w 2217737"/>
              <a:gd name="T11" fmla="*/ 1108869 h 22177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17737" h="2217738" stroke="0">
                <a:moveTo>
                  <a:pt x="1108868" y="0"/>
                </a:moveTo>
                <a:cubicBezTo>
                  <a:pt x="1721279" y="0"/>
                  <a:pt x="2217737" y="496458"/>
                  <a:pt x="2217737" y="1108869"/>
                </a:cubicBezTo>
                <a:lnTo>
                  <a:pt x="1108869" y="1108869"/>
                </a:lnTo>
                <a:cubicBezTo>
                  <a:pt x="1108869" y="739246"/>
                  <a:pt x="1108868" y="369623"/>
                  <a:pt x="1108868" y="0"/>
                </a:cubicBezTo>
                <a:close/>
              </a:path>
              <a:path w="2217737" h="2217738" fill="none">
                <a:moveTo>
                  <a:pt x="1108868" y="0"/>
                </a:moveTo>
                <a:cubicBezTo>
                  <a:pt x="1721279" y="0"/>
                  <a:pt x="2217737" y="496458"/>
                  <a:pt x="2217737" y="1108869"/>
                </a:cubicBezTo>
              </a:path>
            </a:pathLst>
          </a:cu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1705"/>
          </a:p>
        </p:txBody>
      </p:sp>
      <p:sp>
        <p:nvSpPr>
          <p:cNvPr id="32783" name="MH_Other_4"/>
          <p:cNvSpPr/>
          <p:nvPr/>
        </p:nvSpPr>
        <p:spPr bwMode="auto">
          <a:xfrm rot="-2644669" flipH="1" flipV="1">
            <a:off x="4981716" y="2193579"/>
            <a:ext cx="2219203" cy="2217616"/>
          </a:xfrm>
          <a:custGeom>
            <a:avLst/>
            <a:gdLst>
              <a:gd name="T0" fmla="*/ 1109662 w 2219325"/>
              <a:gd name="T1" fmla="*/ 0 h 2217738"/>
              <a:gd name="T2" fmla="*/ 2219325 w 2219325"/>
              <a:gd name="T3" fmla="*/ 1108869 h 2217738"/>
              <a:gd name="T4" fmla="*/ 1109663 w 2219325"/>
              <a:gd name="T5" fmla="*/ 1108869 h 2217738"/>
              <a:gd name="T6" fmla="*/ 1109662 w 2219325"/>
              <a:gd name="T7" fmla="*/ 0 h 2217738"/>
              <a:gd name="T8" fmla="*/ 1109662 w 2219325"/>
              <a:gd name="T9" fmla="*/ 0 h 2217738"/>
              <a:gd name="T10" fmla="*/ 2219325 w 2219325"/>
              <a:gd name="T11" fmla="*/ 1108869 h 22177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19325" h="2217738" stroke="0">
                <a:moveTo>
                  <a:pt x="1109662" y="0"/>
                </a:moveTo>
                <a:cubicBezTo>
                  <a:pt x="1722512" y="0"/>
                  <a:pt x="2219325" y="496458"/>
                  <a:pt x="2219325" y="1108869"/>
                </a:cubicBezTo>
                <a:lnTo>
                  <a:pt x="1109663" y="1108869"/>
                </a:lnTo>
                <a:cubicBezTo>
                  <a:pt x="1109663" y="739246"/>
                  <a:pt x="1109662" y="369623"/>
                  <a:pt x="1109662" y="0"/>
                </a:cubicBezTo>
                <a:close/>
              </a:path>
              <a:path w="2219325" h="2217738" fill="none">
                <a:moveTo>
                  <a:pt x="1109662" y="0"/>
                </a:moveTo>
                <a:cubicBezTo>
                  <a:pt x="1722512" y="0"/>
                  <a:pt x="2219325" y="496458"/>
                  <a:pt x="2219325" y="1108869"/>
                </a:cubicBezTo>
              </a:path>
            </a:pathLst>
          </a:custGeom>
          <a:noFill/>
          <a:ln w="9525" cap="flat" cmpd="sng">
            <a:solidFill>
              <a:schemeClr val="tx1">
                <a:lumMod val="65000"/>
                <a:lumOff val="35000"/>
              </a:schemeClr>
            </a:solidFill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zh-CN" altLang="en-US" sz="1705"/>
          </a:p>
        </p:txBody>
      </p:sp>
      <p:sp>
        <p:nvSpPr>
          <p:cNvPr id="16" name="TextBox 23"/>
          <p:cNvSpPr txBox="1"/>
          <p:nvPr/>
        </p:nvSpPr>
        <p:spPr>
          <a:xfrm>
            <a:off x="2978255" y="5533246"/>
            <a:ext cx="223791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7" name="TextBox 24"/>
          <p:cNvSpPr txBox="1"/>
          <p:nvPr/>
        </p:nvSpPr>
        <p:spPr>
          <a:xfrm>
            <a:off x="2978254" y="5236307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8" name="TextBox 23"/>
          <p:cNvSpPr txBox="1"/>
          <p:nvPr/>
        </p:nvSpPr>
        <p:spPr>
          <a:xfrm>
            <a:off x="7106762" y="5533246"/>
            <a:ext cx="223791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9" name="TextBox 24"/>
          <p:cNvSpPr txBox="1"/>
          <p:nvPr/>
        </p:nvSpPr>
        <p:spPr>
          <a:xfrm>
            <a:off x="7106761" y="5236307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20" name="组合 19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23" name="组合 22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80" name="组合 79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15" name="组合 114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29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6" name="组合 115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17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1" name="组合 80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82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" name="组合 23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60" name="组合 59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74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1" name="组合 60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62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6" name="组合 2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2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35" name="文本框 134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4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1000">
        <p14:prism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2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2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2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2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2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32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500"/>
                            </p:stCondLst>
                            <p:childTnLst>
                              <p:par>
                                <p:cTn id="7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0" grpId="0" animBg="1"/>
      <p:bldP spid="32771" grpId="0" animBg="1"/>
      <p:bldP spid="32772" grpId="0" animBg="1"/>
      <p:bldP spid="32773" grpId="0" animBg="1"/>
      <p:bldP spid="32774" grpId="0" animBg="1"/>
      <p:bldP spid="32775" grpId="0" animBg="1"/>
      <p:bldP spid="32776" grpId="0" animBg="1"/>
      <p:bldP spid="32777" grpId="0" animBg="1"/>
      <p:bldP spid="32778" grpId="0" animBg="1"/>
      <p:bldP spid="32779" grpId="0" animBg="1"/>
      <p:bldP spid="32782" grpId="0" animBg="1"/>
      <p:bldP spid="32783" grpId="0" animBg="1"/>
      <p:bldP spid="16" grpId="0"/>
      <p:bldP spid="17" grpId="0"/>
      <p:bldP spid="18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7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A7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0" name="组合 169"/>
          <p:cNvGrpSpPr/>
          <p:nvPr/>
        </p:nvGrpSpPr>
        <p:grpSpPr>
          <a:xfrm>
            <a:off x="0" y="5586846"/>
            <a:ext cx="12192000" cy="1458046"/>
            <a:chOff x="681038" y="2800350"/>
            <a:chExt cx="11004550" cy="1316038"/>
          </a:xfrm>
        </p:grpSpPr>
        <p:sp>
          <p:nvSpPr>
            <p:cNvPr id="53" name="Freeform 51"/>
            <p:cNvSpPr/>
            <p:nvPr/>
          </p:nvSpPr>
          <p:spPr bwMode="auto">
            <a:xfrm>
              <a:off x="681038" y="2805113"/>
              <a:ext cx="723900" cy="1204913"/>
            </a:xfrm>
            <a:custGeom>
              <a:avLst/>
              <a:gdLst>
                <a:gd name="T0" fmla="*/ 49 w 171"/>
                <a:gd name="T1" fmla="*/ 20 h 282"/>
                <a:gd name="T2" fmla="*/ 42 w 171"/>
                <a:gd name="T3" fmla="*/ 16 h 282"/>
                <a:gd name="T4" fmla="*/ 47 w 171"/>
                <a:gd name="T5" fmla="*/ 47 h 282"/>
                <a:gd name="T6" fmla="*/ 31 w 171"/>
                <a:gd name="T7" fmla="*/ 60 h 282"/>
                <a:gd name="T8" fmla="*/ 32 w 171"/>
                <a:gd name="T9" fmla="*/ 94 h 282"/>
                <a:gd name="T10" fmla="*/ 25 w 171"/>
                <a:gd name="T11" fmla="*/ 95 h 282"/>
                <a:gd name="T12" fmla="*/ 19 w 171"/>
                <a:gd name="T13" fmla="*/ 93 h 282"/>
                <a:gd name="T14" fmla="*/ 22 w 171"/>
                <a:gd name="T15" fmla="*/ 113 h 282"/>
                <a:gd name="T16" fmla="*/ 9 w 171"/>
                <a:gd name="T17" fmla="*/ 118 h 282"/>
                <a:gd name="T18" fmla="*/ 12 w 171"/>
                <a:gd name="T19" fmla="*/ 152 h 282"/>
                <a:gd name="T20" fmla="*/ 1 w 171"/>
                <a:gd name="T21" fmla="*/ 152 h 282"/>
                <a:gd name="T22" fmla="*/ 5 w 171"/>
                <a:gd name="T23" fmla="*/ 177 h 282"/>
                <a:gd name="T24" fmla="*/ 0 w 171"/>
                <a:gd name="T25" fmla="*/ 182 h 282"/>
                <a:gd name="T26" fmla="*/ 11 w 171"/>
                <a:gd name="T27" fmla="*/ 202 h 282"/>
                <a:gd name="T28" fmla="*/ 4 w 171"/>
                <a:gd name="T29" fmla="*/ 208 h 282"/>
                <a:gd name="T30" fmla="*/ 20 w 171"/>
                <a:gd name="T31" fmla="*/ 219 h 282"/>
                <a:gd name="T32" fmla="*/ 24 w 171"/>
                <a:gd name="T33" fmla="*/ 227 h 282"/>
                <a:gd name="T34" fmla="*/ 47 w 171"/>
                <a:gd name="T35" fmla="*/ 239 h 282"/>
                <a:gd name="T36" fmla="*/ 75 w 171"/>
                <a:gd name="T37" fmla="*/ 257 h 282"/>
                <a:gd name="T38" fmla="*/ 73 w 171"/>
                <a:gd name="T39" fmla="*/ 259 h 282"/>
                <a:gd name="T40" fmla="*/ 86 w 171"/>
                <a:gd name="T41" fmla="*/ 264 h 282"/>
                <a:gd name="T42" fmla="*/ 102 w 171"/>
                <a:gd name="T43" fmla="*/ 282 h 282"/>
                <a:gd name="T44" fmla="*/ 105 w 171"/>
                <a:gd name="T45" fmla="*/ 258 h 282"/>
                <a:gd name="T46" fmla="*/ 111 w 171"/>
                <a:gd name="T47" fmla="*/ 254 h 282"/>
                <a:gd name="T48" fmla="*/ 109 w 171"/>
                <a:gd name="T49" fmla="*/ 252 h 282"/>
                <a:gd name="T50" fmla="*/ 127 w 171"/>
                <a:gd name="T51" fmla="*/ 240 h 282"/>
                <a:gd name="T52" fmla="*/ 140 w 171"/>
                <a:gd name="T53" fmla="*/ 235 h 282"/>
                <a:gd name="T54" fmla="*/ 135 w 171"/>
                <a:gd name="T55" fmla="*/ 229 h 282"/>
                <a:gd name="T56" fmla="*/ 154 w 171"/>
                <a:gd name="T57" fmla="*/ 221 h 282"/>
                <a:gd name="T58" fmla="*/ 149 w 171"/>
                <a:gd name="T59" fmla="*/ 216 h 282"/>
                <a:gd name="T60" fmla="*/ 164 w 171"/>
                <a:gd name="T61" fmla="*/ 207 h 282"/>
                <a:gd name="T62" fmla="*/ 171 w 171"/>
                <a:gd name="T63" fmla="*/ 202 h 282"/>
                <a:gd name="T64" fmla="*/ 162 w 171"/>
                <a:gd name="T65" fmla="*/ 198 h 282"/>
                <a:gd name="T66" fmla="*/ 167 w 171"/>
                <a:gd name="T67" fmla="*/ 189 h 282"/>
                <a:gd name="T68" fmla="*/ 160 w 171"/>
                <a:gd name="T69" fmla="*/ 173 h 282"/>
                <a:gd name="T70" fmla="*/ 165 w 171"/>
                <a:gd name="T71" fmla="*/ 160 h 282"/>
                <a:gd name="T72" fmla="*/ 164 w 171"/>
                <a:gd name="T73" fmla="*/ 155 h 282"/>
                <a:gd name="T74" fmla="*/ 159 w 171"/>
                <a:gd name="T75" fmla="*/ 155 h 282"/>
                <a:gd name="T76" fmla="*/ 157 w 171"/>
                <a:gd name="T77" fmla="*/ 143 h 282"/>
                <a:gd name="T78" fmla="*/ 149 w 171"/>
                <a:gd name="T79" fmla="*/ 151 h 282"/>
                <a:gd name="T80" fmla="*/ 146 w 171"/>
                <a:gd name="T81" fmla="*/ 131 h 282"/>
                <a:gd name="T82" fmla="*/ 138 w 171"/>
                <a:gd name="T83" fmla="*/ 114 h 282"/>
                <a:gd name="T84" fmla="*/ 135 w 171"/>
                <a:gd name="T85" fmla="*/ 120 h 282"/>
                <a:gd name="T86" fmla="*/ 127 w 171"/>
                <a:gd name="T87" fmla="*/ 106 h 282"/>
                <a:gd name="T88" fmla="*/ 120 w 171"/>
                <a:gd name="T89" fmla="*/ 93 h 282"/>
                <a:gd name="T90" fmla="*/ 115 w 171"/>
                <a:gd name="T91" fmla="*/ 102 h 282"/>
                <a:gd name="T92" fmla="*/ 104 w 171"/>
                <a:gd name="T93" fmla="*/ 88 h 282"/>
                <a:gd name="T94" fmla="*/ 101 w 171"/>
                <a:gd name="T95" fmla="*/ 89 h 282"/>
                <a:gd name="T96" fmla="*/ 93 w 171"/>
                <a:gd name="T97" fmla="*/ 85 h 282"/>
                <a:gd name="T98" fmla="*/ 81 w 171"/>
                <a:gd name="T99" fmla="*/ 58 h 282"/>
                <a:gd name="T100" fmla="*/ 77 w 171"/>
                <a:gd name="T101" fmla="*/ 61 h 282"/>
                <a:gd name="T102" fmla="*/ 68 w 171"/>
                <a:gd name="T103" fmla="*/ 46 h 282"/>
                <a:gd name="T104" fmla="*/ 65 w 171"/>
                <a:gd name="T105" fmla="*/ 33 h 282"/>
                <a:gd name="T106" fmla="*/ 60 w 171"/>
                <a:gd name="T107" fmla="*/ 32 h 282"/>
                <a:gd name="T108" fmla="*/ 57 w 171"/>
                <a:gd name="T109" fmla="*/ 18 h 282"/>
                <a:gd name="T110" fmla="*/ 50 w 171"/>
                <a:gd name="T111" fmla="*/ 0 h 282"/>
                <a:gd name="T112" fmla="*/ 49 w 171"/>
                <a:gd name="T113" fmla="*/ 2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1" h="282">
                  <a:moveTo>
                    <a:pt x="49" y="20"/>
                  </a:move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52" y="31"/>
                    <a:pt x="47" y="47"/>
                  </a:cubicBezTo>
                  <a:cubicBezTo>
                    <a:pt x="42" y="62"/>
                    <a:pt x="31" y="60"/>
                    <a:pt x="31" y="6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28" y="96"/>
                    <a:pt x="25" y="95"/>
                  </a:cubicBezTo>
                  <a:cubicBezTo>
                    <a:pt x="22" y="94"/>
                    <a:pt x="19" y="93"/>
                    <a:pt x="19" y="93"/>
                  </a:cubicBezTo>
                  <a:cubicBezTo>
                    <a:pt x="19" y="93"/>
                    <a:pt x="25" y="108"/>
                    <a:pt x="22" y="113"/>
                  </a:cubicBezTo>
                  <a:cubicBezTo>
                    <a:pt x="20" y="119"/>
                    <a:pt x="9" y="118"/>
                    <a:pt x="9" y="118"/>
                  </a:cubicBezTo>
                  <a:cubicBezTo>
                    <a:pt x="9" y="118"/>
                    <a:pt x="17" y="146"/>
                    <a:pt x="12" y="152"/>
                  </a:cubicBezTo>
                  <a:cubicBezTo>
                    <a:pt x="7" y="157"/>
                    <a:pt x="1" y="152"/>
                    <a:pt x="1" y="152"/>
                  </a:cubicBezTo>
                  <a:cubicBezTo>
                    <a:pt x="1" y="152"/>
                    <a:pt x="8" y="172"/>
                    <a:pt x="5" y="177"/>
                  </a:cubicBezTo>
                  <a:cubicBezTo>
                    <a:pt x="2" y="182"/>
                    <a:pt x="0" y="182"/>
                    <a:pt x="0" y="182"/>
                  </a:cubicBezTo>
                  <a:cubicBezTo>
                    <a:pt x="0" y="182"/>
                    <a:pt x="10" y="197"/>
                    <a:pt x="11" y="202"/>
                  </a:cubicBezTo>
                  <a:cubicBezTo>
                    <a:pt x="11" y="208"/>
                    <a:pt x="4" y="208"/>
                    <a:pt x="4" y="208"/>
                  </a:cubicBezTo>
                  <a:cubicBezTo>
                    <a:pt x="4" y="208"/>
                    <a:pt x="15" y="218"/>
                    <a:pt x="20" y="219"/>
                  </a:cubicBezTo>
                  <a:cubicBezTo>
                    <a:pt x="24" y="221"/>
                    <a:pt x="24" y="227"/>
                    <a:pt x="24" y="227"/>
                  </a:cubicBezTo>
                  <a:cubicBezTo>
                    <a:pt x="24" y="227"/>
                    <a:pt x="33" y="232"/>
                    <a:pt x="47" y="239"/>
                  </a:cubicBezTo>
                  <a:cubicBezTo>
                    <a:pt x="61" y="247"/>
                    <a:pt x="81" y="251"/>
                    <a:pt x="75" y="257"/>
                  </a:cubicBezTo>
                  <a:cubicBezTo>
                    <a:pt x="70" y="262"/>
                    <a:pt x="73" y="259"/>
                    <a:pt x="73" y="259"/>
                  </a:cubicBezTo>
                  <a:cubicBezTo>
                    <a:pt x="73" y="259"/>
                    <a:pt x="83" y="261"/>
                    <a:pt x="86" y="264"/>
                  </a:cubicBezTo>
                  <a:cubicBezTo>
                    <a:pt x="89" y="267"/>
                    <a:pt x="102" y="282"/>
                    <a:pt x="102" y="282"/>
                  </a:cubicBezTo>
                  <a:cubicBezTo>
                    <a:pt x="102" y="282"/>
                    <a:pt x="100" y="261"/>
                    <a:pt x="105" y="258"/>
                  </a:cubicBezTo>
                  <a:cubicBezTo>
                    <a:pt x="109" y="254"/>
                    <a:pt x="111" y="254"/>
                    <a:pt x="111" y="254"/>
                  </a:cubicBezTo>
                  <a:cubicBezTo>
                    <a:pt x="109" y="252"/>
                    <a:pt x="109" y="252"/>
                    <a:pt x="109" y="252"/>
                  </a:cubicBezTo>
                  <a:cubicBezTo>
                    <a:pt x="109" y="252"/>
                    <a:pt x="119" y="243"/>
                    <a:pt x="127" y="240"/>
                  </a:cubicBezTo>
                  <a:cubicBezTo>
                    <a:pt x="135" y="238"/>
                    <a:pt x="140" y="235"/>
                    <a:pt x="140" y="235"/>
                  </a:cubicBezTo>
                  <a:cubicBezTo>
                    <a:pt x="135" y="229"/>
                    <a:pt x="135" y="229"/>
                    <a:pt x="135" y="229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61" y="209"/>
                    <a:pt x="164" y="207"/>
                  </a:cubicBezTo>
                  <a:cubicBezTo>
                    <a:pt x="167" y="205"/>
                    <a:pt x="171" y="202"/>
                    <a:pt x="171" y="202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162" y="198"/>
                    <a:pt x="165" y="194"/>
                    <a:pt x="167" y="189"/>
                  </a:cubicBezTo>
                  <a:cubicBezTo>
                    <a:pt x="169" y="183"/>
                    <a:pt x="160" y="173"/>
                    <a:pt x="160" y="173"/>
                  </a:cubicBezTo>
                  <a:cubicBezTo>
                    <a:pt x="160" y="173"/>
                    <a:pt x="166" y="162"/>
                    <a:pt x="165" y="160"/>
                  </a:cubicBezTo>
                  <a:cubicBezTo>
                    <a:pt x="165" y="158"/>
                    <a:pt x="164" y="155"/>
                    <a:pt x="164" y="155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49" y="151"/>
                    <a:pt x="149" y="151"/>
                    <a:pt x="149" y="151"/>
                  </a:cubicBezTo>
                  <a:cubicBezTo>
                    <a:pt x="149" y="151"/>
                    <a:pt x="152" y="144"/>
                    <a:pt x="146" y="131"/>
                  </a:cubicBezTo>
                  <a:cubicBezTo>
                    <a:pt x="141" y="117"/>
                    <a:pt x="138" y="114"/>
                    <a:pt x="138" y="114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2" y="115"/>
                    <a:pt x="127" y="106"/>
                  </a:cubicBezTo>
                  <a:cubicBezTo>
                    <a:pt x="122" y="98"/>
                    <a:pt x="120" y="93"/>
                    <a:pt x="120" y="9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2"/>
                    <a:pt x="108" y="89"/>
                    <a:pt x="104" y="88"/>
                  </a:cubicBezTo>
                  <a:cubicBezTo>
                    <a:pt x="103" y="88"/>
                    <a:pt x="102" y="88"/>
                    <a:pt x="101" y="89"/>
                  </a:cubicBezTo>
                  <a:cubicBezTo>
                    <a:pt x="98" y="89"/>
                    <a:pt x="96" y="89"/>
                    <a:pt x="93" y="85"/>
                  </a:cubicBezTo>
                  <a:cubicBezTo>
                    <a:pt x="89" y="79"/>
                    <a:pt x="81" y="58"/>
                    <a:pt x="81" y="58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61"/>
                    <a:pt x="70" y="55"/>
                    <a:pt x="68" y="46"/>
                  </a:cubicBezTo>
                  <a:cubicBezTo>
                    <a:pt x="66" y="37"/>
                    <a:pt x="65" y="33"/>
                    <a:pt x="65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26"/>
                    <a:pt x="57" y="18"/>
                  </a:cubicBezTo>
                  <a:cubicBezTo>
                    <a:pt x="54" y="10"/>
                    <a:pt x="50" y="0"/>
                    <a:pt x="50" y="0"/>
                  </a:cubicBezTo>
                  <a:cubicBezTo>
                    <a:pt x="49" y="20"/>
                    <a:pt x="49" y="20"/>
                    <a:pt x="49" y="20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2"/>
            <p:cNvSpPr/>
            <p:nvPr/>
          </p:nvSpPr>
          <p:spPr bwMode="auto">
            <a:xfrm>
              <a:off x="681038" y="2852738"/>
              <a:ext cx="411163" cy="1131888"/>
            </a:xfrm>
            <a:custGeom>
              <a:avLst/>
              <a:gdLst>
                <a:gd name="T0" fmla="*/ 50 w 97"/>
                <a:gd name="T1" fmla="*/ 0 h 265"/>
                <a:gd name="T2" fmla="*/ 49 w 97"/>
                <a:gd name="T3" fmla="*/ 9 h 265"/>
                <a:gd name="T4" fmla="*/ 42 w 97"/>
                <a:gd name="T5" fmla="*/ 5 h 265"/>
                <a:gd name="T6" fmla="*/ 49 w 97"/>
                <a:gd name="T7" fmla="*/ 26 h 265"/>
                <a:gd name="T8" fmla="*/ 47 w 97"/>
                <a:gd name="T9" fmla="*/ 36 h 265"/>
                <a:gd name="T10" fmla="*/ 32 w 97"/>
                <a:gd name="T11" fmla="*/ 49 h 265"/>
                <a:gd name="T12" fmla="*/ 31 w 97"/>
                <a:gd name="T13" fmla="*/ 49 h 265"/>
                <a:gd name="T14" fmla="*/ 32 w 97"/>
                <a:gd name="T15" fmla="*/ 83 h 265"/>
                <a:gd name="T16" fmla="*/ 32 w 97"/>
                <a:gd name="T17" fmla="*/ 83 h 265"/>
                <a:gd name="T18" fmla="*/ 27 w 97"/>
                <a:gd name="T19" fmla="*/ 84 h 265"/>
                <a:gd name="T20" fmla="*/ 25 w 97"/>
                <a:gd name="T21" fmla="*/ 84 h 265"/>
                <a:gd name="T22" fmla="*/ 19 w 97"/>
                <a:gd name="T23" fmla="*/ 82 h 265"/>
                <a:gd name="T24" fmla="*/ 23 w 97"/>
                <a:gd name="T25" fmla="*/ 99 h 265"/>
                <a:gd name="T26" fmla="*/ 22 w 97"/>
                <a:gd name="T27" fmla="*/ 102 h 265"/>
                <a:gd name="T28" fmla="*/ 9 w 97"/>
                <a:gd name="T29" fmla="*/ 107 h 265"/>
                <a:gd name="T30" fmla="*/ 9 w 97"/>
                <a:gd name="T31" fmla="*/ 107 h 265"/>
                <a:gd name="T32" fmla="*/ 13 w 97"/>
                <a:gd name="T33" fmla="*/ 133 h 265"/>
                <a:gd name="T34" fmla="*/ 12 w 97"/>
                <a:gd name="T35" fmla="*/ 141 h 265"/>
                <a:gd name="T36" fmla="*/ 6 w 97"/>
                <a:gd name="T37" fmla="*/ 143 h 265"/>
                <a:gd name="T38" fmla="*/ 1 w 97"/>
                <a:gd name="T39" fmla="*/ 141 h 265"/>
                <a:gd name="T40" fmla="*/ 6 w 97"/>
                <a:gd name="T41" fmla="*/ 162 h 265"/>
                <a:gd name="T42" fmla="*/ 5 w 97"/>
                <a:gd name="T43" fmla="*/ 166 h 265"/>
                <a:gd name="T44" fmla="*/ 0 w 97"/>
                <a:gd name="T45" fmla="*/ 171 h 265"/>
                <a:gd name="T46" fmla="*/ 0 w 97"/>
                <a:gd name="T47" fmla="*/ 171 h 265"/>
                <a:gd name="T48" fmla="*/ 11 w 97"/>
                <a:gd name="T49" fmla="*/ 191 h 265"/>
                <a:gd name="T50" fmla="*/ 11 w 97"/>
                <a:gd name="T51" fmla="*/ 192 h 265"/>
                <a:gd name="T52" fmla="*/ 4 w 97"/>
                <a:gd name="T53" fmla="*/ 197 h 265"/>
                <a:gd name="T54" fmla="*/ 4 w 97"/>
                <a:gd name="T55" fmla="*/ 197 h 265"/>
                <a:gd name="T56" fmla="*/ 20 w 97"/>
                <a:gd name="T57" fmla="*/ 208 h 265"/>
                <a:gd name="T58" fmla="*/ 24 w 97"/>
                <a:gd name="T59" fmla="*/ 215 h 265"/>
                <a:gd name="T60" fmla="*/ 24 w 97"/>
                <a:gd name="T61" fmla="*/ 216 h 265"/>
                <a:gd name="T62" fmla="*/ 47 w 97"/>
                <a:gd name="T63" fmla="*/ 228 h 265"/>
                <a:gd name="T64" fmla="*/ 76 w 97"/>
                <a:gd name="T65" fmla="*/ 244 h 265"/>
                <a:gd name="T66" fmla="*/ 75 w 97"/>
                <a:gd name="T67" fmla="*/ 246 h 265"/>
                <a:gd name="T68" fmla="*/ 73 w 97"/>
                <a:gd name="T69" fmla="*/ 248 h 265"/>
                <a:gd name="T70" fmla="*/ 86 w 97"/>
                <a:gd name="T71" fmla="*/ 253 h 265"/>
                <a:gd name="T72" fmla="*/ 97 w 97"/>
                <a:gd name="T73" fmla="*/ 265 h 265"/>
                <a:gd name="T74" fmla="*/ 50 w 97"/>
                <a:gd name="T7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265">
                  <a:moveTo>
                    <a:pt x="50" y="0"/>
                  </a:moveTo>
                  <a:cubicBezTo>
                    <a:pt x="49" y="9"/>
                    <a:pt x="49" y="9"/>
                    <a:pt x="49" y="9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9" y="15"/>
                    <a:pt x="49" y="26"/>
                  </a:cubicBezTo>
                  <a:cubicBezTo>
                    <a:pt x="49" y="29"/>
                    <a:pt x="48" y="33"/>
                    <a:pt x="47" y="36"/>
                  </a:cubicBezTo>
                  <a:cubicBezTo>
                    <a:pt x="43" y="48"/>
                    <a:pt x="35" y="49"/>
                    <a:pt x="32" y="49"/>
                  </a:cubicBezTo>
                  <a:cubicBezTo>
                    <a:pt x="32" y="49"/>
                    <a:pt x="31" y="49"/>
                    <a:pt x="31" y="49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3"/>
                    <a:pt x="29" y="84"/>
                    <a:pt x="27" y="84"/>
                  </a:cubicBezTo>
                  <a:cubicBezTo>
                    <a:pt x="26" y="84"/>
                    <a:pt x="25" y="84"/>
                    <a:pt x="25" y="84"/>
                  </a:cubicBezTo>
                  <a:cubicBezTo>
                    <a:pt x="22" y="83"/>
                    <a:pt x="19" y="82"/>
                    <a:pt x="19" y="82"/>
                  </a:cubicBezTo>
                  <a:cubicBezTo>
                    <a:pt x="19" y="82"/>
                    <a:pt x="23" y="92"/>
                    <a:pt x="23" y="99"/>
                  </a:cubicBezTo>
                  <a:cubicBezTo>
                    <a:pt x="23" y="100"/>
                    <a:pt x="23" y="101"/>
                    <a:pt x="22" y="102"/>
                  </a:cubicBezTo>
                  <a:cubicBezTo>
                    <a:pt x="20" y="107"/>
                    <a:pt x="11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9" y="107"/>
                    <a:pt x="13" y="123"/>
                    <a:pt x="13" y="133"/>
                  </a:cubicBezTo>
                  <a:cubicBezTo>
                    <a:pt x="13" y="137"/>
                    <a:pt x="13" y="139"/>
                    <a:pt x="12" y="141"/>
                  </a:cubicBezTo>
                  <a:cubicBezTo>
                    <a:pt x="10" y="143"/>
                    <a:pt x="8" y="143"/>
                    <a:pt x="6" y="143"/>
                  </a:cubicBezTo>
                  <a:cubicBezTo>
                    <a:pt x="3" y="143"/>
                    <a:pt x="1" y="141"/>
                    <a:pt x="1" y="141"/>
                  </a:cubicBezTo>
                  <a:cubicBezTo>
                    <a:pt x="1" y="141"/>
                    <a:pt x="6" y="154"/>
                    <a:pt x="6" y="162"/>
                  </a:cubicBezTo>
                  <a:cubicBezTo>
                    <a:pt x="6" y="164"/>
                    <a:pt x="5" y="165"/>
                    <a:pt x="5" y="166"/>
                  </a:cubicBezTo>
                  <a:cubicBezTo>
                    <a:pt x="3" y="170"/>
                    <a:pt x="1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10" y="186"/>
                    <a:pt x="11" y="191"/>
                  </a:cubicBezTo>
                  <a:cubicBezTo>
                    <a:pt x="11" y="191"/>
                    <a:pt x="11" y="192"/>
                    <a:pt x="11" y="192"/>
                  </a:cubicBezTo>
                  <a:cubicBezTo>
                    <a:pt x="11" y="196"/>
                    <a:pt x="5" y="197"/>
                    <a:pt x="4" y="197"/>
                  </a:cubicBezTo>
                  <a:cubicBezTo>
                    <a:pt x="4" y="197"/>
                    <a:pt x="4" y="197"/>
                    <a:pt x="4" y="197"/>
                  </a:cubicBezTo>
                  <a:cubicBezTo>
                    <a:pt x="4" y="197"/>
                    <a:pt x="15" y="207"/>
                    <a:pt x="20" y="208"/>
                  </a:cubicBezTo>
                  <a:cubicBezTo>
                    <a:pt x="24" y="210"/>
                    <a:pt x="24" y="214"/>
                    <a:pt x="24" y="215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4" y="216"/>
                    <a:pt x="33" y="221"/>
                    <a:pt x="47" y="228"/>
                  </a:cubicBezTo>
                  <a:cubicBezTo>
                    <a:pt x="59" y="235"/>
                    <a:pt x="76" y="239"/>
                    <a:pt x="76" y="244"/>
                  </a:cubicBezTo>
                  <a:cubicBezTo>
                    <a:pt x="76" y="245"/>
                    <a:pt x="76" y="245"/>
                    <a:pt x="75" y="246"/>
                  </a:cubicBezTo>
                  <a:cubicBezTo>
                    <a:pt x="74" y="247"/>
                    <a:pt x="73" y="248"/>
                    <a:pt x="73" y="248"/>
                  </a:cubicBezTo>
                  <a:cubicBezTo>
                    <a:pt x="74" y="249"/>
                    <a:pt x="84" y="250"/>
                    <a:pt x="86" y="253"/>
                  </a:cubicBezTo>
                  <a:cubicBezTo>
                    <a:pt x="88" y="255"/>
                    <a:pt x="93" y="260"/>
                    <a:pt x="97" y="265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985838" y="3911600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4"/>
            <p:cNvSpPr/>
            <p:nvPr/>
          </p:nvSpPr>
          <p:spPr bwMode="auto">
            <a:xfrm>
              <a:off x="909638" y="2941638"/>
              <a:ext cx="223838" cy="1166813"/>
            </a:xfrm>
            <a:custGeom>
              <a:avLst/>
              <a:gdLst>
                <a:gd name="T0" fmla="*/ 0 w 53"/>
                <a:gd name="T1" fmla="*/ 0 h 273"/>
                <a:gd name="T2" fmla="*/ 7 w 53"/>
                <a:gd name="T3" fmla="*/ 43 h 273"/>
                <a:gd name="T4" fmla="*/ 14 w 53"/>
                <a:gd name="T5" fmla="*/ 87 h 273"/>
                <a:gd name="T6" fmla="*/ 18 w 53"/>
                <a:gd name="T7" fmla="*/ 112 h 273"/>
                <a:gd name="T8" fmla="*/ 22 w 53"/>
                <a:gd name="T9" fmla="*/ 137 h 273"/>
                <a:gd name="T10" fmla="*/ 28 w 53"/>
                <a:gd name="T11" fmla="*/ 163 h 273"/>
                <a:gd name="T12" fmla="*/ 34 w 53"/>
                <a:gd name="T13" fmla="*/ 187 h 273"/>
                <a:gd name="T14" fmla="*/ 39 w 53"/>
                <a:gd name="T15" fmla="*/ 210 h 273"/>
                <a:gd name="T16" fmla="*/ 44 w 53"/>
                <a:gd name="T17" fmla="*/ 230 h 273"/>
                <a:gd name="T18" fmla="*/ 53 w 53"/>
                <a:gd name="T19" fmla="*/ 273 h 273"/>
                <a:gd name="T20" fmla="*/ 53 w 53"/>
                <a:gd name="T21" fmla="*/ 273 h 273"/>
                <a:gd name="T22" fmla="*/ 41 w 53"/>
                <a:gd name="T23" fmla="*/ 231 h 273"/>
                <a:gd name="T24" fmla="*/ 35 w 53"/>
                <a:gd name="T25" fmla="*/ 211 h 273"/>
                <a:gd name="T26" fmla="*/ 30 w 53"/>
                <a:gd name="T27" fmla="*/ 188 h 273"/>
                <a:gd name="T28" fmla="*/ 24 w 53"/>
                <a:gd name="T29" fmla="*/ 164 h 273"/>
                <a:gd name="T30" fmla="*/ 19 w 53"/>
                <a:gd name="T31" fmla="*/ 138 h 273"/>
                <a:gd name="T32" fmla="*/ 15 w 53"/>
                <a:gd name="T33" fmla="*/ 112 h 273"/>
                <a:gd name="T34" fmla="*/ 11 w 53"/>
                <a:gd name="T35" fmla="*/ 88 h 273"/>
                <a:gd name="T36" fmla="*/ 5 w 53"/>
                <a:gd name="T37" fmla="*/ 44 h 273"/>
                <a:gd name="T38" fmla="*/ 0 w 53"/>
                <a:gd name="T39" fmla="*/ 1 h 273"/>
                <a:gd name="T40" fmla="*/ 0 w 53"/>
                <a:gd name="T4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273">
                  <a:moveTo>
                    <a:pt x="0" y="0"/>
                  </a:moveTo>
                  <a:cubicBezTo>
                    <a:pt x="0" y="0"/>
                    <a:pt x="3" y="18"/>
                    <a:pt x="7" y="43"/>
                  </a:cubicBezTo>
                  <a:cubicBezTo>
                    <a:pt x="9" y="56"/>
                    <a:pt x="11" y="71"/>
                    <a:pt x="14" y="87"/>
                  </a:cubicBezTo>
                  <a:cubicBezTo>
                    <a:pt x="15" y="95"/>
                    <a:pt x="16" y="104"/>
                    <a:pt x="18" y="112"/>
                  </a:cubicBezTo>
                  <a:cubicBezTo>
                    <a:pt x="19" y="120"/>
                    <a:pt x="21" y="129"/>
                    <a:pt x="22" y="137"/>
                  </a:cubicBezTo>
                  <a:cubicBezTo>
                    <a:pt x="24" y="146"/>
                    <a:pt x="25" y="154"/>
                    <a:pt x="28" y="163"/>
                  </a:cubicBezTo>
                  <a:cubicBezTo>
                    <a:pt x="30" y="171"/>
                    <a:pt x="32" y="179"/>
                    <a:pt x="34" y="187"/>
                  </a:cubicBezTo>
                  <a:cubicBezTo>
                    <a:pt x="35" y="195"/>
                    <a:pt x="37" y="203"/>
                    <a:pt x="39" y="210"/>
                  </a:cubicBezTo>
                  <a:cubicBezTo>
                    <a:pt x="41" y="217"/>
                    <a:pt x="42" y="224"/>
                    <a:pt x="44" y="230"/>
                  </a:cubicBezTo>
                  <a:cubicBezTo>
                    <a:pt x="50" y="256"/>
                    <a:pt x="53" y="273"/>
                    <a:pt x="53" y="273"/>
                  </a:cubicBezTo>
                  <a:cubicBezTo>
                    <a:pt x="53" y="273"/>
                    <a:pt x="53" y="273"/>
                    <a:pt x="53" y="273"/>
                  </a:cubicBezTo>
                  <a:cubicBezTo>
                    <a:pt x="53" y="273"/>
                    <a:pt x="48" y="256"/>
                    <a:pt x="41" y="231"/>
                  </a:cubicBezTo>
                  <a:cubicBezTo>
                    <a:pt x="39" y="225"/>
                    <a:pt x="37" y="218"/>
                    <a:pt x="35" y="211"/>
                  </a:cubicBezTo>
                  <a:cubicBezTo>
                    <a:pt x="33" y="203"/>
                    <a:pt x="32" y="196"/>
                    <a:pt x="30" y="188"/>
                  </a:cubicBezTo>
                  <a:cubicBezTo>
                    <a:pt x="28" y="180"/>
                    <a:pt x="26" y="172"/>
                    <a:pt x="24" y="164"/>
                  </a:cubicBezTo>
                  <a:cubicBezTo>
                    <a:pt x="22" y="155"/>
                    <a:pt x="20" y="147"/>
                    <a:pt x="19" y="138"/>
                  </a:cubicBezTo>
                  <a:cubicBezTo>
                    <a:pt x="18" y="129"/>
                    <a:pt x="16" y="121"/>
                    <a:pt x="15" y="112"/>
                  </a:cubicBezTo>
                  <a:cubicBezTo>
                    <a:pt x="14" y="104"/>
                    <a:pt x="13" y="96"/>
                    <a:pt x="11" y="88"/>
                  </a:cubicBezTo>
                  <a:cubicBezTo>
                    <a:pt x="9" y="71"/>
                    <a:pt x="7" y="56"/>
                    <a:pt x="5" y="44"/>
                  </a:cubicBezTo>
                  <a:cubicBezTo>
                    <a:pt x="2" y="18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914400" y="3727450"/>
              <a:ext cx="165100" cy="179388"/>
            </a:xfrm>
            <a:custGeom>
              <a:avLst/>
              <a:gdLst>
                <a:gd name="T0" fmla="*/ 0 w 39"/>
                <a:gd name="T1" fmla="*/ 0 h 42"/>
                <a:gd name="T2" fmla="*/ 8 w 39"/>
                <a:gd name="T3" fmla="*/ 4 h 42"/>
                <a:gd name="T4" fmla="*/ 15 w 39"/>
                <a:gd name="T5" fmla="*/ 10 h 42"/>
                <a:gd name="T6" fmla="*/ 19 w 39"/>
                <a:gd name="T7" fmla="*/ 13 h 42"/>
                <a:gd name="T8" fmla="*/ 23 w 39"/>
                <a:gd name="T9" fmla="*/ 17 h 42"/>
                <a:gd name="T10" fmla="*/ 25 w 39"/>
                <a:gd name="T11" fmla="*/ 19 h 42"/>
                <a:gd name="T12" fmla="*/ 27 w 39"/>
                <a:gd name="T13" fmla="*/ 21 h 42"/>
                <a:gd name="T14" fmla="*/ 30 w 39"/>
                <a:gd name="T15" fmla="*/ 25 h 42"/>
                <a:gd name="T16" fmla="*/ 35 w 39"/>
                <a:gd name="T17" fmla="*/ 33 h 42"/>
                <a:gd name="T18" fmla="*/ 37 w 39"/>
                <a:gd name="T19" fmla="*/ 36 h 42"/>
                <a:gd name="T20" fmla="*/ 38 w 39"/>
                <a:gd name="T21" fmla="*/ 39 h 42"/>
                <a:gd name="T22" fmla="*/ 39 w 39"/>
                <a:gd name="T23" fmla="*/ 41 h 42"/>
                <a:gd name="T24" fmla="*/ 38 w 39"/>
                <a:gd name="T25" fmla="*/ 42 h 42"/>
                <a:gd name="T26" fmla="*/ 37 w 39"/>
                <a:gd name="T27" fmla="*/ 40 h 42"/>
                <a:gd name="T28" fmla="*/ 33 w 39"/>
                <a:gd name="T29" fmla="*/ 35 h 42"/>
                <a:gd name="T30" fmla="*/ 27 w 39"/>
                <a:gd name="T31" fmla="*/ 28 h 42"/>
                <a:gd name="T32" fmla="*/ 24 w 39"/>
                <a:gd name="T33" fmla="*/ 23 h 42"/>
                <a:gd name="T34" fmla="*/ 22 w 39"/>
                <a:gd name="T35" fmla="*/ 21 h 42"/>
                <a:gd name="T36" fmla="*/ 21 w 39"/>
                <a:gd name="T37" fmla="*/ 19 h 42"/>
                <a:gd name="T38" fmla="*/ 17 w 39"/>
                <a:gd name="T39" fmla="*/ 15 h 42"/>
                <a:gd name="T40" fmla="*/ 14 w 39"/>
                <a:gd name="T41" fmla="*/ 12 h 42"/>
                <a:gd name="T42" fmla="*/ 7 w 39"/>
                <a:gd name="T43" fmla="*/ 6 h 42"/>
                <a:gd name="T44" fmla="*/ 0 w 39"/>
                <a:gd name="T4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42">
                  <a:moveTo>
                    <a:pt x="0" y="0"/>
                  </a:moveTo>
                  <a:cubicBezTo>
                    <a:pt x="0" y="0"/>
                    <a:pt x="3" y="2"/>
                    <a:pt x="8" y="4"/>
                  </a:cubicBezTo>
                  <a:cubicBezTo>
                    <a:pt x="10" y="6"/>
                    <a:pt x="13" y="8"/>
                    <a:pt x="15" y="10"/>
                  </a:cubicBezTo>
                  <a:cubicBezTo>
                    <a:pt x="17" y="11"/>
                    <a:pt x="18" y="12"/>
                    <a:pt x="19" y="13"/>
                  </a:cubicBezTo>
                  <a:cubicBezTo>
                    <a:pt x="21" y="14"/>
                    <a:pt x="22" y="16"/>
                    <a:pt x="23" y="17"/>
                  </a:cubicBezTo>
                  <a:cubicBezTo>
                    <a:pt x="24" y="18"/>
                    <a:pt x="25" y="18"/>
                    <a:pt x="25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2"/>
                    <a:pt x="29" y="24"/>
                    <a:pt x="30" y="25"/>
                  </a:cubicBezTo>
                  <a:cubicBezTo>
                    <a:pt x="32" y="28"/>
                    <a:pt x="34" y="31"/>
                    <a:pt x="35" y="33"/>
                  </a:cubicBezTo>
                  <a:cubicBezTo>
                    <a:pt x="36" y="34"/>
                    <a:pt x="36" y="35"/>
                    <a:pt x="37" y="36"/>
                  </a:cubicBezTo>
                  <a:cubicBezTo>
                    <a:pt x="37" y="37"/>
                    <a:pt x="38" y="38"/>
                    <a:pt x="38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1"/>
                    <a:pt x="37" y="40"/>
                  </a:cubicBezTo>
                  <a:cubicBezTo>
                    <a:pt x="36" y="39"/>
                    <a:pt x="34" y="37"/>
                    <a:pt x="33" y="35"/>
                  </a:cubicBezTo>
                  <a:cubicBezTo>
                    <a:pt x="31" y="33"/>
                    <a:pt x="29" y="30"/>
                    <a:pt x="27" y="28"/>
                  </a:cubicBezTo>
                  <a:cubicBezTo>
                    <a:pt x="26" y="26"/>
                    <a:pt x="25" y="25"/>
                    <a:pt x="24" y="2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1" y="20"/>
                    <a:pt x="21" y="19"/>
                  </a:cubicBezTo>
                  <a:cubicBezTo>
                    <a:pt x="20" y="18"/>
                    <a:pt x="19" y="16"/>
                    <a:pt x="17" y="15"/>
                  </a:cubicBezTo>
                  <a:cubicBezTo>
                    <a:pt x="16" y="14"/>
                    <a:pt x="15" y="13"/>
                    <a:pt x="14" y="12"/>
                  </a:cubicBezTo>
                  <a:cubicBezTo>
                    <a:pt x="11" y="9"/>
                    <a:pt x="9" y="7"/>
                    <a:pt x="7" y="6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6"/>
            <p:cNvSpPr/>
            <p:nvPr/>
          </p:nvSpPr>
          <p:spPr bwMode="auto">
            <a:xfrm>
              <a:off x="825500" y="3459163"/>
              <a:ext cx="198438" cy="196850"/>
            </a:xfrm>
            <a:custGeom>
              <a:avLst/>
              <a:gdLst>
                <a:gd name="T0" fmla="*/ 0 w 47"/>
                <a:gd name="T1" fmla="*/ 0 h 46"/>
                <a:gd name="T2" fmla="*/ 2 w 47"/>
                <a:gd name="T3" fmla="*/ 2 h 46"/>
                <a:gd name="T4" fmla="*/ 7 w 47"/>
                <a:gd name="T5" fmla="*/ 8 h 46"/>
                <a:gd name="T6" fmla="*/ 14 w 47"/>
                <a:gd name="T7" fmla="*/ 15 h 46"/>
                <a:gd name="T8" fmla="*/ 18 w 47"/>
                <a:gd name="T9" fmla="*/ 19 h 46"/>
                <a:gd name="T10" fmla="*/ 23 w 47"/>
                <a:gd name="T11" fmla="*/ 24 h 46"/>
                <a:gd name="T12" fmla="*/ 27 w 47"/>
                <a:gd name="T13" fmla="*/ 28 h 46"/>
                <a:gd name="T14" fmla="*/ 32 w 47"/>
                <a:gd name="T15" fmla="*/ 32 h 46"/>
                <a:gd name="T16" fmla="*/ 36 w 47"/>
                <a:gd name="T17" fmla="*/ 35 h 46"/>
                <a:gd name="T18" fmla="*/ 39 w 47"/>
                <a:gd name="T19" fmla="*/ 39 h 46"/>
                <a:gd name="T20" fmla="*/ 45 w 47"/>
                <a:gd name="T21" fmla="*/ 44 h 46"/>
                <a:gd name="T22" fmla="*/ 47 w 47"/>
                <a:gd name="T23" fmla="*/ 46 h 46"/>
                <a:gd name="T24" fmla="*/ 47 w 47"/>
                <a:gd name="T25" fmla="*/ 46 h 46"/>
                <a:gd name="T26" fmla="*/ 46 w 47"/>
                <a:gd name="T27" fmla="*/ 46 h 46"/>
                <a:gd name="T28" fmla="*/ 44 w 47"/>
                <a:gd name="T29" fmla="*/ 45 h 46"/>
                <a:gd name="T30" fmla="*/ 41 w 47"/>
                <a:gd name="T31" fmla="*/ 44 h 46"/>
                <a:gd name="T32" fmla="*/ 37 w 47"/>
                <a:gd name="T33" fmla="*/ 41 h 46"/>
                <a:gd name="T34" fmla="*/ 29 w 47"/>
                <a:gd name="T35" fmla="*/ 35 h 46"/>
                <a:gd name="T36" fmla="*/ 25 w 47"/>
                <a:gd name="T37" fmla="*/ 31 h 46"/>
                <a:gd name="T38" fmla="*/ 20 w 47"/>
                <a:gd name="T39" fmla="*/ 26 h 46"/>
                <a:gd name="T40" fmla="*/ 16 w 47"/>
                <a:gd name="T41" fmla="*/ 21 h 46"/>
                <a:gd name="T42" fmla="*/ 12 w 47"/>
                <a:gd name="T43" fmla="*/ 17 h 46"/>
                <a:gd name="T44" fmla="*/ 6 w 47"/>
                <a:gd name="T45" fmla="*/ 8 h 46"/>
                <a:gd name="T46" fmla="*/ 2 w 47"/>
                <a:gd name="T47" fmla="*/ 2 h 46"/>
                <a:gd name="T48" fmla="*/ 0 w 47"/>
                <a:gd name="T49" fmla="*/ 0 h 46"/>
                <a:gd name="T50" fmla="*/ 0 w 47"/>
                <a:gd name="T5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3" y="3"/>
                    <a:pt x="5" y="5"/>
                    <a:pt x="7" y="8"/>
                  </a:cubicBezTo>
                  <a:cubicBezTo>
                    <a:pt x="9" y="10"/>
                    <a:pt x="11" y="12"/>
                    <a:pt x="14" y="15"/>
                  </a:cubicBezTo>
                  <a:cubicBezTo>
                    <a:pt x="15" y="17"/>
                    <a:pt x="17" y="18"/>
                    <a:pt x="18" y="19"/>
                  </a:cubicBezTo>
                  <a:cubicBezTo>
                    <a:pt x="20" y="21"/>
                    <a:pt x="21" y="22"/>
                    <a:pt x="23" y="24"/>
                  </a:cubicBezTo>
                  <a:cubicBezTo>
                    <a:pt x="24" y="25"/>
                    <a:pt x="26" y="26"/>
                    <a:pt x="27" y="28"/>
                  </a:cubicBezTo>
                  <a:cubicBezTo>
                    <a:pt x="29" y="29"/>
                    <a:pt x="30" y="30"/>
                    <a:pt x="32" y="32"/>
                  </a:cubicBezTo>
                  <a:cubicBezTo>
                    <a:pt x="33" y="33"/>
                    <a:pt x="34" y="34"/>
                    <a:pt x="36" y="35"/>
                  </a:cubicBezTo>
                  <a:cubicBezTo>
                    <a:pt x="37" y="37"/>
                    <a:pt x="38" y="38"/>
                    <a:pt x="39" y="39"/>
                  </a:cubicBezTo>
                  <a:cubicBezTo>
                    <a:pt x="41" y="41"/>
                    <a:pt x="43" y="43"/>
                    <a:pt x="45" y="44"/>
                  </a:cubicBezTo>
                  <a:cubicBezTo>
                    <a:pt x="46" y="45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5" y="46"/>
                    <a:pt x="44" y="45"/>
                  </a:cubicBezTo>
                  <a:cubicBezTo>
                    <a:pt x="43" y="45"/>
                    <a:pt x="42" y="44"/>
                    <a:pt x="41" y="44"/>
                  </a:cubicBezTo>
                  <a:cubicBezTo>
                    <a:pt x="40" y="43"/>
                    <a:pt x="38" y="42"/>
                    <a:pt x="37" y="41"/>
                  </a:cubicBezTo>
                  <a:cubicBezTo>
                    <a:pt x="35" y="40"/>
                    <a:pt x="32" y="37"/>
                    <a:pt x="29" y="35"/>
                  </a:cubicBezTo>
                  <a:cubicBezTo>
                    <a:pt x="27" y="33"/>
                    <a:pt x="26" y="32"/>
                    <a:pt x="25" y="31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4"/>
                    <a:pt x="18" y="23"/>
                    <a:pt x="16" y="21"/>
                  </a:cubicBezTo>
                  <a:cubicBezTo>
                    <a:pt x="15" y="20"/>
                    <a:pt x="13" y="18"/>
                    <a:pt x="12" y="17"/>
                  </a:cubicBezTo>
                  <a:cubicBezTo>
                    <a:pt x="10" y="14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7"/>
            <p:cNvSpPr/>
            <p:nvPr/>
          </p:nvSpPr>
          <p:spPr bwMode="auto">
            <a:xfrm>
              <a:off x="833438" y="3270250"/>
              <a:ext cx="147638" cy="176213"/>
            </a:xfrm>
            <a:custGeom>
              <a:avLst/>
              <a:gdLst>
                <a:gd name="T0" fmla="*/ 0 w 35"/>
                <a:gd name="T1" fmla="*/ 0 h 41"/>
                <a:gd name="T2" fmla="*/ 19 w 35"/>
                <a:gd name="T3" fmla="*/ 20 h 41"/>
                <a:gd name="T4" fmla="*/ 26 w 35"/>
                <a:gd name="T5" fmla="*/ 27 h 41"/>
                <a:gd name="T6" fmla="*/ 31 w 35"/>
                <a:gd name="T7" fmla="*/ 34 h 41"/>
                <a:gd name="T8" fmla="*/ 35 w 35"/>
                <a:gd name="T9" fmla="*/ 41 h 41"/>
                <a:gd name="T10" fmla="*/ 35 w 35"/>
                <a:gd name="T11" fmla="*/ 41 h 41"/>
                <a:gd name="T12" fmla="*/ 35 w 35"/>
                <a:gd name="T13" fmla="*/ 41 h 41"/>
                <a:gd name="T14" fmla="*/ 28 w 35"/>
                <a:gd name="T15" fmla="*/ 36 h 41"/>
                <a:gd name="T16" fmla="*/ 22 w 35"/>
                <a:gd name="T17" fmla="*/ 30 h 41"/>
                <a:gd name="T18" fmla="*/ 16 w 35"/>
                <a:gd name="T19" fmla="*/ 22 h 41"/>
                <a:gd name="T20" fmla="*/ 0 w 35"/>
                <a:gd name="T21" fmla="*/ 1 h 41"/>
                <a:gd name="T22" fmla="*/ 0 w 35"/>
                <a:gd name="T2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1">
                  <a:moveTo>
                    <a:pt x="0" y="0"/>
                  </a:moveTo>
                  <a:cubicBezTo>
                    <a:pt x="0" y="0"/>
                    <a:pt x="10" y="10"/>
                    <a:pt x="19" y="20"/>
                  </a:cubicBezTo>
                  <a:cubicBezTo>
                    <a:pt x="21" y="22"/>
                    <a:pt x="23" y="25"/>
                    <a:pt x="26" y="27"/>
                  </a:cubicBezTo>
                  <a:cubicBezTo>
                    <a:pt x="28" y="29"/>
                    <a:pt x="29" y="32"/>
                    <a:pt x="31" y="34"/>
                  </a:cubicBezTo>
                  <a:cubicBezTo>
                    <a:pt x="34" y="38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2" y="39"/>
                    <a:pt x="28" y="36"/>
                  </a:cubicBezTo>
                  <a:cubicBezTo>
                    <a:pt x="26" y="34"/>
                    <a:pt x="24" y="32"/>
                    <a:pt x="22" y="30"/>
                  </a:cubicBezTo>
                  <a:cubicBezTo>
                    <a:pt x="20" y="27"/>
                    <a:pt x="18" y="25"/>
                    <a:pt x="16" y="22"/>
                  </a:cubicBezTo>
                  <a:cubicBezTo>
                    <a:pt x="8" y="1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8"/>
            <p:cNvSpPr/>
            <p:nvPr/>
          </p:nvSpPr>
          <p:spPr bwMode="auto">
            <a:xfrm>
              <a:off x="884238" y="3138488"/>
              <a:ext cx="58738" cy="68263"/>
            </a:xfrm>
            <a:custGeom>
              <a:avLst/>
              <a:gdLst>
                <a:gd name="T0" fmla="*/ 0 w 14"/>
                <a:gd name="T1" fmla="*/ 0 h 16"/>
                <a:gd name="T2" fmla="*/ 8 w 14"/>
                <a:gd name="T3" fmla="*/ 7 h 16"/>
                <a:gd name="T4" fmla="*/ 11 w 14"/>
                <a:gd name="T5" fmla="*/ 10 h 16"/>
                <a:gd name="T6" fmla="*/ 13 w 14"/>
                <a:gd name="T7" fmla="*/ 13 h 16"/>
                <a:gd name="T8" fmla="*/ 14 w 14"/>
                <a:gd name="T9" fmla="*/ 16 h 16"/>
                <a:gd name="T10" fmla="*/ 13 w 14"/>
                <a:gd name="T11" fmla="*/ 16 h 16"/>
                <a:gd name="T12" fmla="*/ 13 w 14"/>
                <a:gd name="T13" fmla="*/ 16 h 16"/>
                <a:gd name="T14" fmla="*/ 10 w 14"/>
                <a:gd name="T15" fmla="*/ 15 h 16"/>
                <a:gd name="T16" fmla="*/ 8 w 14"/>
                <a:gd name="T17" fmla="*/ 12 h 16"/>
                <a:gd name="T18" fmla="*/ 6 w 14"/>
                <a:gd name="T19" fmla="*/ 9 h 16"/>
                <a:gd name="T20" fmla="*/ 0 w 14"/>
                <a:gd name="T21" fmla="*/ 0 h 16"/>
                <a:gd name="T22" fmla="*/ 0 w 14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0" y="0"/>
                    <a:pt x="4" y="4"/>
                    <a:pt x="8" y="7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2" y="11"/>
                    <a:pt x="12" y="12"/>
                    <a:pt x="13" y="13"/>
                  </a:cubicBezTo>
                  <a:cubicBezTo>
                    <a:pt x="14" y="14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0" y="15"/>
                  </a:cubicBezTo>
                  <a:cubicBezTo>
                    <a:pt x="9" y="14"/>
                    <a:pt x="9" y="13"/>
                    <a:pt x="8" y="12"/>
                  </a:cubicBezTo>
                  <a:cubicBezTo>
                    <a:pt x="7" y="11"/>
                    <a:pt x="6" y="10"/>
                    <a:pt x="6" y="9"/>
                  </a:cubicBez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960438" y="3163888"/>
              <a:ext cx="55563" cy="158750"/>
            </a:xfrm>
            <a:custGeom>
              <a:avLst/>
              <a:gdLst>
                <a:gd name="T0" fmla="*/ 13 w 13"/>
                <a:gd name="T1" fmla="*/ 0 h 37"/>
                <a:gd name="T2" fmla="*/ 13 w 13"/>
                <a:gd name="T3" fmla="*/ 6 h 37"/>
                <a:gd name="T4" fmla="*/ 12 w 13"/>
                <a:gd name="T5" fmla="*/ 13 h 37"/>
                <a:gd name="T6" fmla="*/ 11 w 13"/>
                <a:gd name="T7" fmla="*/ 20 h 37"/>
                <a:gd name="T8" fmla="*/ 9 w 13"/>
                <a:gd name="T9" fmla="*/ 27 h 37"/>
                <a:gd name="T10" fmla="*/ 7 w 13"/>
                <a:gd name="T11" fmla="*/ 30 h 37"/>
                <a:gd name="T12" fmla="*/ 6 w 13"/>
                <a:gd name="T13" fmla="*/ 33 h 37"/>
                <a:gd name="T14" fmla="*/ 4 w 13"/>
                <a:gd name="T15" fmla="*/ 35 h 37"/>
                <a:gd name="T16" fmla="*/ 2 w 13"/>
                <a:gd name="T17" fmla="*/ 36 h 37"/>
                <a:gd name="T18" fmla="*/ 0 w 13"/>
                <a:gd name="T19" fmla="*/ 37 h 37"/>
                <a:gd name="T20" fmla="*/ 0 w 13"/>
                <a:gd name="T21" fmla="*/ 37 h 37"/>
                <a:gd name="T22" fmla="*/ 0 w 13"/>
                <a:gd name="T23" fmla="*/ 37 h 37"/>
                <a:gd name="T24" fmla="*/ 1 w 13"/>
                <a:gd name="T25" fmla="*/ 35 h 37"/>
                <a:gd name="T26" fmla="*/ 3 w 13"/>
                <a:gd name="T27" fmla="*/ 31 h 37"/>
                <a:gd name="T28" fmla="*/ 4 w 13"/>
                <a:gd name="T29" fmla="*/ 28 h 37"/>
                <a:gd name="T30" fmla="*/ 5 w 13"/>
                <a:gd name="T31" fmla="*/ 26 h 37"/>
                <a:gd name="T32" fmla="*/ 8 w 13"/>
                <a:gd name="T33" fmla="*/ 19 h 37"/>
                <a:gd name="T34" fmla="*/ 13 w 13"/>
                <a:gd name="T35" fmla="*/ 0 h 37"/>
                <a:gd name="T36" fmla="*/ 13 w 13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37">
                  <a:moveTo>
                    <a:pt x="13" y="0"/>
                  </a:moveTo>
                  <a:cubicBezTo>
                    <a:pt x="13" y="0"/>
                    <a:pt x="13" y="2"/>
                    <a:pt x="13" y="6"/>
                  </a:cubicBezTo>
                  <a:cubicBezTo>
                    <a:pt x="13" y="8"/>
                    <a:pt x="13" y="10"/>
                    <a:pt x="12" y="13"/>
                  </a:cubicBezTo>
                  <a:cubicBezTo>
                    <a:pt x="12" y="15"/>
                    <a:pt x="11" y="17"/>
                    <a:pt x="11" y="20"/>
                  </a:cubicBezTo>
                  <a:cubicBezTo>
                    <a:pt x="10" y="22"/>
                    <a:pt x="10" y="25"/>
                    <a:pt x="9" y="27"/>
                  </a:cubicBezTo>
                  <a:cubicBezTo>
                    <a:pt x="9" y="29"/>
                    <a:pt x="8" y="29"/>
                    <a:pt x="7" y="30"/>
                  </a:cubicBezTo>
                  <a:cubicBezTo>
                    <a:pt x="7" y="31"/>
                    <a:pt x="6" y="32"/>
                    <a:pt x="6" y="33"/>
                  </a:cubicBezTo>
                  <a:cubicBezTo>
                    <a:pt x="5" y="34"/>
                    <a:pt x="4" y="34"/>
                    <a:pt x="4" y="35"/>
                  </a:cubicBezTo>
                  <a:cubicBezTo>
                    <a:pt x="3" y="35"/>
                    <a:pt x="2" y="36"/>
                    <a:pt x="2" y="36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4"/>
                    <a:pt x="2" y="33"/>
                    <a:pt x="3" y="31"/>
                  </a:cubicBezTo>
                  <a:cubicBezTo>
                    <a:pt x="3" y="30"/>
                    <a:pt x="3" y="29"/>
                    <a:pt x="4" y="28"/>
                  </a:cubicBezTo>
                  <a:cubicBezTo>
                    <a:pt x="4" y="28"/>
                    <a:pt x="5" y="26"/>
                    <a:pt x="5" y="26"/>
                  </a:cubicBezTo>
                  <a:cubicBezTo>
                    <a:pt x="6" y="23"/>
                    <a:pt x="7" y="21"/>
                    <a:pt x="8" y="19"/>
                  </a:cubicBezTo>
                  <a:cubicBezTo>
                    <a:pt x="11" y="1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0"/>
            <p:cNvSpPr/>
            <p:nvPr/>
          </p:nvSpPr>
          <p:spPr bwMode="auto">
            <a:xfrm>
              <a:off x="993775" y="3330575"/>
              <a:ext cx="106363" cy="196850"/>
            </a:xfrm>
            <a:custGeom>
              <a:avLst/>
              <a:gdLst>
                <a:gd name="T0" fmla="*/ 25 w 25"/>
                <a:gd name="T1" fmla="*/ 0 h 46"/>
                <a:gd name="T2" fmla="*/ 24 w 25"/>
                <a:gd name="T3" fmla="*/ 8 h 46"/>
                <a:gd name="T4" fmla="*/ 23 w 25"/>
                <a:gd name="T5" fmla="*/ 12 h 46"/>
                <a:gd name="T6" fmla="*/ 22 w 25"/>
                <a:gd name="T7" fmla="*/ 17 h 46"/>
                <a:gd name="T8" fmla="*/ 20 w 25"/>
                <a:gd name="T9" fmla="*/ 21 h 46"/>
                <a:gd name="T10" fmla="*/ 18 w 25"/>
                <a:gd name="T11" fmla="*/ 26 h 46"/>
                <a:gd name="T12" fmla="*/ 16 w 25"/>
                <a:gd name="T13" fmla="*/ 31 h 46"/>
                <a:gd name="T14" fmla="*/ 14 w 25"/>
                <a:gd name="T15" fmla="*/ 35 h 46"/>
                <a:gd name="T16" fmla="*/ 8 w 25"/>
                <a:gd name="T17" fmla="*/ 41 h 46"/>
                <a:gd name="T18" fmla="*/ 5 w 25"/>
                <a:gd name="T19" fmla="*/ 44 h 46"/>
                <a:gd name="T20" fmla="*/ 2 w 25"/>
                <a:gd name="T21" fmla="*/ 45 h 46"/>
                <a:gd name="T22" fmla="*/ 0 w 25"/>
                <a:gd name="T23" fmla="*/ 46 h 46"/>
                <a:gd name="T24" fmla="*/ 0 w 25"/>
                <a:gd name="T25" fmla="*/ 46 h 46"/>
                <a:gd name="T26" fmla="*/ 0 w 25"/>
                <a:gd name="T27" fmla="*/ 46 h 46"/>
                <a:gd name="T28" fmla="*/ 0 w 25"/>
                <a:gd name="T29" fmla="*/ 46 h 46"/>
                <a:gd name="T30" fmla="*/ 2 w 25"/>
                <a:gd name="T31" fmla="*/ 44 h 46"/>
                <a:gd name="T32" fmla="*/ 5 w 25"/>
                <a:gd name="T33" fmla="*/ 39 h 46"/>
                <a:gd name="T34" fmla="*/ 8 w 25"/>
                <a:gd name="T35" fmla="*/ 36 h 46"/>
                <a:gd name="T36" fmla="*/ 10 w 25"/>
                <a:gd name="T37" fmla="*/ 33 h 46"/>
                <a:gd name="T38" fmla="*/ 13 w 25"/>
                <a:gd name="T39" fmla="*/ 29 h 46"/>
                <a:gd name="T40" fmla="*/ 16 w 25"/>
                <a:gd name="T41" fmla="*/ 25 h 46"/>
                <a:gd name="T42" fmla="*/ 18 w 25"/>
                <a:gd name="T43" fmla="*/ 20 h 46"/>
                <a:gd name="T44" fmla="*/ 19 w 25"/>
                <a:gd name="T45" fmla="*/ 16 h 46"/>
                <a:gd name="T46" fmla="*/ 22 w 25"/>
                <a:gd name="T47" fmla="*/ 8 h 46"/>
                <a:gd name="T48" fmla="*/ 25 w 25"/>
                <a:gd name="T49" fmla="*/ 0 h 46"/>
                <a:gd name="T50" fmla="*/ 25 w 25"/>
                <a:gd name="T5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46">
                  <a:moveTo>
                    <a:pt x="25" y="0"/>
                  </a:moveTo>
                  <a:cubicBezTo>
                    <a:pt x="25" y="0"/>
                    <a:pt x="25" y="3"/>
                    <a:pt x="24" y="8"/>
                  </a:cubicBezTo>
                  <a:cubicBezTo>
                    <a:pt x="24" y="10"/>
                    <a:pt x="23" y="11"/>
                    <a:pt x="23" y="12"/>
                  </a:cubicBezTo>
                  <a:cubicBezTo>
                    <a:pt x="23" y="14"/>
                    <a:pt x="22" y="15"/>
                    <a:pt x="22" y="17"/>
                  </a:cubicBezTo>
                  <a:cubicBezTo>
                    <a:pt x="21" y="18"/>
                    <a:pt x="21" y="20"/>
                    <a:pt x="20" y="21"/>
                  </a:cubicBezTo>
                  <a:cubicBezTo>
                    <a:pt x="20" y="23"/>
                    <a:pt x="19" y="25"/>
                    <a:pt x="18" y="26"/>
                  </a:cubicBezTo>
                  <a:cubicBezTo>
                    <a:pt x="18" y="28"/>
                    <a:pt x="17" y="29"/>
                    <a:pt x="16" y="31"/>
                  </a:cubicBezTo>
                  <a:cubicBezTo>
                    <a:pt x="15" y="32"/>
                    <a:pt x="15" y="34"/>
                    <a:pt x="14" y="35"/>
                  </a:cubicBezTo>
                  <a:cubicBezTo>
                    <a:pt x="12" y="38"/>
                    <a:pt x="10" y="40"/>
                    <a:pt x="8" y="41"/>
                  </a:cubicBezTo>
                  <a:cubicBezTo>
                    <a:pt x="7" y="42"/>
                    <a:pt x="6" y="43"/>
                    <a:pt x="5" y="44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2" y="44"/>
                  </a:cubicBezTo>
                  <a:cubicBezTo>
                    <a:pt x="3" y="43"/>
                    <a:pt x="4" y="41"/>
                    <a:pt x="5" y="39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8"/>
                    <a:pt x="15" y="26"/>
                    <a:pt x="16" y="25"/>
                  </a:cubicBezTo>
                  <a:cubicBezTo>
                    <a:pt x="16" y="23"/>
                    <a:pt x="17" y="22"/>
                    <a:pt x="18" y="20"/>
                  </a:cubicBezTo>
                  <a:cubicBezTo>
                    <a:pt x="18" y="19"/>
                    <a:pt x="19" y="17"/>
                    <a:pt x="19" y="16"/>
                  </a:cubicBezTo>
                  <a:cubicBezTo>
                    <a:pt x="21" y="13"/>
                    <a:pt x="22" y="10"/>
                    <a:pt x="22" y="8"/>
                  </a:cubicBezTo>
                  <a:cubicBezTo>
                    <a:pt x="24" y="3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1"/>
            <p:cNvSpPr/>
            <p:nvPr/>
          </p:nvSpPr>
          <p:spPr bwMode="auto">
            <a:xfrm>
              <a:off x="1041400" y="3497263"/>
              <a:ext cx="117475" cy="234950"/>
            </a:xfrm>
            <a:custGeom>
              <a:avLst/>
              <a:gdLst>
                <a:gd name="T0" fmla="*/ 28 w 28"/>
                <a:gd name="T1" fmla="*/ 1 h 55"/>
                <a:gd name="T2" fmla="*/ 26 w 28"/>
                <a:gd name="T3" fmla="*/ 10 h 55"/>
                <a:gd name="T4" fmla="*/ 24 w 28"/>
                <a:gd name="T5" fmla="*/ 20 h 55"/>
                <a:gd name="T6" fmla="*/ 22 w 28"/>
                <a:gd name="T7" fmla="*/ 25 h 55"/>
                <a:gd name="T8" fmla="*/ 20 w 28"/>
                <a:gd name="T9" fmla="*/ 31 h 55"/>
                <a:gd name="T10" fmla="*/ 17 w 28"/>
                <a:gd name="T11" fmla="*/ 36 h 55"/>
                <a:gd name="T12" fmla="*/ 14 w 28"/>
                <a:gd name="T13" fmla="*/ 41 h 55"/>
                <a:gd name="T14" fmla="*/ 7 w 28"/>
                <a:gd name="T15" fmla="*/ 49 h 55"/>
                <a:gd name="T16" fmla="*/ 2 w 28"/>
                <a:gd name="T17" fmla="*/ 54 h 55"/>
                <a:gd name="T18" fmla="*/ 0 w 28"/>
                <a:gd name="T19" fmla="*/ 55 h 55"/>
                <a:gd name="T20" fmla="*/ 0 w 28"/>
                <a:gd name="T21" fmla="*/ 55 h 55"/>
                <a:gd name="T22" fmla="*/ 0 w 28"/>
                <a:gd name="T23" fmla="*/ 55 h 55"/>
                <a:gd name="T24" fmla="*/ 0 w 28"/>
                <a:gd name="T25" fmla="*/ 55 h 55"/>
                <a:gd name="T26" fmla="*/ 1 w 28"/>
                <a:gd name="T27" fmla="*/ 53 h 55"/>
                <a:gd name="T28" fmla="*/ 3 w 28"/>
                <a:gd name="T29" fmla="*/ 50 h 55"/>
                <a:gd name="T30" fmla="*/ 5 w 28"/>
                <a:gd name="T31" fmla="*/ 47 h 55"/>
                <a:gd name="T32" fmla="*/ 10 w 28"/>
                <a:gd name="T33" fmla="*/ 39 h 55"/>
                <a:gd name="T34" fmla="*/ 14 w 28"/>
                <a:gd name="T35" fmla="*/ 34 h 55"/>
                <a:gd name="T36" fmla="*/ 17 w 28"/>
                <a:gd name="T37" fmla="*/ 29 h 55"/>
                <a:gd name="T38" fmla="*/ 19 w 28"/>
                <a:gd name="T39" fmla="*/ 24 h 55"/>
                <a:gd name="T40" fmla="*/ 21 w 28"/>
                <a:gd name="T41" fmla="*/ 19 h 55"/>
                <a:gd name="T42" fmla="*/ 25 w 28"/>
                <a:gd name="T43" fmla="*/ 10 h 55"/>
                <a:gd name="T44" fmla="*/ 27 w 28"/>
                <a:gd name="T45" fmla="*/ 0 h 55"/>
                <a:gd name="T46" fmla="*/ 28 w 28"/>
                <a:gd name="T47" fmla="*/ 0 h 55"/>
                <a:gd name="T48" fmla="*/ 28 w 28"/>
                <a:gd name="T4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55">
                  <a:moveTo>
                    <a:pt x="28" y="1"/>
                  </a:moveTo>
                  <a:cubicBezTo>
                    <a:pt x="28" y="1"/>
                    <a:pt x="27" y="4"/>
                    <a:pt x="26" y="10"/>
                  </a:cubicBezTo>
                  <a:cubicBezTo>
                    <a:pt x="26" y="13"/>
                    <a:pt x="25" y="16"/>
                    <a:pt x="24" y="20"/>
                  </a:cubicBezTo>
                  <a:cubicBezTo>
                    <a:pt x="23" y="22"/>
                    <a:pt x="22" y="24"/>
                    <a:pt x="22" y="25"/>
                  </a:cubicBezTo>
                  <a:cubicBezTo>
                    <a:pt x="21" y="27"/>
                    <a:pt x="20" y="29"/>
                    <a:pt x="20" y="31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6" y="38"/>
                    <a:pt x="15" y="40"/>
                    <a:pt x="14" y="41"/>
                  </a:cubicBezTo>
                  <a:cubicBezTo>
                    <a:pt x="11" y="44"/>
                    <a:pt x="9" y="47"/>
                    <a:pt x="7" y="49"/>
                  </a:cubicBezTo>
                  <a:cubicBezTo>
                    <a:pt x="5" y="51"/>
                    <a:pt x="3" y="53"/>
                    <a:pt x="2" y="54"/>
                  </a:cubicBezTo>
                  <a:cubicBezTo>
                    <a:pt x="1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1" y="53"/>
                  </a:cubicBezTo>
                  <a:cubicBezTo>
                    <a:pt x="1" y="52"/>
                    <a:pt x="2" y="51"/>
                    <a:pt x="3" y="50"/>
                  </a:cubicBezTo>
                  <a:cubicBezTo>
                    <a:pt x="3" y="49"/>
                    <a:pt x="4" y="48"/>
                    <a:pt x="5" y="47"/>
                  </a:cubicBezTo>
                  <a:cubicBezTo>
                    <a:pt x="6" y="44"/>
                    <a:pt x="8" y="42"/>
                    <a:pt x="10" y="39"/>
                  </a:cubicBezTo>
                  <a:cubicBezTo>
                    <a:pt x="12" y="37"/>
                    <a:pt x="13" y="36"/>
                    <a:pt x="14" y="34"/>
                  </a:cubicBezTo>
                  <a:cubicBezTo>
                    <a:pt x="15" y="33"/>
                    <a:pt x="16" y="31"/>
                    <a:pt x="17" y="29"/>
                  </a:cubicBezTo>
                  <a:cubicBezTo>
                    <a:pt x="18" y="28"/>
                    <a:pt x="19" y="26"/>
                    <a:pt x="19" y="24"/>
                  </a:cubicBezTo>
                  <a:cubicBezTo>
                    <a:pt x="20" y="23"/>
                    <a:pt x="21" y="21"/>
                    <a:pt x="21" y="19"/>
                  </a:cubicBezTo>
                  <a:cubicBezTo>
                    <a:pt x="23" y="16"/>
                    <a:pt x="24" y="13"/>
                    <a:pt x="25" y="10"/>
                  </a:cubicBezTo>
                  <a:cubicBezTo>
                    <a:pt x="27" y="4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2"/>
            <p:cNvSpPr/>
            <p:nvPr/>
          </p:nvSpPr>
          <p:spPr bwMode="auto">
            <a:xfrm>
              <a:off x="1087438" y="3697288"/>
              <a:ext cx="152400" cy="222250"/>
            </a:xfrm>
            <a:custGeom>
              <a:avLst/>
              <a:gdLst>
                <a:gd name="T0" fmla="*/ 36 w 36"/>
                <a:gd name="T1" fmla="*/ 1 h 52"/>
                <a:gd name="T2" fmla="*/ 34 w 36"/>
                <a:gd name="T3" fmla="*/ 3 h 52"/>
                <a:gd name="T4" fmla="*/ 29 w 36"/>
                <a:gd name="T5" fmla="*/ 8 h 52"/>
                <a:gd name="T6" fmla="*/ 22 w 36"/>
                <a:gd name="T7" fmla="*/ 15 h 52"/>
                <a:gd name="T8" fmla="*/ 19 w 36"/>
                <a:gd name="T9" fmla="*/ 20 h 52"/>
                <a:gd name="T10" fmla="*/ 15 w 36"/>
                <a:gd name="T11" fmla="*/ 25 h 52"/>
                <a:gd name="T12" fmla="*/ 14 w 36"/>
                <a:gd name="T13" fmla="*/ 27 h 52"/>
                <a:gd name="T14" fmla="*/ 13 w 36"/>
                <a:gd name="T15" fmla="*/ 28 h 52"/>
                <a:gd name="T16" fmla="*/ 13 w 36"/>
                <a:gd name="T17" fmla="*/ 28 h 52"/>
                <a:gd name="T18" fmla="*/ 12 w 36"/>
                <a:gd name="T19" fmla="*/ 29 h 52"/>
                <a:gd name="T20" fmla="*/ 10 w 36"/>
                <a:gd name="T21" fmla="*/ 34 h 52"/>
                <a:gd name="T22" fmla="*/ 8 w 36"/>
                <a:gd name="T23" fmla="*/ 37 h 52"/>
                <a:gd name="T24" fmla="*/ 7 w 36"/>
                <a:gd name="T25" fmla="*/ 39 h 52"/>
                <a:gd name="T26" fmla="*/ 5 w 36"/>
                <a:gd name="T27" fmla="*/ 43 h 52"/>
                <a:gd name="T28" fmla="*/ 2 w 36"/>
                <a:gd name="T29" fmla="*/ 50 h 52"/>
                <a:gd name="T30" fmla="*/ 1 w 36"/>
                <a:gd name="T31" fmla="*/ 52 h 52"/>
                <a:gd name="T32" fmla="*/ 0 w 36"/>
                <a:gd name="T33" fmla="*/ 52 h 52"/>
                <a:gd name="T34" fmla="*/ 0 w 36"/>
                <a:gd name="T35" fmla="*/ 52 h 52"/>
                <a:gd name="T36" fmla="*/ 1 w 36"/>
                <a:gd name="T37" fmla="*/ 49 h 52"/>
                <a:gd name="T38" fmla="*/ 1 w 36"/>
                <a:gd name="T39" fmla="*/ 46 h 52"/>
                <a:gd name="T40" fmla="*/ 2 w 36"/>
                <a:gd name="T41" fmla="*/ 42 h 52"/>
                <a:gd name="T42" fmla="*/ 4 w 36"/>
                <a:gd name="T43" fmla="*/ 37 h 52"/>
                <a:gd name="T44" fmla="*/ 6 w 36"/>
                <a:gd name="T45" fmla="*/ 32 h 52"/>
                <a:gd name="T46" fmla="*/ 9 w 36"/>
                <a:gd name="T47" fmla="*/ 28 h 52"/>
                <a:gd name="T48" fmla="*/ 10 w 36"/>
                <a:gd name="T49" fmla="*/ 26 h 52"/>
                <a:gd name="T50" fmla="*/ 10 w 36"/>
                <a:gd name="T51" fmla="*/ 26 h 52"/>
                <a:gd name="T52" fmla="*/ 11 w 36"/>
                <a:gd name="T53" fmla="*/ 25 h 52"/>
                <a:gd name="T54" fmla="*/ 13 w 36"/>
                <a:gd name="T55" fmla="*/ 23 h 52"/>
                <a:gd name="T56" fmla="*/ 17 w 36"/>
                <a:gd name="T57" fmla="*/ 18 h 52"/>
                <a:gd name="T58" fmla="*/ 20 w 36"/>
                <a:gd name="T59" fmla="*/ 14 h 52"/>
                <a:gd name="T60" fmla="*/ 28 w 36"/>
                <a:gd name="T61" fmla="*/ 7 h 52"/>
                <a:gd name="T62" fmla="*/ 33 w 36"/>
                <a:gd name="T63" fmla="*/ 2 h 52"/>
                <a:gd name="T64" fmla="*/ 35 w 36"/>
                <a:gd name="T65" fmla="*/ 0 h 52"/>
                <a:gd name="T66" fmla="*/ 36 w 36"/>
                <a:gd name="T6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52">
                  <a:moveTo>
                    <a:pt x="36" y="1"/>
                  </a:moveTo>
                  <a:cubicBezTo>
                    <a:pt x="36" y="1"/>
                    <a:pt x="35" y="1"/>
                    <a:pt x="34" y="3"/>
                  </a:cubicBezTo>
                  <a:cubicBezTo>
                    <a:pt x="33" y="4"/>
                    <a:pt x="31" y="6"/>
                    <a:pt x="29" y="8"/>
                  </a:cubicBezTo>
                  <a:cubicBezTo>
                    <a:pt x="27" y="10"/>
                    <a:pt x="25" y="13"/>
                    <a:pt x="22" y="15"/>
                  </a:cubicBezTo>
                  <a:cubicBezTo>
                    <a:pt x="21" y="17"/>
                    <a:pt x="20" y="18"/>
                    <a:pt x="19" y="20"/>
                  </a:cubicBezTo>
                  <a:cubicBezTo>
                    <a:pt x="18" y="21"/>
                    <a:pt x="16" y="23"/>
                    <a:pt x="15" y="2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1"/>
                    <a:pt x="11" y="33"/>
                    <a:pt x="10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8"/>
                    <a:pt x="8" y="38"/>
                    <a:pt x="7" y="39"/>
                  </a:cubicBezTo>
                  <a:cubicBezTo>
                    <a:pt x="7" y="41"/>
                    <a:pt x="6" y="42"/>
                    <a:pt x="5" y="43"/>
                  </a:cubicBezTo>
                  <a:cubicBezTo>
                    <a:pt x="4" y="46"/>
                    <a:pt x="3" y="48"/>
                    <a:pt x="2" y="50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1" y="49"/>
                  </a:cubicBezTo>
                  <a:cubicBezTo>
                    <a:pt x="1" y="48"/>
                    <a:pt x="1" y="47"/>
                    <a:pt x="1" y="46"/>
                  </a:cubicBezTo>
                  <a:cubicBezTo>
                    <a:pt x="1" y="45"/>
                    <a:pt x="2" y="43"/>
                    <a:pt x="2" y="42"/>
                  </a:cubicBezTo>
                  <a:cubicBezTo>
                    <a:pt x="3" y="41"/>
                    <a:pt x="3" y="39"/>
                    <a:pt x="4" y="37"/>
                  </a:cubicBezTo>
                  <a:cubicBezTo>
                    <a:pt x="4" y="36"/>
                    <a:pt x="5" y="34"/>
                    <a:pt x="6" y="32"/>
                  </a:cubicBezTo>
                  <a:cubicBezTo>
                    <a:pt x="7" y="31"/>
                    <a:pt x="8" y="29"/>
                    <a:pt x="9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1"/>
                    <a:pt x="15" y="20"/>
                    <a:pt x="17" y="18"/>
                  </a:cubicBezTo>
                  <a:cubicBezTo>
                    <a:pt x="18" y="17"/>
                    <a:pt x="19" y="15"/>
                    <a:pt x="20" y="14"/>
                  </a:cubicBezTo>
                  <a:cubicBezTo>
                    <a:pt x="23" y="11"/>
                    <a:pt x="26" y="9"/>
                    <a:pt x="28" y="7"/>
                  </a:cubicBezTo>
                  <a:cubicBezTo>
                    <a:pt x="30" y="5"/>
                    <a:pt x="32" y="3"/>
                    <a:pt x="33" y="2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6" y="1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"/>
            <p:cNvSpPr/>
            <p:nvPr/>
          </p:nvSpPr>
          <p:spPr bwMode="auto">
            <a:xfrm>
              <a:off x="2100263" y="2843213"/>
              <a:ext cx="693738" cy="1149350"/>
            </a:xfrm>
            <a:custGeom>
              <a:avLst/>
              <a:gdLst>
                <a:gd name="T0" fmla="*/ 135 w 164"/>
                <a:gd name="T1" fmla="*/ 17 h 269"/>
                <a:gd name="T2" fmla="*/ 131 w 164"/>
                <a:gd name="T3" fmla="*/ 10 h 269"/>
                <a:gd name="T4" fmla="*/ 119 w 164"/>
                <a:gd name="T5" fmla="*/ 38 h 269"/>
                <a:gd name="T6" fmla="*/ 99 w 164"/>
                <a:gd name="T7" fmla="*/ 42 h 269"/>
                <a:gd name="T8" fmla="*/ 82 w 164"/>
                <a:gd name="T9" fmla="*/ 71 h 269"/>
                <a:gd name="T10" fmla="*/ 75 w 164"/>
                <a:gd name="T11" fmla="*/ 68 h 269"/>
                <a:gd name="T12" fmla="*/ 72 w 164"/>
                <a:gd name="T13" fmla="*/ 64 h 269"/>
                <a:gd name="T14" fmla="*/ 64 w 164"/>
                <a:gd name="T15" fmla="*/ 82 h 269"/>
                <a:gd name="T16" fmla="*/ 49 w 164"/>
                <a:gd name="T17" fmla="*/ 80 h 269"/>
                <a:gd name="T18" fmla="*/ 35 w 164"/>
                <a:gd name="T19" fmla="*/ 110 h 269"/>
                <a:gd name="T20" fmla="*/ 26 w 164"/>
                <a:gd name="T21" fmla="*/ 104 h 269"/>
                <a:gd name="T22" fmla="*/ 16 w 164"/>
                <a:gd name="T23" fmla="*/ 128 h 269"/>
                <a:gd name="T24" fmla="*/ 9 w 164"/>
                <a:gd name="T25" fmla="*/ 129 h 269"/>
                <a:gd name="T26" fmla="*/ 8 w 164"/>
                <a:gd name="T27" fmla="*/ 152 h 269"/>
                <a:gd name="T28" fmla="*/ 0 w 164"/>
                <a:gd name="T29" fmla="*/ 154 h 269"/>
                <a:gd name="T30" fmla="*/ 7 w 164"/>
                <a:gd name="T31" fmla="*/ 172 h 269"/>
                <a:gd name="T32" fmla="*/ 7 w 164"/>
                <a:gd name="T33" fmla="*/ 181 h 269"/>
                <a:gd name="T34" fmla="*/ 20 w 164"/>
                <a:gd name="T35" fmla="*/ 203 h 269"/>
                <a:gd name="T36" fmla="*/ 35 w 164"/>
                <a:gd name="T37" fmla="*/ 233 h 269"/>
                <a:gd name="T38" fmla="*/ 31 w 164"/>
                <a:gd name="T39" fmla="*/ 233 h 269"/>
                <a:gd name="T40" fmla="*/ 41 w 164"/>
                <a:gd name="T41" fmla="*/ 245 h 269"/>
                <a:gd name="T42" fmla="*/ 45 w 164"/>
                <a:gd name="T43" fmla="*/ 269 h 269"/>
                <a:gd name="T44" fmla="*/ 60 w 164"/>
                <a:gd name="T45" fmla="*/ 249 h 269"/>
                <a:gd name="T46" fmla="*/ 67 w 164"/>
                <a:gd name="T47" fmla="*/ 249 h 269"/>
                <a:gd name="T48" fmla="*/ 66 w 164"/>
                <a:gd name="T49" fmla="*/ 245 h 269"/>
                <a:gd name="T50" fmla="*/ 88 w 164"/>
                <a:gd name="T51" fmla="*/ 245 h 269"/>
                <a:gd name="T52" fmla="*/ 102 w 164"/>
                <a:gd name="T53" fmla="*/ 247 h 269"/>
                <a:gd name="T54" fmla="*/ 101 w 164"/>
                <a:gd name="T55" fmla="*/ 240 h 269"/>
                <a:gd name="T56" fmla="*/ 121 w 164"/>
                <a:gd name="T57" fmla="*/ 243 h 269"/>
                <a:gd name="T58" fmla="*/ 120 w 164"/>
                <a:gd name="T59" fmla="*/ 236 h 269"/>
                <a:gd name="T60" fmla="*/ 137 w 164"/>
                <a:gd name="T61" fmla="*/ 236 h 269"/>
                <a:gd name="T62" fmla="*/ 145 w 164"/>
                <a:gd name="T63" fmla="*/ 235 h 269"/>
                <a:gd name="T64" fmla="*/ 140 w 164"/>
                <a:gd name="T65" fmla="*/ 227 h 269"/>
                <a:gd name="T66" fmla="*/ 149 w 164"/>
                <a:gd name="T67" fmla="*/ 222 h 269"/>
                <a:gd name="T68" fmla="*/ 151 w 164"/>
                <a:gd name="T69" fmla="*/ 204 h 269"/>
                <a:gd name="T70" fmla="*/ 162 w 164"/>
                <a:gd name="T71" fmla="*/ 196 h 269"/>
                <a:gd name="T72" fmla="*/ 164 w 164"/>
                <a:gd name="T73" fmla="*/ 191 h 269"/>
                <a:gd name="T74" fmla="*/ 159 w 164"/>
                <a:gd name="T75" fmla="*/ 189 h 269"/>
                <a:gd name="T76" fmla="*/ 164 w 164"/>
                <a:gd name="T77" fmla="*/ 178 h 269"/>
                <a:gd name="T78" fmla="*/ 153 w 164"/>
                <a:gd name="T79" fmla="*/ 180 h 269"/>
                <a:gd name="T80" fmla="*/ 161 w 164"/>
                <a:gd name="T81" fmla="*/ 161 h 269"/>
                <a:gd name="T82" fmla="*/ 163 w 164"/>
                <a:gd name="T83" fmla="*/ 142 h 269"/>
                <a:gd name="T84" fmla="*/ 156 w 164"/>
                <a:gd name="T85" fmla="*/ 147 h 269"/>
                <a:gd name="T86" fmla="*/ 157 w 164"/>
                <a:gd name="T87" fmla="*/ 130 h 269"/>
                <a:gd name="T88" fmla="*/ 158 w 164"/>
                <a:gd name="T89" fmla="*/ 115 h 269"/>
                <a:gd name="T90" fmla="*/ 149 w 164"/>
                <a:gd name="T91" fmla="*/ 121 h 269"/>
                <a:gd name="T92" fmla="*/ 147 w 164"/>
                <a:gd name="T93" fmla="*/ 103 h 269"/>
                <a:gd name="T94" fmla="*/ 139 w 164"/>
                <a:gd name="T95" fmla="*/ 94 h 269"/>
                <a:gd name="T96" fmla="*/ 143 w 164"/>
                <a:gd name="T97" fmla="*/ 65 h 269"/>
                <a:gd name="T98" fmla="*/ 138 w 164"/>
                <a:gd name="T99" fmla="*/ 66 h 269"/>
                <a:gd name="T100" fmla="*/ 138 w 164"/>
                <a:gd name="T101" fmla="*/ 48 h 269"/>
                <a:gd name="T102" fmla="*/ 142 w 164"/>
                <a:gd name="T103" fmla="*/ 35 h 269"/>
                <a:gd name="T104" fmla="*/ 138 w 164"/>
                <a:gd name="T105" fmla="*/ 32 h 269"/>
                <a:gd name="T106" fmla="*/ 142 w 164"/>
                <a:gd name="T107" fmla="*/ 19 h 269"/>
                <a:gd name="T108" fmla="*/ 146 w 164"/>
                <a:gd name="T109" fmla="*/ 0 h 269"/>
                <a:gd name="T110" fmla="*/ 135 w 164"/>
                <a:gd name="T111" fmla="*/ 1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269">
                  <a:moveTo>
                    <a:pt x="135" y="17"/>
                  </a:moveTo>
                  <a:cubicBezTo>
                    <a:pt x="131" y="10"/>
                    <a:pt x="131" y="10"/>
                    <a:pt x="131" y="10"/>
                  </a:cubicBezTo>
                  <a:cubicBezTo>
                    <a:pt x="131" y="10"/>
                    <a:pt x="132" y="28"/>
                    <a:pt x="119" y="38"/>
                  </a:cubicBezTo>
                  <a:cubicBezTo>
                    <a:pt x="107" y="49"/>
                    <a:pt x="99" y="42"/>
                    <a:pt x="99" y="42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77" y="70"/>
                    <a:pt x="75" y="68"/>
                  </a:cubicBezTo>
                  <a:cubicBezTo>
                    <a:pt x="73" y="66"/>
                    <a:pt x="72" y="64"/>
                    <a:pt x="72" y="64"/>
                  </a:cubicBezTo>
                  <a:cubicBezTo>
                    <a:pt x="72" y="64"/>
                    <a:pt x="69" y="79"/>
                    <a:pt x="64" y="82"/>
                  </a:cubicBezTo>
                  <a:cubicBezTo>
                    <a:pt x="59" y="86"/>
                    <a:pt x="49" y="80"/>
                    <a:pt x="49" y="80"/>
                  </a:cubicBezTo>
                  <a:cubicBezTo>
                    <a:pt x="49" y="80"/>
                    <a:pt x="42" y="107"/>
                    <a:pt x="35" y="110"/>
                  </a:cubicBezTo>
                  <a:cubicBezTo>
                    <a:pt x="28" y="112"/>
                    <a:pt x="26" y="104"/>
                    <a:pt x="26" y="104"/>
                  </a:cubicBezTo>
                  <a:cubicBezTo>
                    <a:pt x="26" y="104"/>
                    <a:pt x="21" y="125"/>
                    <a:pt x="16" y="128"/>
                  </a:cubicBezTo>
                  <a:cubicBezTo>
                    <a:pt x="11" y="131"/>
                    <a:pt x="9" y="129"/>
                    <a:pt x="9" y="129"/>
                  </a:cubicBezTo>
                  <a:cubicBezTo>
                    <a:pt x="9" y="129"/>
                    <a:pt x="10" y="147"/>
                    <a:pt x="8" y="152"/>
                  </a:cubicBezTo>
                  <a:cubicBezTo>
                    <a:pt x="5" y="158"/>
                    <a:pt x="0" y="154"/>
                    <a:pt x="0" y="154"/>
                  </a:cubicBezTo>
                  <a:cubicBezTo>
                    <a:pt x="0" y="154"/>
                    <a:pt x="4" y="168"/>
                    <a:pt x="7" y="172"/>
                  </a:cubicBezTo>
                  <a:cubicBezTo>
                    <a:pt x="10" y="176"/>
                    <a:pt x="7" y="181"/>
                    <a:pt x="7" y="181"/>
                  </a:cubicBezTo>
                  <a:cubicBezTo>
                    <a:pt x="7" y="181"/>
                    <a:pt x="11" y="189"/>
                    <a:pt x="20" y="203"/>
                  </a:cubicBezTo>
                  <a:cubicBezTo>
                    <a:pt x="28" y="216"/>
                    <a:pt x="43" y="231"/>
                    <a:pt x="35" y="233"/>
                  </a:cubicBezTo>
                  <a:cubicBezTo>
                    <a:pt x="27" y="235"/>
                    <a:pt x="31" y="233"/>
                    <a:pt x="31" y="233"/>
                  </a:cubicBezTo>
                  <a:cubicBezTo>
                    <a:pt x="31" y="233"/>
                    <a:pt x="40" y="240"/>
                    <a:pt x="41" y="245"/>
                  </a:cubicBezTo>
                  <a:cubicBezTo>
                    <a:pt x="42" y="249"/>
                    <a:pt x="45" y="269"/>
                    <a:pt x="45" y="269"/>
                  </a:cubicBezTo>
                  <a:cubicBezTo>
                    <a:pt x="45" y="269"/>
                    <a:pt x="54" y="249"/>
                    <a:pt x="60" y="249"/>
                  </a:cubicBezTo>
                  <a:cubicBezTo>
                    <a:pt x="65" y="248"/>
                    <a:pt x="67" y="249"/>
                    <a:pt x="67" y="249"/>
                  </a:cubicBezTo>
                  <a:cubicBezTo>
                    <a:pt x="66" y="245"/>
                    <a:pt x="66" y="245"/>
                    <a:pt x="66" y="245"/>
                  </a:cubicBezTo>
                  <a:cubicBezTo>
                    <a:pt x="66" y="245"/>
                    <a:pt x="79" y="243"/>
                    <a:pt x="88" y="245"/>
                  </a:cubicBezTo>
                  <a:cubicBezTo>
                    <a:pt x="96" y="247"/>
                    <a:pt x="102" y="247"/>
                    <a:pt x="102" y="247"/>
                  </a:cubicBezTo>
                  <a:cubicBezTo>
                    <a:pt x="101" y="240"/>
                    <a:pt x="101" y="240"/>
                    <a:pt x="101" y="240"/>
                  </a:cubicBezTo>
                  <a:cubicBezTo>
                    <a:pt x="121" y="243"/>
                    <a:pt x="121" y="243"/>
                    <a:pt x="121" y="243"/>
                  </a:cubicBezTo>
                  <a:cubicBezTo>
                    <a:pt x="120" y="236"/>
                    <a:pt x="120" y="236"/>
                    <a:pt x="120" y="236"/>
                  </a:cubicBezTo>
                  <a:cubicBezTo>
                    <a:pt x="120" y="236"/>
                    <a:pt x="133" y="236"/>
                    <a:pt x="137" y="236"/>
                  </a:cubicBezTo>
                  <a:cubicBezTo>
                    <a:pt x="141" y="236"/>
                    <a:pt x="145" y="235"/>
                    <a:pt x="145" y="235"/>
                  </a:cubicBezTo>
                  <a:cubicBezTo>
                    <a:pt x="140" y="227"/>
                    <a:pt x="140" y="227"/>
                    <a:pt x="140" y="227"/>
                  </a:cubicBezTo>
                  <a:cubicBezTo>
                    <a:pt x="140" y="227"/>
                    <a:pt x="144" y="225"/>
                    <a:pt x="149" y="222"/>
                  </a:cubicBezTo>
                  <a:cubicBezTo>
                    <a:pt x="153" y="218"/>
                    <a:pt x="151" y="204"/>
                    <a:pt x="151" y="204"/>
                  </a:cubicBezTo>
                  <a:cubicBezTo>
                    <a:pt x="151" y="204"/>
                    <a:pt x="161" y="198"/>
                    <a:pt x="162" y="196"/>
                  </a:cubicBezTo>
                  <a:cubicBezTo>
                    <a:pt x="163" y="194"/>
                    <a:pt x="164" y="191"/>
                    <a:pt x="164" y="191"/>
                  </a:cubicBezTo>
                  <a:cubicBezTo>
                    <a:pt x="159" y="189"/>
                    <a:pt x="159" y="189"/>
                    <a:pt x="159" y="189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3" y="180"/>
                    <a:pt x="159" y="176"/>
                    <a:pt x="161" y="161"/>
                  </a:cubicBezTo>
                  <a:cubicBezTo>
                    <a:pt x="163" y="147"/>
                    <a:pt x="163" y="142"/>
                    <a:pt x="163" y="142"/>
                  </a:cubicBezTo>
                  <a:cubicBezTo>
                    <a:pt x="156" y="147"/>
                    <a:pt x="156" y="147"/>
                    <a:pt x="156" y="147"/>
                  </a:cubicBezTo>
                  <a:cubicBezTo>
                    <a:pt x="156" y="147"/>
                    <a:pt x="157" y="140"/>
                    <a:pt x="157" y="130"/>
                  </a:cubicBezTo>
                  <a:cubicBezTo>
                    <a:pt x="157" y="120"/>
                    <a:pt x="158" y="115"/>
                    <a:pt x="158" y="115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50" y="106"/>
                    <a:pt x="147" y="103"/>
                  </a:cubicBezTo>
                  <a:cubicBezTo>
                    <a:pt x="143" y="101"/>
                    <a:pt x="140" y="101"/>
                    <a:pt x="139" y="94"/>
                  </a:cubicBezTo>
                  <a:cubicBezTo>
                    <a:pt x="139" y="88"/>
                    <a:pt x="143" y="65"/>
                    <a:pt x="143" y="65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66"/>
                    <a:pt x="134" y="57"/>
                    <a:pt x="138" y="48"/>
                  </a:cubicBezTo>
                  <a:cubicBezTo>
                    <a:pt x="141" y="39"/>
                    <a:pt x="142" y="35"/>
                    <a:pt x="142" y="35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8" y="32"/>
                    <a:pt x="140" y="27"/>
                    <a:pt x="142" y="19"/>
                  </a:cubicBezTo>
                  <a:cubicBezTo>
                    <a:pt x="144" y="10"/>
                    <a:pt x="146" y="0"/>
                    <a:pt x="146" y="0"/>
                  </a:cubicBezTo>
                  <a:cubicBezTo>
                    <a:pt x="135" y="17"/>
                    <a:pt x="135" y="17"/>
                    <a:pt x="135" y="17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4"/>
            <p:cNvSpPr/>
            <p:nvPr/>
          </p:nvSpPr>
          <p:spPr bwMode="auto">
            <a:xfrm>
              <a:off x="2100263" y="2881313"/>
              <a:ext cx="592138" cy="1073150"/>
            </a:xfrm>
            <a:custGeom>
              <a:avLst/>
              <a:gdLst>
                <a:gd name="T0" fmla="*/ 140 w 140"/>
                <a:gd name="T1" fmla="*/ 0 h 251"/>
                <a:gd name="T2" fmla="*/ 135 w 140"/>
                <a:gd name="T3" fmla="*/ 8 h 251"/>
                <a:gd name="T4" fmla="*/ 131 w 140"/>
                <a:gd name="T5" fmla="*/ 1 h 251"/>
                <a:gd name="T6" fmla="*/ 131 w 140"/>
                <a:gd name="T7" fmla="*/ 1 h 251"/>
                <a:gd name="T8" fmla="*/ 119 w 140"/>
                <a:gd name="T9" fmla="*/ 29 h 251"/>
                <a:gd name="T10" fmla="*/ 106 w 140"/>
                <a:gd name="T11" fmla="*/ 35 h 251"/>
                <a:gd name="T12" fmla="*/ 99 w 140"/>
                <a:gd name="T13" fmla="*/ 33 h 251"/>
                <a:gd name="T14" fmla="*/ 82 w 140"/>
                <a:gd name="T15" fmla="*/ 62 h 251"/>
                <a:gd name="T16" fmla="*/ 75 w 140"/>
                <a:gd name="T17" fmla="*/ 59 h 251"/>
                <a:gd name="T18" fmla="*/ 72 w 140"/>
                <a:gd name="T19" fmla="*/ 55 h 251"/>
                <a:gd name="T20" fmla="*/ 64 w 140"/>
                <a:gd name="T21" fmla="*/ 73 h 251"/>
                <a:gd name="T22" fmla="*/ 60 w 140"/>
                <a:gd name="T23" fmla="*/ 74 h 251"/>
                <a:gd name="T24" fmla="*/ 49 w 140"/>
                <a:gd name="T25" fmla="*/ 71 h 251"/>
                <a:gd name="T26" fmla="*/ 35 w 140"/>
                <a:gd name="T27" fmla="*/ 101 h 251"/>
                <a:gd name="T28" fmla="*/ 32 w 140"/>
                <a:gd name="T29" fmla="*/ 101 h 251"/>
                <a:gd name="T30" fmla="*/ 26 w 140"/>
                <a:gd name="T31" fmla="*/ 95 h 251"/>
                <a:gd name="T32" fmla="*/ 16 w 140"/>
                <a:gd name="T33" fmla="*/ 119 h 251"/>
                <a:gd name="T34" fmla="*/ 11 w 140"/>
                <a:gd name="T35" fmla="*/ 121 h 251"/>
                <a:gd name="T36" fmla="*/ 9 w 140"/>
                <a:gd name="T37" fmla="*/ 120 h 251"/>
                <a:gd name="T38" fmla="*/ 9 w 140"/>
                <a:gd name="T39" fmla="*/ 130 h 251"/>
                <a:gd name="T40" fmla="*/ 8 w 140"/>
                <a:gd name="T41" fmla="*/ 143 h 251"/>
                <a:gd name="T42" fmla="*/ 4 w 140"/>
                <a:gd name="T43" fmla="*/ 146 h 251"/>
                <a:gd name="T44" fmla="*/ 0 w 140"/>
                <a:gd name="T45" fmla="*/ 145 h 251"/>
                <a:gd name="T46" fmla="*/ 7 w 140"/>
                <a:gd name="T47" fmla="*/ 163 h 251"/>
                <a:gd name="T48" fmla="*/ 8 w 140"/>
                <a:gd name="T49" fmla="*/ 167 h 251"/>
                <a:gd name="T50" fmla="*/ 7 w 140"/>
                <a:gd name="T51" fmla="*/ 172 h 251"/>
                <a:gd name="T52" fmla="*/ 20 w 140"/>
                <a:gd name="T53" fmla="*/ 194 h 251"/>
                <a:gd name="T54" fmla="*/ 37 w 140"/>
                <a:gd name="T55" fmla="*/ 221 h 251"/>
                <a:gd name="T56" fmla="*/ 35 w 140"/>
                <a:gd name="T57" fmla="*/ 224 h 251"/>
                <a:gd name="T58" fmla="*/ 32 w 140"/>
                <a:gd name="T59" fmla="*/ 225 h 251"/>
                <a:gd name="T60" fmla="*/ 41 w 140"/>
                <a:gd name="T61" fmla="*/ 236 h 251"/>
                <a:gd name="T62" fmla="*/ 44 w 140"/>
                <a:gd name="T63" fmla="*/ 251 h 251"/>
                <a:gd name="T64" fmla="*/ 140 w 140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251">
                  <a:moveTo>
                    <a:pt x="140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5"/>
                    <a:pt x="130" y="20"/>
                    <a:pt x="119" y="29"/>
                  </a:cubicBezTo>
                  <a:cubicBezTo>
                    <a:pt x="114" y="34"/>
                    <a:pt x="110" y="35"/>
                    <a:pt x="106" y="35"/>
                  </a:cubicBezTo>
                  <a:cubicBezTo>
                    <a:pt x="101" y="35"/>
                    <a:pt x="99" y="33"/>
                    <a:pt x="99" y="33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2"/>
                    <a:pt x="77" y="61"/>
                    <a:pt x="75" y="59"/>
                  </a:cubicBezTo>
                  <a:cubicBezTo>
                    <a:pt x="73" y="57"/>
                    <a:pt x="72" y="55"/>
                    <a:pt x="72" y="55"/>
                  </a:cubicBezTo>
                  <a:cubicBezTo>
                    <a:pt x="72" y="55"/>
                    <a:pt x="69" y="70"/>
                    <a:pt x="64" y="73"/>
                  </a:cubicBezTo>
                  <a:cubicBezTo>
                    <a:pt x="63" y="74"/>
                    <a:pt x="61" y="74"/>
                    <a:pt x="60" y="74"/>
                  </a:cubicBezTo>
                  <a:cubicBezTo>
                    <a:pt x="55" y="74"/>
                    <a:pt x="49" y="71"/>
                    <a:pt x="49" y="71"/>
                  </a:cubicBezTo>
                  <a:cubicBezTo>
                    <a:pt x="49" y="71"/>
                    <a:pt x="42" y="98"/>
                    <a:pt x="35" y="101"/>
                  </a:cubicBezTo>
                  <a:cubicBezTo>
                    <a:pt x="34" y="101"/>
                    <a:pt x="33" y="101"/>
                    <a:pt x="32" y="101"/>
                  </a:cubicBezTo>
                  <a:cubicBezTo>
                    <a:pt x="27" y="101"/>
                    <a:pt x="26" y="95"/>
                    <a:pt x="26" y="95"/>
                  </a:cubicBezTo>
                  <a:cubicBezTo>
                    <a:pt x="26" y="95"/>
                    <a:pt x="21" y="116"/>
                    <a:pt x="16" y="119"/>
                  </a:cubicBezTo>
                  <a:cubicBezTo>
                    <a:pt x="14" y="120"/>
                    <a:pt x="12" y="121"/>
                    <a:pt x="11" y="121"/>
                  </a:cubicBezTo>
                  <a:cubicBezTo>
                    <a:pt x="10" y="121"/>
                    <a:pt x="9" y="120"/>
                    <a:pt x="9" y="120"/>
                  </a:cubicBezTo>
                  <a:cubicBezTo>
                    <a:pt x="9" y="120"/>
                    <a:pt x="9" y="125"/>
                    <a:pt x="9" y="130"/>
                  </a:cubicBezTo>
                  <a:cubicBezTo>
                    <a:pt x="9" y="135"/>
                    <a:pt x="9" y="141"/>
                    <a:pt x="8" y="143"/>
                  </a:cubicBezTo>
                  <a:cubicBezTo>
                    <a:pt x="7" y="146"/>
                    <a:pt x="5" y="146"/>
                    <a:pt x="4" y="146"/>
                  </a:cubicBezTo>
                  <a:cubicBezTo>
                    <a:pt x="2" y="146"/>
                    <a:pt x="0" y="145"/>
                    <a:pt x="0" y="145"/>
                  </a:cubicBezTo>
                  <a:cubicBezTo>
                    <a:pt x="0" y="145"/>
                    <a:pt x="4" y="159"/>
                    <a:pt x="7" y="163"/>
                  </a:cubicBezTo>
                  <a:cubicBezTo>
                    <a:pt x="8" y="164"/>
                    <a:pt x="8" y="165"/>
                    <a:pt x="8" y="167"/>
                  </a:cubicBezTo>
                  <a:cubicBezTo>
                    <a:pt x="8" y="169"/>
                    <a:pt x="7" y="172"/>
                    <a:pt x="7" y="172"/>
                  </a:cubicBezTo>
                  <a:cubicBezTo>
                    <a:pt x="7" y="172"/>
                    <a:pt x="11" y="180"/>
                    <a:pt x="20" y="194"/>
                  </a:cubicBezTo>
                  <a:cubicBezTo>
                    <a:pt x="26" y="205"/>
                    <a:pt x="37" y="216"/>
                    <a:pt x="37" y="221"/>
                  </a:cubicBezTo>
                  <a:cubicBezTo>
                    <a:pt x="37" y="223"/>
                    <a:pt x="37" y="223"/>
                    <a:pt x="35" y="224"/>
                  </a:cubicBezTo>
                  <a:cubicBezTo>
                    <a:pt x="33" y="224"/>
                    <a:pt x="32" y="224"/>
                    <a:pt x="32" y="225"/>
                  </a:cubicBezTo>
                  <a:cubicBezTo>
                    <a:pt x="33" y="226"/>
                    <a:pt x="40" y="232"/>
                    <a:pt x="41" y="236"/>
                  </a:cubicBezTo>
                  <a:cubicBezTo>
                    <a:pt x="41" y="238"/>
                    <a:pt x="43" y="245"/>
                    <a:pt x="44" y="251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"/>
            <p:cNvSpPr/>
            <p:nvPr/>
          </p:nvSpPr>
          <p:spPr bwMode="auto">
            <a:xfrm>
              <a:off x="2227263" y="3838575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6"/>
            <p:cNvSpPr/>
            <p:nvPr/>
          </p:nvSpPr>
          <p:spPr bwMode="auto">
            <a:xfrm>
              <a:off x="2255838" y="2967038"/>
              <a:ext cx="407988" cy="1116013"/>
            </a:xfrm>
            <a:custGeom>
              <a:avLst/>
              <a:gdLst>
                <a:gd name="T0" fmla="*/ 96 w 96"/>
                <a:gd name="T1" fmla="*/ 1 h 261"/>
                <a:gd name="T2" fmla="*/ 79 w 96"/>
                <a:gd name="T3" fmla="*/ 41 h 261"/>
                <a:gd name="T4" fmla="*/ 63 w 96"/>
                <a:gd name="T5" fmla="*/ 82 h 261"/>
                <a:gd name="T6" fmla="*/ 53 w 96"/>
                <a:gd name="T7" fmla="*/ 105 h 261"/>
                <a:gd name="T8" fmla="*/ 44 w 96"/>
                <a:gd name="T9" fmla="*/ 129 h 261"/>
                <a:gd name="T10" fmla="*/ 35 w 96"/>
                <a:gd name="T11" fmla="*/ 154 h 261"/>
                <a:gd name="T12" fmla="*/ 28 w 96"/>
                <a:gd name="T13" fmla="*/ 178 h 261"/>
                <a:gd name="T14" fmla="*/ 21 w 96"/>
                <a:gd name="T15" fmla="*/ 200 h 261"/>
                <a:gd name="T16" fmla="*/ 14 w 96"/>
                <a:gd name="T17" fmla="*/ 220 h 261"/>
                <a:gd name="T18" fmla="*/ 1 w 96"/>
                <a:gd name="T19" fmla="*/ 261 h 261"/>
                <a:gd name="T20" fmla="*/ 0 w 96"/>
                <a:gd name="T21" fmla="*/ 261 h 261"/>
                <a:gd name="T22" fmla="*/ 11 w 96"/>
                <a:gd name="T23" fmla="*/ 219 h 261"/>
                <a:gd name="T24" fmla="*/ 17 w 96"/>
                <a:gd name="T25" fmla="*/ 199 h 261"/>
                <a:gd name="T26" fmla="*/ 24 w 96"/>
                <a:gd name="T27" fmla="*/ 176 h 261"/>
                <a:gd name="T28" fmla="*/ 32 w 96"/>
                <a:gd name="T29" fmla="*/ 152 h 261"/>
                <a:gd name="T30" fmla="*/ 41 w 96"/>
                <a:gd name="T31" fmla="*/ 128 h 261"/>
                <a:gd name="T32" fmla="*/ 51 w 96"/>
                <a:gd name="T33" fmla="*/ 104 h 261"/>
                <a:gd name="T34" fmla="*/ 60 w 96"/>
                <a:gd name="T35" fmla="*/ 81 h 261"/>
                <a:gd name="T36" fmla="*/ 78 w 96"/>
                <a:gd name="T37" fmla="*/ 40 h 261"/>
                <a:gd name="T38" fmla="*/ 95 w 96"/>
                <a:gd name="T39" fmla="*/ 0 h 261"/>
                <a:gd name="T40" fmla="*/ 96 w 96"/>
                <a:gd name="T41" fmla="*/ 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261">
                  <a:moveTo>
                    <a:pt x="96" y="1"/>
                  </a:moveTo>
                  <a:cubicBezTo>
                    <a:pt x="96" y="1"/>
                    <a:pt x="89" y="17"/>
                    <a:pt x="79" y="41"/>
                  </a:cubicBezTo>
                  <a:cubicBezTo>
                    <a:pt x="74" y="53"/>
                    <a:pt x="69" y="67"/>
                    <a:pt x="63" y="82"/>
                  </a:cubicBezTo>
                  <a:cubicBezTo>
                    <a:pt x="60" y="89"/>
                    <a:pt x="56" y="97"/>
                    <a:pt x="53" y="105"/>
                  </a:cubicBezTo>
                  <a:cubicBezTo>
                    <a:pt x="50" y="113"/>
                    <a:pt x="47" y="121"/>
                    <a:pt x="44" y="129"/>
                  </a:cubicBezTo>
                  <a:cubicBezTo>
                    <a:pt x="41" y="137"/>
                    <a:pt x="38" y="145"/>
                    <a:pt x="35" y="154"/>
                  </a:cubicBezTo>
                  <a:cubicBezTo>
                    <a:pt x="33" y="162"/>
                    <a:pt x="31" y="170"/>
                    <a:pt x="28" y="178"/>
                  </a:cubicBezTo>
                  <a:cubicBezTo>
                    <a:pt x="26" y="185"/>
                    <a:pt x="23" y="193"/>
                    <a:pt x="21" y="200"/>
                  </a:cubicBezTo>
                  <a:cubicBezTo>
                    <a:pt x="19" y="207"/>
                    <a:pt x="16" y="214"/>
                    <a:pt x="14" y="220"/>
                  </a:cubicBezTo>
                  <a:cubicBezTo>
                    <a:pt x="7" y="245"/>
                    <a:pt x="1" y="261"/>
                    <a:pt x="1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1"/>
                    <a:pt x="4" y="244"/>
                    <a:pt x="11" y="219"/>
                  </a:cubicBezTo>
                  <a:cubicBezTo>
                    <a:pt x="13" y="213"/>
                    <a:pt x="15" y="206"/>
                    <a:pt x="17" y="199"/>
                  </a:cubicBezTo>
                  <a:cubicBezTo>
                    <a:pt x="19" y="192"/>
                    <a:pt x="22" y="184"/>
                    <a:pt x="24" y="176"/>
                  </a:cubicBezTo>
                  <a:cubicBezTo>
                    <a:pt x="27" y="169"/>
                    <a:pt x="29" y="161"/>
                    <a:pt x="32" y="152"/>
                  </a:cubicBezTo>
                  <a:cubicBezTo>
                    <a:pt x="34" y="144"/>
                    <a:pt x="38" y="136"/>
                    <a:pt x="41" y="128"/>
                  </a:cubicBezTo>
                  <a:cubicBezTo>
                    <a:pt x="44" y="120"/>
                    <a:pt x="47" y="112"/>
                    <a:pt x="51" y="104"/>
                  </a:cubicBezTo>
                  <a:cubicBezTo>
                    <a:pt x="54" y="96"/>
                    <a:pt x="57" y="89"/>
                    <a:pt x="60" y="81"/>
                  </a:cubicBezTo>
                  <a:cubicBezTo>
                    <a:pt x="67" y="66"/>
                    <a:pt x="73" y="52"/>
                    <a:pt x="78" y="40"/>
                  </a:cubicBezTo>
                  <a:cubicBezTo>
                    <a:pt x="88" y="16"/>
                    <a:pt x="95" y="0"/>
                    <a:pt x="95" y="0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7"/>
            <p:cNvSpPr/>
            <p:nvPr/>
          </p:nvSpPr>
          <p:spPr bwMode="auto">
            <a:xfrm>
              <a:off x="2260600" y="3641725"/>
              <a:ext cx="58738" cy="239713"/>
            </a:xfrm>
            <a:custGeom>
              <a:avLst/>
              <a:gdLst>
                <a:gd name="T0" fmla="*/ 1 w 14"/>
                <a:gd name="T1" fmla="*/ 0 h 56"/>
                <a:gd name="T2" fmla="*/ 5 w 14"/>
                <a:gd name="T3" fmla="*/ 8 h 56"/>
                <a:gd name="T4" fmla="*/ 9 w 14"/>
                <a:gd name="T5" fmla="*/ 16 h 56"/>
                <a:gd name="T6" fmla="*/ 11 w 14"/>
                <a:gd name="T7" fmla="*/ 21 h 56"/>
                <a:gd name="T8" fmla="*/ 12 w 14"/>
                <a:gd name="T9" fmla="*/ 27 h 56"/>
                <a:gd name="T10" fmla="*/ 13 w 14"/>
                <a:gd name="T11" fmla="*/ 30 h 56"/>
                <a:gd name="T12" fmla="*/ 13 w 14"/>
                <a:gd name="T13" fmla="*/ 32 h 56"/>
                <a:gd name="T14" fmla="*/ 14 w 14"/>
                <a:gd name="T15" fmla="*/ 37 h 56"/>
                <a:gd name="T16" fmla="*/ 14 w 14"/>
                <a:gd name="T17" fmla="*/ 47 h 56"/>
                <a:gd name="T18" fmla="*/ 13 w 14"/>
                <a:gd name="T19" fmla="*/ 50 h 56"/>
                <a:gd name="T20" fmla="*/ 13 w 14"/>
                <a:gd name="T21" fmla="*/ 53 h 56"/>
                <a:gd name="T22" fmla="*/ 13 w 14"/>
                <a:gd name="T23" fmla="*/ 56 h 56"/>
                <a:gd name="T24" fmla="*/ 12 w 14"/>
                <a:gd name="T25" fmla="*/ 56 h 56"/>
                <a:gd name="T26" fmla="*/ 12 w 14"/>
                <a:gd name="T27" fmla="*/ 53 h 56"/>
                <a:gd name="T28" fmla="*/ 11 w 14"/>
                <a:gd name="T29" fmla="*/ 47 h 56"/>
                <a:gd name="T30" fmla="*/ 9 w 14"/>
                <a:gd name="T31" fmla="*/ 38 h 56"/>
                <a:gd name="T32" fmla="*/ 9 w 14"/>
                <a:gd name="T33" fmla="*/ 33 h 56"/>
                <a:gd name="T34" fmla="*/ 9 w 14"/>
                <a:gd name="T35" fmla="*/ 30 h 56"/>
                <a:gd name="T36" fmla="*/ 9 w 14"/>
                <a:gd name="T37" fmla="*/ 27 h 56"/>
                <a:gd name="T38" fmla="*/ 8 w 14"/>
                <a:gd name="T39" fmla="*/ 22 h 56"/>
                <a:gd name="T40" fmla="*/ 7 w 14"/>
                <a:gd name="T41" fmla="*/ 17 h 56"/>
                <a:gd name="T42" fmla="*/ 4 w 14"/>
                <a:gd name="T43" fmla="*/ 9 h 56"/>
                <a:gd name="T44" fmla="*/ 0 w 14"/>
                <a:gd name="T45" fmla="*/ 0 h 56"/>
                <a:gd name="T46" fmla="*/ 1 w 14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56">
                  <a:moveTo>
                    <a:pt x="1" y="0"/>
                  </a:moveTo>
                  <a:cubicBezTo>
                    <a:pt x="1" y="0"/>
                    <a:pt x="2" y="3"/>
                    <a:pt x="5" y="8"/>
                  </a:cubicBezTo>
                  <a:cubicBezTo>
                    <a:pt x="6" y="10"/>
                    <a:pt x="8" y="13"/>
                    <a:pt x="9" y="16"/>
                  </a:cubicBezTo>
                  <a:cubicBezTo>
                    <a:pt x="9" y="18"/>
                    <a:pt x="10" y="20"/>
                    <a:pt x="11" y="21"/>
                  </a:cubicBezTo>
                  <a:cubicBezTo>
                    <a:pt x="11" y="23"/>
                    <a:pt x="12" y="25"/>
                    <a:pt x="12" y="27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4"/>
                    <a:pt x="13" y="36"/>
                    <a:pt x="14" y="37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49"/>
                    <a:pt x="13" y="50"/>
                  </a:cubicBezTo>
                  <a:cubicBezTo>
                    <a:pt x="13" y="52"/>
                    <a:pt x="13" y="53"/>
                    <a:pt x="13" y="53"/>
                  </a:cubicBezTo>
                  <a:cubicBezTo>
                    <a:pt x="13" y="55"/>
                    <a:pt x="13" y="56"/>
                    <a:pt x="13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5"/>
                    <a:pt x="12" y="53"/>
                  </a:cubicBezTo>
                  <a:cubicBezTo>
                    <a:pt x="11" y="52"/>
                    <a:pt x="11" y="50"/>
                    <a:pt x="11" y="47"/>
                  </a:cubicBezTo>
                  <a:cubicBezTo>
                    <a:pt x="10" y="44"/>
                    <a:pt x="10" y="41"/>
                    <a:pt x="9" y="38"/>
                  </a:cubicBezTo>
                  <a:cubicBezTo>
                    <a:pt x="9" y="36"/>
                    <a:pt x="9" y="34"/>
                    <a:pt x="9" y="3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9" y="26"/>
                    <a:pt x="8" y="24"/>
                    <a:pt x="8" y="22"/>
                  </a:cubicBezTo>
                  <a:cubicBezTo>
                    <a:pt x="8" y="20"/>
                    <a:pt x="7" y="19"/>
                    <a:pt x="7" y="17"/>
                  </a:cubicBezTo>
                  <a:cubicBezTo>
                    <a:pt x="6" y="14"/>
                    <a:pt x="5" y="11"/>
                    <a:pt x="4" y="9"/>
                  </a:cubicBezTo>
                  <a:cubicBezTo>
                    <a:pt x="2" y="4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8"/>
            <p:cNvSpPr/>
            <p:nvPr/>
          </p:nvSpPr>
          <p:spPr bwMode="auto">
            <a:xfrm>
              <a:off x="2324100" y="3365500"/>
              <a:ext cx="68263" cy="273050"/>
            </a:xfrm>
            <a:custGeom>
              <a:avLst/>
              <a:gdLst>
                <a:gd name="T0" fmla="*/ 1 w 16"/>
                <a:gd name="T1" fmla="*/ 0 h 64"/>
                <a:gd name="T2" fmla="*/ 1 w 16"/>
                <a:gd name="T3" fmla="*/ 3 h 64"/>
                <a:gd name="T4" fmla="*/ 2 w 16"/>
                <a:gd name="T5" fmla="*/ 10 h 64"/>
                <a:gd name="T6" fmla="*/ 4 w 16"/>
                <a:gd name="T7" fmla="*/ 21 h 64"/>
                <a:gd name="T8" fmla="*/ 6 w 16"/>
                <a:gd name="T9" fmla="*/ 27 h 64"/>
                <a:gd name="T10" fmla="*/ 7 w 16"/>
                <a:gd name="T11" fmla="*/ 32 h 64"/>
                <a:gd name="T12" fmla="*/ 9 w 16"/>
                <a:gd name="T13" fmla="*/ 38 h 64"/>
                <a:gd name="T14" fmla="*/ 11 w 16"/>
                <a:gd name="T15" fmla="*/ 44 h 64"/>
                <a:gd name="T16" fmla="*/ 13 w 16"/>
                <a:gd name="T17" fmla="*/ 49 h 64"/>
                <a:gd name="T18" fmla="*/ 14 w 16"/>
                <a:gd name="T19" fmla="*/ 54 h 64"/>
                <a:gd name="T20" fmla="*/ 16 w 16"/>
                <a:gd name="T21" fmla="*/ 61 h 64"/>
                <a:gd name="T22" fmla="*/ 16 w 16"/>
                <a:gd name="T23" fmla="*/ 64 h 64"/>
                <a:gd name="T24" fmla="*/ 16 w 16"/>
                <a:gd name="T25" fmla="*/ 64 h 64"/>
                <a:gd name="T26" fmla="*/ 16 w 16"/>
                <a:gd name="T27" fmla="*/ 64 h 64"/>
                <a:gd name="T28" fmla="*/ 14 w 16"/>
                <a:gd name="T29" fmla="*/ 62 h 64"/>
                <a:gd name="T30" fmla="*/ 13 w 16"/>
                <a:gd name="T31" fmla="*/ 59 h 64"/>
                <a:gd name="T32" fmla="*/ 11 w 16"/>
                <a:gd name="T33" fmla="*/ 55 h 64"/>
                <a:gd name="T34" fmla="*/ 7 w 16"/>
                <a:gd name="T35" fmla="*/ 45 h 64"/>
                <a:gd name="T36" fmla="*/ 6 w 16"/>
                <a:gd name="T37" fmla="*/ 39 h 64"/>
                <a:gd name="T38" fmla="*/ 4 w 16"/>
                <a:gd name="T39" fmla="*/ 33 h 64"/>
                <a:gd name="T40" fmla="*/ 3 w 16"/>
                <a:gd name="T41" fmla="*/ 27 h 64"/>
                <a:gd name="T42" fmla="*/ 2 w 16"/>
                <a:gd name="T43" fmla="*/ 21 h 64"/>
                <a:gd name="T44" fmla="*/ 1 w 16"/>
                <a:gd name="T45" fmla="*/ 11 h 64"/>
                <a:gd name="T46" fmla="*/ 0 w 16"/>
                <a:gd name="T47" fmla="*/ 3 h 64"/>
                <a:gd name="T48" fmla="*/ 0 w 16"/>
                <a:gd name="T49" fmla="*/ 0 h 64"/>
                <a:gd name="T50" fmla="*/ 1 w 16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64">
                  <a:moveTo>
                    <a:pt x="1" y="0"/>
                  </a:move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4" y="17"/>
                    <a:pt x="4" y="21"/>
                  </a:cubicBezTo>
                  <a:cubicBezTo>
                    <a:pt x="5" y="23"/>
                    <a:pt x="5" y="25"/>
                    <a:pt x="6" y="27"/>
                  </a:cubicBezTo>
                  <a:cubicBezTo>
                    <a:pt x="6" y="28"/>
                    <a:pt x="7" y="30"/>
                    <a:pt x="7" y="32"/>
                  </a:cubicBezTo>
                  <a:cubicBezTo>
                    <a:pt x="8" y="34"/>
                    <a:pt x="9" y="36"/>
                    <a:pt x="9" y="38"/>
                  </a:cubicBezTo>
                  <a:cubicBezTo>
                    <a:pt x="10" y="40"/>
                    <a:pt x="10" y="42"/>
                    <a:pt x="11" y="44"/>
                  </a:cubicBezTo>
                  <a:cubicBezTo>
                    <a:pt x="11" y="46"/>
                    <a:pt x="12" y="48"/>
                    <a:pt x="13" y="49"/>
                  </a:cubicBezTo>
                  <a:cubicBezTo>
                    <a:pt x="13" y="51"/>
                    <a:pt x="13" y="52"/>
                    <a:pt x="14" y="54"/>
                  </a:cubicBezTo>
                  <a:cubicBezTo>
                    <a:pt x="15" y="57"/>
                    <a:pt x="15" y="59"/>
                    <a:pt x="16" y="61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5" y="63"/>
                    <a:pt x="14" y="62"/>
                  </a:cubicBezTo>
                  <a:cubicBezTo>
                    <a:pt x="14" y="61"/>
                    <a:pt x="13" y="60"/>
                    <a:pt x="13" y="59"/>
                  </a:cubicBezTo>
                  <a:cubicBezTo>
                    <a:pt x="12" y="58"/>
                    <a:pt x="11" y="56"/>
                    <a:pt x="11" y="55"/>
                  </a:cubicBezTo>
                  <a:cubicBezTo>
                    <a:pt x="10" y="52"/>
                    <a:pt x="8" y="49"/>
                    <a:pt x="7" y="45"/>
                  </a:cubicBezTo>
                  <a:cubicBezTo>
                    <a:pt x="7" y="43"/>
                    <a:pt x="6" y="41"/>
                    <a:pt x="6" y="39"/>
                  </a:cubicBezTo>
                  <a:cubicBezTo>
                    <a:pt x="5" y="37"/>
                    <a:pt x="5" y="35"/>
                    <a:pt x="4" y="33"/>
                  </a:cubicBezTo>
                  <a:cubicBezTo>
                    <a:pt x="4" y="31"/>
                    <a:pt x="4" y="29"/>
                    <a:pt x="3" y="27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2" y="17"/>
                    <a:pt x="1" y="14"/>
                    <a:pt x="1" y="11"/>
                  </a:cubicBezTo>
                  <a:cubicBezTo>
                    <a:pt x="1" y="8"/>
                    <a:pt x="1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9"/>
            <p:cNvSpPr/>
            <p:nvPr/>
          </p:nvSpPr>
          <p:spPr bwMode="auto">
            <a:xfrm>
              <a:off x="2425700" y="3211513"/>
              <a:ext cx="42863" cy="225425"/>
            </a:xfrm>
            <a:custGeom>
              <a:avLst/>
              <a:gdLst>
                <a:gd name="T0" fmla="*/ 1 w 10"/>
                <a:gd name="T1" fmla="*/ 0 h 53"/>
                <a:gd name="T2" fmla="*/ 7 w 10"/>
                <a:gd name="T3" fmla="*/ 26 h 53"/>
                <a:gd name="T4" fmla="*/ 9 w 10"/>
                <a:gd name="T5" fmla="*/ 36 h 53"/>
                <a:gd name="T6" fmla="*/ 10 w 10"/>
                <a:gd name="T7" fmla="*/ 45 h 53"/>
                <a:gd name="T8" fmla="*/ 10 w 10"/>
                <a:gd name="T9" fmla="*/ 53 h 53"/>
                <a:gd name="T10" fmla="*/ 9 w 10"/>
                <a:gd name="T11" fmla="*/ 53 h 53"/>
                <a:gd name="T12" fmla="*/ 9 w 10"/>
                <a:gd name="T13" fmla="*/ 53 h 53"/>
                <a:gd name="T14" fmla="*/ 6 w 10"/>
                <a:gd name="T15" fmla="*/ 45 h 53"/>
                <a:gd name="T16" fmla="*/ 5 w 10"/>
                <a:gd name="T17" fmla="*/ 37 h 53"/>
                <a:gd name="T18" fmla="*/ 3 w 10"/>
                <a:gd name="T19" fmla="*/ 27 h 53"/>
                <a:gd name="T20" fmla="*/ 0 w 10"/>
                <a:gd name="T21" fmla="*/ 0 h 53"/>
                <a:gd name="T22" fmla="*/ 1 w 10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53">
                  <a:moveTo>
                    <a:pt x="1" y="0"/>
                  </a:moveTo>
                  <a:cubicBezTo>
                    <a:pt x="1" y="0"/>
                    <a:pt x="4" y="13"/>
                    <a:pt x="7" y="26"/>
                  </a:cubicBezTo>
                  <a:cubicBezTo>
                    <a:pt x="7" y="30"/>
                    <a:pt x="8" y="33"/>
                    <a:pt x="9" y="36"/>
                  </a:cubicBezTo>
                  <a:cubicBezTo>
                    <a:pt x="9" y="39"/>
                    <a:pt x="9" y="42"/>
                    <a:pt x="10" y="45"/>
                  </a:cubicBezTo>
                  <a:cubicBezTo>
                    <a:pt x="10" y="50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8" y="50"/>
                    <a:pt x="6" y="45"/>
                  </a:cubicBezTo>
                  <a:cubicBezTo>
                    <a:pt x="6" y="43"/>
                    <a:pt x="5" y="40"/>
                    <a:pt x="5" y="37"/>
                  </a:cubicBezTo>
                  <a:cubicBezTo>
                    <a:pt x="4" y="34"/>
                    <a:pt x="4" y="30"/>
                    <a:pt x="3" y="27"/>
                  </a:cubicBezTo>
                  <a:cubicBezTo>
                    <a:pt x="2" y="14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0"/>
            <p:cNvSpPr/>
            <p:nvPr/>
          </p:nvSpPr>
          <p:spPr bwMode="auto">
            <a:xfrm>
              <a:off x="2540000" y="3125788"/>
              <a:ext cx="20638" cy="85725"/>
            </a:xfrm>
            <a:custGeom>
              <a:avLst/>
              <a:gdLst>
                <a:gd name="T0" fmla="*/ 0 w 5"/>
                <a:gd name="T1" fmla="*/ 0 h 20"/>
                <a:gd name="T2" fmla="*/ 3 w 5"/>
                <a:gd name="T3" fmla="*/ 10 h 20"/>
                <a:gd name="T4" fmla="*/ 4 w 5"/>
                <a:gd name="T5" fmla="*/ 13 h 20"/>
                <a:gd name="T6" fmla="*/ 4 w 5"/>
                <a:gd name="T7" fmla="*/ 17 h 20"/>
                <a:gd name="T8" fmla="*/ 4 w 5"/>
                <a:gd name="T9" fmla="*/ 20 h 20"/>
                <a:gd name="T10" fmla="*/ 3 w 5"/>
                <a:gd name="T11" fmla="*/ 20 h 20"/>
                <a:gd name="T12" fmla="*/ 3 w 5"/>
                <a:gd name="T13" fmla="*/ 20 h 20"/>
                <a:gd name="T14" fmla="*/ 1 w 5"/>
                <a:gd name="T15" fmla="*/ 17 h 20"/>
                <a:gd name="T16" fmla="*/ 0 w 5"/>
                <a:gd name="T17" fmla="*/ 14 h 20"/>
                <a:gd name="T18" fmla="*/ 0 w 5"/>
                <a:gd name="T19" fmla="*/ 10 h 20"/>
                <a:gd name="T20" fmla="*/ 0 w 5"/>
                <a:gd name="T21" fmla="*/ 0 h 20"/>
                <a:gd name="T22" fmla="*/ 0 w 5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0" y="0"/>
                    <a:pt x="2" y="5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5" y="15"/>
                    <a:pt x="5" y="16"/>
                    <a:pt x="4" y="17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19"/>
                    <a:pt x="1" y="17"/>
                  </a:cubicBezTo>
                  <a:cubicBezTo>
                    <a:pt x="1" y="16"/>
                    <a:pt x="1" y="15"/>
                    <a:pt x="0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5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1"/>
            <p:cNvSpPr/>
            <p:nvPr/>
          </p:nvSpPr>
          <p:spPr bwMode="auto">
            <a:xfrm>
              <a:off x="2509838" y="3211513"/>
              <a:ext cx="131763" cy="111125"/>
            </a:xfrm>
            <a:custGeom>
              <a:avLst/>
              <a:gdLst>
                <a:gd name="T0" fmla="*/ 31 w 31"/>
                <a:gd name="T1" fmla="*/ 1 h 26"/>
                <a:gd name="T2" fmla="*/ 27 w 31"/>
                <a:gd name="T3" fmla="*/ 6 h 26"/>
                <a:gd name="T4" fmla="*/ 23 w 31"/>
                <a:gd name="T5" fmla="*/ 11 h 26"/>
                <a:gd name="T6" fmla="*/ 18 w 31"/>
                <a:gd name="T7" fmla="*/ 17 h 26"/>
                <a:gd name="T8" fmla="*/ 13 w 31"/>
                <a:gd name="T9" fmla="*/ 22 h 26"/>
                <a:gd name="T10" fmla="*/ 10 w 31"/>
                <a:gd name="T11" fmla="*/ 24 h 26"/>
                <a:gd name="T12" fmla="*/ 7 w 31"/>
                <a:gd name="T13" fmla="*/ 25 h 26"/>
                <a:gd name="T14" fmla="*/ 4 w 31"/>
                <a:gd name="T15" fmla="*/ 26 h 26"/>
                <a:gd name="T16" fmla="*/ 2 w 31"/>
                <a:gd name="T17" fmla="*/ 26 h 26"/>
                <a:gd name="T18" fmla="*/ 0 w 31"/>
                <a:gd name="T19" fmla="*/ 26 h 26"/>
                <a:gd name="T20" fmla="*/ 0 w 31"/>
                <a:gd name="T21" fmla="*/ 25 h 26"/>
                <a:gd name="T22" fmla="*/ 0 w 31"/>
                <a:gd name="T23" fmla="*/ 25 h 26"/>
                <a:gd name="T24" fmla="*/ 2 w 31"/>
                <a:gd name="T25" fmla="*/ 24 h 26"/>
                <a:gd name="T26" fmla="*/ 6 w 31"/>
                <a:gd name="T27" fmla="*/ 22 h 26"/>
                <a:gd name="T28" fmla="*/ 8 w 31"/>
                <a:gd name="T29" fmla="*/ 20 h 26"/>
                <a:gd name="T30" fmla="*/ 11 w 31"/>
                <a:gd name="T31" fmla="*/ 18 h 26"/>
                <a:gd name="T32" fmla="*/ 16 w 31"/>
                <a:gd name="T33" fmla="*/ 14 h 26"/>
                <a:gd name="T34" fmla="*/ 31 w 31"/>
                <a:gd name="T35" fmla="*/ 0 h 26"/>
                <a:gd name="T36" fmla="*/ 31 w 31"/>
                <a:gd name="T37" fmla="*/ 0 h 26"/>
                <a:gd name="T38" fmla="*/ 31 w 31"/>
                <a:gd name="T3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31" y="1"/>
                  </a:moveTo>
                  <a:cubicBezTo>
                    <a:pt x="31" y="1"/>
                    <a:pt x="29" y="3"/>
                    <a:pt x="27" y="6"/>
                  </a:cubicBezTo>
                  <a:cubicBezTo>
                    <a:pt x="26" y="7"/>
                    <a:pt x="25" y="9"/>
                    <a:pt x="23" y="11"/>
                  </a:cubicBezTo>
                  <a:cubicBezTo>
                    <a:pt x="22" y="13"/>
                    <a:pt x="20" y="15"/>
                    <a:pt x="18" y="17"/>
                  </a:cubicBezTo>
                  <a:cubicBezTo>
                    <a:pt x="17" y="18"/>
                    <a:pt x="15" y="20"/>
                    <a:pt x="13" y="22"/>
                  </a:cubicBezTo>
                  <a:cubicBezTo>
                    <a:pt x="12" y="23"/>
                    <a:pt x="11" y="23"/>
                    <a:pt x="10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6" y="25"/>
                    <a:pt x="5" y="25"/>
                    <a:pt x="4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2" y="24"/>
                  </a:cubicBezTo>
                  <a:cubicBezTo>
                    <a:pt x="3" y="24"/>
                    <a:pt x="4" y="23"/>
                    <a:pt x="6" y="22"/>
                  </a:cubicBezTo>
                  <a:cubicBezTo>
                    <a:pt x="6" y="22"/>
                    <a:pt x="7" y="21"/>
                    <a:pt x="8" y="20"/>
                  </a:cubicBezTo>
                  <a:cubicBezTo>
                    <a:pt x="9" y="20"/>
                    <a:pt x="10" y="19"/>
                    <a:pt x="11" y="18"/>
                  </a:cubicBezTo>
                  <a:cubicBezTo>
                    <a:pt x="12" y="17"/>
                    <a:pt x="14" y="16"/>
                    <a:pt x="16" y="14"/>
                  </a:cubicBezTo>
                  <a:cubicBezTo>
                    <a:pt x="24" y="8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2"/>
            <p:cNvSpPr/>
            <p:nvPr/>
          </p:nvSpPr>
          <p:spPr bwMode="auto">
            <a:xfrm>
              <a:off x="2433638" y="3398838"/>
              <a:ext cx="195263" cy="115888"/>
            </a:xfrm>
            <a:custGeom>
              <a:avLst/>
              <a:gdLst>
                <a:gd name="T0" fmla="*/ 46 w 46"/>
                <a:gd name="T1" fmla="*/ 1 h 27"/>
                <a:gd name="T2" fmla="*/ 40 w 46"/>
                <a:gd name="T3" fmla="*/ 7 h 27"/>
                <a:gd name="T4" fmla="*/ 37 w 46"/>
                <a:gd name="T5" fmla="*/ 10 h 27"/>
                <a:gd name="T6" fmla="*/ 34 w 46"/>
                <a:gd name="T7" fmla="*/ 13 h 27"/>
                <a:gd name="T8" fmla="*/ 30 w 46"/>
                <a:gd name="T9" fmla="*/ 16 h 27"/>
                <a:gd name="T10" fmla="*/ 26 w 46"/>
                <a:gd name="T11" fmla="*/ 19 h 27"/>
                <a:gd name="T12" fmla="*/ 22 w 46"/>
                <a:gd name="T13" fmla="*/ 22 h 27"/>
                <a:gd name="T14" fmla="*/ 18 w 46"/>
                <a:gd name="T15" fmla="*/ 25 h 27"/>
                <a:gd name="T16" fmla="*/ 9 w 46"/>
                <a:gd name="T17" fmla="*/ 27 h 27"/>
                <a:gd name="T18" fmla="*/ 6 w 46"/>
                <a:gd name="T19" fmla="*/ 27 h 27"/>
                <a:gd name="T20" fmla="*/ 3 w 46"/>
                <a:gd name="T21" fmla="*/ 27 h 27"/>
                <a:gd name="T22" fmla="*/ 1 w 46"/>
                <a:gd name="T23" fmla="*/ 27 h 27"/>
                <a:gd name="T24" fmla="*/ 0 w 46"/>
                <a:gd name="T25" fmla="*/ 27 h 27"/>
                <a:gd name="T26" fmla="*/ 1 w 46"/>
                <a:gd name="T27" fmla="*/ 27 h 27"/>
                <a:gd name="T28" fmla="*/ 1 w 46"/>
                <a:gd name="T29" fmla="*/ 27 h 27"/>
                <a:gd name="T30" fmla="*/ 3 w 46"/>
                <a:gd name="T31" fmla="*/ 26 h 27"/>
                <a:gd name="T32" fmla="*/ 8 w 46"/>
                <a:gd name="T33" fmla="*/ 24 h 27"/>
                <a:gd name="T34" fmla="*/ 12 w 46"/>
                <a:gd name="T35" fmla="*/ 22 h 27"/>
                <a:gd name="T36" fmla="*/ 16 w 46"/>
                <a:gd name="T37" fmla="*/ 21 h 27"/>
                <a:gd name="T38" fmla="*/ 20 w 46"/>
                <a:gd name="T39" fmla="*/ 19 h 27"/>
                <a:gd name="T40" fmla="*/ 25 w 46"/>
                <a:gd name="T41" fmla="*/ 17 h 27"/>
                <a:gd name="T42" fmla="*/ 29 w 46"/>
                <a:gd name="T43" fmla="*/ 14 h 27"/>
                <a:gd name="T44" fmla="*/ 33 w 46"/>
                <a:gd name="T45" fmla="*/ 11 h 27"/>
                <a:gd name="T46" fmla="*/ 39 w 46"/>
                <a:gd name="T47" fmla="*/ 6 h 27"/>
                <a:gd name="T48" fmla="*/ 45 w 46"/>
                <a:gd name="T49" fmla="*/ 0 h 27"/>
                <a:gd name="T50" fmla="*/ 46 w 46"/>
                <a:gd name="T51" fmla="*/ 0 h 27"/>
                <a:gd name="T52" fmla="*/ 46 w 46"/>
                <a:gd name="T5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27">
                  <a:moveTo>
                    <a:pt x="46" y="1"/>
                  </a:moveTo>
                  <a:cubicBezTo>
                    <a:pt x="46" y="1"/>
                    <a:pt x="44" y="3"/>
                    <a:pt x="40" y="7"/>
                  </a:cubicBezTo>
                  <a:cubicBezTo>
                    <a:pt x="39" y="8"/>
                    <a:pt x="38" y="9"/>
                    <a:pt x="37" y="10"/>
                  </a:cubicBezTo>
                  <a:cubicBezTo>
                    <a:pt x="36" y="11"/>
                    <a:pt x="35" y="12"/>
                    <a:pt x="34" y="13"/>
                  </a:cubicBezTo>
                  <a:cubicBezTo>
                    <a:pt x="33" y="14"/>
                    <a:pt x="32" y="15"/>
                    <a:pt x="30" y="16"/>
                  </a:cubicBezTo>
                  <a:cubicBezTo>
                    <a:pt x="29" y="17"/>
                    <a:pt x="28" y="18"/>
                    <a:pt x="26" y="19"/>
                  </a:cubicBezTo>
                  <a:cubicBezTo>
                    <a:pt x="25" y="20"/>
                    <a:pt x="24" y="21"/>
                    <a:pt x="22" y="22"/>
                  </a:cubicBezTo>
                  <a:cubicBezTo>
                    <a:pt x="21" y="23"/>
                    <a:pt x="19" y="24"/>
                    <a:pt x="18" y="25"/>
                  </a:cubicBezTo>
                  <a:cubicBezTo>
                    <a:pt x="15" y="26"/>
                    <a:pt x="12" y="26"/>
                    <a:pt x="9" y="27"/>
                  </a:cubicBezTo>
                  <a:cubicBezTo>
                    <a:pt x="8" y="27"/>
                    <a:pt x="7" y="27"/>
                    <a:pt x="6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6"/>
                    <a:pt x="3" y="26"/>
                  </a:cubicBezTo>
                  <a:cubicBezTo>
                    <a:pt x="4" y="25"/>
                    <a:pt x="6" y="25"/>
                    <a:pt x="8" y="24"/>
                  </a:cubicBezTo>
                  <a:cubicBezTo>
                    <a:pt x="9" y="23"/>
                    <a:pt x="11" y="23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7" y="20"/>
                    <a:pt x="19" y="19"/>
                    <a:pt x="20" y="19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6" y="16"/>
                    <a:pt x="27" y="15"/>
                    <a:pt x="29" y="14"/>
                  </a:cubicBezTo>
                  <a:cubicBezTo>
                    <a:pt x="30" y="13"/>
                    <a:pt x="31" y="12"/>
                    <a:pt x="33" y="11"/>
                  </a:cubicBezTo>
                  <a:cubicBezTo>
                    <a:pt x="35" y="9"/>
                    <a:pt x="37" y="7"/>
                    <a:pt x="39" y="6"/>
                  </a:cubicBezTo>
                  <a:cubicBezTo>
                    <a:pt x="43" y="3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3"/>
            <p:cNvSpPr/>
            <p:nvPr/>
          </p:nvSpPr>
          <p:spPr bwMode="auto">
            <a:xfrm>
              <a:off x="2366963" y="3573463"/>
              <a:ext cx="223838" cy="141288"/>
            </a:xfrm>
            <a:custGeom>
              <a:avLst/>
              <a:gdLst>
                <a:gd name="T0" fmla="*/ 53 w 53"/>
                <a:gd name="T1" fmla="*/ 0 h 33"/>
                <a:gd name="T2" fmla="*/ 46 w 53"/>
                <a:gd name="T3" fmla="*/ 8 h 33"/>
                <a:gd name="T4" fmla="*/ 39 w 53"/>
                <a:gd name="T5" fmla="*/ 15 h 33"/>
                <a:gd name="T6" fmla="*/ 35 w 53"/>
                <a:gd name="T7" fmla="*/ 19 h 33"/>
                <a:gd name="T8" fmla="*/ 30 w 53"/>
                <a:gd name="T9" fmla="*/ 22 h 33"/>
                <a:gd name="T10" fmla="*/ 25 w 53"/>
                <a:gd name="T11" fmla="*/ 25 h 33"/>
                <a:gd name="T12" fmla="*/ 20 w 53"/>
                <a:gd name="T13" fmla="*/ 28 h 33"/>
                <a:gd name="T14" fmla="*/ 10 w 53"/>
                <a:gd name="T15" fmla="*/ 31 h 33"/>
                <a:gd name="T16" fmla="*/ 3 w 53"/>
                <a:gd name="T17" fmla="*/ 33 h 33"/>
                <a:gd name="T18" fmla="*/ 1 w 53"/>
                <a:gd name="T19" fmla="*/ 33 h 33"/>
                <a:gd name="T20" fmla="*/ 0 w 53"/>
                <a:gd name="T21" fmla="*/ 33 h 33"/>
                <a:gd name="T22" fmla="*/ 0 w 53"/>
                <a:gd name="T23" fmla="*/ 33 h 33"/>
                <a:gd name="T24" fmla="*/ 0 w 53"/>
                <a:gd name="T25" fmla="*/ 33 h 33"/>
                <a:gd name="T26" fmla="*/ 3 w 53"/>
                <a:gd name="T27" fmla="*/ 31 h 33"/>
                <a:gd name="T28" fmla="*/ 6 w 53"/>
                <a:gd name="T29" fmla="*/ 30 h 33"/>
                <a:gd name="T30" fmla="*/ 9 w 53"/>
                <a:gd name="T31" fmla="*/ 28 h 33"/>
                <a:gd name="T32" fmla="*/ 18 w 53"/>
                <a:gd name="T33" fmla="*/ 24 h 33"/>
                <a:gd name="T34" fmla="*/ 23 w 53"/>
                <a:gd name="T35" fmla="*/ 22 h 33"/>
                <a:gd name="T36" fmla="*/ 28 w 53"/>
                <a:gd name="T37" fmla="*/ 19 h 33"/>
                <a:gd name="T38" fmla="*/ 33 w 53"/>
                <a:gd name="T39" fmla="*/ 16 h 33"/>
                <a:gd name="T40" fmla="*/ 38 w 53"/>
                <a:gd name="T41" fmla="*/ 13 h 33"/>
                <a:gd name="T42" fmla="*/ 45 w 53"/>
                <a:gd name="T43" fmla="*/ 7 h 33"/>
                <a:gd name="T44" fmla="*/ 53 w 53"/>
                <a:gd name="T45" fmla="*/ 0 h 33"/>
                <a:gd name="T46" fmla="*/ 53 w 53"/>
                <a:gd name="T4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33">
                  <a:moveTo>
                    <a:pt x="53" y="0"/>
                  </a:moveTo>
                  <a:cubicBezTo>
                    <a:pt x="53" y="0"/>
                    <a:pt x="50" y="3"/>
                    <a:pt x="46" y="8"/>
                  </a:cubicBezTo>
                  <a:cubicBezTo>
                    <a:pt x="44" y="10"/>
                    <a:pt x="42" y="12"/>
                    <a:pt x="39" y="15"/>
                  </a:cubicBezTo>
                  <a:cubicBezTo>
                    <a:pt x="38" y="16"/>
                    <a:pt x="36" y="17"/>
                    <a:pt x="35" y="19"/>
                  </a:cubicBezTo>
                  <a:cubicBezTo>
                    <a:pt x="33" y="20"/>
                    <a:pt x="32" y="21"/>
                    <a:pt x="30" y="22"/>
                  </a:cubicBezTo>
                  <a:cubicBezTo>
                    <a:pt x="29" y="23"/>
                    <a:pt x="27" y="24"/>
                    <a:pt x="25" y="25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6" y="29"/>
                    <a:pt x="13" y="30"/>
                    <a:pt x="10" y="31"/>
                  </a:cubicBezTo>
                  <a:cubicBezTo>
                    <a:pt x="7" y="32"/>
                    <a:pt x="5" y="32"/>
                    <a:pt x="3" y="33"/>
                  </a:cubicBezTo>
                  <a:cubicBezTo>
                    <a:pt x="2" y="33"/>
                    <a:pt x="1" y="33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2"/>
                    <a:pt x="3" y="31"/>
                  </a:cubicBezTo>
                  <a:cubicBezTo>
                    <a:pt x="4" y="31"/>
                    <a:pt x="5" y="30"/>
                    <a:pt x="6" y="30"/>
                  </a:cubicBezTo>
                  <a:cubicBezTo>
                    <a:pt x="7" y="29"/>
                    <a:pt x="8" y="29"/>
                    <a:pt x="9" y="28"/>
                  </a:cubicBezTo>
                  <a:cubicBezTo>
                    <a:pt x="12" y="27"/>
                    <a:pt x="15" y="25"/>
                    <a:pt x="18" y="24"/>
                  </a:cubicBezTo>
                  <a:cubicBezTo>
                    <a:pt x="20" y="23"/>
                    <a:pt x="22" y="23"/>
                    <a:pt x="23" y="22"/>
                  </a:cubicBezTo>
                  <a:cubicBezTo>
                    <a:pt x="25" y="21"/>
                    <a:pt x="27" y="20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5" y="15"/>
                    <a:pt x="36" y="14"/>
                    <a:pt x="38" y="13"/>
                  </a:cubicBezTo>
                  <a:cubicBezTo>
                    <a:pt x="41" y="11"/>
                    <a:pt x="43" y="9"/>
                    <a:pt x="45" y="7"/>
                  </a:cubicBezTo>
                  <a:cubicBezTo>
                    <a:pt x="50" y="3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4"/>
            <p:cNvSpPr/>
            <p:nvPr/>
          </p:nvSpPr>
          <p:spPr bwMode="auto">
            <a:xfrm>
              <a:off x="2316163" y="3787775"/>
              <a:ext cx="241300" cy="111125"/>
            </a:xfrm>
            <a:custGeom>
              <a:avLst/>
              <a:gdLst>
                <a:gd name="T0" fmla="*/ 57 w 57"/>
                <a:gd name="T1" fmla="*/ 1 h 26"/>
                <a:gd name="T2" fmla="*/ 54 w 57"/>
                <a:gd name="T3" fmla="*/ 1 h 26"/>
                <a:gd name="T4" fmla="*/ 47 w 57"/>
                <a:gd name="T5" fmla="*/ 3 h 26"/>
                <a:gd name="T6" fmla="*/ 38 w 57"/>
                <a:gd name="T7" fmla="*/ 6 h 26"/>
                <a:gd name="T8" fmla="*/ 32 w 57"/>
                <a:gd name="T9" fmla="*/ 8 h 26"/>
                <a:gd name="T10" fmla="*/ 27 w 57"/>
                <a:gd name="T11" fmla="*/ 10 h 26"/>
                <a:gd name="T12" fmla="*/ 24 w 57"/>
                <a:gd name="T13" fmla="*/ 12 h 26"/>
                <a:gd name="T14" fmla="*/ 24 w 57"/>
                <a:gd name="T15" fmla="*/ 12 h 26"/>
                <a:gd name="T16" fmla="*/ 23 w 57"/>
                <a:gd name="T17" fmla="*/ 12 h 26"/>
                <a:gd name="T18" fmla="*/ 22 w 57"/>
                <a:gd name="T19" fmla="*/ 13 h 26"/>
                <a:gd name="T20" fmla="*/ 17 w 57"/>
                <a:gd name="T21" fmla="*/ 16 h 26"/>
                <a:gd name="T22" fmla="*/ 15 w 57"/>
                <a:gd name="T23" fmla="*/ 17 h 26"/>
                <a:gd name="T24" fmla="*/ 13 w 57"/>
                <a:gd name="T25" fmla="*/ 19 h 26"/>
                <a:gd name="T26" fmla="*/ 9 w 57"/>
                <a:gd name="T27" fmla="*/ 21 h 26"/>
                <a:gd name="T28" fmla="*/ 3 w 57"/>
                <a:gd name="T29" fmla="*/ 25 h 26"/>
                <a:gd name="T30" fmla="*/ 0 w 57"/>
                <a:gd name="T31" fmla="*/ 26 h 26"/>
                <a:gd name="T32" fmla="*/ 0 w 57"/>
                <a:gd name="T33" fmla="*/ 26 h 26"/>
                <a:gd name="T34" fmla="*/ 0 w 57"/>
                <a:gd name="T35" fmla="*/ 26 h 26"/>
                <a:gd name="T36" fmla="*/ 2 w 57"/>
                <a:gd name="T37" fmla="*/ 24 h 26"/>
                <a:gd name="T38" fmla="*/ 4 w 57"/>
                <a:gd name="T39" fmla="*/ 21 h 26"/>
                <a:gd name="T40" fmla="*/ 7 w 57"/>
                <a:gd name="T41" fmla="*/ 18 h 26"/>
                <a:gd name="T42" fmla="*/ 10 w 57"/>
                <a:gd name="T43" fmla="*/ 15 h 26"/>
                <a:gd name="T44" fmla="*/ 15 w 57"/>
                <a:gd name="T45" fmla="*/ 12 h 26"/>
                <a:gd name="T46" fmla="*/ 20 w 57"/>
                <a:gd name="T47" fmla="*/ 10 h 26"/>
                <a:gd name="T48" fmla="*/ 21 w 57"/>
                <a:gd name="T49" fmla="*/ 9 h 26"/>
                <a:gd name="T50" fmla="*/ 22 w 57"/>
                <a:gd name="T51" fmla="*/ 9 h 26"/>
                <a:gd name="T52" fmla="*/ 23 w 57"/>
                <a:gd name="T53" fmla="*/ 8 h 26"/>
                <a:gd name="T54" fmla="*/ 26 w 57"/>
                <a:gd name="T55" fmla="*/ 7 h 26"/>
                <a:gd name="T56" fmla="*/ 31 w 57"/>
                <a:gd name="T57" fmla="*/ 5 h 26"/>
                <a:gd name="T58" fmla="*/ 37 w 57"/>
                <a:gd name="T59" fmla="*/ 4 h 26"/>
                <a:gd name="T60" fmla="*/ 47 w 57"/>
                <a:gd name="T61" fmla="*/ 2 h 26"/>
                <a:gd name="T62" fmla="*/ 54 w 57"/>
                <a:gd name="T63" fmla="*/ 0 h 26"/>
                <a:gd name="T64" fmla="*/ 57 w 57"/>
                <a:gd name="T65" fmla="*/ 0 h 26"/>
                <a:gd name="T66" fmla="*/ 57 w 57"/>
                <a:gd name="T67" fmla="*/ 0 h 26"/>
                <a:gd name="T68" fmla="*/ 57 w 57"/>
                <a:gd name="T6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26">
                  <a:moveTo>
                    <a:pt x="57" y="1"/>
                  </a:moveTo>
                  <a:cubicBezTo>
                    <a:pt x="57" y="1"/>
                    <a:pt x="56" y="1"/>
                    <a:pt x="54" y="1"/>
                  </a:cubicBezTo>
                  <a:cubicBezTo>
                    <a:pt x="52" y="2"/>
                    <a:pt x="50" y="2"/>
                    <a:pt x="47" y="3"/>
                  </a:cubicBezTo>
                  <a:cubicBezTo>
                    <a:pt x="44" y="4"/>
                    <a:pt x="41" y="5"/>
                    <a:pt x="38" y="6"/>
                  </a:cubicBezTo>
                  <a:cubicBezTo>
                    <a:pt x="36" y="7"/>
                    <a:pt x="34" y="7"/>
                    <a:pt x="32" y="8"/>
                  </a:cubicBezTo>
                  <a:cubicBezTo>
                    <a:pt x="31" y="9"/>
                    <a:pt x="29" y="10"/>
                    <a:pt x="27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4"/>
                    <a:pt x="19" y="15"/>
                    <a:pt x="17" y="16"/>
                  </a:cubicBezTo>
                  <a:cubicBezTo>
                    <a:pt x="16" y="16"/>
                    <a:pt x="15" y="17"/>
                    <a:pt x="15" y="17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6" y="22"/>
                    <a:pt x="4" y="24"/>
                    <a:pt x="3" y="25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5"/>
                    <a:pt x="2" y="24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5" y="20"/>
                    <a:pt x="5" y="19"/>
                    <a:pt x="7" y="18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7" y="11"/>
                    <a:pt x="18" y="11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7"/>
                    <a:pt x="29" y="6"/>
                    <a:pt x="31" y="5"/>
                  </a:cubicBezTo>
                  <a:cubicBezTo>
                    <a:pt x="33" y="5"/>
                    <a:pt x="35" y="4"/>
                    <a:pt x="37" y="4"/>
                  </a:cubicBezTo>
                  <a:cubicBezTo>
                    <a:pt x="40" y="3"/>
                    <a:pt x="44" y="2"/>
                    <a:pt x="47" y="2"/>
                  </a:cubicBezTo>
                  <a:cubicBezTo>
                    <a:pt x="50" y="1"/>
                    <a:pt x="52" y="1"/>
                    <a:pt x="54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5"/>
            <p:cNvSpPr/>
            <p:nvPr/>
          </p:nvSpPr>
          <p:spPr bwMode="auto">
            <a:xfrm>
              <a:off x="3684588" y="2809875"/>
              <a:ext cx="727075" cy="1200150"/>
            </a:xfrm>
            <a:custGeom>
              <a:avLst/>
              <a:gdLst>
                <a:gd name="T0" fmla="*/ 45 w 172"/>
                <a:gd name="T1" fmla="*/ 20 h 281"/>
                <a:gd name="T2" fmla="*/ 38 w 172"/>
                <a:gd name="T3" fmla="*/ 16 h 281"/>
                <a:gd name="T4" fmla="*/ 43 w 172"/>
                <a:gd name="T5" fmla="*/ 47 h 281"/>
                <a:gd name="T6" fmla="*/ 28 w 172"/>
                <a:gd name="T7" fmla="*/ 61 h 281"/>
                <a:gd name="T8" fmla="*/ 29 w 172"/>
                <a:gd name="T9" fmla="*/ 95 h 281"/>
                <a:gd name="T10" fmla="*/ 22 w 172"/>
                <a:gd name="T11" fmla="*/ 96 h 281"/>
                <a:gd name="T12" fmla="*/ 17 w 172"/>
                <a:gd name="T13" fmla="*/ 94 h 281"/>
                <a:gd name="T14" fmla="*/ 21 w 172"/>
                <a:gd name="T15" fmla="*/ 114 h 281"/>
                <a:gd name="T16" fmla="*/ 7 w 172"/>
                <a:gd name="T17" fmla="*/ 120 h 281"/>
                <a:gd name="T18" fmla="*/ 11 w 172"/>
                <a:gd name="T19" fmla="*/ 153 h 281"/>
                <a:gd name="T20" fmla="*/ 1 w 172"/>
                <a:gd name="T21" fmla="*/ 153 h 281"/>
                <a:gd name="T22" fmla="*/ 5 w 172"/>
                <a:gd name="T23" fmla="*/ 178 h 281"/>
                <a:gd name="T24" fmla="*/ 0 w 172"/>
                <a:gd name="T25" fmla="*/ 183 h 281"/>
                <a:gd name="T26" fmla="*/ 12 w 172"/>
                <a:gd name="T27" fmla="*/ 203 h 281"/>
                <a:gd name="T28" fmla="*/ 6 w 172"/>
                <a:gd name="T29" fmla="*/ 209 h 281"/>
                <a:gd name="T30" fmla="*/ 22 w 172"/>
                <a:gd name="T31" fmla="*/ 220 h 281"/>
                <a:gd name="T32" fmla="*/ 26 w 172"/>
                <a:gd name="T33" fmla="*/ 228 h 281"/>
                <a:gd name="T34" fmla="*/ 49 w 172"/>
                <a:gd name="T35" fmla="*/ 239 h 281"/>
                <a:gd name="T36" fmla="*/ 78 w 172"/>
                <a:gd name="T37" fmla="*/ 256 h 281"/>
                <a:gd name="T38" fmla="*/ 75 w 172"/>
                <a:gd name="T39" fmla="*/ 258 h 281"/>
                <a:gd name="T40" fmla="*/ 89 w 172"/>
                <a:gd name="T41" fmla="*/ 263 h 281"/>
                <a:gd name="T42" fmla="*/ 106 w 172"/>
                <a:gd name="T43" fmla="*/ 281 h 281"/>
                <a:gd name="T44" fmla="*/ 107 w 172"/>
                <a:gd name="T45" fmla="*/ 256 h 281"/>
                <a:gd name="T46" fmla="*/ 113 w 172"/>
                <a:gd name="T47" fmla="*/ 252 h 281"/>
                <a:gd name="T48" fmla="*/ 111 w 172"/>
                <a:gd name="T49" fmla="*/ 250 h 281"/>
                <a:gd name="T50" fmla="*/ 129 w 172"/>
                <a:gd name="T51" fmla="*/ 238 h 281"/>
                <a:gd name="T52" fmla="*/ 142 w 172"/>
                <a:gd name="T53" fmla="*/ 232 h 281"/>
                <a:gd name="T54" fmla="*/ 137 w 172"/>
                <a:gd name="T55" fmla="*/ 226 h 281"/>
                <a:gd name="T56" fmla="*/ 156 w 172"/>
                <a:gd name="T57" fmla="*/ 218 h 281"/>
                <a:gd name="T58" fmla="*/ 151 w 172"/>
                <a:gd name="T59" fmla="*/ 213 h 281"/>
                <a:gd name="T60" fmla="*/ 165 w 172"/>
                <a:gd name="T61" fmla="*/ 203 h 281"/>
                <a:gd name="T62" fmla="*/ 172 w 172"/>
                <a:gd name="T63" fmla="*/ 198 h 281"/>
                <a:gd name="T64" fmla="*/ 163 w 172"/>
                <a:gd name="T65" fmla="*/ 194 h 281"/>
                <a:gd name="T66" fmla="*/ 168 w 172"/>
                <a:gd name="T67" fmla="*/ 185 h 281"/>
                <a:gd name="T68" fmla="*/ 160 w 172"/>
                <a:gd name="T69" fmla="*/ 169 h 281"/>
                <a:gd name="T70" fmla="*/ 165 w 172"/>
                <a:gd name="T71" fmla="*/ 156 h 281"/>
                <a:gd name="T72" fmla="*/ 164 w 172"/>
                <a:gd name="T73" fmla="*/ 151 h 281"/>
                <a:gd name="T74" fmla="*/ 158 w 172"/>
                <a:gd name="T75" fmla="*/ 151 h 281"/>
                <a:gd name="T76" fmla="*/ 156 w 172"/>
                <a:gd name="T77" fmla="*/ 140 h 281"/>
                <a:gd name="T78" fmla="*/ 149 w 172"/>
                <a:gd name="T79" fmla="*/ 147 h 281"/>
                <a:gd name="T80" fmla="*/ 145 w 172"/>
                <a:gd name="T81" fmla="*/ 127 h 281"/>
                <a:gd name="T82" fmla="*/ 136 w 172"/>
                <a:gd name="T83" fmla="*/ 111 h 281"/>
                <a:gd name="T84" fmla="*/ 133 w 172"/>
                <a:gd name="T85" fmla="*/ 118 h 281"/>
                <a:gd name="T86" fmla="*/ 125 w 172"/>
                <a:gd name="T87" fmla="*/ 104 h 281"/>
                <a:gd name="T88" fmla="*/ 118 w 172"/>
                <a:gd name="T89" fmla="*/ 90 h 281"/>
                <a:gd name="T90" fmla="*/ 113 w 172"/>
                <a:gd name="T91" fmla="*/ 100 h 281"/>
                <a:gd name="T92" fmla="*/ 101 w 172"/>
                <a:gd name="T93" fmla="*/ 87 h 281"/>
                <a:gd name="T94" fmla="*/ 99 w 172"/>
                <a:gd name="T95" fmla="*/ 87 h 281"/>
                <a:gd name="T96" fmla="*/ 90 w 172"/>
                <a:gd name="T97" fmla="*/ 83 h 281"/>
                <a:gd name="T98" fmla="*/ 78 w 172"/>
                <a:gd name="T99" fmla="*/ 57 h 281"/>
                <a:gd name="T100" fmla="*/ 74 w 172"/>
                <a:gd name="T101" fmla="*/ 60 h 281"/>
                <a:gd name="T102" fmla="*/ 64 w 172"/>
                <a:gd name="T103" fmla="*/ 45 h 281"/>
                <a:gd name="T104" fmla="*/ 60 w 172"/>
                <a:gd name="T105" fmla="*/ 32 h 281"/>
                <a:gd name="T106" fmla="*/ 56 w 172"/>
                <a:gd name="T107" fmla="*/ 31 h 281"/>
                <a:gd name="T108" fmla="*/ 52 w 172"/>
                <a:gd name="T109" fmla="*/ 18 h 281"/>
                <a:gd name="T110" fmla="*/ 45 w 172"/>
                <a:gd name="T111" fmla="*/ 0 h 281"/>
                <a:gd name="T112" fmla="*/ 45 w 172"/>
                <a:gd name="T113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2" h="281">
                  <a:moveTo>
                    <a:pt x="45" y="20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8" y="31"/>
                    <a:pt x="43" y="47"/>
                  </a:cubicBezTo>
                  <a:cubicBezTo>
                    <a:pt x="38" y="62"/>
                    <a:pt x="28" y="61"/>
                    <a:pt x="28" y="61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5" y="96"/>
                    <a:pt x="22" y="96"/>
                  </a:cubicBezTo>
                  <a:cubicBezTo>
                    <a:pt x="19" y="95"/>
                    <a:pt x="17" y="94"/>
                    <a:pt x="17" y="94"/>
                  </a:cubicBezTo>
                  <a:cubicBezTo>
                    <a:pt x="17" y="94"/>
                    <a:pt x="23" y="109"/>
                    <a:pt x="21" y="114"/>
                  </a:cubicBezTo>
                  <a:cubicBezTo>
                    <a:pt x="18" y="120"/>
                    <a:pt x="7" y="120"/>
                    <a:pt x="7" y="120"/>
                  </a:cubicBezTo>
                  <a:cubicBezTo>
                    <a:pt x="7" y="120"/>
                    <a:pt x="16" y="147"/>
                    <a:pt x="11" y="153"/>
                  </a:cubicBezTo>
                  <a:cubicBezTo>
                    <a:pt x="6" y="159"/>
                    <a:pt x="1" y="153"/>
                    <a:pt x="1" y="153"/>
                  </a:cubicBezTo>
                  <a:cubicBezTo>
                    <a:pt x="1" y="153"/>
                    <a:pt x="8" y="173"/>
                    <a:pt x="5" y="178"/>
                  </a:cubicBezTo>
                  <a:cubicBezTo>
                    <a:pt x="2" y="184"/>
                    <a:pt x="0" y="183"/>
                    <a:pt x="0" y="183"/>
                  </a:cubicBezTo>
                  <a:cubicBezTo>
                    <a:pt x="0" y="183"/>
                    <a:pt x="11" y="198"/>
                    <a:pt x="12" y="203"/>
                  </a:cubicBezTo>
                  <a:cubicBezTo>
                    <a:pt x="12" y="209"/>
                    <a:pt x="6" y="209"/>
                    <a:pt x="6" y="209"/>
                  </a:cubicBezTo>
                  <a:cubicBezTo>
                    <a:pt x="6" y="209"/>
                    <a:pt x="17" y="219"/>
                    <a:pt x="22" y="220"/>
                  </a:cubicBezTo>
                  <a:cubicBezTo>
                    <a:pt x="26" y="222"/>
                    <a:pt x="26" y="228"/>
                    <a:pt x="26" y="228"/>
                  </a:cubicBezTo>
                  <a:cubicBezTo>
                    <a:pt x="26" y="228"/>
                    <a:pt x="35" y="232"/>
                    <a:pt x="49" y="239"/>
                  </a:cubicBezTo>
                  <a:cubicBezTo>
                    <a:pt x="63" y="246"/>
                    <a:pt x="84" y="250"/>
                    <a:pt x="78" y="256"/>
                  </a:cubicBezTo>
                  <a:cubicBezTo>
                    <a:pt x="73" y="262"/>
                    <a:pt x="75" y="258"/>
                    <a:pt x="75" y="258"/>
                  </a:cubicBezTo>
                  <a:cubicBezTo>
                    <a:pt x="75" y="258"/>
                    <a:pt x="86" y="260"/>
                    <a:pt x="89" y="263"/>
                  </a:cubicBezTo>
                  <a:cubicBezTo>
                    <a:pt x="93" y="265"/>
                    <a:pt x="106" y="281"/>
                    <a:pt x="106" y="281"/>
                  </a:cubicBezTo>
                  <a:cubicBezTo>
                    <a:pt x="106" y="281"/>
                    <a:pt x="103" y="259"/>
                    <a:pt x="107" y="256"/>
                  </a:cubicBezTo>
                  <a:cubicBezTo>
                    <a:pt x="111" y="252"/>
                    <a:pt x="113" y="252"/>
                    <a:pt x="113" y="252"/>
                  </a:cubicBezTo>
                  <a:cubicBezTo>
                    <a:pt x="111" y="250"/>
                    <a:pt x="111" y="250"/>
                    <a:pt x="111" y="250"/>
                  </a:cubicBezTo>
                  <a:cubicBezTo>
                    <a:pt x="111" y="250"/>
                    <a:pt x="121" y="241"/>
                    <a:pt x="129" y="238"/>
                  </a:cubicBezTo>
                  <a:cubicBezTo>
                    <a:pt x="137" y="235"/>
                    <a:pt x="142" y="232"/>
                    <a:pt x="142" y="232"/>
                  </a:cubicBezTo>
                  <a:cubicBezTo>
                    <a:pt x="137" y="226"/>
                    <a:pt x="137" y="226"/>
                    <a:pt x="137" y="226"/>
                  </a:cubicBezTo>
                  <a:cubicBezTo>
                    <a:pt x="156" y="218"/>
                    <a:pt x="156" y="218"/>
                    <a:pt x="156" y="218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51" y="213"/>
                    <a:pt x="162" y="205"/>
                    <a:pt x="165" y="203"/>
                  </a:cubicBezTo>
                  <a:cubicBezTo>
                    <a:pt x="168" y="201"/>
                    <a:pt x="172" y="198"/>
                    <a:pt x="172" y="198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194"/>
                    <a:pt x="166" y="190"/>
                    <a:pt x="168" y="185"/>
                  </a:cubicBezTo>
                  <a:cubicBezTo>
                    <a:pt x="169" y="179"/>
                    <a:pt x="160" y="169"/>
                    <a:pt x="160" y="169"/>
                  </a:cubicBezTo>
                  <a:cubicBezTo>
                    <a:pt x="160" y="169"/>
                    <a:pt x="165" y="159"/>
                    <a:pt x="165" y="156"/>
                  </a:cubicBezTo>
                  <a:cubicBezTo>
                    <a:pt x="164" y="154"/>
                    <a:pt x="164" y="151"/>
                    <a:pt x="164" y="151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9" y="147"/>
                    <a:pt x="151" y="140"/>
                    <a:pt x="145" y="127"/>
                  </a:cubicBezTo>
                  <a:cubicBezTo>
                    <a:pt x="139" y="114"/>
                    <a:pt x="136" y="111"/>
                    <a:pt x="136" y="111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8"/>
                    <a:pt x="130" y="112"/>
                    <a:pt x="125" y="104"/>
                  </a:cubicBezTo>
                  <a:cubicBezTo>
                    <a:pt x="119" y="95"/>
                    <a:pt x="118" y="90"/>
                    <a:pt x="118" y="9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0"/>
                    <a:pt x="106" y="87"/>
                    <a:pt x="101" y="87"/>
                  </a:cubicBezTo>
                  <a:cubicBezTo>
                    <a:pt x="101" y="87"/>
                    <a:pt x="100" y="87"/>
                    <a:pt x="99" y="87"/>
                  </a:cubicBezTo>
                  <a:cubicBezTo>
                    <a:pt x="96" y="87"/>
                    <a:pt x="93" y="87"/>
                    <a:pt x="90" y="83"/>
                  </a:cubicBezTo>
                  <a:cubicBezTo>
                    <a:pt x="87" y="78"/>
                    <a:pt x="78" y="57"/>
                    <a:pt x="78" y="57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66" y="55"/>
                    <a:pt x="64" y="45"/>
                  </a:cubicBezTo>
                  <a:cubicBezTo>
                    <a:pt x="62" y="36"/>
                    <a:pt x="60" y="32"/>
                    <a:pt x="60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5" y="26"/>
                    <a:pt x="52" y="18"/>
                  </a:cubicBezTo>
                  <a:cubicBezTo>
                    <a:pt x="49" y="10"/>
                    <a:pt x="45" y="0"/>
                    <a:pt x="45" y="0"/>
                  </a:cubicBezTo>
                  <a:cubicBezTo>
                    <a:pt x="45" y="20"/>
                    <a:pt x="45" y="20"/>
                    <a:pt x="45" y="20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6"/>
            <p:cNvSpPr/>
            <p:nvPr/>
          </p:nvSpPr>
          <p:spPr bwMode="auto">
            <a:xfrm>
              <a:off x="3684588" y="2855913"/>
              <a:ext cx="422275" cy="1123950"/>
            </a:xfrm>
            <a:custGeom>
              <a:avLst/>
              <a:gdLst>
                <a:gd name="T0" fmla="*/ 45 w 100"/>
                <a:gd name="T1" fmla="*/ 0 h 263"/>
                <a:gd name="T2" fmla="*/ 45 w 100"/>
                <a:gd name="T3" fmla="*/ 9 h 263"/>
                <a:gd name="T4" fmla="*/ 38 w 100"/>
                <a:gd name="T5" fmla="*/ 5 h 263"/>
                <a:gd name="T6" fmla="*/ 45 w 100"/>
                <a:gd name="T7" fmla="*/ 27 h 263"/>
                <a:gd name="T8" fmla="*/ 43 w 100"/>
                <a:gd name="T9" fmla="*/ 36 h 263"/>
                <a:gd name="T10" fmla="*/ 29 w 100"/>
                <a:gd name="T11" fmla="*/ 50 h 263"/>
                <a:gd name="T12" fmla="*/ 28 w 100"/>
                <a:gd name="T13" fmla="*/ 50 h 263"/>
                <a:gd name="T14" fmla="*/ 29 w 100"/>
                <a:gd name="T15" fmla="*/ 84 h 263"/>
                <a:gd name="T16" fmla="*/ 29 w 100"/>
                <a:gd name="T17" fmla="*/ 84 h 263"/>
                <a:gd name="T18" fmla="*/ 24 w 100"/>
                <a:gd name="T19" fmla="*/ 85 h 263"/>
                <a:gd name="T20" fmla="*/ 22 w 100"/>
                <a:gd name="T21" fmla="*/ 85 h 263"/>
                <a:gd name="T22" fmla="*/ 17 w 100"/>
                <a:gd name="T23" fmla="*/ 83 h 263"/>
                <a:gd name="T24" fmla="*/ 21 w 100"/>
                <a:gd name="T25" fmla="*/ 100 h 263"/>
                <a:gd name="T26" fmla="*/ 21 w 100"/>
                <a:gd name="T27" fmla="*/ 103 h 263"/>
                <a:gd name="T28" fmla="*/ 7 w 100"/>
                <a:gd name="T29" fmla="*/ 109 h 263"/>
                <a:gd name="T30" fmla="*/ 13 w 100"/>
                <a:gd name="T31" fmla="*/ 135 h 263"/>
                <a:gd name="T32" fmla="*/ 11 w 100"/>
                <a:gd name="T33" fmla="*/ 142 h 263"/>
                <a:gd name="T34" fmla="*/ 6 w 100"/>
                <a:gd name="T35" fmla="*/ 144 h 263"/>
                <a:gd name="T36" fmla="*/ 1 w 100"/>
                <a:gd name="T37" fmla="*/ 142 h 263"/>
                <a:gd name="T38" fmla="*/ 6 w 100"/>
                <a:gd name="T39" fmla="*/ 164 h 263"/>
                <a:gd name="T40" fmla="*/ 5 w 100"/>
                <a:gd name="T41" fmla="*/ 167 h 263"/>
                <a:gd name="T42" fmla="*/ 0 w 100"/>
                <a:gd name="T43" fmla="*/ 172 h 263"/>
                <a:gd name="T44" fmla="*/ 0 w 100"/>
                <a:gd name="T45" fmla="*/ 172 h 263"/>
                <a:gd name="T46" fmla="*/ 12 w 100"/>
                <a:gd name="T47" fmla="*/ 192 h 263"/>
                <a:gd name="T48" fmla="*/ 12 w 100"/>
                <a:gd name="T49" fmla="*/ 193 h 263"/>
                <a:gd name="T50" fmla="*/ 6 w 100"/>
                <a:gd name="T51" fmla="*/ 198 h 263"/>
                <a:gd name="T52" fmla="*/ 22 w 100"/>
                <a:gd name="T53" fmla="*/ 209 h 263"/>
                <a:gd name="T54" fmla="*/ 26 w 100"/>
                <a:gd name="T55" fmla="*/ 216 h 263"/>
                <a:gd name="T56" fmla="*/ 26 w 100"/>
                <a:gd name="T57" fmla="*/ 217 h 263"/>
                <a:gd name="T58" fmla="*/ 49 w 100"/>
                <a:gd name="T59" fmla="*/ 228 h 263"/>
                <a:gd name="T60" fmla="*/ 79 w 100"/>
                <a:gd name="T61" fmla="*/ 243 h 263"/>
                <a:gd name="T62" fmla="*/ 78 w 100"/>
                <a:gd name="T63" fmla="*/ 245 h 263"/>
                <a:gd name="T64" fmla="*/ 76 w 100"/>
                <a:gd name="T65" fmla="*/ 247 h 263"/>
                <a:gd name="T66" fmla="*/ 89 w 100"/>
                <a:gd name="T67" fmla="*/ 252 h 263"/>
                <a:gd name="T68" fmla="*/ 100 w 100"/>
                <a:gd name="T69" fmla="*/ 263 h 263"/>
                <a:gd name="T70" fmla="*/ 45 w 100"/>
                <a:gd name="T7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263">
                  <a:moveTo>
                    <a:pt x="45" y="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45" y="15"/>
                    <a:pt x="45" y="27"/>
                  </a:cubicBezTo>
                  <a:cubicBezTo>
                    <a:pt x="45" y="30"/>
                    <a:pt x="44" y="33"/>
                    <a:pt x="43" y="36"/>
                  </a:cubicBezTo>
                  <a:cubicBezTo>
                    <a:pt x="39" y="49"/>
                    <a:pt x="31" y="50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4" y="85"/>
                  </a:cubicBezTo>
                  <a:cubicBezTo>
                    <a:pt x="24" y="85"/>
                    <a:pt x="23" y="85"/>
                    <a:pt x="22" y="85"/>
                  </a:cubicBezTo>
                  <a:cubicBezTo>
                    <a:pt x="19" y="84"/>
                    <a:pt x="17" y="83"/>
                    <a:pt x="17" y="83"/>
                  </a:cubicBezTo>
                  <a:cubicBezTo>
                    <a:pt x="17" y="83"/>
                    <a:pt x="21" y="93"/>
                    <a:pt x="21" y="100"/>
                  </a:cubicBezTo>
                  <a:cubicBezTo>
                    <a:pt x="21" y="101"/>
                    <a:pt x="21" y="102"/>
                    <a:pt x="21" y="103"/>
                  </a:cubicBezTo>
                  <a:cubicBezTo>
                    <a:pt x="18" y="109"/>
                    <a:pt x="7" y="109"/>
                    <a:pt x="7" y="109"/>
                  </a:cubicBezTo>
                  <a:cubicBezTo>
                    <a:pt x="7" y="109"/>
                    <a:pt x="13" y="125"/>
                    <a:pt x="13" y="135"/>
                  </a:cubicBezTo>
                  <a:cubicBezTo>
                    <a:pt x="13" y="138"/>
                    <a:pt x="12" y="140"/>
                    <a:pt x="11" y="142"/>
                  </a:cubicBezTo>
                  <a:cubicBezTo>
                    <a:pt x="9" y="144"/>
                    <a:pt x="8" y="144"/>
                    <a:pt x="6" y="144"/>
                  </a:cubicBezTo>
                  <a:cubicBezTo>
                    <a:pt x="3" y="144"/>
                    <a:pt x="1" y="142"/>
                    <a:pt x="1" y="142"/>
                  </a:cubicBezTo>
                  <a:cubicBezTo>
                    <a:pt x="1" y="142"/>
                    <a:pt x="6" y="156"/>
                    <a:pt x="6" y="164"/>
                  </a:cubicBezTo>
                  <a:cubicBezTo>
                    <a:pt x="6" y="165"/>
                    <a:pt x="6" y="166"/>
                    <a:pt x="5" y="167"/>
                  </a:cubicBezTo>
                  <a:cubicBezTo>
                    <a:pt x="3" y="172"/>
                    <a:pt x="1" y="172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11" y="187"/>
                    <a:pt x="12" y="192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2" y="198"/>
                    <a:pt x="6" y="198"/>
                    <a:pt x="6" y="198"/>
                  </a:cubicBezTo>
                  <a:cubicBezTo>
                    <a:pt x="6" y="198"/>
                    <a:pt x="17" y="208"/>
                    <a:pt x="22" y="209"/>
                  </a:cubicBezTo>
                  <a:cubicBezTo>
                    <a:pt x="26" y="210"/>
                    <a:pt x="26" y="215"/>
                    <a:pt x="26" y="216"/>
                  </a:cubicBezTo>
                  <a:cubicBezTo>
                    <a:pt x="26" y="216"/>
                    <a:pt x="26" y="217"/>
                    <a:pt x="26" y="217"/>
                  </a:cubicBezTo>
                  <a:cubicBezTo>
                    <a:pt x="26" y="217"/>
                    <a:pt x="35" y="221"/>
                    <a:pt x="49" y="228"/>
                  </a:cubicBezTo>
                  <a:cubicBezTo>
                    <a:pt x="61" y="234"/>
                    <a:pt x="79" y="238"/>
                    <a:pt x="79" y="243"/>
                  </a:cubicBezTo>
                  <a:cubicBezTo>
                    <a:pt x="79" y="244"/>
                    <a:pt x="79" y="244"/>
                    <a:pt x="78" y="245"/>
                  </a:cubicBezTo>
                  <a:cubicBezTo>
                    <a:pt x="77" y="246"/>
                    <a:pt x="76" y="247"/>
                    <a:pt x="76" y="247"/>
                  </a:cubicBezTo>
                  <a:cubicBezTo>
                    <a:pt x="77" y="248"/>
                    <a:pt x="87" y="249"/>
                    <a:pt x="89" y="252"/>
                  </a:cubicBezTo>
                  <a:cubicBezTo>
                    <a:pt x="91" y="253"/>
                    <a:pt x="96" y="259"/>
                    <a:pt x="100" y="263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7"/>
            <p:cNvSpPr/>
            <p:nvPr/>
          </p:nvSpPr>
          <p:spPr bwMode="auto">
            <a:xfrm>
              <a:off x="4002088" y="3911600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8"/>
            <p:cNvSpPr/>
            <p:nvPr/>
          </p:nvSpPr>
          <p:spPr bwMode="auto">
            <a:xfrm>
              <a:off x="3890963" y="2946400"/>
              <a:ext cx="266700" cy="1157288"/>
            </a:xfrm>
            <a:custGeom>
              <a:avLst/>
              <a:gdLst>
                <a:gd name="T0" fmla="*/ 1 w 63"/>
                <a:gd name="T1" fmla="*/ 0 h 271"/>
                <a:gd name="T2" fmla="*/ 9 w 63"/>
                <a:gd name="T3" fmla="*/ 43 h 271"/>
                <a:gd name="T4" fmla="*/ 17 w 63"/>
                <a:gd name="T5" fmla="*/ 87 h 271"/>
                <a:gd name="T6" fmla="*/ 22 w 63"/>
                <a:gd name="T7" fmla="*/ 111 h 271"/>
                <a:gd name="T8" fmla="*/ 27 w 63"/>
                <a:gd name="T9" fmla="*/ 136 h 271"/>
                <a:gd name="T10" fmla="*/ 33 w 63"/>
                <a:gd name="T11" fmla="*/ 161 h 271"/>
                <a:gd name="T12" fmla="*/ 40 w 63"/>
                <a:gd name="T13" fmla="*/ 186 h 271"/>
                <a:gd name="T14" fmla="*/ 46 w 63"/>
                <a:gd name="T15" fmla="*/ 208 h 271"/>
                <a:gd name="T16" fmla="*/ 52 w 63"/>
                <a:gd name="T17" fmla="*/ 229 h 271"/>
                <a:gd name="T18" fmla="*/ 63 w 63"/>
                <a:gd name="T19" fmla="*/ 270 h 271"/>
                <a:gd name="T20" fmla="*/ 62 w 63"/>
                <a:gd name="T21" fmla="*/ 271 h 271"/>
                <a:gd name="T22" fmla="*/ 49 w 63"/>
                <a:gd name="T23" fmla="*/ 229 h 271"/>
                <a:gd name="T24" fmla="*/ 43 w 63"/>
                <a:gd name="T25" fmla="*/ 209 h 271"/>
                <a:gd name="T26" fmla="*/ 36 w 63"/>
                <a:gd name="T27" fmla="*/ 187 h 271"/>
                <a:gd name="T28" fmla="*/ 30 w 63"/>
                <a:gd name="T29" fmla="*/ 162 h 271"/>
                <a:gd name="T30" fmla="*/ 24 w 63"/>
                <a:gd name="T31" fmla="*/ 137 h 271"/>
                <a:gd name="T32" fmla="*/ 19 w 63"/>
                <a:gd name="T33" fmla="*/ 112 h 271"/>
                <a:gd name="T34" fmla="*/ 15 w 63"/>
                <a:gd name="T35" fmla="*/ 87 h 271"/>
                <a:gd name="T36" fmla="*/ 7 w 63"/>
                <a:gd name="T37" fmla="*/ 43 h 271"/>
                <a:gd name="T38" fmla="*/ 0 w 63"/>
                <a:gd name="T39" fmla="*/ 0 h 271"/>
                <a:gd name="T40" fmla="*/ 1 w 63"/>
                <a:gd name="T41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271">
                  <a:moveTo>
                    <a:pt x="1" y="0"/>
                  </a:moveTo>
                  <a:cubicBezTo>
                    <a:pt x="1" y="0"/>
                    <a:pt x="4" y="17"/>
                    <a:pt x="9" y="43"/>
                  </a:cubicBezTo>
                  <a:cubicBezTo>
                    <a:pt x="11" y="56"/>
                    <a:pt x="14" y="71"/>
                    <a:pt x="17" y="87"/>
                  </a:cubicBezTo>
                  <a:cubicBezTo>
                    <a:pt x="19" y="95"/>
                    <a:pt x="20" y="103"/>
                    <a:pt x="22" y="111"/>
                  </a:cubicBezTo>
                  <a:cubicBezTo>
                    <a:pt x="24" y="120"/>
                    <a:pt x="25" y="128"/>
                    <a:pt x="27" y="136"/>
                  </a:cubicBezTo>
                  <a:cubicBezTo>
                    <a:pt x="29" y="145"/>
                    <a:pt x="31" y="153"/>
                    <a:pt x="33" y="161"/>
                  </a:cubicBezTo>
                  <a:cubicBezTo>
                    <a:pt x="36" y="170"/>
                    <a:pt x="38" y="178"/>
                    <a:pt x="40" y="186"/>
                  </a:cubicBezTo>
                  <a:cubicBezTo>
                    <a:pt x="42" y="193"/>
                    <a:pt x="44" y="201"/>
                    <a:pt x="46" y="208"/>
                  </a:cubicBezTo>
                  <a:cubicBezTo>
                    <a:pt x="48" y="215"/>
                    <a:pt x="50" y="222"/>
                    <a:pt x="52" y="229"/>
                  </a:cubicBezTo>
                  <a:cubicBezTo>
                    <a:pt x="59" y="254"/>
                    <a:pt x="63" y="270"/>
                    <a:pt x="63" y="270"/>
                  </a:cubicBezTo>
                  <a:cubicBezTo>
                    <a:pt x="62" y="271"/>
                    <a:pt x="62" y="271"/>
                    <a:pt x="62" y="271"/>
                  </a:cubicBezTo>
                  <a:cubicBezTo>
                    <a:pt x="62" y="271"/>
                    <a:pt x="56" y="254"/>
                    <a:pt x="49" y="229"/>
                  </a:cubicBezTo>
                  <a:cubicBezTo>
                    <a:pt x="47" y="223"/>
                    <a:pt x="45" y="216"/>
                    <a:pt x="43" y="209"/>
                  </a:cubicBezTo>
                  <a:cubicBezTo>
                    <a:pt x="40" y="202"/>
                    <a:pt x="38" y="194"/>
                    <a:pt x="36" y="187"/>
                  </a:cubicBezTo>
                  <a:cubicBezTo>
                    <a:pt x="34" y="179"/>
                    <a:pt x="32" y="171"/>
                    <a:pt x="30" y="162"/>
                  </a:cubicBezTo>
                  <a:cubicBezTo>
                    <a:pt x="27" y="154"/>
                    <a:pt x="26" y="146"/>
                    <a:pt x="24" y="137"/>
                  </a:cubicBezTo>
                  <a:cubicBezTo>
                    <a:pt x="22" y="129"/>
                    <a:pt x="21" y="120"/>
                    <a:pt x="19" y="112"/>
                  </a:cubicBezTo>
                  <a:cubicBezTo>
                    <a:pt x="18" y="103"/>
                    <a:pt x="16" y="95"/>
                    <a:pt x="15" y="87"/>
                  </a:cubicBezTo>
                  <a:cubicBezTo>
                    <a:pt x="12" y="71"/>
                    <a:pt x="9" y="56"/>
                    <a:pt x="7" y="43"/>
                  </a:cubicBezTo>
                  <a:cubicBezTo>
                    <a:pt x="3" y="17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9"/>
            <p:cNvSpPr/>
            <p:nvPr/>
          </p:nvSpPr>
          <p:spPr bwMode="auto">
            <a:xfrm>
              <a:off x="3921125" y="3732213"/>
              <a:ext cx="173038" cy="171450"/>
            </a:xfrm>
            <a:custGeom>
              <a:avLst/>
              <a:gdLst>
                <a:gd name="T0" fmla="*/ 0 w 41"/>
                <a:gd name="T1" fmla="*/ 0 h 40"/>
                <a:gd name="T2" fmla="*/ 8 w 41"/>
                <a:gd name="T3" fmla="*/ 4 h 40"/>
                <a:gd name="T4" fmla="*/ 16 w 41"/>
                <a:gd name="T5" fmla="*/ 9 h 40"/>
                <a:gd name="T6" fmla="*/ 20 w 41"/>
                <a:gd name="T7" fmla="*/ 12 h 40"/>
                <a:gd name="T8" fmla="*/ 24 w 41"/>
                <a:gd name="T9" fmla="*/ 16 h 40"/>
                <a:gd name="T10" fmla="*/ 26 w 41"/>
                <a:gd name="T11" fmla="*/ 18 h 40"/>
                <a:gd name="T12" fmla="*/ 28 w 41"/>
                <a:gd name="T13" fmla="*/ 20 h 40"/>
                <a:gd name="T14" fmla="*/ 31 w 41"/>
                <a:gd name="T15" fmla="*/ 24 h 40"/>
                <a:gd name="T16" fmla="*/ 37 w 41"/>
                <a:gd name="T17" fmla="*/ 32 h 40"/>
                <a:gd name="T18" fmla="*/ 38 w 41"/>
                <a:gd name="T19" fmla="*/ 35 h 40"/>
                <a:gd name="T20" fmla="*/ 40 w 41"/>
                <a:gd name="T21" fmla="*/ 38 h 40"/>
                <a:gd name="T22" fmla="*/ 41 w 41"/>
                <a:gd name="T23" fmla="*/ 40 h 40"/>
                <a:gd name="T24" fmla="*/ 40 w 41"/>
                <a:gd name="T25" fmla="*/ 40 h 40"/>
                <a:gd name="T26" fmla="*/ 39 w 41"/>
                <a:gd name="T27" fmla="*/ 38 h 40"/>
                <a:gd name="T28" fmla="*/ 34 w 41"/>
                <a:gd name="T29" fmla="*/ 34 h 40"/>
                <a:gd name="T30" fmla="*/ 28 w 41"/>
                <a:gd name="T31" fmla="*/ 26 h 40"/>
                <a:gd name="T32" fmla="*/ 25 w 41"/>
                <a:gd name="T33" fmla="*/ 22 h 40"/>
                <a:gd name="T34" fmla="*/ 24 w 41"/>
                <a:gd name="T35" fmla="*/ 20 h 40"/>
                <a:gd name="T36" fmla="*/ 22 w 41"/>
                <a:gd name="T37" fmla="*/ 18 h 40"/>
                <a:gd name="T38" fmla="*/ 18 w 41"/>
                <a:gd name="T39" fmla="*/ 14 h 40"/>
                <a:gd name="T40" fmla="*/ 15 w 41"/>
                <a:gd name="T41" fmla="*/ 11 h 40"/>
                <a:gd name="T42" fmla="*/ 8 w 41"/>
                <a:gd name="T43" fmla="*/ 5 h 40"/>
                <a:gd name="T44" fmla="*/ 0 w 41"/>
                <a:gd name="T4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0"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11" y="5"/>
                    <a:pt x="13" y="7"/>
                    <a:pt x="16" y="9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2" y="13"/>
                    <a:pt x="23" y="14"/>
                    <a:pt x="24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1"/>
                    <a:pt x="30" y="23"/>
                    <a:pt x="31" y="24"/>
                  </a:cubicBezTo>
                  <a:cubicBezTo>
                    <a:pt x="34" y="27"/>
                    <a:pt x="35" y="29"/>
                    <a:pt x="37" y="32"/>
                  </a:cubicBezTo>
                  <a:cubicBezTo>
                    <a:pt x="37" y="33"/>
                    <a:pt x="38" y="34"/>
                    <a:pt x="38" y="35"/>
                  </a:cubicBezTo>
                  <a:cubicBezTo>
                    <a:pt x="39" y="36"/>
                    <a:pt x="39" y="37"/>
                    <a:pt x="40" y="38"/>
                  </a:cubicBezTo>
                  <a:cubicBezTo>
                    <a:pt x="40" y="39"/>
                    <a:pt x="41" y="40"/>
                    <a:pt x="41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0" y="39"/>
                    <a:pt x="39" y="38"/>
                  </a:cubicBezTo>
                  <a:cubicBezTo>
                    <a:pt x="37" y="37"/>
                    <a:pt x="36" y="36"/>
                    <a:pt x="34" y="34"/>
                  </a:cubicBezTo>
                  <a:cubicBezTo>
                    <a:pt x="32" y="32"/>
                    <a:pt x="30" y="29"/>
                    <a:pt x="28" y="26"/>
                  </a:cubicBezTo>
                  <a:cubicBezTo>
                    <a:pt x="27" y="25"/>
                    <a:pt x="26" y="24"/>
                    <a:pt x="25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19"/>
                    <a:pt x="23" y="19"/>
                    <a:pt x="22" y="18"/>
                  </a:cubicBezTo>
                  <a:cubicBezTo>
                    <a:pt x="21" y="17"/>
                    <a:pt x="20" y="15"/>
                    <a:pt x="18" y="14"/>
                  </a:cubicBezTo>
                  <a:cubicBezTo>
                    <a:pt x="17" y="13"/>
                    <a:pt x="16" y="12"/>
                    <a:pt x="15" y="11"/>
                  </a:cubicBezTo>
                  <a:cubicBezTo>
                    <a:pt x="12" y="9"/>
                    <a:pt x="10" y="7"/>
                    <a:pt x="8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0"/>
            <p:cNvSpPr/>
            <p:nvPr/>
          </p:nvSpPr>
          <p:spPr bwMode="auto">
            <a:xfrm>
              <a:off x="3827463" y="3462338"/>
              <a:ext cx="203200" cy="193675"/>
            </a:xfrm>
            <a:custGeom>
              <a:avLst/>
              <a:gdLst>
                <a:gd name="T0" fmla="*/ 0 w 48"/>
                <a:gd name="T1" fmla="*/ 0 h 45"/>
                <a:gd name="T2" fmla="*/ 2 w 48"/>
                <a:gd name="T3" fmla="*/ 2 h 45"/>
                <a:gd name="T4" fmla="*/ 7 w 48"/>
                <a:gd name="T5" fmla="*/ 8 h 45"/>
                <a:gd name="T6" fmla="*/ 14 w 48"/>
                <a:gd name="T7" fmla="*/ 15 h 45"/>
                <a:gd name="T8" fmla="*/ 18 w 48"/>
                <a:gd name="T9" fmla="*/ 19 h 45"/>
                <a:gd name="T10" fmla="*/ 23 w 48"/>
                <a:gd name="T11" fmla="*/ 23 h 45"/>
                <a:gd name="T12" fmla="*/ 28 w 48"/>
                <a:gd name="T13" fmla="*/ 27 h 45"/>
                <a:gd name="T14" fmla="*/ 32 w 48"/>
                <a:gd name="T15" fmla="*/ 31 h 45"/>
                <a:gd name="T16" fmla="*/ 36 w 48"/>
                <a:gd name="T17" fmla="*/ 35 h 45"/>
                <a:gd name="T18" fmla="*/ 40 w 48"/>
                <a:gd name="T19" fmla="*/ 38 h 45"/>
                <a:gd name="T20" fmla="*/ 45 w 48"/>
                <a:gd name="T21" fmla="*/ 43 h 45"/>
                <a:gd name="T22" fmla="*/ 48 w 48"/>
                <a:gd name="T23" fmla="*/ 45 h 45"/>
                <a:gd name="T24" fmla="*/ 48 w 48"/>
                <a:gd name="T25" fmla="*/ 45 h 45"/>
                <a:gd name="T26" fmla="*/ 47 w 48"/>
                <a:gd name="T27" fmla="*/ 45 h 45"/>
                <a:gd name="T28" fmla="*/ 45 w 48"/>
                <a:gd name="T29" fmla="*/ 44 h 45"/>
                <a:gd name="T30" fmla="*/ 42 w 48"/>
                <a:gd name="T31" fmla="*/ 43 h 45"/>
                <a:gd name="T32" fmla="*/ 38 w 48"/>
                <a:gd name="T33" fmla="*/ 40 h 45"/>
                <a:gd name="T34" fmla="*/ 29 w 48"/>
                <a:gd name="T35" fmla="*/ 34 h 45"/>
                <a:gd name="T36" fmla="*/ 25 w 48"/>
                <a:gd name="T37" fmla="*/ 30 h 45"/>
                <a:gd name="T38" fmla="*/ 21 w 48"/>
                <a:gd name="T39" fmla="*/ 26 h 45"/>
                <a:gd name="T40" fmla="*/ 16 w 48"/>
                <a:gd name="T41" fmla="*/ 21 h 45"/>
                <a:gd name="T42" fmla="*/ 12 w 48"/>
                <a:gd name="T43" fmla="*/ 17 h 45"/>
                <a:gd name="T44" fmla="*/ 6 w 48"/>
                <a:gd name="T45" fmla="*/ 9 h 45"/>
                <a:gd name="T46" fmla="*/ 1 w 48"/>
                <a:gd name="T47" fmla="*/ 3 h 45"/>
                <a:gd name="T48" fmla="*/ 0 w 48"/>
                <a:gd name="T49" fmla="*/ 0 h 45"/>
                <a:gd name="T50" fmla="*/ 0 w 48"/>
                <a:gd name="T5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8"/>
                  </a:cubicBezTo>
                  <a:cubicBezTo>
                    <a:pt x="9" y="10"/>
                    <a:pt x="11" y="12"/>
                    <a:pt x="14" y="15"/>
                  </a:cubicBezTo>
                  <a:cubicBezTo>
                    <a:pt x="15" y="17"/>
                    <a:pt x="17" y="18"/>
                    <a:pt x="18" y="19"/>
                  </a:cubicBezTo>
                  <a:cubicBezTo>
                    <a:pt x="20" y="21"/>
                    <a:pt x="21" y="22"/>
                    <a:pt x="23" y="23"/>
                  </a:cubicBezTo>
                  <a:cubicBezTo>
                    <a:pt x="24" y="25"/>
                    <a:pt x="26" y="26"/>
                    <a:pt x="28" y="27"/>
                  </a:cubicBezTo>
                  <a:cubicBezTo>
                    <a:pt x="29" y="29"/>
                    <a:pt x="31" y="30"/>
                    <a:pt x="32" y="31"/>
                  </a:cubicBezTo>
                  <a:cubicBezTo>
                    <a:pt x="34" y="32"/>
                    <a:pt x="35" y="33"/>
                    <a:pt x="36" y="35"/>
                  </a:cubicBezTo>
                  <a:cubicBezTo>
                    <a:pt x="38" y="36"/>
                    <a:pt x="39" y="37"/>
                    <a:pt x="40" y="38"/>
                  </a:cubicBezTo>
                  <a:cubicBezTo>
                    <a:pt x="42" y="40"/>
                    <a:pt x="44" y="42"/>
                    <a:pt x="45" y="43"/>
                  </a:cubicBezTo>
                  <a:cubicBezTo>
                    <a:pt x="47" y="44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6" y="45"/>
                    <a:pt x="45" y="44"/>
                  </a:cubicBezTo>
                  <a:cubicBezTo>
                    <a:pt x="44" y="44"/>
                    <a:pt x="43" y="43"/>
                    <a:pt x="42" y="43"/>
                  </a:cubicBezTo>
                  <a:cubicBezTo>
                    <a:pt x="41" y="42"/>
                    <a:pt x="39" y="41"/>
                    <a:pt x="38" y="40"/>
                  </a:cubicBezTo>
                  <a:cubicBezTo>
                    <a:pt x="35" y="39"/>
                    <a:pt x="32" y="37"/>
                    <a:pt x="29" y="34"/>
                  </a:cubicBezTo>
                  <a:cubicBezTo>
                    <a:pt x="28" y="33"/>
                    <a:pt x="27" y="31"/>
                    <a:pt x="25" y="30"/>
                  </a:cubicBezTo>
                  <a:cubicBezTo>
                    <a:pt x="24" y="29"/>
                    <a:pt x="22" y="27"/>
                    <a:pt x="21" y="26"/>
                  </a:cubicBezTo>
                  <a:cubicBezTo>
                    <a:pt x="19" y="24"/>
                    <a:pt x="18" y="23"/>
                    <a:pt x="16" y="21"/>
                  </a:cubicBezTo>
                  <a:cubicBezTo>
                    <a:pt x="15" y="20"/>
                    <a:pt x="14" y="18"/>
                    <a:pt x="12" y="17"/>
                  </a:cubicBezTo>
                  <a:cubicBezTo>
                    <a:pt x="10" y="14"/>
                    <a:pt x="8" y="11"/>
                    <a:pt x="6" y="9"/>
                  </a:cubicBezTo>
                  <a:cubicBezTo>
                    <a:pt x="4" y="6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1"/>
            <p:cNvSpPr/>
            <p:nvPr/>
          </p:nvSpPr>
          <p:spPr bwMode="auto">
            <a:xfrm>
              <a:off x="3827463" y="3279775"/>
              <a:ext cx="157163" cy="169863"/>
            </a:xfrm>
            <a:custGeom>
              <a:avLst/>
              <a:gdLst>
                <a:gd name="T0" fmla="*/ 1 w 37"/>
                <a:gd name="T1" fmla="*/ 0 h 40"/>
                <a:gd name="T2" fmla="*/ 20 w 37"/>
                <a:gd name="T3" fmla="*/ 19 h 40"/>
                <a:gd name="T4" fmla="*/ 27 w 37"/>
                <a:gd name="T5" fmla="*/ 25 h 40"/>
                <a:gd name="T6" fmla="*/ 32 w 37"/>
                <a:gd name="T7" fmla="*/ 32 h 40"/>
                <a:gd name="T8" fmla="*/ 37 w 37"/>
                <a:gd name="T9" fmla="*/ 39 h 40"/>
                <a:gd name="T10" fmla="*/ 36 w 37"/>
                <a:gd name="T11" fmla="*/ 40 h 40"/>
                <a:gd name="T12" fmla="*/ 36 w 37"/>
                <a:gd name="T13" fmla="*/ 40 h 40"/>
                <a:gd name="T14" fmla="*/ 30 w 37"/>
                <a:gd name="T15" fmla="*/ 34 h 40"/>
                <a:gd name="T16" fmla="*/ 23 w 37"/>
                <a:gd name="T17" fmla="*/ 28 h 40"/>
                <a:gd name="T18" fmla="*/ 17 w 37"/>
                <a:gd name="T19" fmla="*/ 21 h 40"/>
                <a:gd name="T20" fmla="*/ 0 w 37"/>
                <a:gd name="T21" fmla="*/ 0 h 40"/>
                <a:gd name="T22" fmla="*/ 0 w 37"/>
                <a:gd name="T23" fmla="*/ 0 h 40"/>
                <a:gd name="T24" fmla="*/ 1 w 37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40">
                  <a:moveTo>
                    <a:pt x="1" y="0"/>
                  </a:moveTo>
                  <a:cubicBezTo>
                    <a:pt x="1" y="0"/>
                    <a:pt x="10" y="9"/>
                    <a:pt x="20" y="19"/>
                  </a:cubicBezTo>
                  <a:cubicBezTo>
                    <a:pt x="22" y="21"/>
                    <a:pt x="24" y="23"/>
                    <a:pt x="27" y="25"/>
                  </a:cubicBezTo>
                  <a:cubicBezTo>
                    <a:pt x="29" y="28"/>
                    <a:pt x="30" y="30"/>
                    <a:pt x="32" y="32"/>
                  </a:cubicBezTo>
                  <a:cubicBezTo>
                    <a:pt x="35" y="36"/>
                    <a:pt x="37" y="39"/>
                    <a:pt x="37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3" y="38"/>
                    <a:pt x="30" y="34"/>
                  </a:cubicBezTo>
                  <a:cubicBezTo>
                    <a:pt x="28" y="33"/>
                    <a:pt x="26" y="31"/>
                    <a:pt x="23" y="28"/>
                  </a:cubicBezTo>
                  <a:cubicBezTo>
                    <a:pt x="21" y="26"/>
                    <a:pt x="19" y="23"/>
                    <a:pt x="17" y="21"/>
                  </a:cubicBezTo>
                  <a:cubicBezTo>
                    <a:pt x="9" y="1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2"/>
            <p:cNvSpPr/>
            <p:nvPr/>
          </p:nvSpPr>
          <p:spPr bwMode="auto">
            <a:xfrm>
              <a:off x="3875088" y="3143250"/>
              <a:ext cx="58738" cy="68263"/>
            </a:xfrm>
            <a:custGeom>
              <a:avLst/>
              <a:gdLst>
                <a:gd name="T0" fmla="*/ 1 w 14"/>
                <a:gd name="T1" fmla="*/ 0 h 16"/>
                <a:gd name="T2" fmla="*/ 8 w 14"/>
                <a:gd name="T3" fmla="*/ 7 h 16"/>
                <a:gd name="T4" fmla="*/ 11 w 14"/>
                <a:gd name="T5" fmla="*/ 9 h 16"/>
                <a:gd name="T6" fmla="*/ 13 w 14"/>
                <a:gd name="T7" fmla="*/ 12 h 16"/>
                <a:gd name="T8" fmla="*/ 14 w 14"/>
                <a:gd name="T9" fmla="*/ 15 h 16"/>
                <a:gd name="T10" fmla="*/ 14 w 14"/>
                <a:gd name="T11" fmla="*/ 16 h 16"/>
                <a:gd name="T12" fmla="*/ 14 w 14"/>
                <a:gd name="T13" fmla="*/ 16 h 16"/>
                <a:gd name="T14" fmla="*/ 11 w 14"/>
                <a:gd name="T15" fmla="*/ 14 h 16"/>
                <a:gd name="T16" fmla="*/ 8 w 14"/>
                <a:gd name="T17" fmla="*/ 12 h 16"/>
                <a:gd name="T18" fmla="*/ 6 w 14"/>
                <a:gd name="T19" fmla="*/ 9 h 16"/>
                <a:gd name="T20" fmla="*/ 0 w 14"/>
                <a:gd name="T21" fmla="*/ 0 h 16"/>
                <a:gd name="T22" fmla="*/ 0 w 14"/>
                <a:gd name="T23" fmla="*/ 0 h 16"/>
                <a:gd name="T24" fmla="*/ 1 w 14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1" y="0"/>
                    <a:pt x="5" y="3"/>
                    <a:pt x="8" y="7"/>
                  </a:cubicBezTo>
                  <a:cubicBezTo>
                    <a:pt x="9" y="8"/>
                    <a:pt x="11" y="8"/>
                    <a:pt x="11" y="9"/>
                  </a:cubicBezTo>
                  <a:cubicBezTo>
                    <a:pt x="12" y="10"/>
                    <a:pt x="13" y="11"/>
                    <a:pt x="13" y="12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1" y="14"/>
                  </a:cubicBezTo>
                  <a:cubicBezTo>
                    <a:pt x="10" y="14"/>
                    <a:pt x="9" y="13"/>
                    <a:pt x="8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3"/>
            <p:cNvSpPr/>
            <p:nvPr/>
          </p:nvSpPr>
          <p:spPr bwMode="auto">
            <a:xfrm>
              <a:off x="3954463" y="3163888"/>
              <a:ext cx="55563" cy="158750"/>
            </a:xfrm>
            <a:custGeom>
              <a:avLst/>
              <a:gdLst>
                <a:gd name="T0" fmla="*/ 13 w 13"/>
                <a:gd name="T1" fmla="*/ 0 h 37"/>
                <a:gd name="T2" fmla="*/ 12 w 13"/>
                <a:gd name="T3" fmla="*/ 6 h 37"/>
                <a:gd name="T4" fmla="*/ 12 w 13"/>
                <a:gd name="T5" fmla="*/ 13 h 37"/>
                <a:gd name="T6" fmla="*/ 11 w 13"/>
                <a:gd name="T7" fmla="*/ 20 h 37"/>
                <a:gd name="T8" fmla="*/ 9 w 13"/>
                <a:gd name="T9" fmla="*/ 27 h 37"/>
                <a:gd name="T10" fmla="*/ 8 w 13"/>
                <a:gd name="T11" fmla="*/ 30 h 37"/>
                <a:gd name="T12" fmla="*/ 6 w 13"/>
                <a:gd name="T13" fmla="*/ 33 h 37"/>
                <a:gd name="T14" fmla="*/ 4 w 13"/>
                <a:gd name="T15" fmla="*/ 35 h 37"/>
                <a:gd name="T16" fmla="*/ 2 w 13"/>
                <a:gd name="T17" fmla="*/ 36 h 37"/>
                <a:gd name="T18" fmla="*/ 1 w 13"/>
                <a:gd name="T19" fmla="*/ 37 h 37"/>
                <a:gd name="T20" fmla="*/ 0 w 13"/>
                <a:gd name="T21" fmla="*/ 37 h 37"/>
                <a:gd name="T22" fmla="*/ 1 w 13"/>
                <a:gd name="T23" fmla="*/ 37 h 37"/>
                <a:gd name="T24" fmla="*/ 1 w 13"/>
                <a:gd name="T25" fmla="*/ 35 h 37"/>
                <a:gd name="T26" fmla="*/ 3 w 13"/>
                <a:gd name="T27" fmla="*/ 31 h 37"/>
                <a:gd name="T28" fmla="*/ 4 w 13"/>
                <a:gd name="T29" fmla="*/ 29 h 37"/>
                <a:gd name="T30" fmla="*/ 5 w 13"/>
                <a:gd name="T31" fmla="*/ 26 h 37"/>
                <a:gd name="T32" fmla="*/ 8 w 13"/>
                <a:gd name="T33" fmla="*/ 19 h 37"/>
                <a:gd name="T34" fmla="*/ 12 w 13"/>
                <a:gd name="T35" fmla="*/ 0 h 37"/>
                <a:gd name="T36" fmla="*/ 13 w 13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37">
                  <a:moveTo>
                    <a:pt x="13" y="0"/>
                  </a:moveTo>
                  <a:cubicBezTo>
                    <a:pt x="13" y="0"/>
                    <a:pt x="13" y="2"/>
                    <a:pt x="12" y="6"/>
                  </a:cubicBezTo>
                  <a:cubicBezTo>
                    <a:pt x="12" y="8"/>
                    <a:pt x="12" y="10"/>
                    <a:pt x="12" y="13"/>
                  </a:cubicBezTo>
                  <a:cubicBezTo>
                    <a:pt x="12" y="15"/>
                    <a:pt x="11" y="17"/>
                    <a:pt x="11" y="20"/>
                  </a:cubicBezTo>
                  <a:cubicBezTo>
                    <a:pt x="10" y="22"/>
                    <a:pt x="10" y="25"/>
                    <a:pt x="9" y="27"/>
                  </a:cubicBezTo>
                  <a:cubicBezTo>
                    <a:pt x="9" y="29"/>
                    <a:pt x="8" y="29"/>
                    <a:pt x="8" y="30"/>
                  </a:cubicBezTo>
                  <a:cubicBezTo>
                    <a:pt x="7" y="31"/>
                    <a:pt x="7" y="32"/>
                    <a:pt x="6" y="33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3" y="36"/>
                    <a:pt x="3" y="36"/>
                    <a:pt x="2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6"/>
                    <a:pt x="1" y="35"/>
                  </a:cubicBezTo>
                  <a:cubicBezTo>
                    <a:pt x="2" y="34"/>
                    <a:pt x="2" y="33"/>
                    <a:pt x="3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4" y="28"/>
                    <a:pt x="5" y="27"/>
                    <a:pt x="5" y="26"/>
                  </a:cubicBezTo>
                  <a:cubicBezTo>
                    <a:pt x="6" y="24"/>
                    <a:pt x="7" y="21"/>
                    <a:pt x="8" y="19"/>
                  </a:cubicBezTo>
                  <a:cubicBezTo>
                    <a:pt x="10" y="1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4"/>
            <p:cNvSpPr/>
            <p:nvPr/>
          </p:nvSpPr>
          <p:spPr bwMode="auto">
            <a:xfrm>
              <a:off x="3997325" y="3325813"/>
              <a:ext cx="101600" cy="201613"/>
            </a:xfrm>
            <a:custGeom>
              <a:avLst/>
              <a:gdLst>
                <a:gd name="T0" fmla="*/ 24 w 24"/>
                <a:gd name="T1" fmla="*/ 0 h 47"/>
                <a:gd name="T2" fmla="*/ 23 w 24"/>
                <a:gd name="T3" fmla="*/ 9 h 47"/>
                <a:gd name="T4" fmla="*/ 22 w 24"/>
                <a:gd name="T5" fmla="*/ 13 h 47"/>
                <a:gd name="T6" fmla="*/ 21 w 24"/>
                <a:gd name="T7" fmla="*/ 17 h 47"/>
                <a:gd name="T8" fmla="*/ 19 w 24"/>
                <a:gd name="T9" fmla="*/ 22 h 47"/>
                <a:gd name="T10" fmla="*/ 18 w 24"/>
                <a:gd name="T11" fmla="*/ 27 h 47"/>
                <a:gd name="T12" fmla="*/ 16 w 24"/>
                <a:gd name="T13" fmla="*/ 31 h 47"/>
                <a:gd name="T14" fmla="*/ 13 w 24"/>
                <a:gd name="T15" fmla="*/ 36 h 47"/>
                <a:gd name="T16" fmla="*/ 8 w 24"/>
                <a:gd name="T17" fmla="*/ 42 h 47"/>
                <a:gd name="T18" fmla="*/ 5 w 24"/>
                <a:gd name="T19" fmla="*/ 45 h 47"/>
                <a:gd name="T20" fmla="*/ 3 w 24"/>
                <a:gd name="T21" fmla="*/ 46 h 47"/>
                <a:gd name="T22" fmla="*/ 0 w 24"/>
                <a:gd name="T23" fmla="*/ 47 h 47"/>
                <a:gd name="T24" fmla="*/ 0 w 24"/>
                <a:gd name="T25" fmla="*/ 47 h 47"/>
                <a:gd name="T26" fmla="*/ 0 w 24"/>
                <a:gd name="T27" fmla="*/ 47 h 47"/>
                <a:gd name="T28" fmla="*/ 0 w 24"/>
                <a:gd name="T29" fmla="*/ 47 h 47"/>
                <a:gd name="T30" fmla="*/ 2 w 24"/>
                <a:gd name="T31" fmla="*/ 45 h 47"/>
                <a:gd name="T32" fmla="*/ 5 w 24"/>
                <a:gd name="T33" fmla="*/ 40 h 47"/>
                <a:gd name="T34" fmla="*/ 7 w 24"/>
                <a:gd name="T35" fmla="*/ 37 h 47"/>
                <a:gd name="T36" fmla="*/ 10 w 24"/>
                <a:gd name="T37" fmla="*/ 33 h 47"/>
                <a:gd name="T38" fmla="*/ 13 w 24"/>
                <a:gd name="T39" fmla="*/ 30 h 47"/>
                <a:gd name="T40" fmla="*/ 15 w 24"/>
                <a:gd name="T41" fmla="*/ 25 h 47"/>
                <a:gd name="T42" fmla="*/ 17 w 24"/>
                <a:gd name="T43" fmla="*/ 21 h 47"/>
                <a:gd name="T44" fmla="*/ 19 w 24"/>
                <a:gd name="T45" fmla="*/ 16 h 47"/>
                <a:gd name="T46" fmla="*/ 21 w 24"/>
                <a:gd name="T47" fmla="*/ 8 h 47"/>
                <a:gd name="T48" fmla="*/ 24 w 24"/>
                <a:gd name="T49" fmla="*/ 0 h 47"/>
                <a:gd name="T50" fmla="*/ 24 w 24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47">
                  <a:moveTo>
                    <a:pt x="24" y="0"/>
                  </a:moveTo>
                  <a:cubicBezTo>
                    <a:pt x="24" y="0"/>
                    <a:pt x="24" y="4"/>
                    <a:pt x="23" y="9"/>
                  </a:cubicBezTo>
                  <a:cubicBezTo>
                    <a:pt x="22" y="10"/>
                    <a:pt x="22" y="11"/>
                    <a:pt x="22" y="13"/>
                  </a:cubicBezTo>
                  <a:cubicBezTo>
                    <a:pt x="22" y="14"/>
                    <a:pt x="21" y="16"/>
                    <a:pt x="21" y="17"/>
                  </a:cubicBezTo>
                  <a:cubicBezTo>
                    <a:pt x="20" y="19"/>
                    <a:pt x="20" y="20"/>
                    <a:pt x="19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8"/>
                    <a:pt x="17" y="30"/>
                    <a:pt x="16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1" y="38"/>
                    <a:pt x="9" y="40"/>
                    <a:pt x="8" y="42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5"/>
                    <a:pt x="3" y="46"/>
                    <a:pt x="3" y="46"/>
                  </a:cubicBezTo>
                  <a:cubicBezTo>
                    <a:pt x="1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1" y="46"/>
                    <a:pt x="2" y="45"/>
                  </a:cubicBezTo>
                  <a:cubicBezTo>
                    <a:pt x="3" y="44"/>
                    <a:pt x="4" y="42"/>
                    <a:pt x="5" y="40"/>
                  </a:cubicBezTo>
                  <a:cubicBezTo>
                    <a:pt x="6" y="39"/>
                    <a:pt x="7" y="38"/>
                    <a:pt x="7" y="37"/>
                  </a:cubicBezTo>
                  <a:cubicBezTo>
                    <a:pt x="8" y="36"/>
                    <a:pt x="9" y="34"/>
                    <a:pt x="10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28"/>
                    <a:pt x="14" y="27"/>
                    <a:pt x="15" y="25"/>
                  </a:cubicBezTo>
                  <a:cubicBezTo>
                    <a:pt x="16" y="24"/>
                    <a:pt x="16" y="22"/>
                    <a:pt x="17" y="21"/>
                  </a:cubicBezTo>
                  <a:cubicBezTo>
                    <a:pt x="18" y="19"/>
                    <a:pt x="18" y="18"/>
                    <a:pt x="19" y="16"/>
                  </a:cubicBezTo>
                  <a:cubicBezTo>
                    <a:pt x="20" y="14"/>
                    <a:pt x="21" y="11"/>
                    <a:pt x="21" y="8"/>
                  </a:cubicBezTo>
                  <a:cubicBezTo>
                    <a:pt x="23" y="4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5"/>
            <p:cNvSpPr/>
            <p:nvPr/>
          </p:nvSpPr>
          <p:spPr bwMode="auto">
            <a:xfrm>
              <a:off x="4048125" y="3492500"/>
              <a:ext cx="114300" cy="239713"/>
            </a:xfrm>
            <a:custGeom>
              <a:avLst/>
              <a:gdLst>
                <a:gd name="T0" fmla="*/ 27 w 27"/>
                <a:gd name="T1" fmla="*/ 0 h 56"/>
                <a:gd name="T2" fmla="*/ 25 w 27"/>
                <a:gd name="T3" fmla="*/ 10 h 56"/>
                <a:gd name="T4" fmla="*/ 23 w 27"/>
                <a:gd name="T5" fmla="*/ 20 h 56"/>
                <a:gd name="T6" fmla="*/ 21 w 27"/>
                <a:gd name="T7" fmla="*/ 25 h 56"/>
                <a:gd name="T8" fmla="*/ 19 w 27"/>
                <a:gd name="T9" fmla="*/ 31 h 56"/>
                <a:gd name="T10" fmla="*/ 17 w 27"/>
                <a:gd name="T11" fmla="*/ 36 h 56"/>
                <a:gd name="T12" fmla="*/ 14 w 27"/>
                <a:gd name="T13" fmla="*/ 41 h 56"/>
                <a:gd name="T14" fmla="*/ 8 w 27"/>
                <a:gd name="T15" fmla="*/ 49 h 56"/>
                <a:gd name="T16" fmla="*/ 3 w 27"/>
                <a:gd name="T17" fmla="*/ 54 h 56"/>
                <a:gd name="T18" fmla="*/ 0 w 27"/>
                <a:gd name="T19" fmla="*/ 56 h 56"/>
                <a:gd name="T20" fmla="*/ 0 w 27"/>
                <a:gd name="T21" fmla="*/ 56 h 56"/>
                <a:gd name="T22" fmla="*/ 0 w 27"/>
                <a:gd name="T23" fmla="*/ 56 h 56"/>
                <a:gd name="T24" fmla="*/ 0 w 27"/>
                <a:gd name="T25" fmla="*/ 56 h 56"/>
                <a:gd name="T26" fmla="*/ 1 w 27"/>
                <a:gd name="T27" fmla="*/ 54 h 56"/>
                <a:gd name="T28" fmla="*/ 3 w 27"/>
                <a:gd name="T29" fmla="*/ 51 h 56"/>
                <a:gd name="T30" fmla="*/ 5 w 27"/>
                <a:gd name="T31" fmla="*/ 47 h 56"/>
                <a:gd name="T32" fmla="*/ 11 w 27"/>
                <a:gd name="T33" fmla="*/ 39 h 56"/>
                <a:gd name="T34" fmla="*/ 14 w 27"/>
                <a:gd name="T35" fmla="*/ 35 h 56"/>
                <a:gd name="T36" fmla="*/ 16 w 27"/>
                <a:gd name="T37" fmla="*/ 30 h 56"/>
                <a:gd name="T38" fmla="*/ 19 w 27"/>
                <a:gd name="T39" fmla="*/ 24 h 56"/>
                <a:gd name="T40" fmla="*/ 21 w 27"/>
                <a:gd name="T41" fmla="*/ 19 h 56"/>
                <a:gd name="T42" fmla="*/ 24 w 27"/>
                <a:gd name="T43" fmla="*/ 10 h 56"/>
                <a:gd name="T44" fmla="*/ 26 w 27"/>
                <a:gd name="T45" fmla="*/ 0 h 56"/>
                <a:gd name="T46" fmla="*/ 27 w 2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56">
                  <a:moveTo>
                    <a:pt x="27" y="0"/>
                  </a:moveTo>
                  <a:cubicBezTo>
                    <a:pt x="27" y="0"/>
                    <a:pt x="26" y="4"/>
                    <a:pt x="25" y="10"/>
                  </a:cubicBezTo>
                  <a:cubicBezTo>
                    <a:pt x="25" y="13"/>
                    <a:pt x="24" y="16"/>
                    <a:pt x="23" y="20"/>
                  </a:cubicBezTo>
                  <a:cubicBezTo>
                    <a:pt x="23" y="22"/>
                    <a:pt x="22" y="24"/>
                    <a:pt x="21" y="25"/>
                  </a:cubicBezTo>
                  <a:cubicBezTo>
                    <a:pt x="21" y="27"/>
                    <a:pt x="20" y="29"/>
                    <a:pt x="19" y="31"/>
                  </a:cubicBezTo>
                  <a:cubicBezTo>
                    <a:pt x="19" y="33"/>
                    <a:pt x="18" y="35"/>
                    <a:pt x="17" y="36"/>
                  </a:cubicBezTo>
                  <a:cubicBezTo>
                    <a:pt x="16" y="38"/>
                    <a:pt x="15" y="40"/>
                    <a:pt x="14" y="41"/>
                  </a:cubicBezTo>
                  <a:cubicBezTo>
                    <a:pt x="12" y="44"/>
                    <a:pt x="10" y="47"/>
                    <a:pt x="8" y="49"/>
                  </a:cubicBezTo>
                  <a:cubicBezTo>
                    <a:pt x="6" y="51"/>
                    <a:pt x="4" y="53"/>
                    <a:pt x="3" y="54"/>
                  </a:cubicBezTo>
                  <a:cubicBezTo>
                    <a:pt x="1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1" y="55"/>
                    <a:pt x="1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4" y="50"/>
                    <a:pt x="4" y="49"/>
                    <a:pt x="5" y="47"/>
                  </a:cubicBezTo>
                  <a:cubicBezTo>
                    <a:pt x="6" y="45"/>
                    <a:pt x="8" y="42"/>
                    <a:pt x="11" y="39"/>
                  </a:cubicBezTo>
                  <a:cubicBezTo>
                    <a:pt x="12" y="38"/>
                    <a:pt x="13" y="36"/>
                    <a:pt x="14" y="35"/>
                  </a:cubicBezTo>
                  <a:cubicBezTo>
                    <a:pt x="15" y="33"/>
                    <a:pt x="16" y="31"/>
                    <a:pt x="16" y="30"/>
                  </a:cubicBezTo>
                  <a:cubicBezTo>
                    <a:pt x="17" y="28"/>
                    <a:pt x="18" y="26"/>
                    <a:pt x="19" y="24"/>
                  </a:cubicBezTo>
                  <a:cubicBezTo>
                    <a:pt x="20" y="23"/>
                    <a:pt x="20" y="21"/>
                    <a:pt x="21" y="19"/>
                  </a:cubicBezTo>
                  <a:cubicBezTo>
                    <a:pt x="22" y="16"/>
                    <a:pt x="23" y="13"/>
                    <a:pt x="24" y="10"/>
                  </a:cubicBezTo>
                  <a:cubicBezTo>
                    <a:pt x="26" y="4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6"/>
            <p:cNvSpPr/>
            <p:nvPr/>
          </p:nvSpPr>
          <p:spPr bwMode="auto">
            <a:xfrm>
              <a:off x="4103688" y="3694113"/>
              <a:ext cx="142875" cy="222250"/>
            </a:xfrm>
            <a:custGeom>
              <a:avLst/>
              <a:gdLst>
                <a:gd name="T0" fmla="*/ 34 w 34"/>
                <a:gd name="T1" fmla="*/ 0 h 52"/>
                <a:gd name="T2" fmla="*/ 32 w 34"/>
                <a:gd name="T3" fmla="*/ 2 h 52"/>
                <a:gd name="T4" fmla="*/ 27 w 34"/>
                <a:gd name="T5" fmla="*/ 7 h 52"/>
                <a:gd name="T6" fmla="*/ 21 w 34"/>
                <a:gd name="T7" fmla="*/ 15 h 52"/>
                <a:gd name="T8" fmla="*/ 18 w 34"/>
                <a:gd name="T9" fmla="*/ 20 h 52"/>
                <a:gd name="T10" fmla="*/ 14 w 34"/>
                <a:gd name="T11" fmla="*/ 24 h 52"/>
                <a:gd name="T12" fmla="*/ 13 w 34"/>
                <a:gd name="T13" fmla="*/ 27 h 52"/>
                <a:gd name="T14" fmla="*/ 13 w 34"/>
                <a:gd name="T15" fmla="*/ 27 h 52"/>
                <a:gd name="T16" fmla="*/ 12 w 34"/>
                <a:gd name="T17" fmla="*/ 28 h 52"/>
                <a:gd name="T18" fmla="*/ 12 w 34"/>
                <a:gd name="T19" fmla="*/ 29 h 52"/>
                <a:gd name="T20" fmla="*/ 9 w 34"/>
                <a:gd name="T21" fmla="*/ 34 h 52"/>
                <a:gd name="T22" fmla="*/ 8 w 34"/>
                <a:gd name="T23" fmla="*/ 37 h 52"/>
                <a:gd name="T24" fmla="*/ 7 w 34"/>
                <a:gd name="T25" fmla="*/ 39 h 52"/>
                <a:gd name="T26" fmla="*/ 5 w 34"/>
                <a:gd name="T27" fmla="*/ 43 h 52"/>
                <a:gd name="T28" fmla="*/ 2 w 34"/>
                <a:gd name="T29" fmla="*/ 50 h 52"/>
                <a:gd name="T30" fmla="*/ 1 w 34"/>
                <a:gd name="T31" fmla="*/ 52 h 52"/>
                <a:gd name="T32" fmla="*/ 0 w 34"/>
                <a:gd name="T33" fmla="*/ 52 h 52"/>
                <a:gd name="T34" fmla="*/ 0 w 34"/>
                <a:gd name="T35" fmla="*/ 52 h 52"/>
                <a:gd name="T36" fmla="*/ 0 w 34"/>
                <a:gd name="T37" fmla="*/ 49 h 52"/>
                <a:gd name="T38" fmla="*/ 1 w 34"/>
                <a:gd name="T39" fmla="*/ 46 h 52"/>
                <a:gd name="T40" fmla="*/ 2 w 34"/>
                <a:gd name="T41" fmla="*/ 42 h 52"/>
                <a:gd name="T42" fmla="*/ 3 w 34"/>
                <a:gd name="T43" fmla="*/ 38 h 52"/>
                <a:gd name="T44" fmla="*/ 5 w 34"/>
                <a:gd name="T45" fmla="*/ 33 h 52"/>
                <a:gd name="T46" fmla="*/ 8 w 34"/>
                <a:gd name="T47" fmla="*/ 28 h 52"/>
                <a:gd name="T48" fmla="*/ 9 w 34"/>
                <a:gd name="T49" fmla="*/ 26 h 52"/>
                <a:gd name="T50" fmla="*/ 9 w 34"/>
                <a:gd name="T51" fmla="*/ 26 h 52"/>
                <a:gd name="T52" fmla="*/ 10 w 34"/>
                <a:gd name="T53" fmla="*/ 25 h 52"/>
                <a:gd name="T54" fmla="*/ 12 w 34"/>
                <a:gd name="T55" fmla="*/ 23 h 52"/>
                <a:gd name="T56" fmla="*/ 15 w 34"/>
                <a:gd name="T57" fmla="*/ 18 h 52"/>
                <a:gd name="T58" fmla="*/ 19 w 34"/>
                <a:gd name="T59" fmla="*/ 14 h 52"/>
                <a:gd name="T60" fmla="*/ 26 w 34"/>
                <a:gd name="T61" fmla="*/ 6 h 52"/>
                <a:gd name="T62" fmla="*/ 32 w 34"/>
                <a:gd name="T63" fmla="*/ 1 h 52"/>
                <a:gd name="T64" fmla="*/ 34 w 34"/>
                <a:gd name="T65" fmla="*/ 0 h 52"/>
                <a:gd name="T66" fmla="*/ 34 w 34"/>
                <a:gd name="T6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52">
                  <a:moveTo>
                    <a:pt x="34" y="0"/>
                  </a:moveTo>
                  <a:cubicBezTo>
                    <a:pt x="34" y="0"/>
                    <a:pt x="33" y="1"/>
                    <a:pt x="32" y="2"/>
                  </a:cubicBezTo>
                  <a:cubicBezTo>
                    <a:pt x="31" y="3"/>
                    <a:pt x="29" y="5"/>
                    <a:pt x="27" y="7"/>
                  </a:cubicBezTo>
                  <a:cubicBezTo>
                    <a:pt x="25" y="9"/>
                    <a:pt x="23" y="12"/>
                    <a:pt x="21" y="15"/>
                  </a:cubicBezTo>
                  <a:cubicBezTo>
                    <a:pt x="20" y="16"/>
                    <a:pt x="19" y="18"/>
                    <a:pt x="18" y="20"/>
                  </a:cubicBezTo>
                  <a:cubicBezTo>
                    <a:pt x="17" y="21"/>
                    <a:pt x="16" y="23"/>
                    <a:pt x="14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1"/>
                    <a:pt x="10" y="33"/>
                    <a:pt x="9" y="34"/>
                  </a:cubicBezTo>
                  <a:cubicBezTo>
                    <a:pt x="9" y="35"/>
                    <a:pt x="8" y="36"/>
                    <a:pt x="8" y="37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1"/>
                    <a:pt x="5" y="42"/>
                    <a:pt x="5" y="43"/>
                  </a:cubicBezTo>
                  <a:cubicBezTo>
                    <a:pt x="3" y="46"/>
                    <a:pt x="3" y="48"/>
                    <a:pt x="2" y="50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0" y="49"/>
                  </a:cubicBezTo>
                  <a:cubicBezTo>
                    <a:pt x="1" y="49"/>
                    <a:pt x="1" y="47"/>
                    <a:pt x="1" y="46"/>
                  </a:cubicBezTo>
                  <a:cubicBezTo>
                    <a:pt x="1" y="45"/>
                    <a:pt x="1" y="44"/>
                    <a:pt x="2" y="42"/>
                  </a:cubicBezTo>
                  <a:cubicBezTo>
                    <a:pt x="2" y="41"/>
                    <a:pt x="3" y="39"/>
                    <a:pt x="3" y="38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6" y="31"/>
                    <a:pt x="7" y="29"/>
                    <a:pt x="8" y="28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1"/>
                    <a:pt x="14" y="19"/>
                    <a:pt x="15" y="18"/>
                  </a:cubicBezTo>
                  <a:cubicBezTo>
                    <a:pt x="17" y="16"/>
                    <a:pt x="18" y="15"/>
                    <a:pt x="19" y="14"/>
                  </a:cubicBezTo>
                  <a:cubicBezTo>
                    <a:pt x="22" y="11"/>
                    <a:pt x="24" y="8"/>
                    <a:pt x="26" y="6"/>
                  </a:cubicBezTo>
                  <a:cubicBezTo>
                    <a:pt x="29" y="4"/>
                    <a:pt x="30" y="3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7"/>
            <p:cNvSpPr/>
            <p:nvPr/>
          </p:nvSpPr>
          <p:spPr bwMode="auto">
            <a:xfrm>
              <a:off x="5149850" y="2868613"/>
              <a:ext cx="690563" cy="1103313"/>
            </a:xfrm>
            <a:custGeom>
              <a:avLst/>
              <a:gdLst>
                <a:gd name="T0" fmla="*/ 148 w 163"/>
                <a:gd name="T1" fmla="*/ 16 h 258"/>
                <a:gd name="T2" fmla="*/ 144 w 163"/>
                <a:gd name="T3" fmla="*/ 9 h 258"/>
                <a:gd name="T4" fmla="*/ 130 w 163"/>
                <a:gd name="T5" fmla="*/ 36 h 258"/>
                <a:gd name="T6" fmla="*/ 109 w 163"/>
                <a:gd name="T7" fmla="*/ 37 h 258"/>
                <a:gd name="T8" fmla="*/ 89 w 163"/>
                <a:gd name="T9" fmla="*/ 65 h 258"/>
                <a:gd name="T10" fmla="*/ 83 w 163"/>
                <a:gd name="T11" fmla="*/ 61 h 258"/>
                <a:gd name="T12" fmla="*/ 80 w 163"/>
                <a:gd name="T13" fmla="*/ 57 h 258"/>
                <a:gd name="T14" fmla="*/ 70 w 163"/>
                <a:gd name="T15" fmla="*/ 75 h 258"/>
                <a:gd name="T16" fmla="*/ 56 w 163"/>
                <a:gd name="T17" fmla="*/ 71 h 258"/>
                <a:gd name="T18" fmla="*/ 39 w 163"/>
                <a:gd name="T19" fmla="*/ 99 h 258"/>
                <a:gd name="T20" fmla="*/ 30 w 163"/>
                <a:gd name="T21" fmla="*/ 93 h 258"/>
                <a:gd name="T22" fmla="*/ 19 w 163"/>
                <a:gd name="T23" fmla="*/ 115 h 258"/>
                <a:gd name="T24" fmla="*/ 11 w 163"/>
                <a:gd name="T25" fmla="*/ 116 h 258"/>
                <a:gd name="T26" fmla="*/ 8 w 163"/>
                <a:gd name="T27" fmla="*/ 139 h 258"/>
                <a:gd name="T28" fmla="*/ 0 w 163"/>
                <a:gd name="T29" fmla="*/ 140 h 258"/>
                <a:gd name="T30" fmla="*/ 5 w 163"/>
                <a:gd name="T31" fmla="*/ 158 h 258"/>
                <a:gd name="T32" fmla="*/ 4 w 163"/>
                <a:gd name="T33" fmla="*/ 167 h 258"/>
                <a:gd name="T34" fmla="*/ 15 w 163"/>
                <a:gd name="T35" fmla="*/ 190 h 258"/>
                <a:gd name="T36" fmla="*/ 27 w 163"/>
                <a:gd name="T37" fmla="*/ 222 h 258"/>
                <a:gd name="T38" fmla="*/ 24 w 163"/>
                <a:gd name="T39" fmla="*/ 222 h 258"/>
                <a:gd name="T40" fmla="*/ 32 w 163"/>
                <a:gd name="T41" fmla="*/ 234 h 258"/>
                <a:gd name="T42" fmla="*/ 34 w 163"/>
                <a:gd name="T43" fmla="*/ 258 h 258"/>
                <a:gd name="T44" fmla="*/ 50 w 163"/>
                <a:gd name="T45" fmla="*/ 240 h 258"/>
                <a:gd name="T46" fmla="*/ 57 w 163"/>
                <a:gd name="T47" fmla="*/ 240 h 258"/>
                <a:gd name="T48" fmla="*/ 57 w 163"/>
                <a:gd name="T49" fmla="*/ 237 h 258"/>
                <a:gd name="T50" fmla="*/ 79 w 163"/>
                <a:gd name="T51" fmla="*/ 239 h 258"/>
                <a:gd name="T52" fmla="*/ 93 w 163"/>
                <a:gd name="T53" fmla="*/ 242 h 258"/>
                <a:gd name="T54" fmla="*/ 92 w 163"/>
                <a:gd name="T55" fmla="*/ 235 h 258"/>
                <a:gd name="T56" fmla="*/ 112 w 163"/>
                <a:gd name="T57" fmla="*/ 240 h 258"/>
                <a:gd name="T58" fmla="*/ 111 w 163"/>
                <a:gd name="T59" fmla="*/ 233 h 258"/>
                <a:gd name="T60" fmla="*/ 128 w 163"/>
                <a:gd name="T61" fmla="*/ 234 h 258"/>
                <a:gd name="T62" fmla="*/ 137 w 163"/>
                <a:gd name="T63" fmla="*/ 235 h 258"/>
                <a:gd name="T64" fmla="*/ 132 w 163"/>
                <a:gd name="T65" fmla="*/ 226 h 258"/>
                <a:gd name="T66" fmla="*/ 142 w 163"/>
                <a:gd name="T67" fmla="*/ 221 h 258"/>
                <a:gd name="T68" fmla="*/ 146 w 163"/>
                <a:gd name="T69" fmla="*/ 204 h 258"/>
                <a:gd name="T70" fmla="*/ 157 w 163"/>
                <a:gd name="T71" fmla="*/ 197 h 258"/>
                <a:gd name="T72" fmla="*/ 160 w 163"/>
                <a:gd name="T73" fmla="*/ 193 h 258"/>
                <a:gd name="T74" fmla="*/ 155 w 163"/>
                <a:gd name="T75" fmla="*/ 190 h 258"/>
                <a:gd name="T76" fmla="*/ 161 w 163"/>
                <a:gd name="T77" fmla="*/ 179 h 258"/>
                <a:gd name="T78" fmla="*/ 150 w 163"/>
                <a:gd name="T79" fmla="*/ 180 h 258"/>
                <a:gd name="T80" fmla="*/ 160 w 163"/>
                <a:gd name="T81" fmla="*/ 163 h 258"/>
                <a:gd name="T82" fmla="*/ 163 w 163"/>
                <a:gd name="T83" fmla="*/ 144 h 258"/>
                <a:gd name="T84" fmla="*/ 156 w 163"/>
                <a:gd name="T85" fmla="*/ 147 h 258"/>
                <a:gd name="T86" fmla="*/ 159 w 163"/>
                <a:gd name="T87" fmla="*/ 131 h 258"/>
                <a:gd name="T88" fmla="*/ 161 w 163"/>
                <a:gd name="T89" fmla="*/ 117 h 258"/>
                <a:gd name="T90" fmla="*/ 152 w 163"/>
                <a:gd name="T91" fmla="*/ 121 h 258"/>
                <a:gd name="T92" fmla="*/ 151 w 163"/>
                <a:gd name="T93" fmla="*/ 103 h 258"/>
                <a:gd name="T94" fmla="*/ 144 w 163"/>
                <a:gd name="T95" fmla="*/ 94 h 258"/>
                <a:gd name="T96" fmla="*/ 151 w 163"/>
                <a:gd name="T97" fmla="*/ 65 h 258"/>
                <a:gd name="T98" fmla="*/ 146 w 163"/>
                <a:gd name="T99" fmla="*/ 65 h 258"/>
                <a:gd name="T100" fmla="*/ 147 w 163"/>
                <a:gd name="T101" fmla="*/ 48 h 258"/>
                <a:gd name="T102" fmla="*/ 152 w 163"/>
                <a:gd name="T103" fmla="*/ 35 h 258"/>
                <a:gd name="T104" fmla="*/ 149 w 163"/>
                <a:gd name="T105" fmla="*/ 32 h 258"/>
                <a:gd name="T106" fmla="*/ 155 w 163"/>
                <a:gd name="T107" fmla="*/ 19 h 258"/>
                <a:gd name="T108" fmla="*/ 160 w 163"/>
                <a:gd name="T109" fmla="*/ 0 h 258"/>
                <a:gd name="T110" fmla="*/ 148 w 163"/>
                <a:gd name="T111" fmla="*/ 1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58">
                  <a:moveTo>
                    <a:pt x="148" y="16"/>
                  </a:moveTo>
                  <a:cubicBezTo>
                    <a:pt x="144" y="9"/>
                    <a:pt x="144" y="9"/>
                    <a:pt x="144" y="9"/>
                  </a:cubicBezTo>
                  <a:cubicBezTo>
                    <a:pt x="144" y="9"/>
                    <a:pt x="144" y="27"/>
                    <a:pt x="130" y="36"/>
                  </a:cubicBezTo>
                  <a:cubicBezTo>
                    <a:pt x="116" y="45"/>
                    <a:pt x="109" y="37"/>
                    <a:pt x="109" y="37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5" y="64"/>
                    <a:pt x="83" y="61"/>
                  </a:cubicBezTo>
                  <a:cubicBezTo>
                    <a:pt x="81" y="59"/>
                    <a:pt x="80" y="57"/>
                    <a:pt x="80" y="57"/>
                  </a:cubicBezTo>
                  <a:cubicBezTo>
                    <a:pt x="80" y="57"/>
                    <a:pt x="76" y="72"/>
                    <a:pt x="70" y="75"/>
                  </a:cubicBezTo>
                  <a:cubicBezTo>
                    <a:pt x="65" y="78"/>
                    <a:pt x="56" y="71"/>
                    <a:pt x="56" y="71"/>
                  </a:cubicBezTo>
                  <a:cubicBezTo>
                    <a:pt x="56" y="71"/>
                    <a:pt x="47" y="97"/>
                    <a:pt x="39" y="99"/>
                  </a:cubicBezTo>
                  <a:cubicBezTo>
                    <a:pt x="32" y="101"/>
                    <a:pt x="30" y="93"/>
                    <a:pt x="30" y="93"/>
                  </a:cubicBezTo>
                  <a:cubicBezTo>
                    <a:pt x="30" y="93"/>
                    <a:pt x="24" y="113"/>
                    <a:pt x="19" y="115"/>
                  </a:cubicBezTo>
                  <a:cubicBezTo>
                    <a:pt x="13" y="118"/>
                    <a:pt x="11" y="116"/>
                    <a:pt x="11" y="116"/>
                  </a:cubicBezTo>
                  <a:cubicBezTo>
                    <a:pt x="11" y="116"/>
                    <a:pt x="11" y="134"/>
                    <a:pt x="8" y="139"/>
                  </a:cubicBezTo>
                  <a:cubicBezTo>
                    <a:pt x="5" y="144"/>
                    <a:pt x="0" y="140"/>
                    <a:pt x="0" y="140"/>
                  </a:cubicBezTo>
                  <a:cubicBezTo>
                    <a:pt x="0" y="140"/>
                    <a:pt x="2" y="154"/>
                    <a:pt x="5" y="158"/>
                  </a:cubicBezTo>
                  <a:cubicBezTo>
                    <a:pt x="8" y="162"/>
                    <a:pt x="4" y="167"/>
                    <a:pt x="4" y="167"/>
                  </a:cubicBezTo>
                  <a:cubicBezTo>
                    <a:pt x="4" y="167"/>
                    <a:pt x="8" y="176"/>
                    <a:pt x="15" y="190"/>
                  </a:cubicBezTo>
                  <a:cubicBezTo>
                    <a:pt x="22" y="204"/>
                    <a:pt x="35" y="221"/>
                    <a:pt x="27" y="222"/>
                  </a:cubicBezTo>
                  <a:cubicBezTo>
                    <a:pt x="20" y="223"/>
                    <a:pt x="24" y="222"/>
                    <a:pt x="24" y="222"/>
                  </a:cubicBezTo>
                  <a:cubicBezTo>
                    <a:pt x="24" y="222"/>
                    <a:pt x="31" y="230"/>
                    <a:pt x="32" y="234"/>
                  </a:cubicBezTo>
                  <a:cubicBezTo>
                    <a:pt x="33" y="238"/>
                    <a:pt x="34" y="258"/>
                    <a:pt x="34" y="258"/>
                  </a:cubicBezTo>
                  <a:cubicBezTo>
                    <a:pt x="34" y="258"/>
                    <a:pt x="45" y="240"/>
                    <a:pt x="50" y="240"/>
                  </a:cubicBezTo>
                  <a:cubicBezTo>
                    <a:pt x="56" y="239"/>
                    <a:pt x="57" y="240"/>
                    <a:pt x="57" y="240"/>
                  </a:cubicBezTo>
                  <a:cubicBezTo>
                    <a:pt x="57" y="237"/>
                    <a:pt x="57" y="237"/>
                    <a:pt x="57" y="237"/>
                  </a:cubicBezTo>
                  <a:cubicBezTo>
                    <a:pt x="57" y="237"/>
                    <a:pt x="71" y="236"/>
                    <a:pt x="79" y="239"/>
                  </a:cubicBezTo>
                  <a:cubicBezTo>
                    <a:pt x="87" y="242"/>
                    <a:pt x="93" y="242"/>
                    <a:pt x="93" y="242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25" y="234"/>
                    <a:pt x="128" y="234"/>
                  </a:cubicBezTo>
                  <a:cubicBezTo>
                    <a:pt x="132" y="235"/>
                    <a:pt x="137" y="235"/>
                    <a:pt x="137" y="23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7" y="225"/>
                    <a:pt x="142" y="221"/>
                  </a:cubicBezTo>
                  <a:cubicBezTo>
                    <a:pt x="147" y="218"/>
                    <a:pt x="146" y="204"/>
                    <a:pt x="146" y="204"/>
                  </a:cubicBezTo>
                  <a:cubicBezTo>
                    <a:pt x="146" y="204"/>
                    <a:pt x="156" y="200"/>
                    <a:pt x="157" y="197"/>
                  </a:cubicBezTo>
                  <a:cubicBezTo>
                    <a:pt x="158" y="195"/>
                    <a:pt x="160" y="193"/>
                    <a:pt x="160" y="193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80"/>
                    <a:pt x="157" y="177"/>
                    <a:pt x="160" y="163"/>
                  </a:cubicBezTo>
                  <a:cubicBezTo>
                    <a:pt x="163" y="149"/>
                    <a:pt x="163" y="144"/>
                    <a:pt x="163" y="144"/>
                  </a:cubicBezTo>
                  <a:cubicBezTo>
                    <a:pt x="156" y="147"/>
                    <a:pt x="156" y="147"/>
                    <a:pt x="156" y="147"/>
                  </a:cubicBezTo>
                  <a:cubicBezTo>
                    <a:pt x="156" y="147"/>
                    <a:pt x="158" y="141"/>
                    <a:pt x="159" y="131"/>
                  </a:cubicBezTo>
                  <a:cubicBezTo>
                    <a:pt x="160" y="121"/>
                    <a:pt x="161" y="117"/>
                    <a:pt x="161" y="117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2" y="121"/>
                    <a:pt x="154" y="106"/>
                    <a:pt x="151" y="103"/>
                  </a:cubicBezTo>
                  <a:cubicBezTo>
                    <a:pt x="148" y="101"/>
                    <a:pt x="144" y="101"/>
                    <a:pt x="144" y="94"/>
                  </a:cubicBezTo>
                  <a:cubicBezTo>
                    <a:pt x="145" y="87"/>
                    <a:pt x="151" y="65"/>
                    <a:pt x="151" y="65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46" y="65"/>
                    <a:pt x="143" y="56"/>
                    <a:pt x="147" y="48"/>
                  </a:cubicBezTo>
                  <a:cubicBezTo>
                    <a:pt x="151" y="39"/>
                    <a:pt x="152" y="35"/>
                    <a:pt x="152" y="35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2"/>
                    <a:pt x="152" y="27"/>
                    <a:pt x="155" y="19"/>
                  </a:cubicBezTo>
                  <a:cubicBezTo>
                    <a:pt x="158" y="11"/>
                    <a:pt x="160" y="0"/>
                    <a:pt x="160" y="0"/>
                  </a:cubicBezTo>
                  <a:cubicBezTo>
                    <a:pt x="148" y="16"/>
                    <a:pt x="148" y="16"/>
                    <a:pt x="148" y="16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8"/>
            <p:cNvSpPr/>
            <p:nvPr/>
          </p:nvSpPr>
          <p:spPr bwMode="auto">
            <a:xfrm>
              <a:off x="5149850" y="2908300"/>
              <a:ext cx="647700" cy="1023938"/>
            </a:xfrm>
            <a:custGeom>
              <a:avLst/>
              <a:gdLst>
                <a:gd name="T0" fmla="*/ 144 w 153"/>
                <a:gd name="T1" fmla="*/ 0 h 240"/>
                <a:gd name="T2" fmla="*/ 130 w 153"/>
                <a:gd name="T3" fmla="*/ 27 h 240"/>
                <a:gd name="T4" fmla="*/ 118 w 153"/>
                <a:gd name="T5" fmla="*/ 32 h 240"/>
                <a:gd name="T6" fmla="*/ 109 w 153"/>
                <a:gd name="T7" fmla="*/ 28 h 240"/>
                <a:gd name="T8" fmla="*/ 89 w 153"/>
                <a:gd name="T9" fmla="*/ 56 h 240"/>
                <a:gd name="T10" fmla="*/ 83 w 153"/>
                <a:gd name="T11" fmla="*/ 52 h 240"/>
                <a:gd name="T12" fmla="*/ 80 w 153"/>
                <a:gd name="T13" fmla="*/ 48 h 240"/>
                <a:gd name="T14" fmla="*/ 70 w 153"/>
                <a:gd name="T15" fmla="*/ 66 h 240"/>
                <a:gd name="T16" fmla="*/ 67 w 153"/>
                <a:gd name="T17" fmla="*/ 66 h 240"/>
                <a:gd name="T18" fmla="*/ 56 w 153"/>
                <a:gd name="T19" fmla="*/ 62 h 240"/>
                <a:gd name="T20" fmla="*/ 39 w 153"/>
                <a:gd name="T21" fmla="*/ 90 h 240"/>
                <a:gd name="T22" fmla="*/ 37 w 153"/>
                <a:gd name="T23" fmla="*/ 90 h 240"/>
                <a:gd name="T24" fmla="*/ 30 w 153"/>
                <a:gd name="T25" fmla="*/ 84 h 240"/>
                <a:gd name="T26" fmla="*/ 19 w 153"/>
                <a:gd name="T27" fmla="*/ 106 h 240"/>
                <a:gd name="T28" fmla="*/ 14 w 153"/>
                <a:gd name="T29" fmla="*/ 108 h 240"/>
                <a:gd name="T30" fmla="*/ 11 w 153"/>
                <a:gd name="T31" fmla="*/ 107 h 240"/>
                <a:gd name="T32" fmla="*/ 8 w 153"/>
                <a:gd name="T33" fmla="*/ 130 h 240"/>
                <a:gd name="T34" fmla="*/ 4 w 153"/>
                <a:gd name="T35" fmla="*/ 132 h 240"/>
                <a:gd name="T36" fmla="*/ 0 w 153"/>
                <a:gd name="T37" fmla="*/ 131 h 240"/>
                <a:gd name="T38" fmla="*/ 5 w 153"/>
                <a:gd name="T39" fmla="*/ 149 h 240"/>
                <a:gd name="T40" fmla="*/ 6 w 153"/>
                <a:gd name="T41" fmla="*/ 153 h 240"/>
                <a:gd name="T42" fmla="*/ 4 w 153"/>
                <a:gd name="T43" fmla="*/ 158 h 240"/>
                <a:gd name="T44" fmla="*/ 15 w 153"/>
                <a:gd name="T45" fmla="*/ 181 h 240"/>
                <a:gd name="T46" fmla="*/ 30 w 153"/>
                <a:gd name="T47" fmla="*/ 210 h 240"/>
                <a:gd name="T48" fmla="*/ 27 w 153"/>
                <a:gd name="T49" fmla="*/ 213 h 240"/>
                <a:gd name="T50" fmla="*/ 24 w 153"/>
                <a:gd name="T51" fmla="*/ 213 h 240"/>
                <a:gd name="T52" fmla="*/ 32 w 153"/>
                <a:gd name="T53" fmla="*/ 225 h 240"/>
                <a:gd name="T54" fmla="*/ 33 w 153"/>
                <a:gd name="T55" fmla="*/ 240 h 240"/>
                <a:gd name="T56" fmla="*/ 153 w 153"/>
                <a:gd name="T57" fmla="*/ 0 h 240"/>
                <a:gd name="T58" fmla="*/ 148 w 153"/>
                <a:gd name="T59" fmla="*/ 7 h 240"/>
                <a:gd name="T60" fmla="*/ 144 w 153"/>
                <a:gd name="T61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" h="240">
                  <a:moveTo>
                    <a:pt x="144" y="0"/>
                  </a:moveTo>
                  <a:cubicBezTo>
                    <a:pt x="144" y="0"/>
                    <a:pt x="144" y="18"/>
                    <a:pt x="130" y="27"/>
                  </a:cubicBezTo>
                  <a:cubicBezTo>
                    <a:pt x="125" y="30"/>
                    <a:pt x="121" y="32"/>
                    <a:pt x="118" y="32"/>
                  </a:cubicBezTo>
                  <a:cubicBezTo>
                    <a:pt x="112" y="32"/>
                    <a:pt x="109" y="28"/>
                    <a:pt x="109" y="28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6"/>
                    <a:pt x="85" y="55"/>
                    <a:pt x="83" y="52"/>
                  </a:cubicBezTo>
                  <a:cubicBezTo>
                    <a:pt x="81" y="50"/>
                    <a:pt x="80" y="48"/>
                    <a:pt x="80" y="48"/>
                  </a:cubicBezTo>
                  <a:cubicBezTo>
                    <a:pt x="80" y="48"/>
                    <a:pt x="76" y="63"/>
                    <a:pt x="70" y="66"/>
                  </a:cubicBezTo>
                  <a:cubicBezTo>
                    <a:pt x="70" y="66"/>
                    <a:pt x="69" y="66"/>
                    <a:pt x="67" y="66"/>
                  </a:cubicBezTo>
                  <a:cubicBezTo>
                    <a:pt x="62" y="66"/>
                    <a:pt x="56" y="62"/>
                    <a:pt x="56" y="62"/>
                  </a:cubicBezTo>
                  <a:cubicBezTo>
                    <a:pt x="56" y="62"/>
                    <a:pt x="47" y="88"/>
                    <a:pt x="39" y="90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1" y="90"/>
                    <a:pt x="30" y="84"/>
                    <a:pt x="30" y="84"/>
                  </a:cubicBezTo>
                  <a:cubicBezTo>
                    <a:pt x="30" y="84"/>
                    <a:pt x="24" y="104"/>
                    <a:pt x="19" y="106"/>
                  </a:cubicBezTo>
                  <a:cubicBezTo>
                    <a:pt x="16" y="107"/>
                    <a:pt x="15" y="108"/>
                    <a:pt x="14" y="108"/>
                  </a:cubicBezTo>
                  <a:cubicBezTo>
                    <a:pt x="12" y="108"/>
                    <a:pt x="11" y="107"/>
                    <a:pt x="11" y="107"/>
                  </a:cubicBezTo>
                  <a:cubicBezTo>
                    <a:pt x="11" y="107"/>
                    <a:pt x="11" y="125"/>
                    <a:pt x="8" y="130"/>
                  </a:cubicBezTo>
                  <a:cubicBezTo>
                    <a:pt x="7" y="132"/>
                    <a:pt x="6" y="132"/>
                    <a:pt x="4" y="132"/>
                  </a:cubicBezTo>
                  <a:cubicBezTo>
                    <a:pt x="2" y="132"/>
                    <a:pt x="0" y="131"/>
                    <a:pt x="0" y="131"/>
                  </a:cubicBezTo>
                  <a:cubicBezTo>
                    <a:pt x="0" y="131"/>
                    <a:pt x="2" y="145"/>
                    <a:pt x="5" y="149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55"/>
                    <a:pt x="4" y="158"/>
                    <a:pt x="4" y="158"/>
                  </a:cubicBezTo>
                  <a:cubicBezTo>
                    <a:pt x="4" y="158"/>
                    <a:pt x="8" y="167"/>
                    <a:pt x="15" y="181"/>
                  </a:cubicBezTo>
                  <a:cubicBezTo>
                    <a:pt x="20" y="192"/>
                    <a:pt x="30" y="205"/>
                    <a:pt x="30" y="210"/>
                  </a:cubicBezTo>
                  <a:cubicBezTo>
                    <a:pt x="30" y="212"/>
                    <a:pt x="29" y="212"/>
                    <a:pt x="27" y="213"/>
                  </a:cubicBezTo>
                  <a:cubicBezTo>
                    <a:pt x="26" y="213"/>
                    <a:pt x="25" y="213"/>
                    <a:pt x="24" y="213"/>
                  </a:cubicBezTo>
                  <a:cubicBezTo>
                    <a:pt x="25" y="214"/>
                    <a:pt x="31" y="221"/>
                    <a:pt x="32" y="225"/>
                  </a:cubicBezTo>
                  <a:cubicBezTo>
                    <a:pt x="32" y="227"/>
                    <a:pt x="33" y="234"/>
                    <a:pt x="33" y="24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9"/>
            <p:cNvSpPr/>
            <p:nvPr/>
          </p:nvSpPr>
          <p:spPr bwMode="auto">
            <a:xfrm>
              <a:off x="5246688" y="38179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0"/>
            <p:cNvSpPr/>
            <p:nvPr/>
          </p:nvSpPr>
          <p:spPr bwMode="auto">
            <a:xfrm>
              <a:off x="5251450" y="2992438"/>
              <a:ext cx="508000" cy="1068388"/>
            </a:xfrm>
            <a:custGeom>
              <a:avLst/>
              <a:gdLst>
                <a:gd name="T0" fmla="*/ 120 w 120"/>
                <a:gd name="T1" fmla="*/ 0 h 250"/>
                <a:gd name="T2" fmla="*/ 100 w 120"/>
                <a:gd name="T3" fmla="*/ 38 h 250"/>
                <a:gd name="T4" fmla="*/ 79 w 120"/>
                <a:gd name="T5" fmla="*/ 77 h 250"/>
                <a:gd name="T6" fmla="*/ 68 w 120"/>
                <a:gd name="T7" fmla="*/ 100 h 250"/>
                <a:gd name="T8" fmla="*/ 56 w 120"/>
                <a:gd name="T9" fmla="*/ 123 h 250"/>
                <a:gd name="T10" fmla="*/ 45 w 120"/>
                <a:gd name="T11" fmla="*/ 146 h 250"/>
                <a:gd name="T12" fmla="*/ 36 w 120"/>
                <a:gd name="T13" fmla="*/ 169 h 250"/>
                <a:gd name="T14" fmla="*/ 27 w 120"/>
                <a:gd name="T15" fmla="*/ 191 h 250"/>
                <a:gd name="T16" fmla="*/ 18 w 120"/>
                <a:gd name="T17" fmla="*/ 210 h 250"/>
                <a:gd name="T18" fmla="*/ 1 w 120"/>
                <a:gd name="T19" fmla="*/ 250 h 250"/>
                <a:gd name="T20" fmla="*/ 0 w 120"/>
                <a:gd name="T21" fmla="*/ 250 h 250"/>
                <a:gd name="T22" fmla="*/ 15 w 120"/>
                <a:gd name="T23" fmla="*/ 209 h 250"/>
                <a:gd name="T24" fmla="*/ 23 w 120"/>
                <a:gd name="T25" fmla="*/ 189 h 250"/>
                <a:gd name="T26" fmla="*/ 32 w 120"/>
                <a:gd name="T27" fmla="*/ 168 h 250"/>
                <a:gd name="T28" fmla="*/ 42 w 120"/>
                <a:gd name="T29" fmla="*/ 145 h 250"/>
                <a:gd name="T30" fmla="*/ 53 w 120"/>
                <a:gd name="T31" fmla="*/ 121 h 250"/>
                <a:gd name="T32" fmla="*/ 65 w 120"/>
                <a:gd name="T33" fmla="*/ 98 h 250"/>
                <a:gd name="T34" fmla="*/ 77 w 120"/>
                <a:gd name="T35" fmla="*/ 76 h 250"/>
                <a:gd name="T36" fmla="*/ 99 w 120"/>
                <a:gd name="T37" fmla="*/ 37 h 250"/>
                <a:gd name="T38" fmla="*/ 120 w 120"/>
                <a:gd name="T3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0" h="250">
                  <a:moveTo>
                    <a:pt x="120" y="0"/>
                  </a:moveTo>
                  <a:cubicBezTo>
                    <a:pt x="120" y="0"/>
                    <a:pt x="112" y="15"/>
                    <a:pt x="100" y="38"/>
                  </a:cubicBezTo>
                  <a:cubicBezTo>
                    <a:pt x="94" y="50"/>
                    <a:pt x="87" y="63"/>
                    <a:pt x="79" y="77"/>
                  </a:cubicBezTo>
                  <a:cubicBezTo>
                    <a:pt x="76" y="85"/>
                    <a:pt x="72" y="92"/>
                    <a:pt x="68" y="100"/>
                  </a:cubicBezTo>
                  <a:cubicBezTo>
                    <a:pt x="64" y="107"/>
                    <a:pt x="60" y="115"/>
                    <a:pt x="56" y="123"/>
                  </a:cubicBezTo>
                  <a:cubicBezTo>
                    <a:pt x="52" y="131"/>
                    <a:pt x="49" y="138"/>
                    <a:pt x="45" y="146"/>
                  </a:cubicBezTo>
                  <a:cubicBezTo>
                    <a:pt x="42" y="154"/>
                    <a:pt x="39" y="162"/>
                    <a:pt x="36" y="169"/>
                  </a:cubicBezTo>
                  <a:cubicBezTo>
                    <a:pt x="33" y="177"/>
                    <a:pt x="30" y="184"/>
                    <a:pt x="27" y="191"/>
                  </a:cubicBezTo>
                  <a:cubicBezTo>
                    <a:pt x="24" y="198"/>
                    <a:pt x="21" y="204"/>
                    <a:pt x="18" y="210"/>
                  </a:cubicBezTo>
                  <a:cubicBezTo>
                    <a:pt x="8" y="234"/>
                    <a:pt x="1" y="250"/>
                    <a:pt x="1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6" y="233"/>
                    <a:pt x="15" y="209"/>
                  </a:cubicBezTo>
                  <a:cubicBezTo>
                    <a:pt x="18" y="203"/>
                    <a:pt x="20" y="196"/>
                    <a:pt x="23" y="189"/>
                  </a:cubicBezTo>
                  <a:cubicBezTo>
                    <a:pt x="26" y="183"/>
                    <a:pt x="29" y="175"/>
                    <a:pt x="32" y="168"/>
                  </a:cubicBezTo>
                  <a:cubicBezTo>
                    <a:pt x="35" y="160"/>
                    <a:pt x="39" y="153"/>
                    <a:pt x="42" y="145"/>
                  </a:cubicBezTo>
                  <a:cubicBezTo>
                    <a:pt x="45" y="137"/>
                    <a:pt x="49" y="129"/>
                    <a:pt x="53" y="121"/>
                  </a:cubicBezTo>
                  <a:cubicBezTo>
                    <a:pt x="57" y="114"/>
                    <a:pt x="61" y="106"/>
                    <a:pt x="65" y="98"/>
                  </a:cubicBezTo>
                  <a:cubicBezTo>
                    <a:pt x="69" y="91"/>
                    <a:pt x="73" y="84"/>
                    <a:pt x="77" y="76"/>
                  </a:cubicBezTo>
                  <a:cubicBezTo>
                    <a:pt x="85" y="62"/>
                    <a:pt x="92" y="49"/>
                    <a:pt x="99" y="37"/>
                  </a:cubicBezTo>
                  <a:cubicBezTo>
                    <a:pt x="111" y="15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1"/>
            <p:cNvSpPr/>
            <p:nvPr/>
          </p:nvSpPr>
          <p:spPr bwMode="auto">
            <a:xfrm>
              <a:off x="5297488" y="3621088"/>
              <a:ext cx="42863" cy="242888"/>
            </a:xfrm>
            <a:custGeom>
              <a:avLst/>
              <a:gdLst>
                <a:gd name="T0" fmla="*/ 0 w 10"/>
                <a:gd name="T1" fmla="*/ 0 h 57"/>
                <a:gd name="T2" fmla="*/ 4 w 10"/>
                <a:gd name="T3" fmla="*/ 9 h 57"/>
                <a:gd name="T4" fmla="*/ 7 w 10"/>
                <a:gd name="T5" fmla="*/ 18 h 57"/>
                <a:gd name="T6" fmla="*/ 8 w 10"/>
                <a:gd name="T7" fmla="*/ 23 h 57"/>
                <a:gd name="T8" fmla="*/ 9 w 10"/>
                <a:gd name="T9" fmla="*/ 28 h 57"/>
                <a:gd name="T10" fmla="*/ 9 w 10"/>
                <a:gd name="T11" fmla="*/ 31 h 57"/>
                <a:gd name="T12" fmla="*/ 10 w 10"/>
                <a:gd name="T13" fmla="*/ 34 h 57"/>
                <a:gd name="T14" fmla="*/ 10 w 10"/>
                <a:gd name="T15" fmla="*/ 39 h 57"/>
                <a:gd name="T16" fmla="*/ 9 w 10"/>
                <a:gd name="T17" fmla="*/ 48 h 57"/>
                <a:gd name="T18" fmla="*/ 8 w 10"/>
                <a:gd name="T19" fmla="*/ 52 h 57"/>
                <a:gd name="T20" fmla="*/ 8 w 10"/>
                <a:gd name="T21" fmla="*/ 55 h 57"/>
                <a:gd name="T22" fmla="*/ 7 w 10"/>
                <a:gd name="T23" fmla="*/ 57 h 57"/>
                <a:gd name="T24" fmla="*/ 6 w 10"/>
                <a:gd name="T25" fmla="*/ 57 h 57"/>
                <a:gd name="T26" fmla="*/ 6 w 10"/>
                <a:gd name="T27" fmla="*/ 55 h 57"/>
                <a:gd name="T28" fmla="*/ 6 w 10"/>
                <a:gd name="T29" fmla="*/ 48 h 57"/>
                <a:gd name="T30" fmla="*/ 5 w 10"/>
                <a:gd name="T31" fmla="*/ 39 h 57"/>
                <a:gd name="T32" fmla="*/ 6 w 10"/>
                <a:gd name="T33" fmla="*/ 34 h 57"/>
                <a:gd name="T34" fmla="*/ 6 w 10"/>
                <a:gd name="T35" fmla="*/ 31 h 57"/>
                <a:gd name="T36" fmla="*/ 6 w 10"/>
                <a:gd name="T37" fmla="*/ 28 h 57"/>
                <a:gd name="T38" fmla="*/ 5 w 10"/>
                <a:gd name="T39" fmla="*/ 23 h 57"/>
                <a:gd name="T40" fmla="*/ 5 w 10"/>
                <a:gd name="T41" fmla="*/ 18 h 57"/>
                <a:gd name="T42" fmla="*/ 3 w 10"/>
                <a:gd name="T43" fmla="*/ 9 h 57"/>
                <a:gd name="T44" fmla="*/ 0 w 10"/>
                <a:gd name="T45" fmla="*/ 1 h 57"/>
                <a:gd name="T46" fmla="*/ 0 w 10"/>
                <a:gd name="T4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7">
                  <a:moveTo>
                    <a:pt x="0" y="0"/>
                  </a:moveTo>
                  <a:cubicBezTo>
                    <a:pt x="0" y="0"/>
                    <a:pt x="2" y="4"/>
                    <a:pt x="4" y="9"/>
                  </a:cubicBezTo>
                  <a:cubicBezTo>
                    <a:pt x="5" y="11"/>
                    <a:pt x="6" y="14"/>
                    <a:pt x="7" y="18"/>
                  </a:cubicBezTo>
                  <a:cubicBezTo>
                    <a:pt x="7" y="19"/>
                    <a:pt x="8" y="21"/>
                    <a:pt x="8" y="23"/>
                  </a:cubicBezTo>
                  <a:cubicBezTo>
                    <a:pt x="9" y="24"/>
                    <a:pt x="9" y="26"/>
                    <a:pt x="9" y="28"/>
                  </a:cubicBezTo>
                  <a:cubicBezTo>
                    <a:pt x="9" y="29"/>
                    <a:pt x="9" y="30"/>
                    <a:pt x="9" y="31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7"/>
                    <a:pt x="10" y="39"/>
                  </a:cubicBezTo>
                  <a:cubicBezTo>
                    <a:pt x="10" y="42"/>
                    <a:pt x="9" y="45"/>
                    <a:pt x="9" y="48"/>
                  </a:cubicBezTo>
                  <a:cubicBezTo>
                    <a:pt x="9" y="49"/>
                    <a:pt x="8" y="51"/>
                    <a:pt x="8" y="52"/>
                  </a:cubicBezTo>
                  <a:cubicBezTo>
                    <a:pt x="8" y="53"/>
                    <a:pt x="8" y="54"/>
                    <a:pt x="8" y="55"/>
                  </a:cubicBezTo>
                  <a:cubicBezTo>
                    <a:pt x="7" y="56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6"/>
                    <a:pt x="6" y="55"/>
                  </a:cubicBezTo>
                  <a:cubicBezTo>
                    <a:pt x="6" y="53"/>
                    <a:pt x="6" y="51"/>
                    <a:pt x="6" y="48"/>
                  </a:cubicBezTo>
                  <a:cubicBezTo>
                    <a:pt x="6" y="45"/>
                    <a:pt x="5" y="42"/>
                    <a:pt x="5" y="39"/>
                  </a:cubicBezTo>
                  <a:cubicBezTo>
                    <a:pt x="6" y="37"/>
                    <a:pt x="6" y="35"/>
                    <a:pt x="6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0"/>
                    <a:pt x="6" y="29"/>
                    <a:pt x="6" y="28"/>
                  </a:cubicBezTo>
                  <a:cubicBezTo>
                    <a:pt x="6" y="27"/>
                    <a:pt x="6" y="25"/>
                    <a:pt x="5" y="23"/>
                  </a:cubicBezTo>
                  <a:cubicBezTo>
                    <a:pt x="5" y="21"/>
                    <a:pt x="5" y="20"/>
                    <a:pt x="5" y="18"/>
                  </a:cubicBezTo>
                  <a:cubicBezTo>
                    <a:pt x="4" y="15"/>
                    <a:pt x="3" y="12"/>
                    <a:pt x="3" y="9"/>
                  </a:cubicBezTo>
                  <a:cubicBezTo>
                    <a:pt x="1" y="4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2"/>
            <p:cNvSpPr/>
            <p:nvPr/>
          </p:nvSpPr>
          <p:spPr bwMode="auto">
            <a:xfrm>
              <a:off x="5386388" y="3351213"/>
              <a:ext cx="42863" cy="282575"/>
            </a:xfrm>
            <a:custGeom>
              <a:avLst/>
              <a:gdLst>
                <a:gd name="T0" fmla="*/ 1 w 10"/>
                <a:gd name="T1" fmla="*/ 0 h 66"/>
                <a:gd name="T2" fmla="*/ 1 w 10"/>
                <a:gd name="T3" fmla="*/ 3 h 66"/>
                <a:gd name="T4" fmla="*/ 1 w 10"/>
                <a:gd name="T5" fmla="*/ 11 h 66"/>
                <a:gd name="T6" fmla="*/ 2 w 10"/>
                <a:gd name="T7" fmla="*/ 21 h 66"/>
                <a:gd name="T8" fmla="*/ 3 w 10"/>
                <a:gd name="T9" fmla="*/ 27 h 66"/>
                <a:gd name="T10" fmla="*/ 4 w 10"/>
                <a:gd name="T11" fmla="*/ 33 h 66"/>
                <a:gd name="T12" fmla="*/ 5 w 10"/>
                <a:gd name="T13" fmla="*/ 39 h 66"/>
                <a:gd name="T14" fmla="*/ 7 w 10"/>
                <a:gd name="T15" fmla="*/ 45 h 66"/>
                <a:gd name="T16" fmla="*/ 8 w 10"/>
                <a:gd name="T17" fmla="*/ 50 h 66"/>
                <a:gd name="T18" fmla="*/ 9 w 10"/>
                <a:gd name="T19" fmla="*/ 55 h 66"/>
                <a:gd name="T20" fmla="*/ 10 w 10"/>
                <a:gd name="T21" fmla="*/ 62 h 66"/>
                <a:gd name="T22" fmla="*/ 10 w 10"/>
                <a:gd name="T23" fmla="*/ 65 h 66"/>
                <a:gd name="T24" fmla="*/ 10 w 10"/>
                <a:gd name="T25" fmla="*/ 66 h 66"/>
                <a:gd name="T26" fmla="*/ 10 w 10"/>
                <a:gd name="T27" fmla="*/ 65 h 66"/>
                <a:gd name="T28" fmla="*/ 8 w 10"/>
                <a:gd name="T29" fmla="*/ 63 h 66"/>
                <a:gd name="T30" fmla="*/ 7 w 10"/>
                <a:gd name="T31" fmla="*/ 60 h 66"/>
                <a:gd name="T32" fmla="*/ 5 w 10"/>
                <a:gd name="T33" fmla="*/ 56 h 66"/>
                <a:gd name="T34" fmla="*/ 3 w 10"/>
                <a:gd name="T35" fmla="*/ 46 h 66"/>
                <a:gd name="T36" fmla="*/ 2 w 10"/>
                <a:gd name="T37" fmla="*/ 40 h 66"/>
                <a:gd name="T38" fmla="*/ 1 w 10"/>
                <a:gd name="T39" fmla="*/ 34 h 66"/>
                <a:gd name="T40" fmla="*/ 0 w 10"/>
                <a:gd name="T41" fmla="*/ 27 h 66"/>
                <a:gd name="T42" fmla="*/ 0 w 10"/>
                <a:gd name="T43" fmla="*/ 21 h 66"/>
                <a:gd name="T44" fmla="*/ 0 w 10"/>
                <a:gd name="T45" fmla="*/ 11 h 66"/>
                <a:gd name="T46" fmla="*/ 0 w 10"/>
                <a:gd name="T47" fmla="*/ 3 h 66"/>
                <a:gd name="T48" fmla="*/ 0 w 10"/>
                <a:gd name="T49" fmla="*/ 0 h 66"/>
                <a:gd name="T50" fmla="*/ 0 w 10"/>
                <a:gd name="T51" fmla="*/ 0 h 66"/>
                <a:gd name="T52" fmla="*/ 1 w 10"/>
                <a:gd name="T5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66">
                  <a:moveTo>
                    <a:pt x="1" y="0"/>
                  </a:move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8"/>
                    <a:pt x="1" y="11"/>
                  </a:cubicBezTo>
                  <a:cubicBezTo>
                    <a:pt x="2" y="14"/>
                    <a:pt x="2" y="17"/>
                    <a:pt x="2" y="21"/>
                  </a:cubicBezTo>
                  <a:cubicBezTo>
                    <a:pt x="3" y="23"/>
                    <a:pt x="3" y="25"/>
                    <a:pt x="3" y="27"/>
                  </a:cubicBezTo>
                  <a:cubicBezTo>
                    <a:pt x="3" y="29"/>
                    <a:pt x="4" y="31"/>
                    <a:pt x="4" y="33"/>
                  </a:cubicBezTo>
                  <a:cubicBezTo>
                    <a:pt x="4" y="35"/>
                    <a:pt x="5" y="37"/>
                    <a:pt x="5" y="39"/>
                  </a:cubicBezTo>
                  <a:cubicBezTo>
                    <a:pt x="6" y="41"/>
                    <a:pt x="6" y="43"/>
                    <a:pt x="7" y="45"/>
                  </a:cubicBezTo>
                  <a:cubicBezTo>
                    <a:pt x="7" y="47"/>
                    <a:pt x="7" y="49"/>
                    <a:pt x="8" y="50"/>
                  </a:cubicBezTo>
                  <a:cubicBezTo>
                    <a:pt x="8" y="52"/>
                    <a:pt x="8" y="54"/>
                    <a:pt x="9" y="55"/>
                  </a:cubicBezTo>
                  <a:cubicBezTo>
                    <a:pt x="9" y="58"/>
                    <a:pt x="9" y="61"/>
                    <a:pt x="10" y="62"/>
                  </a:cubicBezTo>
                  <a:cubicBezTo>
                    <a:pt x="10" y="64"/>
                    <a:pt x="10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9" y="65"/>
                    <a:pt x="8" y="63"/>
                  </a:cubicBezTo>
                  <a:cubicBezTo>
                    <a:pt x="8" y="62"/>
                    <a:pt x="7" y="61"/>
                    <a:pt x="7" y="60"/>
                  </a:cubicBezTo>
                  <a:cubicBezTo>
                    <a:pt x="6" y="59"/>
                    <a:pt x="6" y="57"/>
                    <a:pt x="5" y="56"/>
                  </a:cubicBezTo>
                  <a:cubicBezTo>
                    <a:pt x="4" y="53"/>
                    <a:pt x="3" y="49"/>
                    <a:pt x="3" y="46"/>
                  </a:cubicBezTo>
                  <a:cubicBezTo>
                    <a:pt x="2" y="44"/>
                    <a:pt x="2" y="42"/>
                    <a:pt x="2" y="40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1" y="31"/>
                    <a:pt x="1" y="29"/>
                    <a:pt x="0" y="27"/>
                  </a:cubicBezTo>
                  <a:cubicBezTo>
                    <a:pt x="0" y="25"/>
                    <a:pt x="0" y="23"/>
                    <a:pt x="0" y="21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3"/>
            <p:cNvSpPr/>
            <p:nvPr/>
          </p:nvSpPr>
          <p:spPr bwMode="auto">
            <a:xfrm>
              <a:off x="5505450" y="3211513"/>
              <a:ext cx="20638" cy="230188"/>
            </a:xfrm>
            <a:custGeom>
              <a:avLst/>
              <a:gdLst>
                <a:gd name="T0" fmla="*/ 0 w 5"/>
                <a:gd name="T1" fmla="*/ 0 h 54"/>
                <a:gd name="T2" fmla="*/ 3 w 5"/>
                <a:gd name="T3" fmla="*/ 27 h 54"/>
                <a:gd name="T4" fmla="*/ 4 w 5"/>
                <a:gd name="T5" fmla="*/ 36 h 54"/>
                <a:gd name="T6" fmla="*/ 5 w 5"/>
                <a:gd name="T7" fmla="*/ 45 h 54"/>
                <a:gd name="T8" fmla="*/ 4 w 5"/>
                <a:gd name="T9" fmla="*/ 53 h 54"/>
                <a:gd name="T10" fmla="*/ 3 w 5"/>
                <a:gd name="T11" fmla="*/ 54 h 54"/>
                <a:gd name="T12" fmla="*/ 3 w 5"/>
                <a:gd name="T13" fmla="*/ 53 h 54"/>
                <a:gd name="T14" fmla="*/ 1 w 5"/>
                <a:gd name="T15" fmla="*/ 45 h 54"/>
                <a:gd name="T16" fmla="*/ 0 w 5"/>
                <a:gd name="T17" fmla="*/ 37 h 54"/>
                <a:gd name="T18" fmla="*/ 0 w 5"/>
                <a:gd name="T19" fmla="*/ 27 h 54"/>
                <a:gd name="T20" fmla="*/ 0 w 5"/>
                <a:gd name="T21" fmla="*/ 0 h 54"/>
                <a:gd name="T22" fmla="*/ 0 w 5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0" y="0"/>
                    <a:pt x="2" y="13"/>
                    <a:pt x="3" y="27"/>
                  </a:cubicBezTo>
                  <a:cubicBezTo>
                    <a:pt x="4" y="30"/>
                    <a:pt x="4" y="33"/>
                    <a:pt x="4" y="36"/>
                  </a:cubicBezTo>
                  <a:cubicBezTo>
                    <a:pt x="5" y="39"/>
                    <a:pt x="5" y="42"/>
                    <a:pt x="5" y="45"/>
                  </a:cubicBezTo>
                  <a:cubicBezTo>
                    <a:pt x="4" y="50"/>
                    <a:pt x="4" y="53"/>
                    <a:pt x="4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2" y="50"/>
                    <a:pt x="1" y="45"/>
                  </a:cubicBezTo>
                  <a:cubicBezTo>
                    <a:pt x="1" y="43"/>
                    <a:pt x="0" y="40"/>
                    <a:pt x="0" y="37"/>
                  </a:cubicBezTo>
                  <a:cubicBezTo>
                    <a:pt x="0" y="33"/>
                    <a:pt x="0" y="30"/>
                    <a:pt x="0" y="27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4"/>
            <p:cNvSpPr/>
            <p:nvPr/>
          </p:nvSpPr>
          <p:spPr bwMode="auto">
            <a:xfrm>
              <a:off x="5619750" y="3133725"/>
              <a:ext cx="17463" cy="90488"/>
            </a:xfrm>
            <a:custGeom>
              <a:avLst/>
              <a:gdLst>
                <a:gd name="T0" fmla="*/ 1 w 4"/>
                <a:gd name="T1" fmla="*/ 0 h 21"/>
                <a:gd name="T2" fmla="*/ 3 w 4"/>
                <a:gd name="T3" fmla="*/ 10 h 21"/>
                <a:gd name="T4" fmla="*/ 4 w 4"/>
                <a:gd name="T5" fmla="*/ 14 h 21"/>
                <a:gd name="T6" fmla="*/ 4 w 4"/>
                <a:gd name="T7" fmla="*/ 17 h 21"/>
                <a:gd name="T8" fmla="*/ 3 w 4"/>
                <a:gd name="T9" fmla="*/ 21 h 21"/>
                <a:gd name="T10" fmla="*/ 2 w 4"/>
                <a:gd name="T11" fmla="*/ 21 h 21"/>
                <a:gd name="T12" fmla="*/ 2 w 4"/>
                <a:gd name="T13" fmla="*/ 21 h 21"/>
                <a:gd name="T14" fmla="*/ 1 w 4"/>
                <a:gd name="T15" fmla="*/ 18 h 21"/>
                <a:gd name="T16" fmla="*/ 0 w 4"/>
                <a:gd name="T17" fmla="*/ 14 h 21"/>
                <a:gd name="T18" fmla="*/ 0 w 4"/>
                <a:gd name="T19" fmla="*/ 10 h 21"/>
                <a:gd name="T20" fmla="*/ 1 w 4"/>
                <a:gd name="T21" fmla="*/ 0 h 21"/>
                <a:gd name="T22" fmla="*/ 1 w 4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1">
                  <a:moveTo>
                    <a:pt x="1" y="0"/>
                  </a:moveTo>
                  <a:cubicBezTo>
                    <a:pt x="1" y="0"/>
                    <a:pt x="3" y="5"/>
                    <a:pt x="3" y="10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19"/>
                    <a:pt x="1" y="18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5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5"/>
            <p:cNvSpPr/>
            <p:nvPr/>
          </p:nvSpPr>
          <p:spPr bwMode="auto">
            <a:xfrm>
              <a:off x="5576888" y="3232150"/>
              <a:ext cx="139700" cy="93663"/>
            </a:xfrm>
            <a:custGeom>
              <a:avLst/>
              <a:gdLst>
                <a:gd name="T0" fmla="*/ 33 w 33"/>
                <a:gd name="T1" fmla="*/ 0 h 22"/>
                <a:gd name="T2" fmla="*/ 29 w 33"/>
                <a:gd name="T3" fmla="*/ 5 h 22"/>
                <a:gd name="T4" fmla="*/ 24 w 33"/>
                <a:gd name="T5" fmla="*/ 9 h 22"/>
                <a:gd name="T6" fmla="*/ 19 w 33"/>
                <a:gd name="T7" fmla="*/ 15 h 22"/>
                <a:gd name="T8" fmla="*/ 13 w 33"/>
                <a:gd name="T9" fmla="*/ 19 h 22"/>
                <a:gd name="T10" fmla="*/ 10 w 33"/>
                <a:gd name="T11" fmla="*/ 21 h 22"/>
                <a:gd name="T12" fmla="*/ 7 w 33"/>
                <a:gd name="T13" fmla="*/ 22 h 22"/>
                <a:gd name="T14" fmla="*/ 4 w 33"/>
                <a:gd name="T15" fmla="*/ 22 h 22"/>
                <a:gd name="T16" fmla="*/ 2 w 33"/>
                <a:gd name="T17" fmla="*/ 22 h 22"/>
                <a:gd name="T18" fmla="*/ 0 w 33"/>
                <a:gd name="T19" fmla="*/ 22 h 22"/>
                <a:gd name="T20" fmla="*/ 0 w 33"/>
                <a:gd name="T21" fmla="*/ 22 h 22"/>
                <a:gd name="T22" fmla="*/ 0 w 33"/>
                <a:gd name="T23" fmla="*/ 22 h 22"/>
                <a:gd name="T24" fmla="*/ 2 w 33"/>
                <a:gd name="T25" fmla="*/ 21 h 22"/>
                <a:gd name="T26" fmla="*/ 6 w 33"/>
                <a:gd name="T27" fmla="*/ 19 h 22"/>
                <a:gd name="T28" fmla="*/ 8 w 33"/>
                <a:gd name="T29" fmla="*/ 17 h 22"/>
                <a:gd name="T30" fmla="*/ 11 w 33"/>
                <a:gd name="T31" fmla="*/ 16 h 22"/>
                <a:gd name="T32" fmla="*/ 17 w 33"/>
                <a:gd name="T33" fmla="*/ 12 h 22"/>
                <a:gd name="T34" fmla="*/ 33 w 33"/>
                <a:gd name="T35" fmla="*/ 0 h 22"/>
                <a:gd name="T36" fmla="*/ 33 w 33"/>
                <a:gd name="T3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33" y="0"/>
                    <a:pt x="31" y="2"/>
                    <a:pt x="29" y="5"/>
                  </a:cubicBezTo>
                  <a:cubicBezTo>
                    <a:pt x="27" y="6"/>
                    <a:pt x="26" y="8"/>
                    <a:pt x="24" y="9"/>
                  </a:cubicBezTo>
                  <a:cubicBezTo>
                    <a:pt x="23" y="11"/>
                    <a:pt x="21" y="13"/>
                    <a:pt x="19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2" y="20"/>
                    <a:pt x="11" y="20"/>
                    <a:pt x="10" y="21"/>
                  </a:cubicBezTo>
                  <a:cubicBezTo>
                    <a:pt x="9" y="21"/>
                    <a:pt x="8" y="22"/>
                    <a:pt x="7" y="22"/>
                  </a:cubicBezTo>
                  <a:cubicBezTo>
                    <a:pt x="6" y="22"/>
                    <a:pt x="5" y="22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3" y="20"/>
                    <a:pt x="4" y="20"/>
                    <a:pt x="6" y="19"/>
                  </a:cubicBezTo>
                  <a:cubicBezTo>
                    <a:pt x="6" y="19"/>
                    <a:pt x="7" y="18"/>
                    <a:pt x="8" y="17"/>
                  </a:cubicBezTo>
                  <a:cubicBezTo>
                    <a:pt x="9" y="17"/>
                    <a:pt x="10" y="16"/>
                    <a:pt x="11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25" y="6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6"/>
            <p:cNvSpPr/>
            <p:nvPr/>
          </p:nvSpPr>
          <p:spPr bwMode="auto">
            <a:xfrm>
              <a:off x="5483225" y="3416300"/>
              <a:ext cx="200025" cy="98425"/>
            </a:xfrm>
            <a:custGeom>
              <a:avLst/>
              <a:gdLst>
                <a:gd name="T0" fmla="*/ 47 w 47"/>
                <a:gd name="T1" fmla="*/ 1 h 23"/>
                <a:gd name="T2" fmla="*/ 41 w 47"/>
                <a:gd name="T3" fmla="*/ 6 h 23"/>
                <a:gd name="T4" fmla="*/ 38 w 47"/>
                <a:gd name="T5" fmla="*/ 9 h 23"/>
                <a:gd name="T6" fmla="*/ 35 w 47"/>
                <a:gd name="T7" fmla="*/ 12 h 23"/>
                <a:gd name="T8" fmla="*/ 31 w 47"/>
                <a:gd name="T9" fmla="*/ 15 h 23"/>
                <a:gd name="T10" fmla="*/ 26 w 47"/>
                <a:gd name="T11" fmla="*/ 17 h 23"/>
                <a:gd name="T12" fmla="*/ 22 w 47"/>
                <a:gd name="T13" fmla="*/ 20 h 23"/>
                <a:gd name="T14" fmla="*/ 17 w 47"/>
                <a:gd name="T15" fmla="*/ 22 h 23"/>
                <a:gd name="T16" fmla="*/ 9 w 47"/>
                <a:gd name="T17" fmla="*/ 23 h 23"/>
                <a:gd name="T18" fmla="*/ 5 w 47"/>
                <a:gd name="T19" fmla="*/ 23 h 23"/>
                <a:gd name="T20" fmla="*/ 2 w 47"/>
                <a:gd name="T21" fmla="*/ 23 h 23"/>
                <a:gd name="T22" fmla="*/ 0 w 47"/>
                <a:gd name="T23" fmla="*/ 22 h 23"/>
                <a:gd name="T24" fmla="*/ 0 w 47"/>
                <a:gd name="T25" fmla="*/ 22 h 23"/>
                <a:gd name="T26" fmla="*/ 0 w 47"/>
                <a:gd name="T27" fmla="*/ 22 h 23"/>
                <a:gd name="T28" fmla="*/ 0 w 47"/>
                <a:gd name="T29" fmla="*/ 22 h 23"/>
                <a:gd name="T30" fmla="*/ 2 w 47"/>
                <a:gd name="T31" fmla="*/ 22 h 23"/>
                <a:gd name="T32" fmla="*/ 8 w 47"/>
                <a:gd name="T33" fmla="*/ 20 h 23"/>
                <a:gd name="T34" fmla="*/ 12 w 47"/>
                <a:gd name="T35" fmla="*/ 19 h 23"/>
                <a:gd name="T36" fmla="*/ 16 w 47"/>
                <a:gd name="T37" fmla="*/ 18 h 23"/>
                <a:gd name="T38" fmla="*/ 20 w 47"/>
                <a:gd name="T39" fmla="*/ 16 h 23"/>
                <a:gd name="T40" fmla="*/ 25 w 47"/>
                <a:gd name="T41" fmla="*/ 14 h 23"/>
                <a:gd name="T42" fmla="*/ 29 w 47"/>
                <a:gd name="T43" fmla="*/ 12 h 23"/>
                <a:gd name="T44" fmla="*/ 33 w 47"/>
                <a:gd name="T45" fmla="*/ 10 h 23"/>
                <a:gd name="T46" fmla="*/ 40 w 47"/>
                <a:gd name="T47" fmla="*/ 5 h 23"/>
                <a:gd name="T48" fmla="*/ 47 w 47"/>
                <a:gd name="T49" fmla="*/ 0 h 23"/>
                <a:gd name="T50" fmla="*/ 47 w 47"/>
                <a:gd name="T51" fmla="*/ 0 h 23"/>
                <a:gd name="T52" fmla="*/ 47 w 47"/>
                <a:gd name="T5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23">
                  <a:moveTo>
                    <a:pt x="47" y="1"/>
                  </a:moveTo>
                  <a:cubicBezTo>
                    <a:pt x="47" y="1"/>
                    <a:pt x="45" y="3"/>
                    <a:pt x="41" y="6"/>
                  </a:cubicBezTo>
                  <a:cubicBezTo>
                    <a:pt x="40" y="7"/>
                    <a:pt x="39" y="8"/>
                    <a:pt x="38" y="9"/>
                  </a:cubicBezTo>
                  <a:cubicBezTo>
                    <a:pt x="37" y="10"/>
                    <a:pt x="36" y="11"/>
                    <a:pt x="35" y="12"/>
                  </a:cubicBezTo>
                  <a:cubicBezTo>
                    <a:pt x="33" y="13"/>
                    <a:pt x="32" y="14"/>
                    <a:pt x="31" y="15"/>
                  </a:cubicBezTo>
                  <a:cubicBezTo>
                    <a:pt x="29" y="15"/>
                    <a:pt x="28" y="16"/>
                    <a:pt x="26" y="17"/>
                  </a:cubicBezTo>
                  <a:cubicBezTo>
                    <a:pt x="25" y="18"/>
                    <a:pt x="23" y="19"/>
                    <a:pt x="22" y="20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4" y="22"/>
                    <a:pt x="11" y="23"/>
                    <a:pt x="9" y="23"/>
                  </a:cubicBezTo>
                  <a:cubicBezTo>
                    <a:pt x="7" y="23"/>
                    <a:pt x="6" y="23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4" y="21"/>
                    <a:pt x="6" y="21"/>
                    <a:pt x="8" y="20"/>
                  </a:cubicBezTo>
                  <a:cubicBezTo>
                    <a:pt x="9" y="20"/>
                    <a:pt x="10" y="19"/>
                    <a:pt x="12" y="19"/>
                  </a:cubicBezTo>
                  <a:cubicBezTo>
                    <a:pt x="13" y="18"/>
                    <a:pt x="15" y="18"/>
                    <a:pt x="16" y="18"/>
                  </a:cubicBezTo>
                  <a:cubicBezTo>
                    <a:pt x="17" y="17"/>
                    <a:pt x="19" y="17"/>
                    <a:pt x="20" y="16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4"/>
                    <a:pt x="28" y="13"/>
                    <a:pt x="29" y="12"/>
                  </a:cubicBezTo>
                  <a:cubicBezTo>
                    <a:pt x="31" y="11"/>
                    <a:pt x="32" y="11"/>
                    <a:pt x="33" y="10"/>
                  </a:cubicBezTo>
                  <a:cubicBezTo>
                    <a:pt x="36" y="8"/>
                    <a:pt x="38" y="6"/>
                    <a:pt x="40" y="5"/>
                  </a:cubicBezTo>
                  <a:cubicBezTo>
                    <a:pt x="45" y="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7"/>
            <p:cNvSpPr/>
            <p:nvPr/>
          </p:nvSpPr>
          <p:spPr bwMode="auto">
            <a:xfrm>
              <a:off x="5394325" y="3586163"/>
              <a:ext cx="238125" cy="120650"/>
            </a:xfrm>
            <a:custGeom>
              <a:avLst/>
              <a:gdLst>
                <a:gd name="T0" fmla="*/ 56 w 56"/>
                <a:gd name="T1" fmla="*/ 0 h 28"/>
                <a:gd name="T2" fmla="*/ 49 w 56"/>
                <a:gd name="T3" fmla="*/ 7 h 28"/>
                <a:gd name="T4" fmla="*/ 41 w 56"/>
                <a:gd name="T5" fmla="*/ 13 h 28"/>
                <a:gd name="T6" fmla="*/ 36 w 56"/>
                <a:gd name="T7" fmla="*/ 17 h 28"/>
                <a:gd name="T8" fmla="*/ 31 w 56"/>
                <a:gd name="T9" fmla="*/ 20 h 28"/>
                <a:gd name="T10" fmla="*/ 26 w 56"/>
                <a:gd name="T11" fmla="*/ 22 h 28"/>
                <a:gd name="T12" fmla="*/ 20 w 56"/>
                <a:gd name="T13" fmla="*/ 24 h 28"/>
                <a:gd name="T14" fmla="*/ 10 w 56"/>
                <a:gd name="T15" fmla="*/ 27 h 28"/>
                <a:gd name="T16" fmla="*/ 3 w 56"/>
                <a:gd name="T17" fmla="*/ 28 h 28"/>
                <a:gd name="T18" fmla="*/ 1 w 56"/>
                <a:gd name="T19" fmla="*/ 28 h 28"/>
                <a:gd name="T20" fmla="*/ 0 w 56"/>
                <a:gd name="T21" fmla="*/ 27 h 28"/>
                <a:gd name="T22" fmla="*/ 0 w 56"/>
                <a:gd name="T23" fmla="*/ 27 h 28"/>
                <a:gd name="T24" fmla="*/ 0 w 56"/>
                <a:gd name="T25" fmla="*/ 27 h 28"/>
                <a:gd name="T26" fmla="*/ 3 w 56"/>
                <a:gd name="T27" fmla="*/ 26 h 28"/>
                <a:gd name="T28" fmla="*/ 6 w 56"/>
                <a:gd name="T29" fmla="*/ 25 h 28"/>
                <a:gd name="T30" fmla="*/ 10 w 56"/>
                <a:gd name="T31" fmla="*/ 24 h 28"/>
                <a:gd name="T32" fmla="*/ 19 w 56"/>
                <a:gd name="T33" fmla="*/ 20 h 28"/>
                <a:gd name="T34" fmla="*/ 24 w 56"/>
                <a:gd name="T35" fmla="*/ 19 h 28"/>
                <a:gd name="T36" fmla="*/ 30 w 56"/>
                <a:gd name="T37" fmla="*/ 17 h 28"/>
                <a:gd name="T38" fmla="*/ 35 w 56"/>
                <a:gd name="T39" fmla="*/ 14 h 28"/>
                <a:gd name="T40" fmla="*/ 39 w 56"/>
                <a:gd name="T41" fmla="*/ 11 h 28"/>
                <a:gd name="T42" fmla="*/ 48 w 56"/>
                <a:gd name="T43" fmla="*/ 6 h 28"/>
                <a:gd name="T44" fmla="*/ 56 w 56"/>
                <a:gd name="T45" fmla="*/ 0 h 28"/>
                <a:gd name="T46" fmla="*/ 56 w 56"/>
                <a:gd name="T4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28">
                  <a:moveTo>
                    <a:pt x="56" y="0"/>
                  </a:moveTo>
                  <a:cubicBezTo>
                    <a:pt x="56" y="0"/>
                    <a:pt x="53" y="3"/>
                    <a:pt x="49" y="7"/>
                  </a:cubicBezTo>
                  <a:cubicBezTo>
                    <a:pt x="46" y="9"/>
                    <a:pt x="44" y="11"/>
                    <a:pt x="41" y="13"/>
                  </a:cubicBezTo>
                  <a:cubicBezTo>
                    <a:pt x="39" y="14"/>
                    <a:pt x="38" y="15"/>
                    <a:pt x="36" y="17"/>
                  </a:cubicBezTo>
                  <a:cubicBezTo>
                    <a:pt x="35" y="18"/>
                    <a:pt x="33" y="19"/>
                    <a:pt x="31" y="20"/>
                  </a:cubicBezTo>
                  <a:cubicBezTo>
                    <a:pt x="29" y="21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7" y="25"/>
                    <a:pt x="13" y="26"/>
                    <a:pt x="10" y="27"/>
                  </a:cubicBezTo>
                  <a:cubicBezTo>
                    <a:pt x="8" y="27"/>
                    <a:pt x="5" y="28"/>
                    <a:pt x="3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7"/>
                    <a:pt x="3" y="26"/>
                  </a:cubicBezTo>
                  <a:cubicBezTo>
                    <a:pt x="4" y="26"/>
                    <a:pt x="5" y="26"/>
                    <a:pt x="6" y="25"/>
                  </a:cubicBezTo>
                  <a:cubicBezTo>
                    <a:pt x="7" y="25"/>
                    <a:pt x="8" y="24"/>
                    <a:pt x="10" y="24"/>
                  </a:cubicBezTo>
                  <a:cubicBezTo>
                    <a:pt x="12" y="22"/>
                    <a:pt x="16" y="21"/>
                    <a:pt x="19" y="20"/>
                  </a:cubicBezTo>
                  <a:cubicBezTo>
                    <a:pt x="21" y="20"/>
                    <a:pt x="23" y="19"/>
                    <a:pt x="24" y="19"/>
                  </a:cubicBezTo>
                  <a:cubicBezTo>
                    <a:pt x="26" y="18"/>
                    <a:pt x="28" y="18"/>
                    <a:pt x="30" y="17"/>
                  </a:cubicBezTo>
                  <a:cubicBezTo>
                    <a:pt x="31" y="16"/>
                    <a:pt x="33" y="15"/>
                    <a:pt x="35" y="14"/>
                  </a:cubicBezTo>
                  <a:cubicBezTo>
                    <a:pt x="36" y="13"/>
                    <a:pt x="38" y="12"/>
                    <a:pt x="39" y="11"/>
                  </a:cubicBezTo>
                  <a:cubicBezTo>
                    <a:pt x="43" y="9"/>
                    <a:pt x="45" y="8"/>
                    <a:pt x="48" y="6"/>
                  </a:cubicBezTo>
                  <a:cubicBezTo>
                    <a:pt x="53" y="2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8"/>
            <p:cNvSpPr/>
            <p:nvPr/>
          </p:nvSpPr>
          <p:spPr bwMode="auto">
            <a:xfrm>
              <a:off x="5327650" y="3795713"/>
              <a:ext cx="249238" cy="90488"/>
            </a:xfrm>
            <a:custGeom>
              <a:avLst/>
              <a:gdLst>
                <a:gd name="T0" fmla="*/ 59 w 59"/>
                <a:gd name="T1" fmla="*/ 0 h 21"/>
                <a:gd name="T2" fmla="*/ 56 w 59"/>
                <a:gd name="T3" fmla="*/ 1 h 21"/>
                <a:gd name="T4" fmla="*/ 49 w 59"/>
                <a:gd name="T5" fmla="*/ 2 h 21"/>
                <a:gd name="T6" fmla="*/ 39 w 59"/>
                <a:gd name="T7" fmla="*/ 4 h 21"/>
                <a:gd name="T8" fmla="*/ 34 w 59"/>
                <a:gd name="T9" fmla="*/ 6 h 21"/>
                <a:gd name="T10" fmla="*/ 28 w 59"/>
                <a:gd name="T11" fmla="*/ 7 h 21"/>
                <a:gd name="T12" fmla="*/ 25 w 59"/>
                <a:gd name="T13" fmla="*/ 8 h 21"/>
                <a:gd name="T14" fmla="*/ 25 w 59"/>
                <a:gd name="T15" fmla="*/ 9 h 21"/>
                <a:gd name="T16" fmla="*/ 24 w 59"/>
                <a:gd name="T17" fmla="*/ 9 h 21"/>
                <a:gd name="T18" fmla="*/ 23 w 59"/>
                <a:gd name="T19" fmla="*/ 9 h 21"/>
                <a:gd name="T20" fmla="*/ 18 w 59"/>
                <a:gd name="T21" fmla="*/ 12 h 21"/>
                <a:gd name="T22" fmla="*/ 15 w 59"/>
                <a:gd name="T23" fmla="*/ 13 h 21"/>
                <a:gd name="T24" fmla="*/ 13 w 59"/>
                <a:gd name="T25" fmla="*/ 14 h 21"/>
                <a:gd name="T26" fmla="*/ 9 w 59"/>
                <a:gd name="T27" fmla="*/ 16 h 21"/>
                <a:gd name="T28" fmla="*/ 3 w 59"/>
                <a:gd name="T29" fmla="*/ 19 h 21"/>
                <a:gd name="T30" fmla="*/ 0 w 59"/>
                <a:gd name="T31" fmla="*/ 21 h 21"/>
                <a:gd name="T32" fmla="*/ 0 w 59"/>
                <a:gd name="T33" fmla="*/ 20 h 21"/>
                <a:gd name="T34" fmla="*/ 0 w 59"/>
                <a:gd name="T35" fmla="*/ 20 h 21"/>
                <a:gd name="T36" fmla="*/ 2 w 59"/>
                <a:gd name="T37" fmla="*/ 18 h 21"/>
                <a:gd name="T38" fmla="*/ 4 w 59"/>
                <a:gd name="T39" fmla="*/ 16 h 21"/>
                <a:gd name="T40" fmla="*/ 7 w 59"/>
                <a:gd name="T41" fmla="*/ 13 h 21"/>
                <a:gd name="T42" fmla="*/ 11 w 59"/>
                <a:gd name="T43" fmla="*/ 11 h 21"/>
                <a:gd name="T44" fmla="*/ 16 w 59"/>
                <a:gd name="T45" fmla="*/ 8 h 21"/>
                <a:gd name="T46" fmla="*/ 21 w 59"/>
                <a:gd name="T47" fmla="*/ 6 h 21"/>
                <a:gd name="T48" fmla="*/ 23 w 59"/>
                <a:gd name="T49" fmla="*/ 5 h 21"/>
                <a:gd name="T50" fmla="*/ 24 w 59"/>
                <a:gd name="T51" fmla="*/ 5 h 21"/>
                <a:gd name="T52" fmla="*/ 24 w 59"/>
                <a:gd name="T53" fmla="*/ 5 h 21"/>
                <a:gd name="T54" fmla="*/ 27 w 59"/>
                <a:gd name="T55" fmla="*/ 4 h 21"/>
                <a:gd name="T56" fmla="*/ 33 w 59"/>
                <a:gd name="T57" fmla="*/ 3 h 21"/>
                <a:gd name="T58" fmla="*/ 39 w 59"/>
                <a:gd name="T59" fmla="*/ 2 h 21"/>
                <a:gd name="T60" fmla="*/ 49 w 59"/>
                <a:gd name="T61" fmla="*/ 1 h 21"/>
                <a:gd name="T62" fmla="*/ 56 w 59"/>
                <a:gd name="T63" fmla="*/ 0 h 21"/>
                <a:gd name="T64" fmla="*/ 59 w 59"/>
                <a:gd name="T65" fmla="*/ 0 h 21"/>
                <a:gd name="T66" fmla="*/ 59 w 59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21">
                  <a:moveTo>
                    <a:pt x="59" y="0"/>
                  </a:moveTo>
                  <a:cubicBezTo>
                    <a:pt x="59" y="0"/>
                    <a:pt x="58" y="0"/>
                    <a:pt x="56" y="1"/>
                  </a:cubicBezTo>
                  <a:cubicBezTo>
                    <a:pt x="54" y="1"/>
                    <a:pt x="52" y="1"/>
                    <a:pt x="49" y="2"/>
                  </a:cubicBezTo>
                  <a:cubicBezTo>
                    <a:pt x="46" y="2"/>
                    <a:pt x="43" y="3"/>
                    <a:pt x="39" y="4"/>
                  </a:cubicBezTo>
                  <a:cubicBezTo>
                    <a:pt x="37" y="4"/>
                    <a:pt x="36" y="5"/>
                    <a:pt x="34" y="6"/>
                  </a:cubicBezTo>
                  <a:cubicBezTo>
                    <a:pt x="32" y="6"/>
                    <a:pt x="30" y="7"/>
                    <a:pt x="28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10"/>
                    <a:pt x="19" y="11"/>
                    <a:pt x="18" y="12"/>
                  </a:cubicBezTo>
                  <a:cubicBezTo>
                    <a:pt x="17" y="12"/>
                    <a:pt x="16" y="13"/>
                    <a:pt x="15" y="13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5"/>
                    <a:pt x="10" y="16"/>
                    <a:pt x="9" y="16"/>
                  </a:cubicBezTo>
                  <a:cubicBezTo>
                    <a:pt x="6" y="17"/>
                    <a:pt x="4" y="19"/>
                    <a:pt x="3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2" y="18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9" y="13"/>
                    <a:pt x="10" y="12"/>
                    <a:pt x="11" y="11"/>
                  </a:cubicBezTo>
                  <a:cubicBezTo>
                    <a:pt x="13" y="10"/>
                    <a:pt x="14" y="9"/>
                    <a:pt x="16" y="8"/>
                  </a:cubicBezTo>
                  <a:cubicBezTo>
                    <a:pt x="18" y="7"/>
                    <a:pt x="20" y="7"/>
                    <a:pt x="21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4"/>
                    <a:pt x="31" y="3"/>
                    <a:pt x="33" y="3"/>
                  </a:cubicBezTo>
                  <a:cubicBezTo>
                    <a:pt x="35" y="2"/>
                    <a:pt x="37" y="2"/>
                    <a:pt x="39" y="2"/>
                  </a:cubicBezTo>
                  <a:cubicBezTo>
                    <a:pt x="42" y="1"/>
                    <a:pt x="46" y="1"/>
                    <a:pt x="49" y="1"/>
                  </a:cubicBezTo>
                  <a:cubicBezTo>
                    <a:pt x="52" y="0"/>
                    <a:pt x="54" y="0"/>
                    <a:pt x="56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9"/>
            <p:cNvSpPr/>
            <p:nvPr/>
          </p:nvSpPr>
          <p:spPr bwMode="auto">
            <a:xfrm>
              <a:off x="6742113" y="2825750"/>
              <a:ext cx="741363" cy="1166813"/>
            </a:xfrm>
            <a:custGeom>
              <a:avLst/>
              <a:gdLst>
                <a:gd name="T0" fmla="*/ 31 w 175"/>
                <a:gd name="T1" fmla="*/ 20 h 273"/>
                <a:gd name="T2" fmla="*/ 23 w 175"/>
                <a:gd name="T3" fmla="*/ 17 h 273"/>
                <a:gd name="T4" fmla="*/ 32 w 175"/>
                <a:gd name="T5" fmla="*/ 46 h 273"/>
                <a:gd name="T6" fmla="*/ 18 w 175"/>
                <a:gd name="T7" fmla="*/ 62 h 273"/>
                <a:gd name="T8" fmla="*/ 23 w 175"/>
                <a:gd name="T9" fmla="*/ 95 h 273"/>
                <a:gd name="T10" fmla="*/ 16 w 175"/>
                <a:gd name="T11" fmla="*/ 97 h 273"/>
                <a:gd name="T12" fmla="*/ 10 w 175"/>
                <a:gd name="T13" fmla="*/ 96 h 273"/>
                <a:gd name="T14" fmla="*/ 16 w 175"/>
                <a:gd name="T15" fmla="*/ 116 h 273"/>
                <a:gd name="T16" fmla="*/ 3 w 175"/>
                <a:gd name="T17" fmla="*/ 122 h 273"/>
                <a:gd name="T18" fmla="*/ 10 w 175"/>
                <a:gd name="T19" fmla="*/ 155 h 273"/>
                <a:gd name="T20" fmla="*/ 0 w 175"/>
                <a:gd name="T21" fmla="*/ 156 h 273"/>
                <a:gd name="T22" fmla="*/ 7 w 175"/>
                <a:gd name="T23" fmla="*/ 181 h 273"/>
                <a:gd name="T24" fmla="*/ 2 w 175"/>
                <a:gd name="T25" fmla="*/ 186 h 273"/>
                <a:gd name="T26" fmla="*/ 16 w 175"/>
                <a:gd name="T27" fmla="*/ 205 h 273"/>
                <a:gd name="T28" fmla="*/ 10 w 175"/>
                <a:gd name="T29" fmla="*/ 211 h 273"/>
                <a:gd name="T30" fmla="*/ 27 w 175"/>
                <a:gd name="T31" fmla="*/ 221 h 273"/>
                <a:gd name="T32" fmla="*/ 32 w 175"/>
                <a:gd name="T33" fmla="*/ 228 h 273"/>
                <a:gd name="T34" fmla="*/ 56 w 175"/>
                <a:gd name="T35" fmla="*/ 237 h 273"/>
                <a:gd name="T36" fmla="*/ 87 w 175"/>
                <a:gd name="T37" fmla="*/ 251 h 273"/>
                <a:gd name="T38" fmla="*/ 84 w 175"/>
                <a:gd name="T39" fmla="*/ 254 h 273"/>
                <a:gd name="T40" fmla="*/ 99 w 175"/>
                <a:gd name="T41" fmla="*/ 257 h 273"/>
                <a:gd name="T42" fmla="*/ 117 w 175"/>
                <a:gd name="T43" fmla="*/ 273 h 273"/>
                <a:gd name="T44" fmla="*/ 116 w 175"/>
                <a:gd name="T45" fmla="*/ 248 h 273"/>
                <a:gd name="T46" fmla="*/ 121 w 175"/>
                <a:gd name="T47" fmla="*/ 244 h 273"/>
                <a:gd name="T48" fmla="*/ 119 w 175"/>
                <a:gd name="T49" fmla="*/ 242 h 273"/>
                <a:gd name="T50" fmla="*/ 136 w 175"/>
                <a:gd name="T51" fmla="*/ 228 h 273"/>
                <a:gd name="T52" fmla="*/ 148 w 175"/>
                <a:gd name="T53" fmla="*/ 221 h 273"/>
                <a:gd name="T54" fmla="*/ 143 w 175"/>
                <a:gd name="T55" fmla="*/ 216 h 273"/>
                <a:gd name="T56" fmla="*/ 161 w 175"/>
                <a:gd name="T57" fmla="*/ 206 h 273"/>
                <a:gd name="T58" fmla="*/ 155 w 175"/>
                <a:gd name="T59" fmla="*/ 201 h 273"/>
                <a:gd name="T60" fmla="*/ 168 w 175"/>
                <a:gd name="T61" fmla="*/ 190 h 273"/>
                <a:gd name="T62" fmla="*/ 175 w 175"/>
                <a:gd name="T63" fmla="*/ 185 h 273"/>
                <a:gd name="T64" fmla="*/ 165 w 175"/>
                <a:gd name="T65" fmla="*/ 182 h 273"/>
                <a:gd name="T66" fmla="*/ 169 w 175"/>
                <a:gd name="T67" fmla="*/ 172 h 273"/>
                <a:gd name="T68" fmla="*/ 160 w 175"/>
                <a:gd name="T69" fmla="*/ 157 h 273"/>
                <a:gd name="T70" fmla="*/ 163 w 175"/>
                <a:gd name="T71" fmla="*/ 144 h 273"/>
                <a:gd name="T72" fmla="*/ 162 w 175"/>
                <a:gd name="T73" fmla="*/ 138 h 273"/>
                <a:gd name="T74" fmla="*/ 156 w 175"/>
                <a:gd name="T75" fmla="*/ 140 h 273"/>
                <a:gd name="T76" fmla="*/ 153 w 175"/>
                <a:gd name="T77" fmla="*/ 128 h 273"/>
                <a:gd name="T78" fmla="*/ 147 w 175"/>
                <a:gd name="T79" fmla="*/ 136 h 273"/>
                <a:gd name="T80" fmla="*/ 141 w 175"/>
                <a:gd name="T81" fmla="*/ 117 h 273"/>
                <a:gd name="T82" fmla="*/ 131 w 175"/>
                <a:gd name="T83" fmla="*/ 101 h 273"/>
                <a:gd name="T84" fmla="*/ 128 w 175"/>
                <a:gd name="T85" fmla="*/ 108 h 273"/>
                <a:gd name="T86" fmla="*/ 119 w 175"/>
                <a:gd name="T87" fmla="*/ 95 h 273"/>
                <a:gd name="T88" fmla="*/ 110 w 175"/>
                <a:gd name="T89" fmla="*/ 83 h 273"/>
                <a:gd name="T90" fmla="*/ 107 w 175"/>
                <a:gd name="T91" fmla="*/ 92 h 273"/>
                <a:gd name="T92" fmla="*/ 94 w 175"/>
                <a:gd name="T93" fmla="*/ 80 h 273"/>
                <a:gd name="T94" fmla="*/ 82 w 175"/>
                <a:gd name="T95" fmla="*/ 78 h 273"/>
                <a:gd name="T96" fmla="*/ 67 w 175"/>
                <a:gd name="T97" fmla="*/ 53 h 273"/>
                <a:gd name="T98" fmla="*/ 64 w 175"/>
                <a:gd name="T99" fmla="*/ 57 h 273"/>
                <a:gd name="T100" fmla="*/ 52 w 175"/>
                <a:gd name="T101" fmla="*/ 43 h 273"/>
                <a:gd name="T102" fmla="*/ 48 w 175"/>
                <a:gd name="T103" fmla="*/ 30 h 273"/>
                <a:gd name="T104" fmla="*/ 43 w 175"/>
                <a:gd name="T105" fmla="*/ 30 h 273"/>
                <a:gd name="T106" fmla="*/ 38 w 175"/>
                <a:gd name="T107" fmla="*/ 17 h 273"/>
                <a:gd name="T108" fmla="*/ 29 w 175"/>
                <a:gd name="T109" fmla="*/ 0 h 273"/>
                <a:gd name="T110" fmla="*/ 31 w 175"/>
                <a:gd name="T111" fmla="*/ 2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273">
                  <a:moveTo>
                    <a:pt x="31" y="20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35" y="30"/>
                    <a:pt x="32" y="46"/>
                  </a:cubicBezTo>
                  <a:cubicBezTo>
                    <a:pt x="28" y="62"/>
                    <a:pt x="18" y="62"/>
                    <a:pt x="18" y="62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19" y="97"/>
                    <a:pt x="16" y="97"/>
                  </a:cubicBezTo>
                  <a:cubicBezTo>
                    <a:pt x="13" y="97"/>
                    <a:pt x="10" y="96"/>
                    <a:pt x="10" y="96"/>
                  </a:cubicBezTo>
                  <a:cubicBezTo>
                    <a:pt x="10" y="96"/>
                    <a:pt x="18" y="110"/>
                    <a:pt x="16" y="116"/>
                  </a:cubicBezTo>
                  <a:cubicBezTo>
                    <a:pt x="14" y="121"/>
                    <a:pt x="3" y="122"/>
                    <a:pt x="3" y="122"/>
                  </a:cubicBezTo>
                  <a:cubicBezTo>
                    <a:pt x="3" y="122"/>
                    <a:pt x="14" y="148"/>
                    <a:pt x="10" y="155"/>
                  </a:cubicBezTo>
                  <a:cubicBezTo>
                    <a:pt x="6" y="161"/>
                    <a:pt x="0" y="156"/>
                    <a:pt x="0" y="156"/>
                  </a:cubicBezTo>
                  <a:cubicBezTo>
                    <a:pt x="0" y="156"/>
                    <a:pt x="9" y="175"/>
                    <a:pt x="7" y="181"/>
                  </a:cubicBezTo>
                  <a:cubicBezTo>
                    <a:pt x="4" y="187"/>
                    <a:pt x="2" y="186"/>
                    <a:pt x="2" y="186"/>
                  </a:cubicBezTo>
                  <a:cubicBezTo>
                    <a:pt x="2" y="186"/>
                    <a:pt x="14" y="200"/>
                    <a:pt x="16" y="205"/>
                  </a:cubicBezTo>
                  <a:cubicBezTo>
                    <a:pt x="17" y="211"/>
                    <a:pt x="10" y="211"/>
                    <a:pt x="10" y="211"/>
                  </a:cubicBezTo>
                  <a:cubicBezTo>
                    <a:pt x="10" y="211"/>
                    <a:pt x="22" y="220"/>
                    <a:pt x="27" y="221"/>
                  </a:cubicBezTo>
                  <a:cubicBezTo>
                    <a:pt x="32" y="222"/>
                    <a:pt x="32" y="228"/>
                    <a:pt x="32" y="228"/>
                  </a:cubicBezTo>
                  <a:cubicBezTo>
                    <a:pt x="32" y="228"/>
                    <a:pt x="41" y="232"/>
                    <a:pt x="56" y="237"/>
                  </a:cubicBezTo>
                  <a:cubicBezTo>
                    <a:pt x="71" y="243"/>
                    <a:pt x="92" y="245"/>
                    <a:pt x="87" y="251"/>
                  </a:cubicBezTo>
                  <a:cubicBezTo>
                    <a:pt x="82" y="257"/>
                    <a:pt x="84" y="254"/>
                    <a:pt x="84" y="254"/>
                  </a:cubicBezTo>
                  <a:cubicBezTo>
                    <a:pt x="84" y="254"/>
                    <a:pt x="95" y="254"/>
                    <a:pt x="99" y="257"/>
                  </a:cubicBezTo>
                  <a:cubicBezTo>
                    <a:pt x="102" y="259"/>
                    <a:pt x="117" y="273"/>
                    <a:pt x="117" y="273"/>
                  </a:cubicBezTo>
                  <a:cubicBezTo>
                    <a:pt x="117" y="273"/>
                    <a:pt x="112" y="252"/>
                    <a:pt x="116" y="248"/>
                  </a:cubicBezTo>
                  <a:cubicBezTo>
                    <a:pt x="119" y="244"/>
                    <a:pt x="121" y="244"/>
                    <a:pt x="121" y="244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19" y="242"/>
                    <a:pt x="128" y="232"/>
                    <a:pt x="136" y="228"/>
                  </a:cubicBezTo>
                  <a:cubicBezTo>
                    <a:pt x="144" y="224"/>
                    <a:pt x="148" y="221"/>
                    <a:pt x="148" y="221"/>
                  </a:cubicBezTo>
                  <a:cubicBezTo>
                    <a:pt x="143" y="216"/>
                    <a:pt x="143" y="216"/>
                    <a:pt x="143" y="216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55" y="201"/>
                    <a:pt x="155" y="201"/>
                    <a:pt x="155" y="201"/>
                  </a:cubicBezTo>
                  <a:cubicBezTo>
                    <a:pt x="155" y="201"/>
                    <a:pt x="166" y="193"/>
                    <a:pt x="168" y="190"/>
                  </a:cubicBezTo>
                  <a:cubicBezTo>
                    <a:pt x="171" y="188"/>
                    <a:pt x="175" y="185"/>
                    <a:pt x="175" y="185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5" y="182"/>
                    <a:pt x="168" y="177"/>
                    <a:pt x="169" y="172"/>
                  </a:cubicBezTo>
                  <a:cubicBezTo>
                    <a:pt x="170" y="166"/>
                    <a:pt x="160" y="157"/>
                    <a:pt x="160" y="157"/>
                  </a:cubicBezTo>
                  <a:cubicBezTo>
                    <a:pt x="160" y="157"/>
                    <a:pt x="164" y="146"/>
                    <a:pt x="163" y="144"/>
                  </a:cubicBezTo>
                  <a:cubicBezTo>
                    <a:pt x="163" y="141"/>
                    <a:pt x="162" y="138"/>
                    <a:pt x="162" y="138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3" y="128"/>
                    <a:pt x="153" y="128"/>
                    <a:pt x="153" y="128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7" y="136"/>
                    <a:pt x="149" y="129"/>
                    <a:pt x="141" y="117"/>
                  </a:cubicBezTo>
                  <a:cubicBezTo>
                    <a:pt x="134" y="104"/>
                    <a:pt x="131" y="101"/>
                    <a:pt x="131" y="101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5" y="103"/>
                    <a:pt x="119" y="95"/>
                  </a:cubicBezTo>
                  <a:cubicBezTo>
                    <a:pt x="112" y="87"/>
                    <a:pt x="110" y="83"/>
                    <a:pt x="110" y="83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7" y="92"/>
                    <a:pt x="98" y="80"/>
                    <a:pt x="94" y="80"/>
                  </a:cubicBezTo>
                  <a:cubicBezTo>
                    <a:pt x="90" y="81"/>
                    <a:pt x="87" y="83"/>
                    <a:pt x="82" y="78"/>
                  </a:cubicBezTo>
                  <a:cubicBezTo>
                    <a:pt x="78" y="73"/>
                    <a:pt x="67" y="53"/>
                    <a:pt x="67" y="53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7"/>
                    <a:pt x="55" y="52"/>
                    <a:pt x="52" y="43"/>
                  </a:cubicBezTo>
                  <a:cubicBezTo>
                    <a:pt x="49" y="34"/>
                    <a:pt x="48" y="30"/>
                    <a:pt x="48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1" y="25"/>
                    <a:pt x="38" y="17"/>
                  </a:cubicBezTo>
                  <a:cubicBezTo>
                    <a:pt x="34" y="9"/>
                    <a:pt x="29" y="0"/>
                    <a:pt x="29" y="0"/>
                  </a:cubicBezTo>
                  <a:cubicBezTo>
                    <a:pt x="31" y="20"/>
                    <a:pt x="31" y="20"/>
                    <a:pt x="31" y="20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0"/>
            <p:cNvSpPr/>
            <p:nvPr/>
          </p:nvSpPr>
          <p:spPr bwMode="auto">
            <a:xfrm>
              <a:off x="6742113" y="2868613"/>
              <a:ext cx="465138" cy="1098550"/>
            </a:xfrm>
            <a:custGeom>
              <a:avLst/>
              <a:gdLst>
                <a:gd name="T0" fmla="*/ 30 w 110"/>
                <a:gd name="T1" fmla="*/ 0 h 257"/>
                <a:gd name="T2" fmla="*/ 31 w 110"/>
                <a:gd name="T3" fmla="*/ 10 h 257"/>
                <a:gd name="T4" fmla="*/ 23 w 110"/>
                <a:gd name="T5" fmla="*/ 7 h 257"/>
                <a:gd name="T6" fmla="*/ 32 w 110"/>
                <a:gd name="T7" fmla="*/ 30 h 257"/>
                <a:gd name="T8" fmla="*/ 32 w 110"/>
                <a:gd name="T9" fmla="*/ 36 h 257"/>
                <a:gd name="T10" fmla="*/ 18 w 110"/>
                <a:gd name="T11" fmla="*/ 52 h 257"/>
                <a:gd name="T12" fmla="*/ 18 w 110"/>
                <a:gd name="T13" fmla="*/ 52 h 257"/>
                <a:gd name="T14" fmla="*/ 23 w 110"/>
                <a:gd name="T15" fmla="*/ 85 h 257"/>
                <a:gd name="T16" fmla="*/ 23 w 110"/>
                <a:gd name="T17" fmla="*/ 85 h 257"/>
                <a:gd name="T18" fmla="*/ 17 w 110"/>
                <a:gd name="T19" fmla="*/ 87 h 257"/>
                <a:gd name="T20" fmla="*/ 16 w 110"/>
                <a:gd name="T21" fmla="*/ 87 h 257"/>
                <a:gd name="T22" fmla="*/ 10 w 110"/>
                <a:gd name="T23" fmla="*/ 86 h 257"/>
                <a:gd name="T24" fmla="*/ 16 w 110"/>
                <a:gd name="T25" fmla="*/ 103 h 257"/>
                <a:gd name="T26" fmla="*/ 16 w 110"/>
                <a:gd name="T27" fmla="*/ 106 h 257"/>
                <a:gd name="T28" fmla="*/ 3 w 110"/>
                <a:gd name="T29" fmla="*/ 112 h 257"/>
                <a:gd name="T30" fmla="*/ 11 w 110"/>
                <a:gd name="T31" fmla="*/ 141 h 257"/>
                <a:gd name="T32" fmla="*/ 10 w 110"/>
                <a:gd name="T33" fmla="*/ 145 h 257"/>
                <a:gd name="T34" fmla="*/ 5 w 110"/>
                <a:gd name="T35" fmla="*/ 148 h 257"/>
                <a:gd name="T36" fmla="*/ 0 w 110"/>
                <a:gd name="T37" fmla="*/ 146 h 257"/>
                <a:gd name="T38" fmla="*/ 7 w 110"/>
                <a:gd name="T39" fmla="*/ 168 h 257"/>
                <a:gd name="T40" fmla="*/ 7 w 110"/>
                <a:gd name="T41" fmla="*/ 171 h 257"/>
                <a:gd name="T42" fmla="*/ 2 w 110"/>
                <a:gd name="T43" fmla="*/ 176 h 257"/>
                <a:gd name="T44" fmla="*/ 2 w 110"/>
                <a:gd name="T45" fmla="*/ 176 h 257"/>
                <a:gd name="T46" fmla="*/ 16 w 110"/>
                <a:gd name="T47" fmla="*/ 195 h 257"/>
                <a:gd name="T48" fmla="*/ 16 w 110"/>
                <a:gd name="T49" fmla="*/ 196 h 257"/>
                <a:gd name="T50" fmla="*/ 10 w 110"/>
                <a:gd name="T51" fmla="*/ 201 h 257"/>
                <a:gd name="T52" fmla="*/ 27 w 110"/>
                <a:gd name="T53" fmla="*/ 211 h 257"/>
                <a:gd name="T54" fmla="*/ 32 w 110"/>
                <a:gd name="T55" fmla="*/ 218 h 257"/>
                <a:gd name="T56" fmla="*/ 56 w 110"/>
                <a:gd name="T57" fmla="*/ 227 h 257"/>
                <a:gd name="T58" fmla="*/ 88 w 110"/>
                <a:gd name="T59" fmla="*/ 239 h 257"/>
                <a:gd name="T60" fmla="*/ 87 w 110"/>
                <a:gd name="T61" fmla="*/ 241 h 257"/>
                <a:gd name="T62" fmla="*/ 84 w 110"/>
                <a:gd name="T63" fmla="*/ 244 h 257"/>
                <a:gd name="T64" fmla="*/ 99 w 110"/>
                <a:gd name="T65" fmla="*/ 247 h 257"/>
                <a:gd name="T66" fmla="*/ 110 w 110"/>
                <a:gd name="T67" fmla="*/ 257 h 257"/>
                <a:gd name="T68" fmla="*/ 30 w 110"/>
                <a:gd name="T6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257">
                  <a:moveTo>
                    <a:pt x="30" y="0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32" y="17"/>
                    <a:pt x="32" y="30"/>
                  </a:cubicBezTo>
                  <a:cubicBezTo>
                    <a:pt x="32" y="32"/>
                    <a:pt x="32" y="34"/>
                    <a:pt x="32" y="36"/>
                  </a:cubicBezTo>
                  <a:cubicBezTo>
                    <a:pt x="29" y="51"/>
                    <a:pt x="19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19" y="87"/>
                    <a:pt x="17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3" y="87"/>
                    <a:pt x="10" y="86"/>
                    <a:pt x="10" y="86"/>
                  </a:cubicBezTo>
                  <a:cubicBezTo>
                    <a:pt x="10" y="86"/>
                    <a:pt x="16" y="97"/>
                    <a:pt x="16" y="103"/>
                  </a:cubicBezTo>
                  <a:cubicBezTo>
                    <a:pt x="16" y="104"/>
                    <a:pt x="16" y="105"/>
                    <a:pt x="16" y="106"/>
                  </a:cubicBezTo>
                  <a:cubicBezTo>
                    <a:pt x="14" y="111"/>
                    <a:pt x="3" y="112"/>
                    <a:pt x="3" y="112"/>
                  </a:cubicBezTo>
                  <a:cubicBezTo>
                    <a:pt x="3" y="112"/>
                    <a:pt x="11" y="131"/>
                    <a:pt x="11" y="141"/>
                  </a:cubicBezTo>
                  <a:cubicBezTo>
                    <a:pt x="11" y="142"/>
                    <a:pt x="11" y="144"/>
                    <a:pt x="10" y="145"/>
                  </a:cubicBezTo>
                  <a:cubicBezTo>
                    <a:pt x="8" y="147"/>
                    <a:pt x="6" y="148"/>
                    <a:pt x="5" y="148"/>
                  </a:cubicBezTo>
                  <a:cubicBezTo>
                    <a:pt x="2" y="148"/>
                    <a:pt x="0" y="146"/>
                    <a:pt x="0" y="146"/>
                  </a:cubicBezTo>
                  <a:cubicBezTo>
                    <a:pt x="0" y="146"/>
                    <a:pt x="7" y="161"/>
                    <a:pt x="7" y="168"/>
                  </a:cubicBezTo>
                  <a:cubicBezTo>
                    <a:pt x="7" y="169"/>
                    <a:pt x="7" y="170"/>
                    <a:pt x="7" y="171"/>
                  </a:cubicBezTo>
                  <a:cubicBezTo>
                    <a:pt x="5" y="176"/>
                    <a:pt x="3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6"/>
                    <a:pt x="14" y="190"/>
                    <a:pt x="16" y="195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201"/>
                    <a:pt x="10" y="201"/>
                    <a:pt x="10" y="201"/>
                  </a:cubicBezTo>
                  <a:cubicBezTo>
                    <a:pt x="10" y="201"/>
                    <a:pt x="22" y="210"/>
                    <a:pt x="27" y="211"/>
                  </a:cubicBezTo>
                  <a:cubicBezTo>
                    <a:pt x="32" y="212"/>
                    <a:pt x="32" y="218"/>
                    <a:pt x="32" y="218"/>
                  </a:cubicBezTo>
                  <a:cubicBezTo>
                    <a:pt x="32" y="218"/>
                    <a:pt x="41" y="222"/>
                    <a:pt x="56" y="227"/>
                  </a:cubicBezTo>
                  <a:cubicBezTo>
                    <a:pt x="69" y="232"/>
                    <a:pt x="87" y="235"/>
                    <a:pt x="88" y="239"/>
                  </a:cubicBezTo>
                  <a:cubicBezTo>
                    <a:pt x="88" y="240"/>
                    <a:pt x="87" y="241"/>
                    <a:pt x="87" y="241"/>
                  </a:cubicBezTo>
                  <a:cubicBezTo>
                    <a:pt x="86" y="242"/>
                    <a:pt x="85" y="243"/>
                    <a:pt x="84" y="244"/>
                  </a:cubicBezTo>
                  <a:cubicBezTo>
                    <a:pt x="86" y="244"/>
                    <a:pt x="95" y="244"/>
                    <a:pt x="99" y="247"/>
                  </a:cubicBezTo>
                  <a:cubicBezTo>
                    <a:pt x="100" y="248"/>
                    <a:pt x="106" y="253"/>
                    <a:pt x="110" y="257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1"/>
            <p:cNvSpPr/>
            <p:nvPr/>
          </p:nvSpPr>
          <p:spPr bwMode="auto">
            <a:xfrm>
              <a:off x="7097713" y="3911600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/>
            <p:nvPr/>
          </p:nvSpPr>
          <p:spPr bwMode="auto">
            <a:xfrm>
              <a:off x="6899275" y="2959100"/>
              <a:ext cx="368300" cy="1123950"/>
            </a:xfrm>
            <a:custGeom>
              <a:avLst/>
              <a:gdLst>
                <a:gd name="T0" fmla="*/ 0 w 87"/>
                <a:gd name="T1" fmla="*/ 0 h 263"/>
                <a:gd name="T2" fmla="*/ 12 w 87"/>
                <a:gd name="T3" fmla="*/ 42 h 263"/>
                <a:gd name="T4" fmla="*/ 25 w 87"/>
                <a:gd name="T5" fmla="*/ 85 h 263"/>
                <a:gd name="T6" fmla="*/ 32 w 87"/>
                <a:gd name="T7" fmla="*/ 109 h 263"/>
                <a:gd name="T8" fmla="*/ 39 w 87"/>
                <a:gd name="T9" fmla="*/ 133 h 263"/>
                <a:gd name="T10" fmla="*/ 48 w 87"/>
                <a:gd name="T11" fmla="*/ 158 h 263"/>
                <a:gd name="T12" fmla="*/ 57 w 87"/>
                <a:gd name="T13" fmla="*/ 181 h 263"/>
                <a:gd name="T14" fmla="*/ 65 w 87"/>
                <a:gd name="T15" fmla="*/ 203 h 263"/>
                <a:gd name="T16" fmla="*/ 73 w 87"/>
                <a:gd name="T17" fmla="*/ 223 h 263"/>
                <a:gd name="T18" fmla="*/ 87 w 87"/>
                <a:gd name="T19" fmla="*/ 263 h 263"/>
                <a:gd name="T20" fmla="*/ 87 w 87"/>
                <a:gd name="T21" fmla="*/ 263 h 263"/>
                <a:gd name="T22" fmla="*/ 70 w 87"/>
                <a:gd name="T23" fmla="*/ 224 h 263"/>
                <a:gd name="T24" fmla="*/ 62 w 87"/>
                <a:gd name="T25" fmla="*/ 204 h 263"/>
                <a:gd name="T26" fmla="*/ 53 w 87"/>
                <a:gd name="T27" fmla="*/ 182 h 263"/>
                <a:gd name="T28" fmla="*/ 44 w 87"/>
                <a:gd name="T29" fmla="*/ 159 h 263"/>
                <a:gd name="T30" fmla="*/ 36 w 87"/>
                <a:gd name="T31" fmla="*/ 134 h 263"/>
                <a:gd name="T32" fmla="*/ 29 w 87"/>
                <a:gd name="T33" fmla="*/ 109 h 263"/>
                <a:gd name="T34" fmla="*/ 22 w 87"/>
                <a:gd name="T35" fmla="*/ 85 h 263"/>
                <a:gd name="T36" fmla="*/ 11 w 87"/>
                <a:gd name="T37" fmla="*/ 42 h 263"/>
                <a:gd name="T38" fmla="*/ 0 w 87"/>
                <a:gd name="T39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63">
                  <a:moveTo>
                    <a:pt x="0" y="0"/>
                  </a:moveTo>
                  <a:cubicBezTo>
                    <a:pt x="0" y="0"/>
                    <a:pt x="5" y="17"/>
                    <a:pt x="12" y="42"/>
                  </a:cubicBezTo>
                  <a:cubicBezTo>
                    <a:pt x="16" y="54"/>
                    <a:pt x="20" y="69"/>
                    <a:pt x="25" y="85"/>
                  </a:cubicBezTo>
                  <a:cubicBezTo>
                    <a:pt x="27" y="92"/>
                    <a:pt x="29" y="100"/>
                    <a:pt x="32" y="109"/>
                  </a:cubicBezTo>
                  <a:cubicBezTo>
                    <a:pt x="34" y="117"/>
                    <a:pt x="37" y="125"/>
                    <a:pt x="39" y="133"/>
                  </a:cubicBezTo>
                  <a:cubicBezTo>
                    <a:pt x="42" y="142"/>
                    <a:pt x="45" y="150"/>
                    <a:pt x="48" y="158"/>
                  </a:cubicBezTo>
                  <a:cubicBezTo>
                    <a:pt x="51" y="166"/>
                    <a:pt x="54" y="173"/>
                    <a:pt x="57" y="181"/>
                  </a:cubicBezTo>
                  <a:cubicBezTo>
                    <a:pt x="60" y="189"/>
                    <a:pt x="63" y="196"/>
                    <a:pt x="65" y="203"/>
                  </a:cubicBezTo>
                  <a:cubicBezTo>
                    <a:pt x="68" y="210"/>
                    <a:pt x="70" y="217"/>
                    <a:pt x="73" y="223"/>
                  </a:cubicBezTo>
                  <a:cubicBezTo>
                    <a:pt x="82" y="247"/>
                    <a:pt x="87" y="263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7" y="263"/>
                    <a:pt x="80" y="248"/>
                    <a:pt x="70" y="224"/>
                  </a:cubicBezTo>
                  <a:cubicBezTo>
                    <a:pt x="67" y="218"/>
                    <a:pt x="64" y="211"/>
                    <a:pt x="62" y="204"/>
                  </a:cubicBezTo>
                  <a:cubicBezTo>
                    <a:pt x="59" y="197"/>
                    <a:pt x="56" y="190"/>
                    <a:pt x="53" y="182"/>
                  </a:cubicBezTo>
                  <a:cubicBezTo>
                    <a:pt x="50" y="175"/>
                    <a:pt x="47" y="167"/>
                    <a:pt x="44" y="159"/>
                  </a:cubicBezTo>
                  <a:cubicBezTo>
                    <a:pt x="41" y="151"/>
                    <a:pt x="39" y="143"/>
                    <a:pt x="36" y="134"/>
                  </a:cubicBezTo>
                  <a:cubicBezTo>
                    <a:pt x="34" y="126"/>
                    <a:pt x="31" y="118"/>
                    <a:pt x="29" y="109"/>
                  </a:cubicBezTo>
                  <a:cubicBezTo>
                    <a:pt x="27" y="101"/>
                    <a:pt x="24" y="93"/>
                    <a:pt x="22" y="85"/>
                  </a:cubicBezTo>
                  <a:cubicBezTo>
                    <a:pt x="18" y="70"/>
                    <a:pt x="14" y="55"/>
                    <a:pt x="11" y="42"/>
                  </a:cubicBezTo>
                  <a:cubicBezTo>
                    <a:pt x="4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3"/>
            <p:cNvSpPr/>
            <p:nvPr/>
          </p:nvSpPr>
          <p:spPr bwMode="auto">
            <a:xfrm>
              <a:off x="7000875" y="3736975"/>
              <a:ext cx="185738" cy="157163"/>
            </a:xfrm>
            <a:custGeom>
              <a:avLst/>
              <a:gdLst>
                <a:gd name="T0" fmla="*/ 0 w 44"/>
                <a:gd name="T1" fmla="*/ 0 h 37"/>
                <a:gd name="T2" fmla="*/ 8 w 44"/>
                <a:gd name="T3" fmla="*/ 4 h 37"/>
                <a:gd name="T4" fmla="*/ 17 w 44"/>
                <a:gd name="T5" fmla="*/ 8 h 37"/>
                <a:gd name="T6" fmla="*/ 21 w 44"/>
                <a:gd name="T7" fmla="*/ 11 h 37"/>
                <a:gd name="T8" fmla="*/ 26 w 44"/>
                <a:gd name="T9" fmla="*/ 14 h 37"/>
                <a:gd name="T10" fmla="*/ 28 w 44"/>
                <a:gd name="T11" fmla="*/ 16 h 37"/>
                <a:gd name="T12" fmla="*/ 30 w 44"/>
                <a:gd name="T13" fmla="*/ 18 h 37"/>
                <a:gd name="T14" fmla="*/ 33 w 44"/>
                <a:gd name="T15" fmla="*/ 21 h 37"/>
                <a:gd name="T16" fmla="*/ 39 w 44"/>
                <a:gd name="T17" fmla="*/ 28 h 37"/>
                <a:gd name="T18" fmla="*/ 41 w 44"/>
                <a:gd name="T19" fmla="*/ 32 h 37"/>
                <a:gd name="T20" fmla="*/ 43 w 44"/>
                <a:gd name="T21" fmla="*/ 34 h 37"/>
                <a:gd name="T22" fmla="*/ 44 w 44"/>
                <a:gd name="T23" fmla="*/ 36 h 37"/>
                <a:gd name="T24" fmla="*/ 44 w 44"/>
                <a:gd name="T25" fmla="*/ 37 h 37"/>
                <a:gd name="T26" fmla="*/ 42 w 44"/>
                <a:gd name="T27" fmla="*/ 35 h 37"/>
                <a:gd name="T28" fmla="*/ 37 w 44"/>
                <a:gd name="T29" fmla="*/ 31 h 37"/>
                <a:gd name="T30" fmla="*/ 30 w 44"/>
                <a:gd name="T31" fmla="*/ 24 h 37"/>
                <a:gd name="T32" fmla="*/ 27 w 44"/>
                <a:gd name="T33" fmla="*/ 20 h 37"/>
                <a:gd name="T34" fmla="*/ 25 w 44"/>
                <a:gd name="T35" fmla="*/ 18 h 37"/>
                <a:gd name="T36" fmla="*/ 24 w 44"/>
                <a:gd name="T37" fmla="*/ 16 h 37"/>
                <a:gd name="T38" fmla="*/ 20 w 44"/>
                <a:gd name="T39" fmla="*/ 13 h 37"/>
                <a:gd name="T40" fmla="*/ 15 w 44"/>
                <a:gd name="T41" fmla="*/ 10 h 37"/>
                <a:gd name="T42" fmla="*/ 8 w 44"/>
                <a:gd name="T43" fmla="*/ 5 h 37"/>
                <a:gd name="T44" fmla="*/ 0 w 44"/>
                <a:gd name="T45" fmla="*/ 1 h 37"/>
                <a:gd name="T46" fmla="*/ 0 w 44"/>
                <a:gd name="T4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37">
                  <a:moveTo>
                    <a:pt x="0" y="0"/>
                  </a:moveTo>
                  <a:cubicBezTo>
                    <a:pt x="0" y="0"/>
                    <a:pt x="3" y="1"/>
                    <a:pt x="8" y="4"/>
                  </a:cubicBezTo>
                  <a:cubicBezTo>
                    <a:pt x="11" y="5"/>
                    <a:pt x="14" y="6"/>
                    <a:pt x="17" y="8"/>
                  </a:cubicBezTo>
                  <a:cubicBezTo>
                    <a:pt x="18" y="9"/>
                    <a:pt x="20" y="10"/>
                    <a:pt x="21" y="11"/>
                  </a:cubicBezTo>
                  <a:cubicBezTo>
                    <a:pt x="23" y="12"/>
                    <a:pt x="24" y="13"/>
                    <a:pt x="26" y="14"/>
                  </a:cubicBezTo>
                  <a:cubicBezTo>
                    <a:pt x="26" y="15"/>
                    <a:pt x="27" y="15"/>
                    <a:pt x="28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1"/>
                  </a:cubicBezTo>
                  <a:cubicBezTo>
                    <a:pt x="36" y="24"/>
                    <a:pt x="38" y="26"/>
                    <a:pt x="39" y="28"/>
                  </a:cubicBezTo>
                  <a:cubicBezTo>
                    <a:pt x="40" y="30"/>
                    <a:pt x="41" y="31"/>
                    <a:pt x="41" y="32"/>
                  </a:cubicBezTo>
                  <a:cubicBezTo>
                    <a:pt x="42" y="33"/>
                    <a:pt x="43" y="33"/>
                    <a:pt x="43" y="34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3" y="36"/>
                    <a:pt x="42" y="35"/>
                  </a:cubicBezTo>
                  <a:cubicBezTo>
                    <a:pt x="41" y="34"/>
                    <a:pt x="39" y="32"/>
                    <a:pt x="37" y="31"/>
                  </a:cubicBezTo>
                  <a:cubicBezTo>
                    <a:pt x="35" y="29"/>
                    <a:pt x="33" y="27"/>
                    <a:pt x="30" y="24"/>
                  </a:cubicBezTo>
                  <a:cubicBezTo>
                    <a:pt x="29" y="23"/>
                    <a:pt x="28" y="22"/>
                    <a:pt x="27" y="2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4" y="17"/>
                    <a:pt x="24" y="16"/>
                  </a:cubicBezTo>
                  <a:cubicBezTo>
                    <a:pt x="22" y="15"/>
                    <a:pt x="21" y="14"/>
                    <a:pt x="20" y="13"/>
                  </a:cubicBezTo>
                  <a:cubicBezTo>
                    <a:pt x="18" y="12"/>
                    <a:pt x="17" y="11"/>
                    <a:pt x="15" y="10"/>
                  </a:cubicBezTo>
                  <a:cubicBezTo>
                    <a:pt x="13" y="8"/>
                    <a:pt x="10" y="6"/>
                    <a:pt x="8" y="5"/>
                  </a:cubicBezTo>
                  <a:cubicBezTo>
                    <a:pt x="3" y="2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4"/>
            <p:cNvSpPr/>
            <p:nvPr/>
          </p:nvSpPr>
          <p:spPr bwMode="auto">
            <a:xfrm>
              <a:off x="6877050" y="3479800"/>
              <a:ext cx="225425" cy="176213"/>
            </a:xfrm>
            <a:custGeom>
              <a:avLst/>
              <a:gdLst>
                <a:gd name="T0" fmla="*/ 1 w 53"/>
                <a:gd name="T1" fmla="*/ 0 h 41"/>
                <a:gd name="T2" fmla="*/ 3 w 53"/>
                <a:gd name="T3" fmla="*/ 2 h 41"/>
                <a:gd name="T4" fmla="*/ 8 w 53"/>
                <a:gd name="T5" fmla="*/ 7 h 41"/>
                <a:gd name="T6" fmla="*/ 16 w 53"/>
                <a:gd name="T7" fmla="*/ 14 h 41"/>
                <a:gd name="T8" fmla="*/ 21 w 53"/>
                <a:gd name="T9" fmla="*/ 17 h 41"/>
                <a:gd name="T10" fmla="*/ 26 w 53"/>
                <a:gd name="T11" fmla="*/ 21 h 41"/>
                <a:gd name="T12" fmla="*/ 31 w 53"/>
                <a:gd name="T13" fmla="*/ 24 h 41"/>
                <a:gd name="T14" fmla="*/ 36 w 53"/>
                <a:gd name="T15" fmla="*/ 28 h 41"/>
                <a:gd name="T16" fmla="*/ 40 w 53"/>
                <a:gd name="T17" fmla="*/ 31 h 41"/>
                <a:gd name="T18" fmla="*/ 44 w 53"/>
                <a:gd name="T19" fmla="*/ 34 h 41"/>
                <a:gd name="T20" fmla="*/ 50 w 53"/>
                <a:gd name="T21" fmla="*/ 38 h 41"/>
                <a:gd name="T22" fmla="*/ 52 w 53"/>
                <a:gd name="T23" fmla="*/ 40 h 41"/>
                <a:gd name="T24" fmla="*/ 53 w 53"/>
                <a:gd name="T25" fmla="*/ 40 h 41"/>
                <a:gd name="T26" fmla="*/ 52 w 53"/>
                <a:gd name="T27" fmla="*/ 41 h 41"/>
                <a:gd name="T28" fmla="*/ 50 w 53"/>
                <a:gd name="T29" fmla="*/ 40 h 41"/>
                <a:gd name="T30" fmla="*/ 47 w 53"/>
                <a:gd name="T31" fmla="*/ 38 h 41"/>
                <a:gd name="T32" fmla="*/ 43 w 53"/>
                <a:gd name="T33" fmla="*/ 37 h 41"/>
                <a:gd name="T34" fmla="*/ 33 w 53"/>
                <a:gd name="T35" fmla="*/ 31 h 41"/>
                <a:gd name="T36" fmla="*/ 29 w 53"/>
                <a:gd name="T37" fmla="*/ 28 h 41"/>
                <a:gd name="T38" fmla="*/ 24 w 53"/>
                <a:gd name="T39" fmla="*/ 24 h 41"/>
                <a:gd name="T40" fmla="*/ 19 w 53"/>
                <a:gd name="T41" fmla="*/ 19 h 41"/>
                <a:gd name="T42" fmla="*/ 15 w 53"/>
                <a:gd name="T43" fmla="*/ 15 h 41"/>
                <a:gd name="T44" fmla="*/ 7 w 53"/>
                <a:gd name="T45" fmla="*/ 8 h 41"/>
                <a:gd name="T46" fmla="*/ 2 w 53"/>
                <a:gd name="T47" fmla="*/ 2 h 41"/>
                <a:gd name="T48" fmla="*/ 0 w 53"/>
                <a:gd name="T49" fmla="*/ 0 h 41"/>
                <a:gd name="T50" fmla="*/ 0 w 53"/>
                <a:gd name="T51" fmla="*/ 0 h 41"/>
                <a:gd name="T52" fmla="*/ 1 w 53"/>
                <a:gd name="T5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41">
                  <a:moveTo>
                    <a:pt x="1" y="0"/>
                  </a:moveTo>
                  <a:cubicBezTo>
                    <a:pt x="1" y="0"/>
                    <a:pt x="1" y="1"/>
                    <a:pt x="3" y="2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11" y="9"/>
                    <a:pt x="13" y="11"/>
                    <a:pt x="16" y="14"/>
                  </a:cubicBezTo>
                  <a:cubicBezTo>
                    <a:pt x="18" y="15"/>
                    <a:pt x="19" y="16"/>
                    <a:pt x="21" y="17"/>
                  </a:cubicBezTo>
                  <a:cubicBezTo>
                    <a:pt x="23" y="19"/>
                    <a:pt x="24" y="20"/>
                    <a:pt x="26" y="21"/>
                  </a:cubicBezTo>
                  <a:cubicBezTo>
                    <a:pt x="27" y="22"/>
                    <a:pt x="29" y="23"/>
                    <a:pt x="31" y="24"/>
                  </a:cubicBezTo>
                  <a:cubicBezTo>
                    <a:pt x="33" y="26"/>
                    <a:pt x="34" y="27"/>
                    <a:pt x="36" y="28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2" y="32"/>
                    <a:pt x="43" y="33"/>
                    <a:pt x="44" y="34"/>
                  </a:cubicBezTo>
                  <a:cubicBezTo>
                    <a:pt x="47" y="36"/>
                    <a:pt x="49" y="37"/>
                    <a:pt x="50" y="38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39"/>
                    <a:pt x="48" y="39"/>
                    <a:pt x="47" y="38"/>
                  </a:cubicBezTo>
                  <a:cubicBezTo>
                    <a:pt x="45" y="38"/>
                    <a:pt x="44" y="37"/>
                    <a:pt x="43" y="37"/>
                  </a:cubicBezTo>
                  <a:cubicBezTo>
                    <a:pt x="40" y="35"/>
                    <a:pt x="37" y="33"/>
                    <a:pt x="33" y="31"/>
                  </a:cubicBezTo>
                  <a:cubicBezTo>
                    <a:pt x="32" y="30"/>
                    <a:pt x="30" y="29"/>
                    <a:pt x="29" y="28"/>
                  </a:cubicBezTo>
                  <a:cubicBezTo>
                    <a:pt x="27" y="26"/>
                    <a:pt x="25" y="25"/>
                    <a:pt x="24" y="24"/>
                  </a:cubicBezTo>
                  <a:cubicBezTo>
                    <a:pt x="22" y="22"/>
                    <a:pt x="21" y="21"/>
                    <a:pt x="19" y="19"/>
                  </a:cubicBezTo>
                  <a:cubicBezTo>
                    <a:pt x="18" y="18"/>
                    <a:pt x="16" y="17"/>
                    <a:pt x="15" y="15"/>
                  </a:cubicBezTo>
                  <a:cubicBezTo>
                    <a:pt x="12" y="13"/>
                    <a:pt x="9" y="10"/>
                    <a:pt x="7" y="8"/>
                  </a:cubicBezTo>
                  <a:cubicBezTo>
                    <a:pt x="5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5"/>
            <p:cNvSpPr/>
            <p:nvPr/>
          </p:nvSpPr>
          <p:spPr bwMode="auto">
            <a:xfrm>
              <a:off x="6864350" y="3295650"/>
              <a:ext cx="169863" cy="153988"/>
            </a:xfrm>
            <a:custGeom>
              <a:avLst/>
              <a:gdLst>
                <a:gd name="T0" fmla="*/ 0 w 40"/>
                <a:gd name="T1" fmla="*/ 0 h 36"/>
                <a:gd name="T2" fmla="*/ 21 w 40"/>
                <a:gd name="T3" fmla="*/ 17 h 36"/>
                <a:gd name="T4" fmla="*/ 29 w 40"/>
                <a:gd name="T5" fmla="*/ 23 h 36"/>
                <a:gd name="T6" fmla="*/ 35 w 40"/>
                <a:gd name="T7" fmla="*/ 29 h 36"/>
                <a:gd name="T8" fmla="*/ 40 w 40"/>
                <a:gd name="T9" fmla="*/ 36 h 36"/>
                <a:gd name="T10" fmla="*/ 40 w 40"/>
                <a:gd name="T11" fmla="*/ 36 h 36"/>
                <a:gd name="T12" fmla="*/ 40 w 40"/>
                <a:gd name="T13" fmla="*/ 36 h 36"/>
                <a:gd name="T14" fmla="*/ 32 w 40"/>
                <a:gd name="T15" fmla="*/ 31 h 36"/>
                <a:gd name="T16" fmla="*/ 26 w 40"/>
                <a:gd name="T17" fmla="*/ 26 h 36"/>
                <a:gd name="T18" fmla="*/ 19 w 40"/>
                <a:gd name="T19" fmla="*/ 19 h 36"/>
                <a:gd name="T20" fmla="*/ 0 w 40"/>
                <a:gd name="T21" fmla="*/ 0 h 36"/>
                <a:gd name="T22" fmla="*/ 0 w 40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6">
                  <a:moveTo>
                    <a:pt x="0" y="0"/>
                  </a:moveTo>
                  <a:cubicBezTo>
                    <a:pt x="0" y="0"/>
                    <a:pt x="11" y="8"/>
                    <a:pt x="21" y="17"/>
                  </a:cubicBezTo>
                  <a:cubicBezTo>
                    <a:pt x="24" y="19"/>
                    <a:pt x="26" y="21"/>
                    <a:pt x="29" y="23"/>
                  </a:cubicBezTo>
                  <a:cubicBezTo>
                    <a:pt x="31" y="25"/>
                    <a:pt x="33" y="27"/>
                    <a:pt x="35" y="29"/>
                  </a:cubicBezTo>
                  <a:cubicBezTo>
                    <a:pt x="38" y="33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37" y="34"/>
                    <a:pt x="32" y="31"/>
                  </a:cubicBezTo>
                  <a:cubicBezTo>
                    <a:pt x="30" y="30"/>
                    <a:pt x="28" y="28"/>
                    <a:pt x="26" y="26"/>
                  </a:cubicBezTo>
                  <a:cubicBezTo>
                    <a:pt x="24" y="24"/>
                    <a:pt x="21" y="21"/>
                    <a:pt x="19" y="19"/>
                  </a:cubicBezTo>
                  <a:cubicBezTo>
                    <a:pt x="9" y="1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6"/>
            <p:cNvSpPr/>
            <p:nvPr/>
          </p:nvSpPr>
          <p:spPr bwMode="auto">
            <a:xfrm>
              <a:off x="6899275" y="3155950"/>
              <a:ext cx="63500" cy="58738"/>
            </a:xfrm>
            <a:custGeom>
              <a:avLst/>
              <a:gdLst>
                <a:gd name="T0" fmla="*/ 0 w 15"/>
                <a:gd name="T1" fmla="*/ 0 h 14"/>
                <a:gd name="T2" fmla="*/ 9 w 15"/>
                <a:gd name="T3" fmla="*/ 6 h 14"/>
                <a:gd name="T4" fmla="*/ 12 w 15"/>
                <a:gd name="T5" fmla="*/ 8 h 14"/>
                <a:gd name="T6" fmla="*/ 14 w 15"/>
                <a:gd name="T7" fmla="*/ 11 h 14"/>
                <a:gd name="T8" fmla="*/ 15 w 15"/>
                <a:gd name="T9" fmla="*/ 14 h 14"/>
                <a:gd name="T10" fmla="*/ 15 w 15"/>
                <a:gd name="T11" fmla="*/ 14 h 14"/>
                <a:gd name="T12" fmla="*/ 15 w 15"/>
                <a:gd name="T13" fmla="*/ 14 h 14"/>
                <a:gd name="T14" fmla="*/ 12 w 15"/>
                <a:gd name="T15" fmla="*/ 13 h 14"/>
                <a:gd name="T16" fmla="*/ 9 w 15"/>
                <a:gd name="T17" fmla="*/ 12 h 14"/>
                <a:gd name="T18" fmla="*/ 7 w 15"/>
                <a:gd name="T19" fmla="*/ 9 h 14"/>
                <a:gd name="T20" fmla="*/ 0 w 15"/>
                <a:gd name="T21" fmla="*/ 1 h 14"/>
                <a:gd name="T22" fmla="*/ 0 w 15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0" y="0"/>
                    <a:pt x="5" y="3"/>
                    <a:pt x="9" y="6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2" y="13"/>
                  </a:cubicBezTo>
                  <a:cubicBezTo>
                    <a:pt x="11" y="13"/>
                    <a:pt x="10" y="12"/>
                    <a:pt x="9" y="12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3" y="5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7"/>
            <p:cNvSpPr/>
            <p:nvPr/>
          </p:nvSpPr>
          <p:spPr bwMode="auto">
            <a:xfrm>
              <a:off x="6996113" y="3163888"/>
              <a:ext cx="38100" cy="161925"/>
            </a:xfrm>
            <a:custGeom>
              <a:avLst/>
              <a:gdLst>
                <a:gd name="T0" fmla="*/ 9 w 9"/>
                <a:gd name="T1" fmla="*/ 0 h 38"/>
                <a:gd name="T2" fmla="*/ 9 w 9"/>
                <a:gd name="T3" fmla="*/ 6 h 38"/>
                <a:gd name="T4" fmla="*/ 9 w 9"/>
                <a:gd name="T5" fmla="*/ 13 h 38"/>
                <a:gd name="T6" fmla="*/ 9 w 9"/>
                <a:gd name="T7" fmla="*/ 20 h 38"/>
                <a:gd name="T8" fmla="*/ 8 w 9"/>
                <a:gd name="T9" fmla="*/ 28 h 38"/>
                <a:gd name="T10" fmla="*/ 6 w 9"/>
                <a:gd name="T11" fmla="*/ 31 h 38"/>
                <a:gd name="T12" fmla="*/ 5 w 9"/>
                <a:gd name="T13" fmla="*/ 34 h 38"/>
                <a:gd name="T14" fmla="*/ 3 w 9"/>
                <a:gd name="T15" fmla="*/ 36 h 38"/>
                <a:gd name="T16" fmla="*/ 2 w 9"/>
                <a:gd name="T17" fmla="*/ 37 h 38"/>
                <a:gd name="T18" fmla="*/ 0 w 9"/>
                <a:gd name="T19" fmla="*/ 38 h 38"/>
                <a:gd name="T20" fmla="*/ 0 w 9"/>
                <a:gd name="T21" fmla="*/ 38 h 38"/>
                <a:gd name="T22" fmla="*/ 0 w 9"/>
                <a:gd name="T23" fmla="*/ 38 h 38"/>
                <a:gd name="T24" fmla="*/ 1 w 9"/>
                <a:gd name="T25" fmla="*/ 37 h 38"/>
                <a:gd name="T26" fmla="*/ 2 w 9"/>
                <a:gd name="T27" fmla="*/ 32 h 38"/>
                <a:gd name="T28" fmla="*/ 3 w 9"/>
                <a:gd name="T29" fmla="*/ 30 h 38"/>
                <a:gd name="T30" fmla="*/ 4 w 9"/>
                <a:gd name="T31" fmla="*/ 27 h 38"/>
                <a:gd name="T32" fmla="*/ 6 w 9"/>
                <a:gd name="T33" fmla="*/ 20 h 38"/>
                <a:gd name="T34" fmla="*/ 8 w 9"/>
                <a:gd name="T35" fmla="*/ 0 h 38"/>
                <a:gd name="T36" fmla="*/ 8 w 9"/>
                <a:gd name="T37" fmla="*/ 0 h 38"/>
                <a:gd name="T38" fmla="*/ 9 w 9"/>
                <a:gd name="T3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cubicBezTo>
                    <a:pt x="9" y="0"/>
                    <a:pt x="9" y="3"/>
                    <a:pt x="9" y="6"/>
                  </a:cubicBezTo>
                  <a:cubicBezTo>
                    <a:pt x="9" y="8"/>
                    <a:pt x="9" y="10"/>
                    <a:pt x="9" y="13"/>
                  </a:cubicBezTo>
                  <a:cubicBezTo>
                    <a:pt x="9" y="15"/>
                    <a:pt x="9" y="18"/>
                    <a:pt x="9" y="20"/>
                  </a:cubicBezTo>
                  <a:cubicBezTo>
                    <a:pt x="8" y="23"/>
                    <a:pt x="8" y="25"/>
                    <a:pt x="8" y="28"/>
                  </a:cubicBezTo>
                  <a:cubicBezTo>
                    <a:pt x="7" y="29"/>
                    <a:pt x="7" y="30"/>
                    <a:pt x="6" y="31"/>
                  </a:cubicBezTo>
                  <a:cubicBezTo>
                    <a:pt x="6" y="32"/>
                    <a:pt x="6" y="33"/>
                    <a:pt x="5" y="34"/>
                  </a:cubicBezTo>
                  <a:cubicBezTo>
                    <a:pt x="4" y="35"/>
                    <a:pt x="4" y="35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7"/>
                  </a:cubicBezTo>
                  <a:cubicBezTo>
                    <a:pt x="1" y="36"/>
                    <a:pt x="1" y="34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3" y="29"/>
                    <a:pt x="4" y="27"/>
                    <a:pt x="4" y="27"/>
                  </a:cubicBezTo>
                  <a:cubicBezTo>
                    <a:pt x="4" y="24"/>
                    <a:pt x="5" y="22"/>
                    <a:pt x="6" y="20"/>
                  </a:cubicBezTo>
                  <a:cubicBezTo>
                    <a:pt x="7" y="1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8"/>
            <p:cNvSpPr/>
            <p:nvPr/>
          </p:nvSpPr>
          <p:spPr bwMode="auto">
            <a:xfrm>
              <a:off x="7054850" y="3317875"/>
              <a:ext cx="80963" cy="209550"/>
            </a:xfrm>
            <a:custGeom>
              <a:avLst/>
              <a:gdLst>
                <a:gd name="T0" fmla="*/ 19 w 19"/>
                <a:gd name="T1" fmla="*/ 0 h 49"/>
                <a:gd name="T2" fmla="*/ 19 w 19"/>
                <a:gd name="T3" fmla="*/ 9 h 49"/>
                <a:gd name="T4" fmla="*/ 19 w 19"/>
                <a:gd name="T5" fmla="*/ 13 h 49"/>
                <a:gd name="T6" fmla="*/ 18 w 19"/>
                <a:gd name="T7" fmla="*/ 17 h 49"/>
                <a:gd name="T8" fmla="*/ 17 w 19"/>
                <a:gd name="T9" fmla="*/ 22 h 49"/>
                <a:gd name="T10" fmla="*/ 16 w 19"/>
                <a:gd name="T11" fmla="*/ 27 h 49"/>
                <a:gd name="T12" fmla="*/ 14 w 19"/>
                <a:gd name="T13" fmla="*/ 32 h 49"/>
                <a:gd name="T14" fmla="*/ 12 w 19"/>
                <a:gd name="T15" fmla="*/ 37 h 49"/>
                <a:gd name="T16" fmla="*/ 7 w 19"/>
                <a:gd name="T17" fmla="*/ 44 h 49"/>
                <a:gd name="T18" fmla="*/ 5 w 19"/>
                <a:gd name="T19" fmla="*/ 46 h 49"/>
                <a:gd name="T20" fmla="*/ 3 w 19"/>
                <a:gd name="T21" fmla="*/ 48 h 49"/>
                <a:gd name="T22" fmla="*/ 0 w 19"/>
                <a:gd name="T23" fmla="*/ 49 h 49"/>
                <a:gd name="T24" fmla="*/ 0 w 19"/>
                <a:gd name="T25" fmla="*/ 49 h 49"/>
                <a:gd name="T26" fmla="*/ 0 w 19"/>
                <a:gd name="T27" fmla="*/ 49 h 49"/>
                <a:gd name="T28" fmla="*/ 0 w 19"/>
                <a:gd name="T29" fmla="*/ 49 h 49"/>
                <a:gd name="T30" fmla="*/ 2 w 19"/>
                <a:gd name="T31" fmla="*/ 47 h 49"/>
                <a:gd name="T32" fmla="*/ 5 w 19"/>
                <a:gd name="T33" fmla="*/ 42 h 49"/>
                <a:gd name="T34" fmla="*/ 6 w 19"/>
                <a:gd name="T35" fmla="*/ 38 h 49"/>
                <a:gd name="T36" fmla="*/ 9 w 19"/>
                <a:gd name="T37" fmla="*/ 34 h 49"/>
                <a:gd name="T38" fmla="*/ 11 w 19"/>
                <a:gd name="T39" fmla="*/ 31 h 49"/>
                <a:gd name="T40" fmla="*/ 13 w 19"/>
                <a:gd name="T41" fmla="*/ 26 h 49"/>
                <a:gd name="T42" fmla="*/ 14 w 19"/>
                <a:gd name="T43" fmla="*/ 21 h 49"/>
                <a:gd name="T44" fmla="*/ 16 w 19"/>
                <a:gd name="T45" fmla="*/ 17 h 49"/>
                <a:gd name="T46" fmla="*/ 18 w 19"/>
                <a:gd name="T47" fmla="*/ 9 h 49"/>
                <a:gd name="T48" fmla="*/ 19 w 19"/>
                <a:gd name="T49" fmla="*/ 0 h 49"/>
                <a:gd name="T50" fmla="*/ 19 w 1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49">
                  <a:moveTo>
                    <a:pt x="19" y="0"/>
                  </a:moveTo>
                  <a:cubicBezTo>
                    <a:pt x="19" y="0"/>
                    <a:pt x="19" y="4"/>
                    <a:pt x="19" y="9"/>
                  </a:cubicBezTo>
                  <a:cubicBezTo>
                    <a:pt x="19" y="10"/>
                    <a:pt x="19" y="11"/>
                    <a:pt x="19" y="13"/>
                  </a:cubicBezTo>
                  <a:cubicBezTo>
                    <a:pt x="18" y="14"/>
                    <a:pt x="18" y="16"/>
                    <a:pt x="18" y="17"/>
                  </a:cubicBezTo>
                  <a:cubicBezTo>
                    <a:pt x="18" y="19"/>
                    <a:pt x="17" y="20"/>
                    <a:pt x="17" y="22"/>
                  </a:cubicBezTo>
                  <a:cubicBezTo>
                    <a:pt x="17" y="24"/>
                    <a:pt x="16" y="25"/>
                    <a:pt x="16" y="27"/>
                  </a:cubicBezTo>
                  <a:cubicBezTo>
                    <a:pt x="15" y="29"/>
                    <a:pt x="15" y="30"/>
                    <a:pt x="14" y="32"/>
                  </a:cubicBezTo>
                  <a:cubicBezTo>
                    <a:pt x="14" y="34"/>
                    <a:pt x="13" y="35"/>
                    <a:pt x="12" y="37"/>
                  </a:cubicBezTo>
                  <a:cubicBezTo>
                    <a:pt x="11" y="39"/>
                    <a:pt x="9" y="42"/>
                    <a:pt x="7" y="44"/>
                  </a:cubicBezTo>
                  <a:cubicBezTo>
                    <a:pt x="6" y="45"/>
                    <a:pt x="5" y="45"/>
                    <a:pt x="5" y="46"/>
                  </a:cubicBezTo>
                  <a:cubicBezTo>
                    <a:pt x="4" y="47"/>
                    <a:pt x="3" y="47"/>
                    <a:pt x="3" y="48"/>
                  </a:cubicBezTo>
                  <a:cubicBezTo>
                    <a:pt x="1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1" y="48"/>
                    <a:pt x="2" y="47"/>
                  </a:cubicBezTo>
                  <a:cubicBezTo>
                    <a:pt x="2" y="46"/>
                    <a:pt x="3" y="44"/>
                    <a:pt x="5" y="42"/>
                  </a:cubicBezTo>
                  <a:cubicBezTo>
                    <a:pt x="5" y="41"/>
                    <a:pt x="6" y="40"/>
                    <a:pt x="6" y="38"/>
                  </a:cubicBezTo>
                  <a:cubicBezTo>
                    <a:pt x="7" y="37"/>
                    <a:pt x="8" y="36"/>
                    <a:pt x="9" y="34"/>
                  </a:cubicBezTo>
                  <a:cubicBezTo>
                    <a:pt x="9" y="33"/>
                    <a:pt x="10" y="32"/>
                    <a:pt x="11" y="31"/>
                  </a:cubicBezTo>
                  <a:cubicBezTo>
                    <a:pt x="12" y="29"/>
                    <a:pt x="12" y="28"/>
                    <a:pt x="13" y="26"/>
                  </a:cubicBezTo>
                  <a:cubicBezTo>
                    <a:pt x="13" y="25"/>
                    <a:pt x="14" y="23"/>
                    <a:pt x="14" y="21"/>
                  </a:cubicBezTo>
                  <a:cubicBezTo>
                    <a:pt x="15" y="20"/>
                    <a:pt x="15" y="18"/>
                    <a:pt x="16" y="17"/>
                  </a:cubicBezTo>
                  <a:cubicBezTo>
                    <a:pt x="16" y="14"/>
                    <a:pt x="17" y="11"/>
                    <a:pt x="18" y="9"/>
                  </a:cubicBezTo>
                  <a:cubicBezTo>
                    <a:pt x="19" y="4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9"/>
            <p:cNvSpPr/>
            <p:nvPr/>
          </p:nvSpPr>
          <p:spPr bwMode="auto">
            <a:xfrm>
              <a:off x="7127875" y="3479800"/>
              <a:ext cx="88900" cy="247650"/>
            </a:xfrm>
            <a:custGeom>
              <a:avLst/>
              <a:gdLst>
                <a:gd name="T0" fmla="*/ 21 w 21"/>
                <a:gd name="T1" fmla="*/ 0 h 58"/>
                <a:gd name="T2" fmla="*/ 20 w 21"/>
                <a:gd name="T3" fmla="*/ 10 h 58"/>
                <a:gd name="T4" fmla="*/ 19 w 21"/>
                <a:gd name="T5" fmla="*/ 20 h 58"/>
                <a:gd name="T6" fmla="*/ 18 w 21"/>
                <a:gd name="T7" fmla="*/ 25 h 58"/>
                <a:gd name="T8" fmla="*/ 17 w 21"/>
                <a:gd name="T9" fmla="*/ 31 h 58"/>
                <a:gd name="T10" fmla="*/ 15 w 21"/>
                <a:gd name="T11" fmla="*/ 37 h 58"/>
                <a:gd name="T12" fmla="*/ 12 w 21"/>
                <a:gd name="T13" fmla="*/ 42 h 58"/>
                <a:gd name="T14" fmla="*/ 7 w 21"/>
                <a:gd name="T15" fmla="*/ 50 h 58"/>
                <a:gd name="T16" fmla="*/ 2 w 21"/>
                <a:gd name="T17" fmla="*/ 56 h 58"/>
                <a:gd name="T18" fmla="*/ 0 w 21"/>
                <a:gd name="T19" fmla="*/ 58 h 58"/>
                <a:gd name="T20" fmla="*/ 0 w 21"/>
                <a:gd name="T21" fmla="*/ 58 h 58"/>
                <a:gd name="T22" fmla="*/ 0 w 21"/>
                <a:gd name="T23" fmla="*/ 58 h 58"/>
                <a:gd name="T24" fmla="*/ 0 w 21"/>
                <a:gd name="T25" fmla="*/ 58 h 58"/>
                <a:gd name="T26" fmla="*/ 1 w 21"/>
                <a:gd name="T27" fmla="*/ 55 h 58"/>
                <a:gd name="T28" fmla="*/ 2 w 21"/>
                <a:gd name="T29" fmla="*/ 52 h 58"/>
                <a:gd name="T30" fmla="*/ 4 w 21"/>
                <a:gd name="T31" fmla="*/ 49 h 58"/>
                <a:gd name="T32" fmla="*/ 8 w 21"/>
                <a:gd name="T33" fmla="*/ 40 h 58"/>
                <a:gd name="T34" fmla="*/ 11 w 21"/>
                <a:gd name="T35" fmla="*/ 35 h 58"/>
                <a:gd name="T36" fmla="*/ 14 w 21"/>
                <a:gd name="T37" fmla="*/ 30 h 58"/>
                <a:gd name="T38" fmla="*/ 15 w 21"/>
                <a:gd name="T39" fmla="*/ 24 h 58"/>
                <a:gd name="T40" fmla="*/ 17 w 21"/>
                <a:gd name="T41" fmla="*/ 19 h 58"/>
                <a:gd name="T42" fmla="*/ 19 w 21"/>
                <a:gd name="T43" fmla="*/ 9 h 58"/>
                <a:gd name="T44" fmla="*/ 20 w 21"/>
                <a:gd name="T45" fmla="*/ 0 h 58"/>
                <a:gd name="T46" fmla="*/ 21 w 21"/>
                <a:gd name="T4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58">
                  <a:moveTo>
                    <a:pt x="21" y="0"/>
                  </a:moveTo>
                  <a:cubicBezTo>
                    <a:pt x="21" y="0"/>
                    <a:pt x="21" y="4"/>
                    <a:pt x="20" y="10"/>
                  </a:cubicBezTo>
                  <a:cubicBezTo>
                    <a:pt x="20" y="12"/>
                    <a:pt x="20" y="16"/>
                    <a:pt x="19" y="20"/>
                  </a:cubicBezTo>
                  <a:cubicBezTo>
                    <a:pt x="19" y="21"/>
                    <a:pt x="18" y="23"/>
                    <a:pt x="18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6" y="33"/>
                    <a:pt x="15" y="35"/>
                    <a:pt x="15" y="37"/>
                  </a:cubicBezTo>
                  <a:cubicBezTo>
                    <a:pt x="14" y="38"/>
                    <a:pt x="13" y="40"/>
                    <a:pt x="12" y="42"/>
                  </a:cubicBezTo>
                  <a:cubicBezTo>
                    <a:pt x="10" y="45"/>
                    <a:pt x="8" y="48"/>
                    <a:pt x="7" y="50"/>
                  </a:cubicBezTo>
                  <a:cubicBezTo>
                    <a:pt x="5" y="53"/>
                    <a:pt x="3" y="55"/>
                    <a:pt x="2" y="56"/>
                  </a:cubicBezTo>
                  <a:cubicBezTo>
                    <a:pt x="1" y="57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1" y="55"/>
                  </a:cubicBezTo>
                  <a:cubicBezTo>
                    <a:pt x="1" y="54"/>
                    <a:pt x="2" y="53"/>
                    <a:pt x="2" y="52"/>
                  </a:cubicBezTo>
                  <a:cubicBezTo>
                    <a:pt x="3" y="51"/>
                    <a:pt x="3" y="50"/>
                    <a:pt x="4" y="49"/>
                  </a:cubicBezTo>
                  <a:cubicBezTo>
                    <a:pt x="5" y="46"/>
                    <a:pt x="7" y="43"/>
                    <a:pt x="8" y="40"/>
                  </a:cubicBezTo>
                  <a:cubicBezTo>
                    <a:pt x="10" y="38"/>
                    <a:pt x="10" y="37"/>
                    <a:pt x="11" y="35"/>
                  </a:cubicBezTo>
                  <a:cubicBezTo>
                    <a:pt x="12" y="33"/>
                    <a:pt x="13" y="32"/>
                    <a:pt x="14" y="30"/>
                  </a:cubicBezTo>
                  <a:cubicBezTo>
                    <a:pt x="14" y="28"/>
                    <a:pt x="15" y="26"/>
                    <a:pt x="15" y="24"/>
                  </a:cubicBezTo>
                  <a:cubicBezTo>
                    <a:pt x="16" y="23"/>
                    <a:pt x="16" y="21"/>
                    <a:pt x="17" y="19"/>
                  </a:cubicBezTo>
                  <a:cubicBezTo>
                    <a:pt x="18" y="16"/>
                    <a:pt x="18" y="12"/>
                    <a:pt x="19" y="9"/>
                  </a:cubicBezTo>
                  <a:cubicBezTo>
                    <a:pt x="20" y="4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0"/>
            <p:cNvSpPr/>
            <p:nvPr/>
          </p:nvSpPr>
          <p:spPr bwMode="auto">
            <a:xfrm>
              <a:off x="7199313" y="3668713"/>
              <a:ext cx="122238" cy="238125"/>
            </a:xfrm>
            <a:custGeom>
              <a:avLst/>
              <a:gdLst>
                <a:gd name="T0" fmla="*/ 29 w 29"/>
                <a:gd name="T1" fmla="*/ 0 h 56"/>
                <a:gd name="T2" fmla="*/ 27 w 29"/>
                <a:gd name="T3" fmla="*/ 2 h 56"/>
                <a:gd name="T4" fmla="*/ 23 w 29"/>
                <a:gd name="T5" fmla="*/ 8 h 56"/>
                <a:gd name="T6" fmla="*/ 17 w 29"/>
                <a:gd name="T7" fmla="*/ 16 h 56"/>
                <a:gd name="T8" fmla="*/ 14 w 29"/>
                <a:gd name="T9" fmla="*/ 21 h 56"/>
                <a:gd name="T10" fmla="*/ 11 w 29"/>
                <a:gd name="T11" fmla="*/ 26 h 56"/>
                <a:gd name="T12" fmla="*/ 10 w 29"/>
                <a:gd name="T13" fmla="*/ 29 h 56"/>
                <a:gd name="T14" fmla="*/ 10 w 29"/>
                <a:gd name="T15" fmla="*/ 30 h 56"/>
                <a:gd name="T16" fmla="*/ 10 w 29"/>
                <a:gd name="T17" fmla="*/ 30 h 56"/>
                <a:gd name="T18" fmla="*/ 9 w 29"/>
                <a:gd name="T19" fmla="*/ 32 h 56"/>
                <a:gd name="T20" fmla="*/ 7 w 29"/>
                <a:gd name="T21" fmla="*/ 37 h 56"/>
                <a:gd name="T22" fmla="*/ 6 w 29"/>
                <a:gd name="T23" fmla="*/ 39 h 56"/>
                <a:gd name="T24" fmla="*/ 5 w 29"/>
                <a:gd name="T25" fmla="*/ 42 h 56"/>
                <a:gd name="T26" fmla="*/ 4 w 29"/>
                <a:gd name="T27" fmla="*/ 46 h 56"/>
                <a:gd name="T28" fmla="*/ 1 w 29"/>
                <a:gd name="T29" fmla="*/ 53 h 56"/>
                <a:gd name="T30" fmla="*/ 0 w 29"/>
                <a:gd name="T31" fmla="*/ 55 h 56"/>
                <a:gd name="T32" fmla="*/ 0 w 29"/>
                <a:gd name="T33" fmla="*/ 56 h 56"/>
                <a:gd name="T34" fmla="*/ 0 w 29"/>
                <a:gd name="T35" fmla="*/ 55 h 56"/>
                <a:gd name="T36" fmla="*/ 0 w 29"/>
                <a:gd name="T37" fmla="*/ 53 h 56"/>
                <a:gd name="T38" fmla="*/ 0 w 29"/>
                <a:gd name="T39" fmla="*/ 49 h 56"/>
                <a:gd name="T40" fmla="*/ 1 w 29"/>
                <a:gd name="T41" fmla="*/ 45 h 56"/>
                <a:gd name="T42" fmla="*/ 2 w 29"/>
                <a:gd name="T43" fmla="*/ 40 h 56"/>
                <a:gd name="T44" fmla="*/ 3 w 29"/>
                <a:gd name="T45" fmla="*/ 35 h 56"/>
                <a:gd name="T46" fmla="*/ 6 w 29"/>
                <a:gd name="T47" fmla="*/ 30 h 56"/>
                <a:gd name="T48" fmla="*/ 6 w 29"/>
                <a:gd name="T49" fmla="*/ 29 h 56"/>
                <a:gd name="T50" fmla="*/ 7 w 29"/>
                <a:gd name="T51" fmla="*/ 28 h 56"/>
                <a:gd name="T52" fmla="*/ 7 w 29"/>
                <a:gd name="T53" fmla="*/ 27 h 56"/>
                <a:gd name="T54" fmla="*/ 9 w 29"/>
                <a:gd name="T55" fmla="*/ 25 h 56"/>
                <a:gd name="T56" fmla="*/ 12 w 29"/>
                <a:gd name="T57" fmla="*/ 20 h 56"/>
                <a:gd name="T58" fmla="*/ 15 w 29"/>
                <a:gd name="T59" fmla="*/ 15 h 56"/>
                <a:gd name="T60" fmla="*/ 22 w 29"/>
                <a:gd name="T61" fmla="*/ 7 h 56"/>
                <a:gd name="T62" fmla="*/ 26 w 29"/>
                <a:gd name="T63" fmla="*/ 2 h 56"/>
                <a:gd name="T64" fmla="*/ 28 w 29"/>
                <a:gd name="T65" fmla="*/ 0 h 56"/>
                <a:gd name="T66" fmla="*/ 29 w 29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56">
                  <a:moveTo>
                    <a:pt x="29" y="0"/>
                  </a:moveTo>
                  <a:cubicBezTo>
                    <a:pt x="29" y="0"/>
                    <a:pt x="28" y="1"/>
                    <a:pt x="27" y="2"/>
                  </a:cubicBezTo>
                  <a:cubicBezTo>
                    <a:pt x="26" y="4"/>
                    <a:pt x="24" y="6"/>
                    <a:pt x="23" y="8"/>
                  </a:cubicBezTo>
                  <a:cubicBezTo>
                    <a:pt x="21" y="10"/>
                    <a:pt x="19" y="13"/>
                    <a:pt x="17" y="16"/>
                  </a:cubicBezTo>
                  <a:cubicBezTo>
                    <a:pt x="16" y="18"/>
                    <a:pt x="15" y="20"/>
                    <a:pt x="14" y="21"/>
                  </a:cubicBezTo>
                  <a:cubicBezTo>
                    <a:pt x="13" y="23"/>
                    <a:pt x="12" y="25"/>
                    <a:pt x="11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5"/>
                    <a:pt x="7" y="37"/>
                  </a:cubicBezTo>
                  <a:cubicBezTo>
                    <a:pt x="7" y="38"/>
                    <a:pt x="6" y="39"/>
                    <a:pt x="6" y="39"/>
                  </a:cubicBezTo>
                  <a:cubicBezTo>
                    <a:pt x="6" y="40"/>
                    <a:pt x="6" y="41"/>
                    <a:pt x="5" y="42"/>
                  </a:cubicBezTo>
                  <a:cubicBezTo>
                    <a:pt x="5" y="43"/>
                    <a:pt x="4" y="45"/>
                    <a:pt x="4" y="46"/>
                  </a:cubicBezTo>
                  <a:cubicBezTo>
                    <a:pt x="3" y="49"/>
                    <a:pt x="2" y="51"/>
                    <a:pt x="1" y="53"/>
                  </a:cubicBezTo>
                  <a:cubicBezTo>
                    <a:pt x="1" y="54"/>
                    <a:pt x="0" y="55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3"/>
                  </a:cubicBezTo>
                  <a:cubicBezTo>
                    <a:pt x="0" y="52"/>
                    <a:pt x="0" y="51"/>
                    <a:pt x="0" y="49"/>
                  </a:cubicBezTo>
                  <a:cubicBezTo>
                    <a:pt x="0" y="48"/>
                    <a:pt x="0" y="47"/>
                    <a:pt x="1" y="45"/>
                  </a:cubicBezTo>
                  <a:cubicBezTo>
                    <a:pt x="1" y="44"/>
                    <a:pt x="1" y="42"/>
                    <a:pt x="2" y="40"/>
                  </a:cubicBezTo>
                  <a:cubicBezTo>
                    <a:pt x="2" y="39"/>
                    <a:pt x="3" y="37"/>
                    <a:pt x="3" y="35"/>
                  </a:cubicBezTo>
                  <a:cubicBezTo>
                    <a:pt x="4" y="34"/>
                    <a:pt x="5" y="32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3"/>
                    <a:pt x="11" y="21"/>
                    <a:pt x="12" y="20"/>
                  </a:cubicBezTo>
                  <a:cubicBezTo>
                    <a:pt x="13" y="18"/>
                    <a:pt x="14" y="17"/>
                    <a:pt x="15" y="15"/>
                  </a:cubicBezTo>
                  <a:cubicBezTo>
                    <a:pt x="17" y="12"/>
                    <a:pt x="20" y="9"/>
                    <a:pt x="22" y="7"/>
                  </a:cubicBezTo>
                  <a:cubicBezTo>
                    <a:pt x="24" y="5"/>
                    <a:pt x="25" y="3"/>
                    <a:pt x="26" y="2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1"/>
            <p:cNvSpPr/>
            <p:nvPr/>
          </p:nvSpPr>
          <p:spPr bwMode="auto">
            <a:xfrm>
              <a:off x="8224838" y="2800350"/>
              <a:ext cx="711200" cy="1222375"/>
            </a:xfrm>
            <a:custGeom>
              <a:avLst/>
              <a:gdLst>
                <a:gd name="T0" fmla="*/ 98 w 168"/>
                <a:gd name="T1" fmla="*/ 19 h 286"/>
                <a:gd name="T2" fmla="*/ 92 w 168"/>
                <a:gd name="T3" fmla="*/ 13 h 286"/>
                <a:gd name="T4" fmla="*/ 88 w 168"/>
                <a:gd name="T5" fmla="*/ 44 h 286"/>
                <a:gd name="T6" fmla="*/ 69 w 168"/>
                <a:gd name="T7" fmla="*/ 52 h 286"/>
                <a:gd name="T8" fmla="*/ 59 w 168"/>
                <a:gd name="T9" fmla="*/ 85 h 286"/>
                <a:gd name="T10" fmla="*/ 52 w 168"/>
                <a:gd name="T11" fmla="*/ 84 h 286"/>
                <a:gd name="T12" fmla="*/ 48 w 168"/>
                <a:gd name="T13" fmla="*/ 81 h 286"/>
                <a:gd name="T14" fmla="*/ 45 w 168"/>
                <a:gd name="T15" fmla="*/ 101 h 286"/>
                <a:gd name="T16" fmla="*/ 30 w 168"/>
                <a:gd name="T17" fmla="*/ 101 h 286"/>
                <a:gd name="T18" fmla="*/ 23 w 168"/>
                <a:gd name="T19" fmla="*/ 134 h 286"/>
                <a:gd name="T20" fmla="*/ 13 w 168"/>
                <a:gd name="T21" fmla="*/ 131 h 286"/>
                <a:gd name="T22" fmla="*/ 9 w 168"/>
                <a:gd name="T23" fmla="*/ 156 h 286"/>
                <a:gd name="T24" fmla="*/ 3 w 168"/>
                <a:gd name="T25" fmla="*/ 159 h 286"/>
                <a:gd name="T26" fmla="*/ 8 w 168"/>
                <a:gd name="T27" fmla="*/ 182 h 286"/>
                <a:gd name="T28" fmla="*/ 0 w 168"/>
                <a:gd name="T29" fmla="*/ 185 h 286"/>
                <a:gd name="T30" fmla="*/ 11 w 168"/>
                <a:gd name="T31" fmla="*/ 201 h 286"/>
                <a:gd name="T32" fmla="*/ 13 w 168"/>
                <a:gd name="T33" fmla="*/ 210 h 286"/>
                <a:gd name="T34" fmla="*/ 31 w 168"/>
                <a:gd name="T35" fmla="*/ 228 h 286"/>
                <a:gd name="T36" fmla="*/ 54 w 168"/>
                <a:gd name="T37" fmla="*/ 253 h 286"/>
                <a:gd name="T38" fmla="*/ 50 w 168"/>
                <a:gd name="T39" fmla="*/ 255 h 286"/>
                <a:gd name="T40" fmla="*/ 62 w 168"/>
                <a:gd name="T41" fmla="*/ 263 h 286"/>
                <a:gd name="T42" fmla="*/ 72 w 168"/>
                <a:gd name="T43" fmla="*/ 286 h 286"/>
                <a:gd name="T44" fmla="*/ 81 w 168"/>
                <a:gd name="T45" fmla="*/ 263 h 286"/>
                <a:gd name="T46" fmla="*/ 88 w 168"/>
                <a:gd name="T47" fmla="*/ 261 h 286"/>
                <a:gd name="T48" fmla="*/ 87 w 168"/>
                <a:gd name="T49" fmla="*/ 258 h 286"/>
                <a:gd name="T50" fmla="*/ 108 w 168"/>
                <a:gd name="T51" fmla="*/ 252 h 286"/>
                <a:gd name="T52" fmla="*/ 122 w 168"/>
                <a:gd name="T53" fmla="*/ 251 h 286"/>
                <a:gd name="T54" fmla="*/ 119 w 168"/>
                <a:gd name="T55" fmla="*/ 244 h 286"/>
                <a:gd name="T56" fmla="*/ 140 w 168"/>
                <a:gd name="T57" fmla="*/ 242 h 286"/>
                <a:gd name="T58" fmla="*/ 136 w 168"/>
                <a:gd name="T59" fmla="*/ 236 h 286"/>
                <a:gd name="T60" fmla="*/ 153 w 168"/>
                <a:gd name="T61" fmla="*/ 231 h 286"/>
                <a:gd name="T62" fmla="*/ 161 w 168"/>
                <a:gd name="T63" fmla="*/ 229 h 286"/>
                <a:gd name="T64" fmla="*/ 153 w 168"/>
                <a:gd name="T65" fmla="*/ 222 h 286"/>
                <a:gd name="T66" fmla="*/ 161 w 168"/>
                <a:gd name="T67" fmla="*/ 215 h 286"/>
                <a:gd name="T68" fmla="*/ 159 w 168"/>
                <a:gd name="T69" fmla="*/ 197 h 286"/>
                <a:gd name="T70" fmla="*/ 168 w 168"/>
                <a:gd name="T71" fmla="*/ 187 h 286"/>
                <a:gd name="T72" fmla="*/ 168 w 168"/>
                <a:gd name="T73" fmla="*/ 181 h 286"/>
                <a:gd name="T74" fmla="*/ 163 w 168"/>
                <a:gd name="T75" fmla="*/ 180 h 286"/>
                <a:gd name="T76" fmla="*/ 165 w 168"/>
                <a:gd name="T77" fmla="*/ 168 h 286"/>
                <a:gd name="T78" fmla="*/ 155 w 168"/>
                <a:gd name="T79" fmla="*/ 173 h 286"/>
                <a:gd name="T80" fmla="*/ 158 w 168"/>
                <a:gd name="T81" fmla="*/ 153 h 286"/>
                <a:gd name="T82" fmla="*/ 155 w 168"/>
                <a:gd name="T83" fmla="*/ 134 h 286"/>
                <a:gd name="T84" fmla="*/ 150 w 168"/>
                <a:gd name="T85" fmla="*/ 140 h 286"/>
                <a:gd name="T86" fmla="*/ 147 w 168"/>
                <a:gd name="T87" fmla="*/ 124 h 286"/>
                <a:gd name="T88" fmla="*/ 144 w 168"/>
                <a:gd name="T89" fmla="*/ 109 h 286"/>
                <a:gd name="T90" fmla="*/ 137 w 168"/>
                <a:gd name="T91" fmla="*/ 117 h 286"/>
                <a:gd name="T92" fmla="*/ 130 w 168"/>
                <a:gd name="T93" fmla="*/ 100 h 286"/>
                <a:gd name="T94" fmla="*/ 121 w 168"/>
                <a:gd name="T95" fmla="*/ 94 h 286"/>
                <a:gd name="T96" fmla="*/ 117 w 168"/>
                <a:gd name="T97" fmla="*/ 64 h 286"/>
                <a:gd name="T98" fmla="*/ 112 w 168"/>
                <a:gd name="T99" fmla="*/ 66 h 286"/>
                <a:gd name="T100" fmla="*/ 108 w 168"/>
                <a:gd name="T101" fmla="*/ 49 h 286"/>
                <a:gd name="T102" fmla="*/ 109 w 168"/>
                <a:gd name="T103" fmla="*/ 36 h 286"/>
                <a:gd name="T104" fmla="*/ 104 w 168"/>
                <a:gd name="T105" fmla="*/ 34 h 286"/>
                <a:gd name="T106" fmla="*/ 105 w 168"/>
                <a:gd name="T107" fmla="*/ 20 h 286"/>
                <a:gd name="T108" fmla="*/ 104 w 168"/>
                <a:gd name="T109" fmla="*/ 0 h 286"/>
                <a:gd name="T110" fmla="*/ 98 w 168"/>
                <a:gd name="T111" fmla="*/ 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286">
                  <a:moveTo>
                    <a:pt x="98" y="19"/>
                  </a:move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97" y="31"/>
                    <a:pt x="88" y="44"/>
                  </a:cubicBezTo>
                  <a:cubicBezTo>
                    <a:pt x="78" y="57"/>
                    <a:pt x="69" y="52"/>
                    <a:pt x="69" y="52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5"/>
                    <a:pt x="55" y="85"/>
                    <a:pt x="52" y="84"/>
                  </a:cubicBezTo>
                  <a:cubicBezTo>
                    <a:pt x="50" y="82"/>
                    <a:pt x="48" y="81"/>
                    <a:pt x="48" y="81"/>
                  </a:cubicBezTo>
                  <a:cubicBezTo>
                    <a:pt x="48" y="81"/>
                    <a:pt x="49" y="96"/>
                    <a:pt x="45" y="101"/>
                  </a:cubicBezTo>
                  <a:cubicBezTo>
                    <a:pt x="41" y="105"/>
                    <a:pt x="30" y="101"/>
                    <a:pt x="30" y="101"/>
                  </a:cubicBezTo>
                  <a:cubicBezTo>
                    <a:pt x="30" y="101"/>
                    <a:pt x="30" y="130"/>
                    <a:pt x="23" y="134"/>
                  </a:cubicBezTo>
                  <a:cubicBezTo>
                    <a:pt x="17" y="138"/>
                    <a:pt x="13" y="131"/>
                    <a:pt x="13" y="131"/>
                  </a:cubicBezTo>
                  <a:cubicBezTo>
                    <a:pt x="13" y="131"/>
                    <a:pt x="14" y="152"/>
                    <a:pt x="9" y="156"/>
                  </a:cubicBezTo>
                  <a:cubicBezTo>
                    <a:pt x="5" y="161"/>
                    <a:pt x="3" y="159"/>
                    <a:pt x="3" y="159"/>
                  </a:cubicBezTo>
                  <a:cubicBezTo>
                    <a:pt x="3" y="159"/>
                    <a:pt x="9" y="177"/>
                    <a:pt x="8" y="182"/>
                  </a:cubicBezTo>
                  <a:cubicBezTo>
                    <a:pt x="6" y="188"/>
                    <a:pt x="0" y="185"/>
                    <a:pt x="0" y="185"/>
                  </a:cubicBezTo>
                  <a:cubicBezTo>
                    <a:pt x="0" y="185"/>
                    <a:pt x="7" y="199"/>
                    <a:pt x="11" y="201"/>
                  </a:cubicBezTo>
                  <a:cubicBezTo>
                    <a:pt x="15" y="204"/>
                    <a:pt x="13" y="210"/>
                    <a:pt x="13" y="210"/>
                  </a:cubicBezTo>
                  <a:cubicBezTo>
                    <a:pt x="13" y="210"/>
                    <a:pt x="20" y="217"/>
                    <a:pt x="31" y="228"/>
                  </a:cubicBezTo>
                  <a:cubicBezTo>
                    <a:pt x="42" y="239"/>
                    <a:pt x="61" y="250"/>
                    <a:pt x="54" y="253"/>
                  </a:cubicBezTo>
                  <a:cubicBezTo>
                    <a:pt x="47" y="257"/>
                    <a:pt x="50" y="255"/>
                    <a:pt x="50" y="255"/>
                  </a:cubicBezTo>
                  <a:cubicBezTo>
                    <a:pt x="50" y="255"/>
                    <a:pt x="60" y="260"/>
                    <a:pt x="62" y="263"/>
                  </a:cubicBezTo>
                  <a:cubicBezTo>
                    <a:pt x="64" y="267"/>
                    <a:pt x="72" y="286"/>
                    <a:pt x="72" y="286"/>
                  </a:cubicBezTo>
                  <a:cubicBezTo>
                    <a:pt x="72" y="286"/>
                    <a:pt x="76" y="265"/>
                    <a:pt x="81" y="263"/>
                  </a:cubicBezTo>
                  <a:cubicBezTo>
                    <a:pt x="86" y="260"/>
                    <a:pt x="88" y="261"/>
                    <a:pt x="88" y="261"/>
                  </a:cubicBezTo>
                  <a:cubicBezTo>
                    <a:pt x="87" y="258"/>
                    <a:pt x="87" y="258"/>
                    <a:pt x="87" y="258"/>
                  </a:cubicBezTo>
                  <a:cubicBezTo>
                    <a:pt x="87" y="258"/>
                    <a:pt x="99" y="253"/>
                    <a:pt x="108" y="252"/>
                  </a:cubicBezTo>
                  <a:cubicBezTo>
                    <a:pt x="116" y="252"/>
                    <a:pt x="122" y="251"/>
                    <a:pt x="122" y="251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40" y="242"/>
                    <a:pt x="140" y="242"/>
                    <a:pt x="140" y="242"/>
                  </a:cubicBezTo>
                  <a:cubicBezTo>
                    <a:pt x="136" y="236"/>
                    <a:pt x="136" y="236"/>
                    <a:pt x="136" y="236"/>
                  </a:cubicBezTo>
                  <a:cubicBezTo>
                    <a:pt x="136" y="236"/>
                    <a:pt x="149" y="232"/>
                    <a:pt x="153" y="231"/>
                  </a:cubicBezTo>
                  <a:cubicBezTo>
                    <a:pt x="157" y="230"/>
                    <a:pt x="161" y="229"/>
                    <a:pt x="161" y="229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3" y="222"/>
                    <a:pt x="158" y="219"/>
                    <a:pt x="161" y="215"/>
                  </a:cubicBezTo>
                  <a:cubicBezTo>
                    <a:pt x="165" y="210"/>
                    <a:pt x="159" y="197"/>
                    <a:pt x="159" y="197"/>
                  </a:cubicBezTo>
                  <a:cubicBezTo>
                    <a:pt x="159" y="197"/>
                    <a:pt x="167" y="189"/>
                    <a:pt x="168" y="187"/>
                  </a:cubicBezTo>
                  <a:cubicBezTo>
                    <a:pt x="168" y="184"/>
                    <a:pt x="168" y="181"/>
                    <a:pt x="168" y="181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55" y="173"/>
                    <a:pt x="160" y="167"/>
                    <a:pt x="158" y="153"/>
                  </a:cubicBezTo>
                  <a:cubicBezTo>
                    <a:pt x="157" y="139"/>
                    <a:pt x="155" y="134"/>
                    <a:pt x="155" y="134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0" y="140"/>
                    <a:pt x="149" y="134"/>
                    <a:pt x="147" y="124"/>
                  </a:cubicBezTo>
                  <a:cubicBezTo>
                    <a:pt x="144" y="114"/>
                    <a:pt x="144" y="109"/>
                    <a:pt x="144" y="109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7" y="117"/>
                    <a:pt x="134" y="102"/>
                    <a:pt x="130" y="100"/>
                  </a:cubicBezTo>
                  <a:cubicBezTo>
                    <a:pt x="126" y="99"/>
                    <a:pt x="123" y="100"/>
                    <a:pt x="121" y="94"/>
                  </a:cubicBezTo>
                  <a:cubicBezTo>
                    <a:pt x="119" y="87"/>
                    <a:pt x="117" y="64"/>
                    <a:pt x="117" y="64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2" y="66"/>
                    <a:pt x="107" y="59"/>
                    <a:pt x="108" y="49"/>
                  </a:cubicBezTo>
                  <a:cubicBezTo>
                    <a:pt x="109" y="40"/>
                    <a:pt x="109" y="36"/>
                    <a:pt x="109" y="36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5" y="28"/>
                    <a:pt x="105" y="20"/>
                  </a:cubicBezTo>
                  <a:cubicBezTo>
                    <a:pt x="105" y="11"/>
                    <a:pt x="104" y="0"/>
                    <a:pt x="104" y="0"/>
                  </a:cubicBezTo>
                  <a:cubicBezTo>
                    <a:pt x="98" y="19"/>
                    <a:pt x="98" y="19"/>
                    <a:pt x="98" y="19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2"/>
            <p:cNvSpPr/>
            <p:nvPr/>
          </p:nvSpPr>
          <p:spPr bwMode="auto">
            <a:xfrm>
              <a:off x="8224838" y="2843213"/>
              <a:ext cx="427038" cy="1144588"/>
            </a:xfrm>
            <a:custGeom>
              <a:avLst/>
              <a:gdLst>
                <a:gd name="T0" fmla="*/ 101 w 101"/>
                <a:gd name="T1" fmla="*/ 0 h 268"/>
                <a:gd name="T2" fmla="*/ 98 w 101"/>
                <a:gd name="T3" fmla="*/ 9 h 268"/>
                <a:gd name="T4" fmla="*/ 92 w 101"/>
                <a:gd name="T5" fmla="*/ 3 h 268"/>
                <a:gd name="T6" fmla="*/ 93 w 101"/>
                <a:gd name="T7" fmla="*/ 15 h 268"/>
                <a:gd name="T8" fmla="*/ 88 w 101"/>
                <a:gd name="T9" fmla="*/ 34 h 268"/>
                <a:gd name="T10" fmla="*/ 73 w 101"/>
                <a:gd name="T11" fmla="*/ 43 h 268"/>
                <a:gd name="T12" fmla="*/ 69 w 101"/>
                <a:gd name="T13" fmla="*/ 42 h 268"/>
                <a:gd name="T14" fmla="*/ 59 w 101"/>
                <a:gd name="T15" fmla="*/ 75 h 268"/>
                <a:gd name="T16" fmla="*/ 59 w 101"/>
                <a:gd name="T17" fmla="*/ 75 h 268"/>
                <a:gd name="T18" fmla="*/ 52 w 101"/>
                <a:gd name="T19" fmla="*/ 74 h 268"/>
                <a:gd name="T20" fmla="*/ 48 w 101"/>
                <a:gd name="T21" fmla="*/ 71 h 268"/>
                <a:gd name="T22" fmla="*/ 48 w 101"/>
                <a:gd name="T23" fmla="*/ 74 h 268"/>
                <a:gd name="T24" fmla="*/ 45 w 101"/>
                <a:gd name="T25" fmla="*/ 91 h 268"/>
                <a:gd name="T26" fmla="*/ 38 w 101"/>
                <a:gd name="T27" fmla="*/ 93 h 268"/>
                <a:gd name="T28" fmla="*/ 30 w 101"/>
                <a:gd name="T29" fmla="*/ 91 h 268"/>
                <a:gd name="T30" fmla="*/ 23 w 101"/>
                <a:gd name="T31" fmla="*/ 124 h 268"/>
                <a:gd name="T32" fmla="*/ 19 w 101"/>
                <a:gd name="T33" fmla="*/ 125 h 268"/>
                <a:gd name="T34" fmla="*/ 13 w 101"/>
                <a:gd name="T35" fmla="*/ 121 h 268"/>
                <a:gd name="T36" fmla="*/ 13 w 101"/>
                <a:gd name="T37" fmla="*/ 126 h 268"/>
                <a:gd name="T38" fmla="*/ 9 w 101"/>
                <a:gd name="T39" fmla="*/ 146 h 268"/>
                <a:gd name="T40" fmla="*/ 4 w 101"/>
                <a:gd name="T41" fmla="*/ 149 h 268"/>
                <a:gd name="T42" fmla="*/ 3 w 101"/>
                <a:gd name="T43" fmla="*/ 149 h 268"/>
                <a:gd name="T44" fmla="*/ 8 w 101"/>
                <a:gd name="T45" fmla="*/ 170 h 268"/>
                <a:gd name="T46" fmla="*/ 8 w 101"/>
                <a:gd name="T47" fmla="*/ 172 h 268"/>
                <a:gd name="T48" fmla="*/ 3 w 101"/>
                <a:gd name="T49" fmla="*/ 176 h 268"/>
                <a:gd name="T50" fmla="*/ 0 w 101"/>
                <a:gd name="T51" fmla="*/ 175 h 268"/>
                <a:gd name="T52" fmla="*/ 11 w 101"/>
                <a:gd name="T53" fmla="*/ 191 h 268"/>
                <a:gd name="T54" fmla="*/ 14 w 101"/>
                <a:gd name="T55" fmla="*/ 196 h 268"/>
                <a:gd name="T56" fmla="*/ 13 w 101"/>
                <a:gd name="T57" fmla="*/ 200 h 268"/>
                <a:gd name="T58" fmla="*/ 31 w 101"/>
                <a:gd name="T59" fmla="*/ 218 h 268"/>
                <a:gd name="T60" fmla="*/ 55 w 101"/>
                <a:gd name="T61" fmla="*/ 241 h 268"/>
                <a:gd name="T62" fmla="*/ 54 w 101"/>
                <a:gd name="T63" fmla="*/ 243 h 268"/>
                <a:gd name="T64" fmla="*/ 50 w 101"/>
                <a:gd name="T65" fmla="*/ 245 h 268"/>
                <a:gd name="T66" fmla="*/ 62 w 101"/>
                <a:gd name="T67" fmla="*/ 253 h 268"/>
                <a:gd name="T68" fmla="*/ 69 w 101"/>
                <a:gd name="T69" fmla="*/ 268 h 268"/>
                <a:gd name="T70" fmla="*/ 101 w 101"/>
                <a:gd name="T7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268">
                  <a:moveTo>
                    <a:pt x="101" y="0"/>
                  </a:moveTo>
                  <a:cubicBezTo>
                    <a:pt x="98" y="9"/>
                    <a:pt x="98" y="9"/>
                    <a:pt x="98" y="9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3" y="8"/>
                    <a:pt x="93" y="15"/>
                  </a:cubicBezTo>
                  <a:cubicBezTo>
                    <a:pt x="93" y="20"/>
                    <a:pt x="92" y="28"/>
                    <a:pt x="88" y="34"/>
                  </a:cubicBezTo>
                  <a:cubicBezTo>
                    <a:pt x="82" y="42"/>
                    <a:pt x="77" y="43"/>
                    <a:pt x="73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8" y="75"/>
                    <a:pt x="54" y="75"/>
                    <a:pt x="52" y="74"/>
                  </a:cubicBezTo>
                  <a:cubicBezTo>
                    <a:pt x="50" y="72"/>
                    <a:pt x="48" y="71"/>
                    <a:pt x="48" y="71"/>
                  </a:cubicBezTo>
                  <a:cubicBezTo>
                    <a:pt x="48" y="71"/>
                    <a:pt x="48" y="72"/>
                    <a:pt x="48" y="74"/>
                  </a:cubicBezTo>
                  <a:cubicBezTo>
                    <a:pt x="48" y="79"/>
                    <a:pt x="47" y="87"/>
                    <a:pt x="45" y="91"/>
                  </a:cubicBezTo>
                  <a:cubicBezTo>
                    <a:pt x="43" y="92"/>
                    <a:pt x="41" y="93"/>
                    <a:pt x="38" y="93"/>
                  </a:cubicBezTo>
                  <a:cubicBezTo>
                    <a:pt x="34" y="93"/>
                    <a:pt x="30" y="91"/>
                    <a:pt x="30" y="91"/>
                  </a:cubicBezTo>
                  <a:cubicBezTo>
                    <a:pt x="30" y="91"/>
                    <a:pt x="30" y="120"/>
                    <a:pt x="23" y="124"/>
                  </a:cubicBezTo>
                  <a:cubicBezTo>
                    <a:pt x="22" y="125"/>
                    <a:pt x="20" y="125"/>
                    <a:pt x="19" y="125"/>
                  </a:cubicBezTo>
                  <a:cubicBezTo>
                    <a:pt x="15" y="125"/>
                    <a:pt x="13" y="121"/>
                    <a:pt x="13" y="121"/>
                  </a:cubicBezTo>
                  <a:cubicBezTo>
                    <a:pt x="13" y="121"/>
                    <a:pt x="13" y="123"/>
                    <a:pt x="13" y="126"/>
                  </a:cubicBezTo>
                  <a:cubicBezTo>
                    <a:pt x="13" y="132"/>
                    <a:pt x="13" y="143"/>
                    <a:pt x="9" y="146"/>
                  </a:cubicBezTo>
                  <a:cubicBezTo>
                    <a:pt x="7" y="149"/>
                    <a:pt x="5" y="149"/>
                    <a:pt x="4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8" y="163"/>
                    <a:pt x="8" y="170"/>
                  </a:cubicBezTo>
                  <a:cubicBezTo>
                    <a:pt x="8" y="171"/>
                    <a:pt x="8" y="172"/>
                    <a:pt x="8" y="172"/>
                  </a:cubicBezTo>
                  <a:cubicBezTo>
                    <a:pt x="7" y="175"/>
                    <a:pt x="5" y="176"/>
                    <a:pt x="3" y="176"/>
                  </a:cubicBezTo>
                  <a:cubicBezTo>
                    <a:pt x="1" y="176"/>
                    <a:pt x="0" y="175"/>
                    <a:pt x="0" y="175"/>
                  </a:cubicBezTo>
                  <a:cubicBezTo>
                    <a:pt x="0" y="175"/>
                    <a:pt x="7" y="189"/>
                    <a:pt x="11" y="191"/>
                  </a:cubicBezTo>
                  <a:cubicBezTo>
                    <a:pt x="13" y="193"/>
                    <a:pt x="14" y="195"/>
                    <a:pt x="14" y="196"/>
                  </a:cubicBezTo>
                  <a:cubicBezTo>
                    <a:pt x="14" y="198"/>
                    <a:pt x="13" y="200"/>
                    <a:pt x="13" y="200"/>
                  </a:cubicBezTo>
                  <a:cubicBezTo>
                    <a:pt x="13" y="200"/>
                    <a:pt x="20" y="207"/>
                    <a:pt x="31" y="218"/>
                  </a:cubicBezTo>
                  <a:cubicBezTo>
                    <a:pt x="41" y="227"/>
                    <a:pt x="55" y="236"/>
                    <a:pt x="55" y="241"/>
                  </a:cubicBezTo>
                  <a:cubicBezTo>
                    <a:pt x="55" y="242"/>
                    <a:pt x="55" y="243"/>
                    <a:pt x="54" y="243"/>
                  </a:cubicBezTo>
                  <a:cubicBezTo>
                    <a:pt x="52" y="244"/>
                    <a:pt x="51" y="245"/>
                    <a:pt x="50" y="245"/>
                  </a:cubicBezTo>
                  <a:cubicBezTo>
                    <a:pt x="52" y="246"/>
                    <a:pt x="60" y="250"/>
                    <a:pt x="62" y="253"/>
                  </a:cubicBezTo>
                  <a:cubicBezTo>
                    <a:pt x="63" y="255"/>
                    <a:pt x="66" y="262"/>
                    <a:pt x="69" y="268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3"/>
            <p:cNvSpPr/>
            <p:nvPr/>
          </p:nvSpPr>
          <p:spPr bwMode="auto">
            <a:xfrm>
              <a:off x="8432800" y="38909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4"/>
            <p:cNvSpPr/>
            <p:nvPr/>
          </p:nvSpPr>
          <p:spPr bwMode="auto">
            <a:xfrm>
              <a:off x="8521700" y="2936875"/>
              <a:ext cx="122238" cy="1179513"/>
            </a:xfrm>
            <a:custGeom>
              <a:avLst/>
              <a:gdLst>
                <a:gd name="T0" fmla="*/ 29 w 29"/>
                <a:gd name="T1" fmla="*/ 0 h 276"/>
                <a:gd name="T2" fmla="*/ 22 w 29"/>
                <a:gd name="T3" fmla="*/ 43 h 276"/>
                <a:gd name="T4" fmla="*/ 16 w 29"/>
                <a:gd name="T5" fmla="*/ 87 h 276"/>
                <a:gd name="T6" fmla="*/ 13 w 29"/>
                <a:gd name="T7" fmla="*/ 112 h 276"/>
                <a:gd name="T8" fmla="*/ 10 w 29"/>
                <a:gd name="T9" fmla="*/ 138 h 276"/>
                <a:gd name="T10" fmla="*/ 8 w 29"/>
                <a:gd name="T11" fmla="*/ 164 h 276"/>
                <a:gd name="T12" fmla="*/ 6 w 29"/>
                <a:gd name="T13" fmla="*/ 189 h 276"/>
                <a:gd name="T14" fmla="*/ 5 w 29"/>
                <a:gd name="T15" fmla="*/ 212 h 276"/>
                <a:gd name="T16" fmla="*/ 3 w 29"/>
                <a:gd name="T17" fmla="*/ 233 h 276"/>
                <a:gd name="T18" fmla="*/ 0 w 29"/>
                <a:gd name="T19" fmla="*/ 276 h 276"/>
                <a:gd name="T20" fmla="*/ 0 w 29"/>
                <a:gd name="T21" fmla="*/ 276 h 276"/>
                <a:gd name="T22" fmla="*/ 0 w 29"/>
                <a:gd name="T23" fmla="*/ 233 h 276"/>
                <a:gd name="T24" fmla="*/ 1 w 29"/>
                <a:gd name="T25" fmla="*/ 212 h 276"/>
                <a:gd name="T26" fmla="*/ 2 w 29"/>
                <a:gd name="T27" fmla="*/ 188 h 276"/>
                <a:gd name="T28" fmla="*/ 4 w 29"/>
                <a:gd name="T29" fmla="*/ 163 h 276"/>
                <a:gd name="T30" fmla="*/ 7 w 29"/>
                <a:gd name="T31" fmla="*/ 137 h 276"/>
                <a:gd name="T32" fmla="*/ 10 w 29"/>
                <a:gd name="T33" fmla="*/ 112 h 276"/>
                <a:gd name="T34" fmla="*/ 14 w 29"/>
                <a:gd name="T35" fmla="*/ 87 h 276"/>
                <a:gd name="T36" fmla="*/ 21 w 29"/>
                <a:gd name="T37" fmla="*/ 43 h 276"/>
                <a:gd name="T38" fmla="*/ 28 w 29"/>
                <a:gd name="T39" fmla="*/ 0 h 276"/>
                <a:gd name="T40" fmla="*/ 29 w 29"/>
                <a:gd name="T4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76">
                  <a:moveTo>
                    <a:pt x="29" y="0"/>
                  </a:moveTo>
                  <a:cubicBezTo>
                    <a:pt x="29" y="0"/>
                    <a:pt x="26" y="18"/>
                    <a:pt x="22" y="43"/>
                  </a:cubicBezTo>
                  <a:cubicBezTo>
                    <a:pt x="21" y="56"/>
                    <a:pt x="18" y="71"/>
                    <a:pt x="16" y="87"/>
                  </a:cubicBezTo>
                  <a:cubicBezTo>
                    <a:pt x="15" y="95"/>
                    <a:pt x="14" y="104"/>
                    <a:pt x="13" y="112"/>
                  </a:cubicBezTo>
                  <a:cubicBezTo>
                    <a:pt x="12" y="121"/>
                    <a:pt x="11" y="129"/>
                    <a:pt x="10" y="138"/>
                  </a:cubicBezTo>
                  <a:cubicBezTo>
                    <a:pt x="9" y="146"/>
                    <a:pt x="8" y="155"/>
                    <a:pt x="8" y="164"/>
                  </a:cubicBezTo>
                  <a:cubicBezTo>
                    <a:pt x="7" y="172"/>
                    <a:pt x="7" y="180"/>
                    <a:pt x="6" y="189"/>
                  </a:cubicBezTo>
                  <a:cubicBezTo>
                    <a:pt x="6" y="197"/>
                    <a:pt x="5" y="205"/>
                    <a:pt x="5" y="212"/>
                  </a:cubicBezTo>
                  <a:cubicBezTo>
                    <a:pt x="4" y="219"/>
                    <a:pt x="4" y="226"/>
                    <a:pt x="3" y="233"/>
                  </a:cubicBezTo>
                  <a:cubicBezTo>
                    <a:pt x="2" y="259"/>
                    <a:pt x="0" y="276"/>
                    <a:pt x="0" y="27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76"/>
                    <a:pt x="0" y="259"/>
                    <a:pt x="0" y="233"/>
                  </a:cubicBezTo>
                  <a:cubicBezTo>
                    <a:pt x="0" y="226"/>
                    <a:pt x="1" y="219"/>
                    <a:pt x="1" y="212"/>
                  </a:cubicBezTo>
                  <a:cubicBezTo>
                    <a:pt x="1" y="204"/>
                    <a:pt x="2" y="196"/>
                    <a:pt x="2" y="188"/>
                  </a:cubicBezTo>
                  <a:cubicBezTo>
                    <a:pt x="3" y="180"/>
                    <a:pt x="3" y="172"/>
                    <a:pt x="4" y="163"/>
                  </a:cubicBezTo>
                  <a:cubicBezTo>
                    <a:pt x="4" y="155"/>
                    <a:pt x="6" y="146"/>
                    <a:pt x="7" y="137"/>
                  </a:cubicBezTo>
                  <a:cubicBezTo>
                    <a:pt x="8" y="129"/>
                    <a:pt x="9" y="120"/>
                    <a:pt x="10" y="112"/>
                  </a:cubicBezTo>
                  <a:cubicBezTo>
                    <a:pt x="11" y="103"/>
                    <a:pt x="13" y="95"/>
                    <a:pt x="14" y="87"/>
                  </a:cubicBezTo>
                  <a:cubicBezTo>
                    <a:pt x="16" y="71"/>
                    <a:pt x="19" y="56"/>
                    <a:pt x="21" y="43"/>
                  </a:cubicBezTo>
                  <a:cubicBezTo>
                    <a:pt x="25" y="17"/>
                    <a:pt x="28" y="0"/>
                    <a:pt x="28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5"/>
            <p:cNvSpPr/>
            <p:nvPr/>
          </p:nvSpPr>
          <p:spPr bwMode="auto">
            <a:xfrm>
              <a:off x="8415338" y="3689350"/>
              <a:ext cx="109538" cy="217488"/>
            </a:xfrm>
            <a:custGeom>
              <a:avLst/>
              <a:gdLst>
                <a:gd name="T0" fmla="*/ 1 w 26"/>
                <a:gd name="T1" fmla="*/ 0 h 51"/>
                <a:gd name="T2" fmla="*/ 7 w 26"/>
                <a:gd name="T3" fmla="*/ 7 h 51"/>
                <a:gd name="T4" fmla="*/ 13 w 26"/>
                <a:gd name="T5" fmla="*/ 14 h 51"/>
                <a:gd name="T6" fmla="*/ 16 w 26"/>
                <a:gd name="T7" fmla="*/ 18 h 51"/>
                <a:gd name="T8" fmla="*/ 18 w 26"/>
                <a:gd name="T9" fmla="*/ 23 h 51"/>
                <a:gd name="T10" fmla="*/ 20 w 26"/>
                <a:gd name="T11" fmla="*/ 26 h 51"/>
                <a:gd name="T12" fmla="*/ 21 w 26"/>
                <a:gd name="T13" fmla="*/ 28 h 51"/>
                <a:gd name="T14" fmla="*/ 23 w 26"/>
                <a:gd name="T15" fmla="*/ 33 h 51"/>
                <a:gd name="T16" fmla="*/ 25 w 26"/>
                <a:gd name="T17" fmla="*/ 42 h 51"/>
                <a:gd name="T18" fmla="*/ 26 w 26"/>
                <a:gd name="T19" fmla="*/ 46 h 51"/>
                <a:gd name="T20" fmla="*/ 26 w 26"/>
                <a:gd name="T21" fmla="*/ 49 h 51"/>
                <a:gd name="T22" fmla="*/ 26 w 26"/>
                <a:gd name="T23" fmla="*/ 51 h 51"/>
                <a:gd name="T24" fmla="*/ 26 w 26"/>
                <a:gd name="T25" fmla="*/ 51 h 51"/>
                <a:gd name="T26" fmla="*/ 25 w 26"/>
                <a:gd name="T27" fmla="*/ 49 h 51"/>
                <a:gd name="T28" fmla="*/ 22 w 26"/>
                <a:gd name="T29" fmla="*/ 43 h 51"/>
                <a:gd name="T30" fmla="*/ 19 w 26"/>
                <a:gd name="T31" fmla="*/ 34 h 51"/>
                <a:gd name="T32" fmla="*/ 17 w 26"/>
                <a:gd name="T33" fmla="*/ 29 h 51"/>
                <a:gd name="T34" fmla="*/ 16 w 26"/>
                <a:gd name="T35" fmla="*/ 27 h 51"/>
                <a:gd name="T36" fmla="*/ 15 w 26"/>
                <a:gd name="T37" fmla="*/ 25 h 51"/>
                <a:gd name="T38" fmla="*/ 13 w 26"/>
                <a:gd name="T39" fmla="*/ 20 h 51"/>
                <a:gd name="T40" fmla="*/ 11 w 26"/>
                <a:gd name="T41" fmla="*/ 15 h 51"/>
                <a:gd name="T42" fmla="*/ 6 w 26"/>
                <a:gd name="T43" fmla="*/ 8 h 51"/>
                <a:gd name="T44" fmla="*/ 0 w 26"/>
                <a:gd name="T45" fmla="*/ 0 h 51"/>
                <a:gd name="T46" fmla="*/ 1 w 26"/>
                <a:gd name="T4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51">
                  <a:moveTo>
                    <a:pt x="1" y="0"/>
                  </a:moveTo>
                  <a:cubicBezTo>
                    <a:pt x="1" y="0"/>
                    <a:pt x="3" y="3"/>
                    <a:pt x="7" y="7"/>
                  </a:cubicBezTo>
                  <a:cubicBezTo>
                    <a:pt x="9" y="9"/>
                    <a:pt x="11" y="11"/>
                    <a:pt x="13" y="14"/>
                  </a:cubicBezTo>
                  <a:cubicBezTo>
                    <a:pt x="14" y="15"/>
                    <a:pt x="15" y="17"/>
                    <a:pt x="16" y="18"/>
                  </a:cubicBezTo>
                  <a:cubicBezTo>
                    <a:pt x="17" y="20"/>
                    <a:pt x="18" y="22"/>
                    <a:pt x="18" y="23"/>
                  </a:cubicBezTo>
                  <a:cubicBezTo>
                    <a:pt x="19" y="24"/>
                    <a:pt x="19" y="25"/>
                    <a:pt x="20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2" y="32"/>
                    <a:pt x="23" y="33"/>
                  </a:cubicBezTo>
                  <a:cubicBezTo>
                    <a:pt x="24" y="36"/>
                    <a:pt x="24" y="39"/>
                    <a:pt x="25" y="42"/>
                  </a:cubicBezTo>
                  <a:cubicBezTo>
                    <a:pt x="25" y="43"/>
                    <a:pt x="25" y="45"/>
                    <a:pt x="26" y="46"/>
                  </a:cubicBezTo>
                  <a:cubicBezTo>
                    <a:pt x="26" y="47"/>
                    <a:pt x="26" y="48"/>
                    <a:pt x="26" y="49"/>
                  </a:cubicBezTo>
                  <a:cubicBezTo>
                    <a:pt x="26" y="50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5" y="51"/>
                    <a:pt x="25" y="49"/>
                  </a:cubicBezTo>
                  <a:cubicBezTo>
                    <a:pt x="24" y="48"/>
                    <a:pt x="23" y="46"/>
                    <a:pt x="22" y="43"/>
                  </a:cubicBezTo>
                  <a:cubicBezTo>
                    <a:pt x="21" y="41"/>
                    <a:pt x="20" y="38"/>
                    <a:pt x="19" y="34"/>
                  </a:cubicBezTo>
                  <a:cubicBezTo>
                    <a:pt x="18" y="33"/>
                    <a:pt x="18" y="31"/>
                    <a:pt x="17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5"/>
                    <a:pt x="15" y="25"/>
                  </a:cubicBezTo>
                  <a:cubicBezTo>
                    <a:pt x="15" y="23"/>
                    <a:pt x="14" y="21"/>
                    <a:pt x="13" y="20"/>
                  </a:cubicBezTo>
                  <a:cubicBezTo>
                    <a:pt x="13" y="18"/>
                    <a:pt x="12" y="17"/>
                    <a:pt x="11" y="15"/>
                  </a:cubicBezTo>
                  <a:cubicBezTo>
                    <a:pt x="9" y="12"/>
                    <a:pt x="7" y="10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6"/>
            <p:cNvSpPr/>
            <p:nvPr/>
          </p:nvSpPr>
          <p:spPr bwMode="auto">
            <a:xfrm>
              <a:off x="8410575" y="3403600"/>
              <a:ext cx="131763" cy="252413"/>
            </a:xfrm>
            <a:custGeom>
              <a:avLst/>
              <a:gdLst>
                <a:gd name="T0" fmla="*/ 1 w 31"/>
                <a:gd name="T1" fmla="*/ 1 h 59"/>
                <a:gd name="T2" fmla="*/ 2 w 31"/>
                <a:gd name="T3" fmla="*/ 3 h 59"/>
                <a:gd name="T4" fmla="*/ 5 w 31"/>
                <a:gd name="T5" fmla="*/ 10 h 59"/>
                <a:gd name="T6" fmla="*/ 9 w 31"/>
                <a:gd name="T7" fmla="*/ 20 h 59"/>
                <a:gd name="T8" fmla="*/ 12 w 31"/>
                <a:gd name="T9" fmla="*/ 25 h 59"/>
                <a:gd name="T10" fmla="*/ 15 w 31"/>
                <a:gd name="T11" fmla="*/ 30 h 59"/>
                <a:gd name="T12" fmla="*/ 18 w 31"/>
                <a:gd name="T13" fmla="*/ 35 h 59"/>
                <a:gd name="T14" fmla="*/ 21 w 31"/>
                <a:gd name="T15" fmla="*/ 40 h 59"/>
                <a:gd name="T16" fmla="*/ 24 w 31"/>
                <a:gd name="T17" fmla="*/ 45 h 59"/>
                <a:gd name="T18" fmla="*/ 26 w 31"/>
                <a:gd name="T19" fmla="*/ 49 h 59"/>
                <a:gd name="T20" fmla="*/ 30 w 31"/>
                <a:gd name="T21" fmla="*/ 56 h 59"/>
                <a:gd name="T22" fmla="*/ 31 w 31"/>
                <a:gd name="T23" fmla="*/ 59 h 59"/>
                <a:gd name="T24" fmla="*/ 31 w 31"/>
                <a:gd name="T25" fmla="*/ 59 h 59"/>
                <a:gd name="T26" fmla="*/ 31 w 31"/>
                <a:gd name="T27" fmla="*/ 59 h 59"/>
                <a:gd name="T28" fmla="*/ 29 w 31"/>
                <a:gd name="T29" fmla="*/ 57 h 59"/>
                <a:gd name="T30" fmla="*/ 27 w 31"/>
                <a:gd name="T31" fmla="*/ 54 h 59"/>
                <a:gd name="T32" fmla="*/ 24 w 31"/>
                <a:gd name="T33" fmla="*/ 51 h 59"/>
                <a:gd name="T34" fmla="*/ 18 w 31"/>
                <a:gd name="T35" fmla="*/ 42 h 59"/>
                <a:gd name="T36" fmla="*/ 15 w 31"/>
                <a:gd name="T37" fmla="*/ 37 h 59"/>
                <a:gd name="T38" fmla="*/ 12 w 31"/>
                <a:gd name="T39" fmla="*/ 32 h 59"/>
                <a:gd name="T40" fmla="*/ 10 w 31"/>
                <a:gd name="T41" fmla="*/ 26 h 59"/>
                <a:gd name="T42" fmla="*/ 7 w 31"/>
                <a:gd name="T43" fmla="*/ 21 h 59"/>
                <a:gd name="T44" fmla="*/ 3 w 31"/>
                <a:gd name="T45" fmla="*/ 11 h 59"/>
                <a:gd name="T46" fmla="*/ 1 w 31"/>
                <a:gd name="T47" fmla="*/ 3 h 59"/>
                <a:gd name="T48" fmla="*/ 0 w 31"/>
                <a:gd name="T49" fmla="*/ 1 h 59"/>
                <a:gd name="T50" fmla="*/ 0 w 31"/>
                <a:gd name="T51" fmla="*/ 0 h 59"/>
                <a:gd name="T52" fmla="*/ 1 w 31"/>
                <a:gd name="T5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59">
                  <a:moveTo>
                    <a:pt x="1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5"/>
                    <a:pt x="3" y="7"/>
                    <a:pt x="5" y="10"/>
                  </a:cubicBezTo>
                  <a:cubicBezTo>
                    <a:pt x="6" y="13"/>
                    <a:pt x="8" y="16"/>
                    <a:pt x="9" y="20"/>
                  </a:cubicBezTo>
                  <a:cubicBezTo>
                    <a:pt x="10" y="21"/>
                    <a:pt x="11" y="23"/>
                    <a:pt x="12" y="25"/>
                  </a:cubicBezTo>
                  <a:cubicBezTo>
                    <a:pt x="13" y="27"/>
                    <a:pt x="14" y="28"/>
                    <a:pt x="15" y="30"/>
                  </a:cubicBezTo>
                  <a:cubicBezTo>
                    <a:pt x="16" y="32"/>
                    <a:pt x="17" y="34"/>
                    <a:pt x="18" y="35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2" y="42"/>
                    <a:pt x="23" y="44"/>
                    <a:pt x="24" y="45"/>
                  </a:cubicBezTo>
                  <a:cubicBezTo>
                    <a:pt x="25" y="47"/>
                    <a:pt x="26" y="48"/>
                    <a:pt x="26" y="49"/>
                  </a:cubicBezTo>
                  <a:cubicBezTo>
                    <a:pt x="28" y="52"/>
                    <a:pt x="29" y="54"/>
                    <a:pt x="30" y="56"/>
                  </a:cubicBezTo>
                  <a:cubicBezTo>
                    <a:pt x="31" y="58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8"/>
                    <a:pt x="29" y="57"/>
                  </a:cubicBezTo>
                  <a:cubicBezTo>
                    <a:pt x="28" y="56"/>
                    <a:pt x="27" y="55"/>
                    <a:pt x="27" y="54"/>
                  </a:cubicBezTo>
                  <a:cubicBezTo>
                    <a:pt x="26" y="53"/>
                    <a:pt x="25" y="52"/>
                    <a:pt x="24" y="51"/>
                  </a:cubicBezTo>
                  <a:cubicBezTo>
                    <a:pt x="22" y="49"/>
                    <a:pt x="20" y="46"/>
                    <a:pt x="18" y="42"/>
                  </a:cubicBezTo>
                  <a:cubicBezTo>
                    <a:pt x="17" y="41"/>
                    <a:pt x="16" y="39"/>
                    <a:pt x="15" y="37"/>
                  </a:cubicBezTo>
                  <a:cubicBezTo>
                    <a:pt x="14" y="35"/>
                    <a:pt x="13" y="34"/>
                    <a:pt x="12" y="32"/>
                  </a:cubicBezTo>
                  <a:cubicBezTo>
                    <a:pt x="11" y="30"/>
                    <a:pt x="10" y="28"/>
                    <a:pt x="10" y="26"/>
                  </a:cubicBezTo>
                  <a:cubicBezTo>
                    <a:pt x="9" y="24"/>
                    <a:pt x="8" y="22"/>
                    <a:pt x="7" y="21"/>
                  </a:cubicBezTo>
                  <a:cubicBezTo>
                    <a:pt x="6" y="17"/>
                    <a:pt x="4" y="14"/>
                    <a:pt x="3" y="11"/>
                  </a:cubicBezTo>
                  <a:cubicBezTo>
                    <a:pt x="2" y="8"/>
                    <a:pt x="2" y="5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8474075" y="3232150"/>
              <a:ext cx="93663" cy="209550"/>
            </a:xfrm>
            <a:custGeom>
              <a:avLst/>
              <a:gdLst>
                <a:gd name="T0" fmla="*/ 0 w 22"/>
                <a:gd name="T1" fmla="*/ 0 h 49"/>
                <a:gd name="T2" fmla="*/ 12 w 22"/>
                <a:gd name="T3" fmla="*/ 24 h 49"/>
                <a:gd name="T4" fmla="*/ 17 w 22"/>
                <a:gd name="T5" fmla="*/ 33 h 49"/>
                <a:gd name="T6" fmla="*/ 20 w 22"/>
                <a:gd name="T7" fmla="*/ 41 h 49"/>
                <a:gd name="T8" fmla="*/ 22 w 22"/>
                <a:gd name="T9" fmla="*/ 49 h 49"/>
                <a:gd name="T10" fmla="*/ 21 w 22"/>
                <a:gd name="T11" fmla="*/ 49 h 49"/>
                <a:gd name="T12" fmla="*/ 21 w 22"/>
                <a:gd name="T13" fmla="*/ 49 h 49"/>
                <a:gd name="T14" fmla="*/ 17 w 22"/>
                <a:gd name="T15" fmla="*/ 42 h 49"/>
                <a:gd name="T16" fmla="*/ 13 w 22"/>
                <a:gd name="T17" fmla="*/ 34 h 49"/>
                <a:gd name="T18" fmla="*/ 9 w 22"/>
                <a:gd name="T19" fmla="*/ 25 h 49"/>
                <a:gd name="T20" fmla="*/ 0 w 22"/>
                <a:gd name="T21" fmla="*/ 0 h 49"/>
                <a:gd name="T22" fmla="*/ 0 w 22"/>
                <a:gd name="T2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9">
                  <a:moveTo>
                    <a:pt x="0" y="0"/>
                  </a:moveTo>
                  <a:cubicBezTo>
                    <a:pt x="0" y="0"/>
                    <a:pt x="6" y="12"/>
                    <a:pt x="12" y="24"/>
                  </a:cubicBezTo>
                  <a:cubicBezTo>
                    <a:pt x="14" y="27"/>
                    <a:pt x="15" y="30"/>
                    <a:pt x="17" y="33"/>
                  </a:cubicBezTo>
                  <a:cubicBezTo>
                    <a:pt x="18" y="35"/>
                    <a:pt x="19" y="38"/>
                    <a:pt x="20" y="41"/>
                  </a:cubicBezTo>
                  <a:cubicBezTo>
                    <a:pt x="21" y="45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19" y="46"/>
                    <a:pt x="17" y="42"/>
                  </a:cubicBezTo>
                  <a:cubicBezTo>
                    <a:pt x="15" y="40"/>
                    <a:pt x="14" y="37"/>
                    <a:pt x="13" y="34"/>
                  </a:cubicBezTo>
                  <a:cubicBezTo>
                    <a:pt x="12" y="31"/>
                    <a:pt x="10" y="28"/>
                    <a:pt x="9" y="25"/>
                  </a:cubicBezTo>
                  <a:cubicBezTo>
                    <a:pt x="4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8559800" y="3116263"/>
              <a:ext cx="38100" cy="85725"/>
            </a:xfrm>
            <a:custGeom>
              <a:avLst/>
              <a:gdLst>
                <a:gd name="T0" fmla="*/ 1 w 9"/>
                <a:gd name="T1" fmla="*/ 0 h 20"/>
                <a:gd name="T2" fmla="*/ 6 w 9"/>
                <a:gd name="T3" fmla="*/ 9 h 20"/>
                <a:gd name="T4" fmla="*/ 8 w 9"/>
                <a:gd name="T5" fmla="*/ 13 h 20"/>
                <a:gd name="T6" fmla="*/ 9 w 9"/>
                <a:gd name="T7" fmla="*/ 16 h 20"/>
                <a:gd name="T8" fmla="*/ 9 w 9"/>
                <a:gd name="T9" fmla="*/ 19 h 20"/>
                <a:gd name="T10" fmla="*/ 9 w 9"/>
                <a:gd name="T11" fmla="*/ 20 h 20"/>
                <a:gd name="T12" fmla="*/ 9 w 9"/>
                <a:gd name="T13" fmla="*/ 20 h 20"/>
                <a:gd name="T14" fmla="*/ 6 w 9"/>
                <a:gd name="T15" fmla="*/ 17 h 20"/>
                <a:gd name="T16" fmla="*/ 4 w 9"/>
                <a:gd name="T17" fmla="*/ 14 h 20"/>
                <a:gd name="T18" fmla="*/ 3 w 9"/>
                <a:gd name="T19" fmla="*/ 11 h 20"/>
                <a:gd name="T20" fmla="*/ 0 w 9"/>
                <a:gd name="T21" fmla="*/ 1 h 20"/>
                <a:gd name="T22" fmla="*/ 0 w 9"/>
                <a:gd name="T23" fmla="*/ 0 h 20"/>
                <a:gd name="T24" fmla="*/ 1 w 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1" y="0"/>
                    <a:pt x="4" y="5"/>
                    <a:pt x="6" y="9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9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2" y="6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8580438" y="3181350"/>
              <a:ext cx="101600" cy="136525"/>
            </a:xfrm>
            <a:custGeom>
              <a:avLst/>
              <a:gdLst>
                <a:gd name="T0" fmla="*/ 24 w 24"/>
                <a:gd name="T1" fmla="*/ 0 h 32"/>
                <a:gd name="T2" fmla="*/ 21 w 24"/>
                <a:gd name="T3" fmla="*/ 6 h 32"/>
                <a:gd name="T4" fmla="*/ 19 w 24"/>
                <a:gd name="T5" fmla="*/ 12 h 32"/>
                <a:gd name="T6" fmla="*/ 16 w 24"/>
                <a:gd name="T7" fmla="*/ 18 h 32"/>
                <a:gd name="T8" fmla="*/ 12 w 24"/>
                <a:gd name="T9" fmla="*/ 25 h 32"/>
                <a:gd name="T10" fmla="*/ 9 w 24"/>
                <a:gd name="T11" fmla="*/ 27 h 32"/>
                <a:gd name="T12" fmla="*/ 7 w 24"/>
                <a:gd name="T13" fmla="*/ 29 h 32"/>
                <a:gd name="T14" fmla="*/ 4 w 24"/>
                <a:gd name="T15" fmla="*/ 30 h 32"/>
                <a:gd name="T16" fmla="*/ 2 w 24"/>
                <a:gd name="T17" fmla="*/ 31 h 32"/>
                <a:gd name="T18" fmla="*/ 0 w 24"/>
                <a:gd name="T19" fmla="*/ 32 h 32"/>
                <a:gd name="T20" fmla="*/ 0 w 24"/>
                <a:gd name="T21" fmla="*/ 31 h 32"/>
                <a:gd name="T22" fmla="*/ 0 w 24"/>
                <a:gd name="T23" fmla="*/ 31 h 32"/>
                <a:gd name="T24" fmla="*/ 2 w 24"/>
                <a:gd name="T25" fmla="*/ 30 h 32"/>
                <a:gd name="T26" fmla="*/ 4 w 24"/>
                <a:gd name="T27" fmla="*/ 27 h 32"/>
                <a:gd name="T28" fmla="*/ 6 w 24"/>
                <a:gd name="T29" fmla="*/ 25 h 32"/>
                <a:gd name="T30" fmla="*/ 8 w 24"/>
                <a:gd name="T31" fmla="*/ 22 h 32"/>
                <a:gd name="T32" fmla="*/ 13 w 24"/>
                <a:gd name="T33" fmla="*/ 17 h 32"/>
                <a:gd name="T34" fmla="*/ 23 w 24"/>
                <a:gd name="T35" fmla="*/ 0 h 32"/>
                <a:gd name="T36" fmla="*/ 24 w 24"/>
                <a:gd name="T3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24" y="0"/>
                    <a:pt x="23" y="2"/>
                    <a:pt x="21" y="6"/>
                  </a:cubicBezTo>
                  <a:cubicBezTo>
                    <a:pt x="21" y="7"/>
                    <a:pt x="20" y="10"/>
                    <a:pt x="19" y="12"/>
                  </a:cubicBezTo>
                  <a:cubicBezTo>
                    <a:pt x="18" y="14"/>
                    <a:pt x="17" y="16"/>
                    <a:pt x="16" y="18"/>
                  </a:cubicBezTo>
                  <a:cubicBezTo>
                    <a:pt x="14" y="20"/>
                    <a:pt x="13" y="23"/>
                    <a:pt x="12" y="25"/>
                  </a:cubicBezTo>
                  <a:cubicBezTo>
                    <a:pt x="11" y="26"/>
                    <a:pt x="10" y="27"/>
                    <a:pt x="9" y="27"/>
                  </a:cubicBezTo>
                  <a:cubicBezTo>
                    <a:pt x="8" y="28"/>
                    <a:pt x="8" y="29"/>
                    <a:pt x="7" y="29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3" y="31"/>
                    <a:pt x="3" y="31"/>
                    <a:pt x="2" y="31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2" y="30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5" y="26"/>
                    <a:pt x="6" y="25"/>
                    <a:pt x="6" y="25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10" y="20"/>
                    <a:pt x="11" y="19"/>
                    <a:pt x="13" y="17"/>
                  </a:cubicBezTo>
                  <a:cubicBezTo>
                    <a:pt x="18" y="8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8555038" y="3365500"/>
              <a:ext cx="157163" cy="157163"/>
            </a:xfrm>
            <a:custGeom>
              <a:avLst/>
              <a:gdLst>
                <a:gd name="T0" fmla="*/ 37 w 37"/>
                <a:gd name="T1" fmla="*/ 0 h 37"/>
                <a:gd name="T2" fmla="*/ 34 w 37"/>
                <a:gd name="T3" fmla="*/ 8 h 37"/>
                <a:gd name="T4" fmla="*/ 32 w 37"/>
                <a:gd name="T5" fmla="*/ 11 h 37"/>
                <a:gd name="T6" fmla="*/ 29 w 37"/>
                <a:gd name="T7" fmla="*/ 15 h 37"/>
                <a:gd name="T8" fmla="*/ 26 w 37"/>
                <a:gd name="T9" fmla="*/ 19 h 37"/>
                <a:gd name="T10" fmla="*/ 23 w 37"/>
                <a:gd name="T11" fmla="*/ 23 h 37"/>
                <a:gd name="T12" fmla="*/ 20 w 37"/>
                <a:gd name="T13" fmla="*/ 27 h 37"/>
                <a:gd name="T14" fmla="*/ 16 w 37"/>
                <a:gd name="T15" fmla="*/ 30 h 37"/>
                <a:gd name="T16" fmla="*/ 9 w 37"/>
                <a:gd name="T17" fmla="*/ 35 h 37"/>
                <a:gd name="T18" fmla="*/ 5 w 37"/>
                <a:gd name="T19" fmla="*/ 36 h 37"/>
                <a:gd name="T20" fmla="*/ 3 w 37"/>
                <a:gd name="T21" fmla="*/ 37 h 37"/>
                <a:gd name="T22" fmla="*/ 0 w 37"/>
                <a:gd name="T23" fmla="*/ 37 h 37"/>
                <a:gd name="T24" fmla="*/ 0 w 37"/>
                <a:gd name="T25" fmla="*/ 37 h 37"/>
                <a:gd name="T26" fmla="*/ 0 w 37"/>
                <a:gd name="T27" fmla="*/ 36 h 37"/>
                <a:gd name="T28" fmla="*/ 0 w 37"/>
                <a:gd name="T29" fmla="*/ 36 h 37"/>
                <a:gd name="T30" fmla="*/ 2 w 37"/>
                <a:gd name="T31" fmla="*/ 35 h 37"/>
                <a:gd name="T32" fmla="*/ 7 w 37"/>
                <a:gd name="T33" fmla="*/ 32 h 37"/>
                <a:gd name="T34" fmla="*/ 10 w 37"/>
                <a:gd name="T35" fmla="*/ 30 h 37"/>
                <a:gd name="T36" fmla="*/ 14 w 37"/>
                <a:gd name="T37" fmla="*/ 27 h 37"/>
                <a:gd name="T38" fmla="*/ 17 w 37"/>
                <a:gd name="T39" fmla="*/ 24 h 37"/>
                <a:gd name="T40" fmla="*/ 21 w 37"/>
                <a:gd name="T41" fmla="*/ 21 h 37"/>
                <a:gd name="T42" fmla="*/ 24 w 37"/>
                <a:gd name="T43" fmla="*/ 17 h 37"/>
                <a:gd name="T44" fmla="*/ 27 w 37"/>
                <a:gd name="T45" fmla="*/ 14 h 37"/>
                <a:gd name="T46" fmla="*/ 32 w 37"/>
                <a:gd name="T47" fmla="*/ 7 h 37"/>
                <a:gd name="T48" fmla="*/ 37 w 37"/>
                <a:gd name="T49" fmla="*/ 0 h 37"/>
                <a:gd name="T50" fmla="*/ 37 w 37"/>
                <a:gd name="T5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37">
                  <a:moveTo>
                    <a:pt x="37" y="0"/>
                  </a:moveTo>
                  <a:cubicBezTo>
                    <a:pt x="37" y="0"/>
                    <a:pt x="36" y="3"/>
                    <a:pt x="34" y="8"/>
                  </a:cubicBezTo>
                  <a:cubicBezTo>
                    <a:pt x="33" y="9"/>
                    <a:pt x="32" y="10"/>
                    <a:pt x="32" y="11"/>
                  </a:cubicBezTo>
                  <a:cubicBezTo>
                    <a:pt x="31" y="13"/>
                    <a:pt x="30" y="14"/>
                    <a:pt x="29" y="15"/>
                  </a:cubicBezTo>
                  <a:cubicBezTo>
                    <a:pt x="28" y="16"/>
                    <a:pt x="27" y="18"/>
                    <a:pt x="26" y="19"/>
                  </a:cubicBezTo>
                  <a:cubicBezTo>
                    <a:pt x="25" y="20"/>
                    <a:pt x="24" y="22"/>
                    <a:pt x="23" y="23"/>
                  </a:cubicBezTo>
                  <a:cubicBezTo>
                    <a:pt x="22" y="24"/>
                    <a:pt x="21" y="26"/>
                    <a:pt x="20" y="27"/>
                  </a:cubicBezTo>
                  <a:cubicBezTo>
                    <a:pt x="19" y="28"/>
                    <a:pt x="17" y="29"/>
                    <a:pt x="16" y="30"/>
                  </a:cubicBezTo>
                  <a:cubicBezTo>
                    <a:pt x="13" y="32"/>
                    <a:pt x="11" y="34"/>
                    <a:pt x="9" y="35"/>
                  </a:cubicBezTo>
                  <a:cubicBezTo>
                    <a:pt x="7" y="35"/>
                    <a:pt x="6" y="36"/>
                    <a:pt x="5" y="36"/>
                  </a:cubicBezTo>
                  <a:cubicBezTo>
                    <a:pt x="4" y="36"/>
                    <a:pt x="3" y="37"/>
                    <a:pt x="3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2" y="35"/>
                  </a:cubicBezTo>
                  <a:cubicBezTo>
                    <a:pt x="3" y="35"/>
                    <a:pt x="5" y="33"/>
                    <a:pt x="7" y="32"/>
                  </a:cubicBezTo>
                  <a:cubicBezTo>
                    <a:pt x="8" y="31"/>
                    <a:pt x="9" y="30"/>
                    <a:pt x="10" y="30"/>
                  </a:cubicBezTo>
                  <a:cubicBezTo>
                    <a:pt x="11" y="29"/>
                    <a:pt x="12" y="28"/>
                    <a:pt x="14" y="27"/>
                  </a:cubicBezTo>
                  <a:cubicBezTo>
                    <a:pt x="15" y="26"/>
                    <a:pt x="16" y="25"/>
                    <a:pt x="17" y="24"/>
                  </a:cubicBezTo>
                  <a:cubicBezTo>
                    <a:pt x="19" y="23"/>
                    <a:pt x="20" y="22"/>
                    <a:pt x="21" y="21"/>
                  </a:cubicBezTo>
                  <a:cubicBezTo>
                    <a:pt x="22" y="20"/>
                    <a:pt x="23" y="19"/>
                    <a:pt x="24" y="17"/>
                  </a:cubicBezTo>
                  <a:cubicBezTo>
                    <a:pt x="25" y="16"/>
                    <a:pt x="26" y="15"/>
                    <a:pt x="27" y="14"/>
                  </a:cubicBezTo>
                  <a:cubicBezTo>
                    <a:pt x="29" y="11"/>
                    <a:pt x="31" y="9"/>
                    <a:pt x="32" y="7"/>
                  </a:cubicBezTo>
                  <a:cubicBezTo>
                    <a:pt x="35" y="3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1"/>
            <p:cNvSpPr/>
            <p:nvPr/>
          </p:nvSpPr>
          <p:spPr bwMode="auto">
            <a:xfrm>
              <a:off x="8537575" y="3544888"/>
              <a:ext cx="182563" cy="187325"/>
            </a:xfrm>
            <a:custGeom>
              <a:avLst/>
              <a:gdLst>
                <a:gd name="T0" fmla="*/ 43 w 43"/>
                <a:gd name="T1" fmla="*/ 0 h 44"/>
                <a:gd name="T2" fmla="*/ 38 w 43"/>
                <a:gd name="T3" fmla="*/ 9 h 44"/>
                <a:gd name="T4" fmla="*/ 33 w 43"/>
                <a:gd name="T5" fmla="*/ 17 h 44"/>
                <a:gd name="T6" fmla="*/ 30 w 43"/>
                <a:gd name="T7" fmla="*/ 22 h 44"/>
                <a:gd name="T8" fmla="*/ 26 w 43"/>
                <a:gd name="T9" fmla="*/ 27 h 44"/>
                <a:gd name="T10" fmla="*/ 22 w 43"/>
                <a:gd name="T11" fmla="*/ 31 h 44"/>
                <a:gd name="T12" fmla="*/ 18 w 43"/>
                <a:gd name="T13" fmla="*/ 35 h 44"/>
                <a:gd name="T14" fmla="*/ 9 w 43"/>
                <a:gd name="T15" fmla="*/ 40 h 44"/>
                <a:gd name="T16" fmla="*/ 3 w 43"/>
                <a:gd name="T17" fmla="*/ 43 h 44"/>
                <a:gd name="T18" fmla="*/ 0 w 43"/>
                <a:gd name="T19" fmla="*/ 44 h 44"/>
                <a:gd name="T20" fmla="*/ 0 w 43"/>
                <a:gd name="T21" fmla="*/ 44 h 44"/>
                <a:gd name="T22" fmla="*/ 0 w 43"/>
                <a:gd name="T23" fmla="*/ 44 h 44"/>
                <a:gd name="T24" fmla="*/ 0 w 43"/>
                <a:gd name="T25" fmla="*/ 44 h 44"/>
                <a:gd name="T26" fmla="*/ 2 w 43"/>
                <a:gd name="T27" fmla="*/ 42 h 44"/>
                <a:gd name="T28" fmla="*/ 4 w 43"/>
                <a:gd name="T29" fmla="*/ 40 h 44"/>
                <a:gd name="T30" fmla="*/ 7 w 43"/>
                <a:gd name="T31" fmla="*/ 37 h 44"/>
                <a:gd name="T32" fmla="*/ 15 w 43"/>
                <a:gd name="T33" fmla="*/ 31 h 44"/>
                <a:gd name="T34" fmla="*/ 20 w 43"/>
                <a:gd name="T35" fmla="*/ 28 h 44"/>
                <a:gd name="T36" fmla="*/ 24 w 43"/>
                <a:gd name="T37" fmla="*/ 24 h 44"/>
                <a:gd name="T38" fmla="*/ 28 w 43"/>
                <a:gd name="T39" fmla="*/ 20 h 44"/>
                <a:gd name="T40" fmla="*/ 31 w 43"/>
                <a:gd name="T41" fmla="*/ 16 h 44"/>
                <a:gd name="T42" fmla="*/ 37 w 43"/>
                <a:gd name="T43" fmla="*/ 8 h 44"/>
                <a:gd name="T44" fmla="*/ 43 w 43"/>
                <a:gd name="T45" fmla="*/ 0 h 44"/>
                <a:gd name="T46" fmla="*/ 43 w 43"/>
                <a:gd name="T4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44">
                  <a:moveTo>
                    <a:pt x="43" y="0"/>
                  </a:moveTo>
                  <a:cubicBezTo>
                    <a:pt x="43" y="0"/>
                    <a:pt x="41" y="3"/>
                    <a:pt x="38" y="9"/>
                  </a:cubicBezTo>
                  <a:cubicBezTo>
                    <a:pt x="37" y="11"/>
                    <a:pt x="35" y="14"/>
                    <a:pt x="33" y="17"/>
                  </a:cubicBezTo>
                  <a:cubicBezTo>
                    <a:pt x="32" y="19"/>
                    <a:pt x="31" y="20"/>
                    <a:pt x="30" y="22"/>
                  </a:cubicBezTo>
                  <a:cubicBezTo>
                    <a:pt x="29" y="24"/>
                    <a:pt x="27" y="25"/>
                    <a:pt x="26" y="27"/>
                  </a:cubicBezTo>
                  <a:cubicBezTo>
                    <a:pt x="25" y="28"/>
                    <a:pt x="23" y="30"/>
                    <a:pt x="22" y="31"/>
                  </a:cubicBezTo>
                  <a:cubicBezTo>
                    <a:pt x="21" y="32"/>
                    <a:pt x="19" y="34"/>
                    <a:pt x="18" y="35"/>
                  </a:cubicBezTo>
                  <a:cubicBezTo>
                    <a:pt x="15" y="37"/>
                    <a:pt x="12" y="39"/>
                    <a:pt x="9" y="40"/>
                  </a:cubicBezTo>
                  <a:cubicBezTo>
                    <a:pt x="7" y="42"/>
                    <a:pt x="4" y="43"/>
                    <a:pt x="3" y="43"/>
                  </a:cubicBezTo>
                  <a:cubicBezTo>
                    <a:pt x="1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2"/>
                  </a:cubicBezTo>
                  <a:cubicBezTo>
                    <a:pt x="3" y="42"/>
                    <a:pt x="3" y="41"/>
                    <a:pt x="4" y="40"/>
                  </a:cubicBezTo>
                  <a:cubicBezTo>
                    <a:pt x="5" y="39"/>
                    <a:pt x="6" y="38"/>
                    <a:pt x="7" y="37"/>
                  </a:cubicBezTo>
                  <a:cubicBezTo>
                    <a:pt x="10" y="36"/>
                    <a:pt x="12" y="33"/>
                    <a:pt x="15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1" y="27"/>
                    <a:pt x="23" y="26"/>
                    <a:pt x="24" y="24"/>
                  </a:cubicBezTo>
                  <a:cubicBezTo>
                    <a:pt x="25" y="23"/>
                    <a:pt x="27" y="22"/>
                    <a:pt x="28" y="20"/>
                  </a:cubicBezTo>
                  <a:cubicBezTo>
                    <a:pt x="29" y="19"/>
                    <a:pt x="30" y="17"/>
                    <a:pt x="31" y="16"/>
                  </a:cubicBezTo>
                  <a:cubicBezTo>
                    <a:pt x="34" y="13"/>
                    <a:pt x="36" y="10"/>
                    <a:pt x="37" y="8"/>
                  </a:cubicBezTo>
                  <a:cubicBezTo>
                    <a:pt x="41" y="3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2"/>
            <p:cNvSpPr/>
            <p:nvPr/>
          </p:nvSpPr>
          <p:spPr bwMode="auto">
            <a:xfrm>
              <a:off x="8529638" y="3757613"/>
              <a:ext cx="207963" cy="166688"/>
            </a:xfrm>
            <a:custGeom>
              <a:avLst/>
              <a:gdLst>
                <a:gd name="T0" fmla="*/ 49 w 49"/>
                <a:gd name="T1" fmla="*/ 1 h 39"/>
                <a:gd name="T2" fmla="*/ 47 w 49"/>
                <a:gd name="T3" fmla="*/ 2 h 39"/>
                <a:gd name="T4" fmla="*/ 41 w 49"/>
                <a:gd name="T5" fmla="*/ 5 h 39"/>
                <a:gd name="T6" fmla="*/ 32 w 49"/>
                <a:gd name="T7" fmla="*/ 11 h 39"/>
                <a:gd name="T8" fmla="*/ 27 w 49"/>
                <a:gd name="T9" fmla="*/ 14 h 39"/>
                <a:gd name="T10" fmla="*/ 23 w 49"/>
                <a:gd name="T11" fmla="*/ 17 h 39"/>
                <a:gd name="T12" fmla="*/ 21 w 49"/>
                <a:gd name="T13" fmla="*/ 19 h 39"/>
                <a:gd name="T14" fmla="*/ 20 w 49"/>
                <a:gd name="T15" fmla="*/ 20 h 39"/>
                <a:gd name="T16" fmla="*/ 20 w 49"/>
                <a:gd name="T17" fmla="*/ 20 h 39"/>
                <a:gd name="T18" fmla="*/ 19 w 49"/>
                <a:gd name="T19" fmla="*/ 21 h 39"/>
                <a:gd name="T20" fmla="*/ 15 w 49"/>
                <a:gd name="T21" fmla="*/ 25 h 39"/>
                <a:gd name="T22" fmla="*/ 13 w 49"/>
                <a:gd name="T23" fmla="*/ 27 h 39"/>
                <a:gd name="T24" fmla="*/ 11 w 49"/>
                <a:gd name="T25" fmla="*/ 29 h 39"/>
                <a:gd name="T26" fmla="*/ 8 w 49"/>
                <a:gd name="T27" fmla="*/ 32 h 39"/>
                <a:gd name="T28" fmla="*/ 3 w 49"/>
                <a:gd name="T29" fmla="*/ 37 h 39"/>
                <a:gd name="T30" fmla="*/ 1 w 49"/>
                <a:gd name="T31" fmla="*/ 39 h 39"/>
                <a:gd name="T32" fmla="*/ 1 w 49"/>
                <a:gd name="T33" fmla="*/ 39 h 39"/>
                <a:gd name="T34" fmla="*/ 0 w 49"/>
                <a:gd name="T35" fmla="*/ 39 h 39"/>
                <a:gd name="T36" fmla="*/ 2 w 49"/>
                <a:gd name="T37" fmla="*/ 37 h 39"/>
                <a:gd name="T38" fmla="*/ 3 w 49"/>
                <a:gd name="T39" fmla="*/ 34 h 39"/>
                <a:gd name="T40" fmla="*/ 5 w 49"/>
                <a:gd name="T41" fmla="*/ 30 h 39"/>
                <a:gd name="T42" fmla="*/ 8 w 49"/>
                <a:gd name="T43" fmla="*/ 26 h 39"/>
                <a:gd name="T44" fmla="*/ 12 w 49"/>
                <a:gd name="T45" fmla="*/ 22 h 39"/>
                <a:gd name="T46" fmla="*/ 16 w 49"/>
                <a:gd name="T47" fmla="*/ 18 h 39"/>
                <a:gd name="T48" fmla="*/ 17 w 49"/>
                <a:gd name="T49" fmla="*/ 18 h 39"/>
                <a:gd name="T50" fmla="*/ 18 w 49"/>
                <a:gd name="T51" fmla="*/ 17 h 39"/>
                <a:gd name="T52" fmla="*/ 18 w 49"/>
                <a:gd name="T53" fmla="*/ 17 h 39"/>
                <a:gd name="T54" fmla="*/ 21 w 49"/>
                <a:gd name="T55" fmla="*/ 15 h 39"/>
                <a:gd name="T56" fmla="*/ 26 w 49"/>
                <a:gd name="T57" fmla="*/ 12 h 39"/>
                <a:gd name="T58" fmla="*/ 31 w 49"/>
                <a:gd name="T59" fmla="*/ 9 h 39"/>
                <a:gd name="T60" fmla="*/ 40 w 49"/>
                <a:gd name="T61" fmla="*/ 4 h 39"/>
                <a:gd name="T62" fmla="*/ 46 w 49"/>
                <a:gd name="T63" fmla="*/ 1 h 39"/>
                <a:gd name="T64" fmla="*/ 49 w 49"/>
                <a:gd name="T65" fmla="*/ 0 h 39"/>
                <a:gd name="T66" fmla="*/ 49 w 49"/>
                <a:gd name="T67" fmla="*/ 0 h 39"/>
                <a:gd name="T68" fmla="*/ 49 w 49"/>
                <a:gd name="T6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9">
                  <a:moveTo>
                    <a:pt x="49" y="1"/>
                  </a:moveTo>
                  <a:cubicBezTo>
                    <a:pt x="49" y="1"/>
                    <a:pt x="48" y="1"/>
                    <a:pt x="47" y="2"/>
                  </a:cubicBezTo>
                  <a:cubicBezTo>
                    <a:pt x="45" y="3"/>
                    <a:pt x="43" y="4"/>
                    <a:pt x="41" y="5"/>
                  </a:cubicBezTo>
                  <a:cubicBezTo>
                    <a:pt x="38" y="7"/>
                    <a:pt x="35" y="9"/>
                    <a:pt x="32" y="11"/>
                  </a:cubicBezTo>
                  <a:cubicBezTo>
                    <a:pt x="30" y="12"/>
                    <a:pt x="29" y="13"/>
                    <a:pt x="27" y="14"/>
                  </a:cubicBezTo>
                  <a:cubicBezTo>
                    <a:pt x="26" y="15"/>
                    <a:pt x="24" y="16"/>
                    <a:pt x="23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3"/>
                    <a:pt x="16" y="24"/>
                    <a:pt x="15" y="25"/>
                  </a:cubicBezTo>
                  <a:cubicBezTo>
                    <a:pt x="14" y="26"/>
                    <a:pt x="13" y="27"/>
                    <a:pt x="13" y="27"/>
                  </a:cubicBezTo>
                  <a:cubicBezTo>
                    <a:pt x="12" y="28"/>
                    <a:pt x="11" y="28"/>
                    <a:pt x="11" y="29"/>
                  </a:cubicBezTo>
                  <a:cubicBezTo>
                    <a:pt x="10" y="30"/>
                    <a:pt x="9" y="31"/>
                    <a:pt x="8" y="32"/>
                  </a:cubicBezTo>
                  <a:cubicBezTo>
                    <a:pt x="6" y="34"/>
                    <a:pt x="4" y="36"/>
                    <a:pt x="3" y="37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6" y="29"/>
                    <a:pt x="7" y="28"/>
                    <a:pt x="8" y="26"/>
                  </a:cubicBezTo>
                  <a:cubicBezTo>
                    <a:pt x="9" y="25"/>
                    <a:pt x="10" y="24"/>
                    <a:pt x="12" y="22"/>
                  </a:cubicBezTo>
                  <a:cubicBezTo>
                    <a:pt x="13" y="21"/>
                    <a:pt x="15" y="20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4"/>
                    <a:pt x="24" y="13"/>
                    <a:pt x="26" y="12"/>
                  </a:cubicBezTo>
                  <a:cubicBezTo>
                    <a:pt x="27" y="10"/>
                    <a:pt x="29" y="10"/>
                    <a:pt x="31" y="9"/>
                  </a:cubicBezTo>
                  <a:cubicBezTo>
                    <a:pt x="34" y="7"/>
                    <a:pt x="37" y="5"/>
                    <a:pt x="40" y="4"/>
                  </a:cubicBezTo>
                  <a:cubicBezTo>
                    <a:pt x="43" y="3"/>
                    <a:pt x="45" y="2"/>
                    <a:pt x="46" y="1"/>
                  </a:cubicBezTo>
                  <a:cubicBezTo>
                    <a:pt x="48" y="1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3"/>
            <p:cNvSpPr/>
            <p:nvPr/>
          </p:nvSpPr>
          <p:spPr bwMode="auto">
            <a:xfrm>
              <a:off x="9690100" y="2830513"/>
              <a:ext cx="746125" cy="1157288"/>
            </a:xfrm>
            <a:custGeom>
              <a:avLst/>
              <a:gdLst>
                <a:gd name="T0" fmla="*/ 28 w 176"/>
                <a:gd name="T1" fmla="*/ 20 h 271"/>
                <a:gd name="T2" fmla="*/ 21 w 176"/>
                <a:gd name="T3" fmla="*/ 17 h 271"/>
                <a:gd name="T4" fmla="*/ 30 w 176"/>
                <a:gd name="T5" fmla="*/ 46 h 271"/>
                <a:gd name="T6" fmla="*/ 16 w 176"/>
                <a:gd name="T7" fmla="*/ 62 h 271"/>
                <a:gd name="T8" fmla="*/ 22 w 176"/>
                <a:gd name="T9" fmla="*/ 96 h 271"/>
                <a:gd name="T10" fmla="*/ 15 w 176"/>
                <a:gd name="T11" fmla="*/ 97 h 271"/>
                <a:gd name="T12" fmla="*/ 10 w 176"/>
                <a:gd name="T13" fmla="*/ 97 h 271"/>
                <a:gd name="T14" fmla="*/ 16 w 176"/>
                <a:gd name="T15" fmla="*/ 116 h 271"/>
                <a:gd name="T16" fmla="*/ 3 w 176"/>
                <a:gd name="T17" fmla="*/ 123 h 271"/>
                <a:gd name="T18" fmla="*/ 11 w 176"/>
                <a:gd name="T19" fmla="*/ 155 h 271"/>
                <a:gd name="T20" fmla="*/ 0 w 176"/>
                <a:gd name="T21" fmla="*/ 157 h 271"/>
                <a:gd name="T22" fmla="*/ 8 w 176"/>
                <a:gd name="T23" fmla="*/ 181 h 271"/>
                <a:gd name="T24" fmla="*/ 3 w 176"/>
                <a:gd name="T25" fmla="*/ 187 h 271"/>
                <a:gd name="T26" fmla="*/ 17 w 176"/>
                <a:gd name="T27" fmla="*/ 206 h 271"/>
                <a:gd name="T28" fmla="*/ 12 w 176"/>
                <a:gd name="T29" fmla="*/ 212 h 271"/>
                <a:gd name="T30" fmla="*/ 29 w 176"/>
                <a:gd name="T31" fmla="*/ 221 h 271"/>
                <a:gd name="T32" fmla="*/ 34 w 176"/>
                <a:gd name="T33" fmla="*/ 228 h 271"/>
                <a:gd name="T34" fmla="*/ 59 w 176"/>
                <a:gd name="T35" fmla="*/ 237 h 271"/>
                <a:gd name="T36" fmla="*/ 90 w 176"/>
                <a:gd name="T37" fmla="*/ 250 h 271"/>
                <a:gd name="T38" fmla="*/ 87 w 176"/>
                <a:gd name="T39" fmla="*/ 253 h 271"/>
                <a:gd name="T40" fmla="*/ 102 w 176"/>
                <a:gd name="T41" fmla="*/ 255 h 271"/>
                <a:gd name="T42" fmla="*/ 120 w 176"/>
                <a:gd name="T43" fmla="*/ 271 h 271"/>
                <a:gd name="T44" fmla="*/ 119 w 176"/>
                <a:gd name="T45" fmla="*/ 246 h 271"/>
                <a:gd name="T46" fmla="*/ 124 w 176"/>
                <a:gd name="T47" fmla="*/ 242 h 271"/>
                <a:gd name="T48" fmla="*/ 122 w 176"/>
                <a:gd name="T49" fmla="*/ 239 h 271"/>
                <a:gd name="T50" fmla="*/ 138 w 176"/>
                <a:gd name="T51" fmla="*/ 226 h 271"/>
                <a:gd name="T52" fmla="*/ 150 w 176"/>
                <a:gd name="T53" fmla="*/ 218 h 271"/>
                <a:gd name="T54" fmla="*/ 145 w 176"/>
                <a:gd name="T55" fmla="*/ 213 h 271"/>
                <a:gd name="T56" fmla="*/ 162 w 176"/>
                <a:gd name="T57" fmla="*/ 203 h 271"/>
                <a:gd name="T58" fmla="*/ 157 w 176"/>
                <a:gd name="T59" fmla="*/ 198 h 271"/>
                <a:gd name="T60" fmla="*/ 170 w 176"/>
                <a:gd name="T61" fmla="*/ 187 h 271"/>
                <a:gd name="T62" fmla="*/ 176 w 176"/>
                <a:gd name="T63" fmla="*/ 181 h 271"/>
                <a:gd name="T64" fmla="*/ 166 w 176"/>
                <a:gd name="T65" fmla="*/ 178 h 271"/>
                <a:gd name="T66" fmla="*/ 170 w 176"/>
                <a:gd name="T67" fmla="*/ 168 h 271"/>
                <a:gd name="T68" fmla="*/ 161 w 176"/>
                <a:gd name="T69" fmla="*/ 154 h 271"/>
                <a:gd name="T70" fmla="*/ 164 w 176"/>
                <a:gd name="T71" fmla="*/ 140 h 271"/>
                <a:gd name="T72" fmla="*/ 162 w 176"/>
                <a:gd name="T73" fmla="*/ 135 h 271"/>
                <a:gd name="T74" fmla="*/ 157 w 176"/>
                <a:gd name="T75" fmla="*/ 137 h 271"/>
                <a:gd name="T76" fmla="*/ 154 w 176"/>
                <a:gd name="T77" fmla="*/ 125 h 271"/>
                <a:gd name="T78" fmla="*/ 147 w 176"/>
                <a:gd name="T79" fmla="*/ 133 h 271"/>
                <a:gd name="T80" fmla="*/ 141 w 176"/>
                <a:gd name="T81" fmla="*/ 114 h 271"/>
                <a:gd name="T82" fmla="*/ 130 w 176"/>
                <a:gd name="T83" fmla="*/ 99 h 271"/>
                <a:gd name="T84" fmla="*/ 128 w 176"/>
                <a:gd name="T85" fmla="*/ 106 h 271"/>
                <a:gd name="T86" fmla="*/ 118 w 176"/>
                <a:gd name="T87" fmla="*/ 93 h 271"/>
                <a:gd name="T88" fmla="*/ 109 w 176"/>
                <a:gd name="T89" fmla="*/ 81 h 271"/>
                <a:gd name="T90" fmla="*/ 106 w 176"/>
                <a:gd name="T91" fmla="*/ 90 h 271"/>
                <a:gd name="T92" fmla="*/ 93 w 176"/>
                <a:gd name="T93" fmla="*/ 79 h 271"/>
                <a:gd name="T94" fmla="*/ 81 w 176"/>
                <a:gd name="T95" fmla="*/ 77 h 271"/>
                <a:gd name="T96" fmla="*/ 65 w 176"/>
                <a:gd name="T97" fmla="*/ 52 h 271"/>
                <a:gd name="T98" fmla="*/ 62 w 176"/>
                <a:gd name="T99" fmla="*/ 56 h 271"/>
                <a:gd name="T100" fmla="*/ 50 w 176"/>
                <a:gd name="T101" fmla="*/ 43 h 271"/>
                <a:gd name="T102" fmla="*/ 45 w 176"/>
                <a:gd name="T103" fmla="*/ 30 h 271"/>
                <a:gd name="T104" fmla="*/ 41 w 176"/>
                <a:gd name="T105" fmla="*/ 30 h 271"/>
                <a:gd name="T106" fmla="*/ 35 w 176"/>
                <a:gd name="T107" fmla="*/ 17 h 271"/>
                <a:gd name="T108" fmla="*/ 26 w 176"/>
                <a:gd name="T109" fmla="*/ 0 h 271"/>
                <a:gd name="T110" fmla="*/ 28 w 176"/>
                <a:gd name="T111" fmla="*/ 2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" h="271">
                  <a:moveTo>
                    <a:pt x="28" y="20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33" y="30"/>
                    <a:pt x="30" y="46"/>
                  </a:cubicBezTo>
                  <a:cubicBezTo>
                    <a:pt x="27" y="63"/>
                    <a:pt x="16" y="62"/>
                    <a:pt x="16" y="62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18" y="98"/>
                    <a:pt x="15" y="97"/>
                  </a:cubicBezTo>
                  <a:cubicBezTo>
                    <a:pt x="12" y="97"/>
                    <a:pt x="10" y="97"/>
                    <a:pt x="10" y="97"/>
                  </a:cubicBezTo>
                  <a:cubicBezTo>
                    <a:pt x="10" y="97"/>
                    <a:pt x="17" y="110"/>
                    <a:pt x="16" y="116"/>
                  </a:cubicBezTo>
                  <a:cubicBezTo>
                    <a:pt x="14" y="122"/>
                    <a:pt x="3" y="123"/>
                    <a:pt x="3" y="123"/>
                  </a:cubicBezTo>
                  <a:cubicBezTo>
                    <a:pt x="3" y="123"/>
                    <a:pt x="15" y="149"/>
                    <a:pt x="11" y="155"/>
                  </a:cubicBezTo>
                  <a:cubicBezTo>
                    <a:pt x="7" y="162"/>
                    <a:pt x="0" y="157"/>
                    <a:pt x="0" y="157"/>
                  </a:cubicBezTo>
                  <a:cubicBezTo>
                    <a:pt x="0" y="157"/>
                    <a:pt x="10" y="176"/>
                    <a:pt x="8" y="181"/>
                  </a:cubicBezTo>
                  <a:cubicBezTo>
                    <a:pt x="6" y="187"/>
                    <a:pt x="3" y="187"/>
                    <a:pt x="3" y="187"/>
                  </a:cubicBezTo>
                  <a:cubicBezTo>
                    <a:pt x="3" y="187"/>
                    <a:pt x="16" y="200"/>
                    <a:pt x="17" y="206"/>
                  </a:cubicBezTo>
                  <a:cubicBezTo>
                    <a:pt x="19" y="211"/>
                    <a:pt x="12" y="212"/>
                    <a:pt x="12" y="212"/>
                  </a:cubicBezTo>
                  <a:cubicBezTo>
                    <a:pt x="12" y="212"/>
                    <a:pt x="24" y="220"/>
                    <a:pt x="29" y="221"/>
                  </a:cubicBezTo>
                  <a:cubicBezTo>
                    <a:pt x="34" y="222"/>
                    <a:pt x="34" y="228"/>
                    <a:pt x="34" y="228"/>
                  </a:cubicBezTo>
                  <a:cubicBezTo>
                    <a:pt x="34" y="228"/>
                    <a:pt x="44" y="232"/>
                    <a:pt x="59" y="237"/>
                  </a:cubicBezTo>
                  <a:cubicBezTo>
                    <a:pt x="74" y="242"/>
                    <a:pt x="95" y="244"/>
                    <a:pt x="90" y="250"/>
                  </a:cubicBezTo>
                  <a:cubicBezTo>
                    <a:pt x="85" y="256"/>
                    <a:pt x="87" y="253"/>
                    <a:pt x="87" y="253"/>
                  </a:cubicBezTo>
                  <a:cubicBezTo>
                    <a:pt x="87" y="253"/>
                    <a:pt x="98" y="253"/>
                    <a:pt x="102" y="255"/>
                  </a:cubicBezTo>
                  <a:cubicBezTo>
                    <a:pt x="105" y="258"/>
                    <a:pt x="120" y="271"/>
                    <a:pt x="120" y="271"/>
                  </a:cubicBezTo>
                  <a:cubicBezTo>
                    <a:pt x="120" y="271"/>
                    <a:pt x="115" y="250"/>
                    <a:pt x="119" y="246"/>
                  </a:cubicBezTo>
                  <a:cubicBezTo>
                    <a:pt x="122" y="242"/>
                    <a:pt x="124" y="242"/>
                    <a:pt x="124" y="242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39"/>
                    <a:pt x="130" y="229"/>
                    <a:pt x="138" y="226"/>
                  </a:cubicBezTo>
                  <a:cubicBezTo>
                    <a:pt x="146" y="222"/>
                    <a:pt x="150" y="218"/>
                    <a:pt x="150" y="218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57" y="198"/>
                    <a:pt x="157" y="198"/>
                    <a:pt x="157" y="198"/>
                  </a:cubicBezTo>
                  <a:cubicBezTo>
                    <a:pt x="157" y="198"/>
                    <a:pt x="167" y="190"/>
                    <a:pt x="170" y="187"/>
                  </a:cubicBezTo>
                  <a:cubicBezTo>
                    <a:pt x="173" y="184"/>
                    <a:pt x="176" y="181"/>
                    <a:pt x="176" y="181"/>
                  </a:cubicBezTo>
                  <a:cubicBezTo>
                    <a:pt x="166" y="178"/>
                    <a:pt x="166" y="178"/>
                    <a:pt x="166" y="178"/>
                  </a:cubicBezTo>
                  <a:cubicBezTo>
                    <a:pt x="166" y="178"/>
                    <a:pt x="169" y="174"/>
                    <a:pt x="170" y="168"/>
                  </a:cubicBezTo>
                  <a:cubicBezTo>
                    <a:pt x="171" y="163"/>
                    <a:pt x="161" y="154"/>
                    <a:pt x="161" y="154"/>
                  </a:cubicBezTo>
                  <a:cubicBezTo>
                    <a:pt x="161" y="154"/>
                    <a:pt x="165" y="143"/>
                    <a:pt x="164" y="140"/>
                  </a:cubicBezTo>
                  <a:cubicBezTo>
                    <a:pt x="163" y="138"/>
                    <a:pt x="162" y="135"/>
                    <a:pt x="162" y="135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3"/>
                    <a:pt x="149" y="126"/>
                    <a:pt x="141" y="114"/>
                  </a:cubicBezTo>
                  <a:cubicBezTo>
                    <a:pt x="133" y="102"/>
                    <a:pt x="130" y="99"/>
                    <a:pt x="130" y="99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4" y="101"/>
                    <a:pt x="118" y="93"/>
                  </a:cubicBezTo>
                  <a:cubicBezTo>
                    <a:pt x="111" y="85"/>
                    <a:pt x="109" y="81"/>
                    <a:pt x="109" y="81"/>
                  </a:cubicBezTo>
                  <a:cubicBezTo>
                    <a:pt x="106" y="90"/>
                    <a:pt x="106" y="90"/>
                    <a:pt x="106" y="90"/>
                  </a:cubicBezTo>
                  <a:cubicBezTo>
                    <a:pt x="106" y="90"/>
                    <a:pt x="97" y="79"/>
                    <a:pt x="93" y="79"/>
                  </a:cubicBezTo>
                  <a:cubicBezTo>
                    <a:pt x="88" y="79"/>
                    <a:pt x="86" y="82"/>
                    <a:pt x="81" y="77"/>
                  </a:cubicBezTo>
                  <a:cubicBezTo>
                    <a:pt x="77" y="72"/>
                    <a:pt x="65" y="52"/>
                    <a:pt x="65" y="52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54" y="51"/>
                    <a:pt x="50" y="43"/>
                  </a:cubicBezTo>
                  <a:cubicBezTo>
                    <a:pt x="47" y="34"/>
                    <a:pt x="45" y="30"/>
                    <a:pt x="45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39" y="24"/>
                    <a:pt x="35" y="17"/>
                  </a:cubicBezTo>
                  <a:cubicBezTo>
                    <a:pt x="31" y="9"/>
                    <a:pt x="26" y="0"/>
                    <a:pt x="26" y="0"/>
                  </a:cubicBezTo>
                  <a:cubicBezTo>
                    <a:pt x="28" y="20"/>
                    <a:pt x="28" y="20"/>
                    <a:pt x="28" y="20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4"/>
            <p:cNvSpPr/>
            <p:nvPr/>
          </p:nvSpPr>
          <p:spPr bwMode="auto">
            <a:xfrm>
              <a:off x="9690100" y="2878138"/>
              <a:ext cx="482600" cy="1084263"/>
            </a:xfrm>
            <a:custGeom>
              <a:avLst/>
              <a:gdLst>
                <a:gd name="T0" fmla="*/ 27 w 114"/>
                <a:gd name="T1" fmla="*/ 0 h 254"/>
                <a:gd name="T2" fmla="*/ 28 w 114"/>
                <a:gd name="T3" fmla="*/ 9 h 254"/>
                <a:gd name="T4" fmla="*/ 21 w 114"/>
                <a:gd name="T5" fmla="*/ 6 h 254"/>
                <a:gd name="T6" fmla="*/ 30 w 114"/>
                <a:gd name="T7" fmla="*/ 30 h 254"/>
                <a:gd name="T8" fmla="*/ 30 w 114"/>
                <a:gd name="T9" fmla="*/ 35 h 254"/>
                <a:gd name="T10" fmla="*/ 16 w 114"/>
                <a:gd name="T11" fmla="*/ 51 h 254"/>
                <a:gd name="T12" fmla="*/ 16 w 114"/>
                <a:gd name="T13" fmla="*/ 51 h 254"/>
                <a:gd name="T14" fmla="*/ 22 w 114"/>
                <a:gd name="T15" fmla="*/ 85 h 254"/>
                <a:gd name="T16" fmla="*/ 22 w 114"/>
                <a:gd name="T17" fmla="*/ 85 h 254"/>
                <a:gd name="T18" fmla="*/ 16 w 114"/>
                <a:gd name="T19" fmla="*/ 86 h 254"/>
                <a:gd name="T20" fmla="*/ 15 w 114"/>
                <a:gd name="T21" fmla="*/ 86 h 254"/>
                <a:gd name="T22" fmla="*/ 10 w 114"/>
                <a:gd name="T23" fmla="*/ 86 h 254"/>
                <a:gd name="T24" fmla="*/ 16 w 114"/>
                <a:gd name="T25" fmla="*/ 103 h 254"/>
                <a:gd name="T26" fmla="*/ 16 w 114"/>
                <a:gd name="T27" fmla="*/ 105 h 254"/>
                <a:gd name="T28" fmla="*/ 3 w 114"/>
                <a:gd name="T29" fmla="*/ 112 h 254"/>
                <a:gd name="T30" fmla="*/ 12 w 114"/>
                <a:gd name="T31" fmla="*/ 140 h 254"/>
                <a:gd name="T32" fmla="*/ 11 w 114"/>
                <a:gd name="T33" fmla="*/ 144 h 254"/>
                <a:gd name="T34" fmla="*/ 5 w 114"/>
                <a:gd name="T35" fmla="*/ 148 h 254"/>
                <a:gd name="T36" fmla="*/ 0 w 114"/>
                <a:gd name="T37" fmla="*/ 146 h 254"/>
                <a:gd name="T38" fmla="*/ 8 w 114"/>
                <a:gd name="T39" fmla="*/ 168 h 254"/>
                <a:gd name="T40" fmla="*/ 8 w 114"/>
                <a:gd name="T41" fmla="*/ 170 h 254"/>
                <a:gd name="T42" fmla="*/ 3 w 114"/>
                <a:gd name="T43" fmla="*/ 176 h 254"/>
                <a:gd name="T44" fmla="*/ 3 w 114"/>
                <a:gd name="T45" fmla="*/ 176 h 254"/>
                <a:gd name="T46" fmla="*/ 17 w 114"/>
                <a:gd name="T47" fmla="*/ 195 h 254"/>
                <a:gd name="T48" fmla="*/ 18 w 114"/>
                <a:gd name="T49" fmla="*/ 196 h 254"/>
                <a:gd name="T50" fmla="*/ 12 w 114"/>
                <a:gd name="T51" fmla="*/ 201 h 254"/>
                <a:gd name="T52" fmla="*/ 29 w 114"/>
                <a:gd name="T53" fmla="*/ 210 h 254"/>
                <a:gd name="T54" fmla="*/ 34 w 114"/>
                <a:gd name="T55" fmla="*/ 217 h 254"/>
                <a:gd name="T56" fmla="*/ 59 w 114"/>
                <a:gd name="T57" fmla="*/ 226 h 254"/>
                <a:gd name="T58" fmla="*/ 90 w 114"/>
                <a:gd name="T59" fmla="*/ 237 h 254"/>
                <a:gd name="T60" fmla="*/ 90 w 114"/>
                <a:gd name="T61" fmla="*/ 239 h 254"/>
                <a:gd name="T62" fmla="*/ 88 w 114"/>
                <a:gd name="T63" fmla="*/ 242 h 254"/>
                <a:gd name="T64" fmla="*/ 102 w 114"/>
                <a:gd name="T65" fmla="*/ 244 h 254"/>
                <a:gd name="T66" fmla="*/ 114 w 114"/>
                <a:gd name="T67" fmla="*/ 254 h 254"/>
                <a:gd name="T68" fmla="*/ 27 w 114"/>
                <a:gd name="T6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254">
                  <a:moveTo>
                    <a:pt x="27" y="0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30" y="16"/>
                    <a:pt x="30" y="30"/>
                  </a:cubicBezTo>
                  <a:cubicBezTo>
                    <a:pt x="30" y="32"/>
                    <a:pt x="30" y="34"/>
                    <a:pt x="30" y="35"/>
                  </a:cubicBezTo>
                  <a:cubicBezTo>
                    <a:pt x="27" y="51"/>
                    <a:pt x="17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19" y="86"/>
                    <a:pt x="16" y="86"/>
                  </a:cubicBezTo>
                  <a:cubicBezTo>
                    <a:pt x="16" y="86"/>
                    <a:pt x="15" y="86"/>
                    <a:pt x="15" y="86"/>
                  </a:cubicBezTo>
                  <a:cubicBezTo>
                    <a:pt x="12" y="86"/>
                    <a:pt x="10" y="86"/>
                    <a:pt x="10" y="86"/>
                  </a:cubicBezTo>
                  <a:cubicBezTo>
                    <a:pt x="10" y="86"/>
                    <a:pt x="16" y="97"/>
                    <a:pt x="16" y="103"/>
                  </a:cubicBezTo>
                  <a:cubicBezTo>
                    <a:pt x="16" y="104"/>
                    <a:pt x="16" y="104"/>
                    <a:pt x="16" y="105"/>
                  </a:cubicBezTo>
                  <a:cubicBezTo>
                    <a:pt x="14" y="111"/>
                    <a:pt x="3" y="112"/>
                    <a:pt x="3" y="112"/>
                  </a:cubicBezTo>
                  <a:cubicBezTo>
                    <a:pt x="3" y="112"/>
                    <a:pt x="12" y="131"/>
                    <a:pt x="12" y="140"/>
                  </a:cubicBezTo>
                  <a:cubicBezTo>
                    <a:pt x="12" y="142"/>
                    <a:pt x="11" y="143"/>
                    <a:pt x="11" y="144"/>
                  </a:cubicBezTo>
                  <a:cubicBezTo>
                    <a:pt x="9" y="147"/>
                    <a:pt x="7" y="148"/>
                    <a:pt x="5" y="148"/>
                  </a:cubicBezTo>
                  <a:cubicBezTo>
                    <a:pt x="3" y="148"/>
                    <a:pt x="0" y="146"/>
                    <a:pt x="0" y="146"/>
                  </a:cubicBezTo>
                  <a:cubicBezTo>
                    <a:pt x="0" y="146"/>
                    <a:pt x="8" y="161"/>
                    <a:pt x="8" y="168"/>
                  </a:cubicBezTo>
                  <a:cubicBezTo>
                    <a:pt x="8" y="169"/>
                    <a:pt x="8" y="170"/>
                    <a:pt x="8" y="170"/>
                  </a:cubicBezTo>
                  <a:cubicBezTo>
                    <a:pt x="6" y="176"/>
                    <a:pt x="4" y="176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6"/>
                    <a:pt x="16" y="189"/>
                    <a:pt x="17" y="195"/>
                  </a:cubicBezTo>
                  <a:cubicBezTo>
                    <a:pt x="18" y="195"/>
                    <a:pt x="18" y="195"/>
                    <a:pt x="18" y="196"/>
                  </a:cubicBezTo>
                  <a:cubicBezTo>
                    <a:pt x="18" y="200"/>
                    <a:pt x="12" y="201"/>
                    <a:pt x="12" y="201"/>
                  </a:cubicBezTo>
                  <a:cubicBezTo>
                    <a:pt x="12" y="201"/>
                    <a:pt x="24" y="209"/>
                    <a:pt x="29" y="210"/>
                  </a:cubicBezTo>
                  <a:cubicBezTo>
                    <a:pt x="34" y="211"/>
                    <a:pt x="34" y="217"/>
                    <a:pt x="34" y="217"/>
                  </a:cubicBezTo>
                  <a:cubicBezTo>
                    <a:pt x="34" y="217"/>
                    <a:pt x="44" y="221"/>
                    <a:pt x="59" y="226"/>
                  </a:cubicBezTo>
                  <a:cubicBezTo>
                    <a:pt x="72" y="230"/>
                    <a:pt x="90" y="232"/>
                    <a:pt x="90" y="237"/>
                  </a:cubicBezTo>
                  <a:cubicBezTo>
                    <a:pt x="90" y="238"/>
                    <a:pt x="90" y="238"/>
                    <a:pt x="90" y="239"/>
                  </a:cubicBezTo>
                  <a:cubicBezTo>
                    <a:pt x="89" y="240"/>
                    <a:pt x="88" y="241"/>
                    <a:pt x="88" y="242"/>
                  </a:cubicBezTo>
                  <a:cubicBezTo>
                    <a:pt x="89" y="242"/>
                    <a:pt x="99" y="242"/>
                    <a:pt x="102" y="244"/>
                  </a:cubicBezTo>
                  <a:cubicBezTo>
                    <a:pt x="104" y="245"/>
                    <a:pt x="109" y="250"/>
                    <a:pt x="114" y="254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5"/>
            <p:cNvSpPr/>
            <p:nvPr/>
          </p:nvSpPr>
          <p:spPr bwMode="auto">
            <a:xfrm>
              <a:off x="10058400" y="3911600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6"/>
            <p:cNvSpPr/>
            <p:nvPr/>
          </p:nvSpPr>
          <p:spPr bwMode="auto">
            <a:xfrm>
              <a:off x="9834563" y="2963863"/>
              <a:ext cx="401638" cy="1114425"/>
            </a:xfrm>
            <a:custGeom>
              <a:avLst/>
              <a:gdLst>
                <a:gd name="T0" fmla="*/ 1 w 95"/>
                <a:gd name="T1" fmla="*/ 0 h 261"/>
                <a:gd name="T2" fmla="*/ 14 w 95"/>
                <a:gd name="T3" fmla="*/ 42 h 261"/>
                <a:gd name="T4" fmla="*/ 27 w 95"/>
                <a:gd name="T5" fmla="*/ 84 h 261"/>
                <a:gd name="T6" fmla="*/ 35 w 95"/>
                <a:gd name="T7" fmla="*/ 108 h 261"/>
                <a:gd name="T8" fmla="*/ 43 w 95"/>
                <a:gd name="T9" fmla="*/ 132 h 261"/>
                <a:gd name="T10" fmla="*/ 52 w 95"/>
                <a:gd name="T11" fmla="*/ 156 h 261"/>
                <a:gd name="T12" fmla="*/ 62 w 95"/>
                <a:gd name="T13" fmla="*/ 179 h 261"/>
                <a:gd name="T14" fmla="*/ 71 w 95"/>
                <a:gd name="T15" fmla="*/ 201 h 261"/>
                <a:gd name="T16" fmla="*/ 79 w 95"/>
                <a:gd name="T17" fmla="*/ 221 h 261"/>
                <a:gd name="T18" fmla="*/ 95 w 95"/>
                <a:gd name="T19" fmla="*/ 261 h 261"/>
                <a:gd name="T20" fmla="*/ 94 w 95"/>
                <a:gd name="T21" fmla="*/ 261 h 261"/>
                <a:gd name="T22" fmla="*/ 76 w 95"/>
                <a:gd name="T23" fmla="*/ 222 h 261"/>
                <a:gd name="T24" fmla="*/ 67 w 95"/>
                <a:gd name="T25" fmla="*/ 203 h 261"/>
                <a:gd name="T26" fmla="*/ 58 w 95"/>
                <a:gd name="T27" fmla="*/ 181 h 261"/>
                <a:gd name="T28" fmla="*/ 49 w 95"/>
                <a:gd name="T29" fmla="*/ 158 h 261"/>
                <a:gd name="T30" fmla="*/ 40 w 95"/>
                <a:gd name="T31" fmla="*/ 133 h 261"/>
                <a:gd name="T32" fmla="*/ 32 w 95"/>
                <a:gd name="T33" fmla="*/ 109 h 261"/>
                <a:gd name="T34" fmla="*/ 25 w 95"/>
                <a:gd name="T35" fmla="*/ 85 h 261"/>
                <a:gd name="T36" fmla="*/ 12 w 95"/>
                <a:gd name="T37" fmla="*/ 42 h 261"/>
                <a:gd name="T38" fmla="*/ 0 w 95"/>
                <a:gd name="T39" fmla="*/ 0 h 261"/>
                <a:gd name="T40" fmla="*/ 1 w 95"/>
                <a:gd name="T4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261">
                  <a:moveTo>
                    <a:pt x="1" y="0"/>
                  </a:moveTo>
                  <a:cubicBezTo>
                    <a:pt x="1" y="0"/>
                    <a:pt x="6" y="17"/>
                    <a:pt x="14" y="42"/>
                  </a:cubicBezTo>
                  <a:cubicBezTo>
                    <a:pt x="18" y="54"/>
                    <a:pt x="22" y="68"/>
                    <a:pt x="27" y="84"/>
                  </a:cubicBezTo>
                  <a:cubicBezTo>
                    <a:pt x="30" y="92"/>
                    <a:pt x="32" y="100"/>
                    <a:pt x="35" y="108"/>
                  </a:cubicBezTo>
                  <a:cubicBezTo>
                    <a:pt x="38" y="116"/>
                    <a:pt x="41" y="124"/>
                    <a:pt x="43" y="132"/>
                  </a:cubicBezTo>
                  <a:cubicBezTo>
                    <a:pt x="46" y="140"/>
                    <a:pt x="49" y="149"/>
                    <a:pt x="52" y="156"/>
                  </a:cubicBezTo>
                  <a:cubicBezTo>
                    <a:pt x="56" y="164"/>
                    <a:pt x="59" y="172"/>
                    <a:pt x="62" y="179"/>
                  </a:cubicBezTo>
                  <a:cubicBezTo>
                    <a:pt x="65" y="187"/>
                    <a:pt x="68" y="194"/>
                    <a:pt x="71" y="201"/>
                  </a:cubicBezTo>
                  <a:cubicBezTo>
                    <a:pt x="74" y="208"/>
                    <a:pt x="76" y="215"/>
                    <a:pt x="79" y="221"/>
                  </a:cubicBezTo>
                  <a:cubicBezTo>
                    <a:pt x="88" y="245"/>
                    <a:pt x="95" y="261"/>
                    <a:pt x="95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4" y="261"/>
                    <a:pt x="86" y="246"/>
                    <a:pt x="76" y="222"/>
                  </a:cubicBezTo>
                  <a:cubicBezTo>
                    <a:pt x="73" y="216"/>
                    <a:pt x="70" y="209"/>
                    <a:pt x="67" y="203"/>
                  </a:cubicBezTo>
                  <a:cubicBezTo>
                    <a:pt x="64" y="196"/>
                    <a:pt x="61" y="188"/>
                    <a:pt x="58" y="181"/>
                  </a:cubicBezTo>
                  <a:cubicBezTo>
                    <a:pt x="55" y="173"/>
                    <a:pt x="52" y="166"/>
                    <a:pt x="49" y="158"/>
                  </a:cubicBezTo>
                  <a:cubicBezTo>
                    <a:pt x="46" y="150"/>
                    <a:pt x="43" y="141"/>
                    <a:pt x="40" y="133"/>
                  </a:cubicBezTo>
                  <a:cubicBezTo>
                    <a:pt x="38" y="125"/>
                    <a:pt x="35" y="117"/>
                    <a:pt x="32" y="109"/>
                  </a:cubicBezTo>
                  <a:cubicBezTo>
                    <a:pt x="30" y="100"/>
                    <a:pt x="27" y="92"/>
                    <a:pt x="25" y="85"/>
                  </a:cubicBezTo>
                  <a:cubicBezTo>
                    <a:pt x="20" y="69"/>
                    <a:pt x="16" y="54"/>
                    <a:pt x="12" y="42"/>
                  </a:cubicBezTo>
                  <a:cubicBezTo>
                    <a:pt x="5" y="17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7"/>
            <p:cNvSpPr/>
            <p:nvPr/>
          </p:nvSpPr>
          <p:spPr bwMode="auto">
            <a:xfrm>
              <a:off x="9956800" y="3740150"/>
              <a:ext cx="190500" cy="150813"/>
            </a:xfrm>
            <a:custGeom>
              <a:avLst/>
              <a:gdLst>
                <a:gd name="T0" fmla="*/ 0 w 45"/>
                <a:gd name="T1" fmla="*/ 0 h 35"/>
                <a:gd name="T2" fmla="*/ 9 w 45"/>
                <a:gd name="T3" fmla="*/ 3 h 35"/>
                <a:gd name="T4" fmla="*/ 17 w 45"/>
                <a:gd name="T5" fmla="*/ 7 h 35"/>
                <a:gd name="T6" fmla="*/ 22 w 45"/>
                <a:gd name="T7" fmla="*/ 9 h 35"/>
                <a:gd name="T8" fmla="*/ 26 w 45"/>
                <a:gd name="T9" fmla="*/ 13 h 35"/>
                <a:gd name="T10" fmla="*/ 28 w 45"/>
                <a:gd name="T11" fmla="*/ 14 h 35"/>
                <a:gd name="T12" fmla="*/ 30 w 45"/>
                <a:gd name="T13" fmla="*/ 16 h 35"/>
                <a:gd name="T14" fmla="*/ 34 w 45"/>
                <a:gd name="T15" fmla="*/ 20 h 35"/>
                <a:gd name="T16" fmla="*/ 40 w 45"/>
                <a:gd name="T17" fmla="*/ 27 h 35"/>
                <a:gd name="T18" fmla="*/ 42 w 45"/>
                <a:gd name="T19" fmla="*/ 30 h 35"/>
                <a:gd name="T20" fmla="*/ 44 w 45"/>
                <a:gd name="T21" fmla="*/ 32 h 35"/>
                <a:gd name="T22" fmla="*/ 45 w 45"/>
                <a:gd name="T23" fmla="*/ 35 h 35"/>
                <a:gd name="T24" fmla="*/ 45 w 45"/>
                <a:gd name="T25" fmla="*/ 35 h 35"/>
                <a:gd name="T26" fmla="*/ 43 w 45"/>
                <a:gd name="T27" fmla="*/ 33 h 35"/>
                <a:gd name="T28" fmla="*/ 38 w 45"/>
                <a:gd name="T29" fmla="*/ 29 h 35"/>
                <a:gd name="T30" fmla="*/ 31 w 45"/>
                <a:gd name="T31" fmla="*/ 23 h 35"/>
                <a:gd name="T32" fmla="*/ 28 w 45"/>
                <a:gd name="T33" fmla="*/ 19 h 35"/>
                <a:gd name="T34" fmla="*/ 26 w 45"/>
                <a:gd name="T35" fmla="*/ 17 h 35"/>
                <a:gd name="T36" fmla="*/ 24 w 45"/>
                <a:gd name="T37" fmla="*/ 15 h 35"/>
                <a:gd name="T38" fmla="*/ 20 w 45"/>
                <a:gd name="T39" fmla="*/ 12 h 35"/>
                <a:gd name="T40" fmla="*/ 16 w 45"/>
                <a:gd name="T41" fmla="*/ 9 h 35"/>
                <a:gd name="T42" fmla="*/ 8 w 45"/>
                <a:gd name="T43" fmla="*/ 4 h 35"/>
                <a:gd name="T44" fmla="*/ 0 w 45"/>
                <a:gd name="T4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35">
                  <a:moveTo>
                    <a:pt x="0" y="0"/>
                  </a:moveTo>
                  <a:cubicBezTo>
                    <a:pt x="0" y="0"/>
                    <a:pt x="4" y="1"/>
                    <a:pt x="9" y="3"/>
                  </a:cubicBezTo>
                  <a:cubicBezTo>
                    <a:pt x="11" y="4"/>
                    <a:pt x="14" y="5"/>
                    <a:pt x="17" y="7"/>
                  </a:cubicBezTo>
                  <a:cubicBezTo>
                    <a:pt x="19" y="8"/>
                    <a:pt x="20" y="8"/>
                    <a:pt x="22" y="9"/>
                  </a:cubicBezTo>
                  <a:cubicBezTo>
                    <a:pt x="23" y="10"/>
                    <a:pt x="25" y="11"/>
                    <a:pt x="26" y="13"/>
                  </a:cubicBezTo>
                  <a:cubicBezTo>
                    <a:pt x="27" y="13"/>
                    <a:pt x="28" y="14"/>
                    <a:pt x="28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7"/>
                    <a:pt x="33" y="19"/>
                    <a:pt x="34" y="20"/>
                  </a:cubicBezTo>
                  <a:cubicBezTo>
                    <a:pt x="36" y="22"/>
                    <a:pt x="38" y="25"/>
                    <a:pt x="40" y="27"/>
                  </a:cubicBezTo>
                  <a:cubicBezTo>
                    <a:pt x="41" y="28"/>
                    <a:pt x="42" y="29"/>
                    <a:pt x="42" y="30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5" y="34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4" y="34"/>
                    <a:pt x="43" y="33"/>
                  </a:cubicBezTo>
                  <a:cubicBezTo>
                    <a:pt x="41" y="32"/>
                    <a:pt x="40" y="31"/>
                    <a:pt x="38" y="29"/>
                  </a:cubicBezTo>
                  <a:cubicBezTo>
                    <a:pt x="36" y="27"/>
                    <a:pt x="33" y="25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6"/>
                    <a:pt x="25" y="16"/>
                    <a:pt x="24" y="15"/>
                  </a:cubicBezTo>
                  <a:cubicBezTo>
                    <a:pt x="23" y="14"/>
                    <a:pt x="21" y="13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3" y="7"/>
                    <a:pt x="10" y="5"/>
                    <a:pt x="8" y="4"/>
                  </a:cubicBezTo>
                  <a:cubicBezTo>
                    <a:pt x="3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8"/>
            <p:cNvSpPr/>
            <p:nvPr/>
          </p:nvSpPr>
          <p:spPr bwMode="auto">
            <a:xfrm>
              <a:off x="9829800" y="3484563"/>
              <a:ext cx="223838" cy="166688"/>
            </a:xfrm>
            <a:custGeom>
              <a:avLst/>
              <a:gdLst>
                <a:gd name="T0" fmla="*/ 0 w 53"/>
                <a:gd name="T1" fmla="*/ 0 h 39"/>
                <a:gd name="T2" fmla="*/ 2 w 53"/>
                <a:gd name="T3" fmla="*/ 2 h 39"/>
                <a:gd name="T4" fmla="*/ 8 w 53"/>
                <a:gd name="T5" fmla="*/ 7 h 39"/>
                <a:gd name="T6" fmla="*/ 16 w 53"/>
                <a:gd name="T7" fmla="*/ 13 h 39"/>
                <a:gd name="T8" fmla="*/ 21 w 53"/>
                <a:gd name="T9" fmla="*/ 17 h 39"/>
                <a:gd name="T10" fmla="*/ 26 w 53"/>
                <a:gd name="T11" fmla="*/ 20 h 39"/>
                <a:gd name="T12" fmla="*/ 31 w 53"/>
                <a:gd name="T13" fmla="*/ 24 h 39"/>
                <a:gd name="T14" fmla="*/ 36 w 53"/>
                <a:gd name="T15" fmla="*/ 27 h 39"/>
                <a:gd name="T16" fmla="*/ 41 w 53"/>
                <a:gd name="T17" fmla="*/ 30 h 39"/>
                <a:gd name="T18" fmla="*/ 45 w 53"/>
                <a:gd name="T19" fmla="*/ 33 h 39"/>
                <a:gd name="T20" fmla="*/ 51 w 53"/>
                <a:gd name="T21" fmla="*/ 37 h 39"/>
                <a:gd name="T22" fmla="*/ 53 w 53"/>
                <a:gd name="T23" fmla="*/ 39 h 39"/>
                <a:gd name="T24" fmla="*/ 53 w 53"/>
                <a:gd name="T25" fmla="*/ 39 h 39"/>
                <a:gd name="T26" fmla="*/ 53 w 53"/>
                <a:gd name="T27" fmla="*/ 39 h 39"/>
                <a:gd name="T28" fmla="*/ 50 w 53"/>
                <a:gd name="T29" fmla="*/ 38 h 39"/>
                <a:gd name="T30" fmla="*/ 47 w 53"/>
                <a:gd name="T31" fmla="*/ 37 h 39"/>
                <a:gd name="T32" fmla="*/ 43 w 53"/>
                <a:gd name="T33" fmla="*/ 36 h 39"/>
                <a:gd name="T34" fmla="*/ 34 w 53"/>
                <a:gd name="T35" fmla="*/ 30 h 39"/>
                <a:gd name="T36" fmla="*/ 29 w 53"/>
                <a:gd name="T37" fmla="*/ 27 h 39"/>
                <a:gd name="T38" fmla="*/ 24 w 53"/>
                <a:gd name="T39" fmla="*/ 23 h 39"/>
                <a:gd name="T40" fmla="*/ 19 w 53"/>
                <a:gd name="T41" fmla="*/ 19 h 39"/>
                <a:gd name="T42" fmla="*/ 15 w 53"/>
                <a:gd name="T43" fmla="*/ 15 h 39"/>
                <a:gd name="T44" fmla="*/ 7 w 53"/>
                <a:gd name="T45" fmla="*/ 8 h 39"/>
                <a:gd name="T46" fmla="*/ 2 w 53"/>
                <a:gd name="T47" fmla="*/ 2 h 39"/>
                <a:gd name="T48" fmla="*/ 0 w 53"/>
                <a:gd name="T49" fmla="*/ 0 h 39"/>
                <a:gd name="T50" fmla="*/ 0 w 53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39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11" y="9"/>
                    <a:pt x="13" y="11"/>
                    <a:pt x="16" y="13"/>
                  </a:cubicBezTo>
                  <a:cubicBezTo>
                    <a:pt x="18" y="15"/>
                    <a:pt x="19" y="16"/>
                    <a:pt x="21" y="17"/>
                  </a:cubicBezTo>
                  <a:cubicBezTo>
                    <a:pt x="23" y="18"/>
                    <a:pt x="24" y="19"/>
                    <a:pt x="26" y="20"/>
                  </a:cubicBezTo>
                  <a:cubicBezTo>
                    <a:pt x="28" y="22"/>
                    <a:pt x="29" y="23"/>
                    <a:pt x="31" y="24"/>
                  </a:cubicBezTo>
                  <a:cubicBezTo>
                    <a:pt x="33" y="25"/>
                    <a:pt x="35" y="26"/>
                    <a:pt x="36" y="27"/>
                  </a:cubicBezTo>
                  <a:cubicBezTo>
                    <a:pt x="38" y="28"/>
                    <a:pt x="39" y="29"/>
                    <a:pt x="41" y="30"/>
                  </a:cubicBezTo>
                  <a:cubicBezTo>
                    <a:pt x="42" y="31"/>
                    <a:pt x="44" y="32"/>
                    <a:pt x="45" y="33"/>
                  </a:cubicBezTo>
                  <a:cubicBezTo>
                    <a:pt x="47" y="35"/>
                    <a:pt x="49" y="36"/>
                    <a:pt x="51" y="37"/>
                  </a:cubicBezTo>
                  <a:cubicBezTo>
                    <a:pt x="52" y="38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2" y="39"/>
                    <a:pt x="50" y="38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6" y="37"/>
                    <a:pt x="45" y="36"/>
                    <a:pt x="43" y="36"/>
                  </a:cubicBezTo>
                  <a:cubicBezTo>
                    <a:pt x="40" y="34"/>
                    <a:pt x="37" y="33"/>
                    <a:pt x="34" y="30"/>
                  </a:cubicBezTo>
                  <a:cubicBezTo>
                    <a:pt x="32" y="29"/>
                    <a:pt x="31" y="28"/>
                    <a:pt x="29" y="27"/>
                  </a:cubicBezTo>
                  <a:cubicBezTo>
                    <a:pt x="27" y="26"/>
                    <a:pt x="26" y="24"/>
                    <a:pt x="24" y="23"/>
                  </a:cubicBezTo>
                  <a:cubicBezTo>
                    <a:pt x="23" y="22"/>
                    <a:pt x="21" y="20"/>
                    <a:pt x="19" y="19"/>
                  </a:cubicBezTo>
                  <a:cubicBezTo>
                    <a:pt x="18" y="18"/>
                    <a:pt x="16" y="16"/>
                    <a:pt x="15" y="15"/>
                  </a:cubicBezTo>
                  <a:cubicBezTo>
                    <a:pt x="12" y="12"/>
                    <a:pt x="9" y="10"/>
                    <a:pt x="7" y="8"/>
                  </a:cubicBezTo>
                  <a:cubicBezTo>
                    <a:pt x="5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9"/>
            <p:cNvSpPr/>
            <p:nvPr/>
          </p:nvSpPr>
          <p:spPr bwMode="auto">
            <a:xfrm>
              <a:off x="9812338" y="3300413"/>
              <a:ext cx="169863" cy="149225"/>
            </a:xfrm>
            <a:custGeom>
              <a:avLst/>
              <a:gdLst>
                <a:gd name="T0" fmla="*/ 0 w 40"/>
                <a:gd name="T1" fmla="*/ 0 h 35"/>
                <a:gd name="T2" fmla="*/ 21 w 40"/>
                <a:gd name="T3" fmla="*/ 16 h 35"/>
                <a:gd name="T4" fmla="*/ 29 w 40"/>
                <a:gd name="T5" fmla="*/ 22 h 35"/>
                <a:gd name="T6" fmla="*/ 35 w 40"/>
                <a:gd name="T7" fmla="*/ 28 h 35"/>
                <a:gd name="T8" fmla="*/ 40 w 40"/>
                <a:gd name="T9" fmla="*/ 35 h 35"/>
                <a:gd name="T10" fmla="*/ 40 w 40"/>
                <a:gd name="T11" fmla="*/ 35 h 35"/>
                <a:gd name="T12" fmla="*/ 40 w 40"/>
                <a:gd name="T13" fmla="*/ 35 h 35"/>
                <a:gd name="T14" fmla="*/ 33 w 40"/>
                <a:gd name="T15" fmla="*/ 31 h 35"/>
                <a:gd name="T16" fmla="*/ 26 w 40"/>
                <a:gd name="T17" fmla="*/ 26 h 35"/>
                <a:gd name="T18" fmla="*/ 19 w 40"/>
                <a:gd name="T19" fmla="*/ 19 h 35"/>
                <a:gd name="T20" fmla="*/ 0 w 40"/>
                <a:gd name="T21" fmla="*/ 0 h 35"/>
                <a:gd name="T22" fmla="*/ 0 w 40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5">
                  <a:moveTo>
                    <a:pt x="0" y="0"/>
                  </a:moveTo>
                  <a:cubicBezTo>
                    <a:pt x="0" y="0"/>
                    <a:pt x="11" y="8"/>
                    <a:pt x="21" y="16"/>
                  </a:cubicBezTo>
                  <a:cubicBezTo>
                    <a:pt x="24" y="18"/>
                    <a:pt x="26" y="20"/>
                    <a:pt x="29" y="22"/>
                  </a:cubicBezTo>
                  <a:cubicBezTo>
                    <a:pt x="31" y="24"/>
                    <a:pt x="33" y="27"/>
                    <a:pt x="35" y="28"/>
                  </a:cubicBezTo>
                  <a:cubicBezTo>
                    <a:pt x="38" y="32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37" y="34"/>
                    <a:pt x="33" y="31"/>
                  </a:cubicBezTo>
                  <a:cubicBezTo>
                    <a:pt x="31" y="29"/>
                    <a:pt x="28" y="28"/>
                    <a:pt x="26" y="26"/>
                  </a:cubicBezTo>
                  <a:cubicBezTo>
                    <a:pt x="24" y="23"/>
                    <a:pt x="21" y="21"/>
                    <a:pt x="19" y="19"/>
                  </a:cubicBezTo>
                  <a:cubicBezTo>
                    <a:pt x="9" y="1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0"/>
            <p:cNvSpPr/>
            <p:nvPr/>
          </p:nvSpPr>
          <p:spPr bwMode="auto">
            <a:xfrm>
              <a:off x="9842500" y="3159125"/>
              <a:ext cx="68263" cy="60325"/>
            </a:xfrm>
            <a:custGeom>
              <a:avLst/>
              <a:gdLst>
                <a:gd name="T0" fmla="*/ 0 w 16"/>
                <a:gd name="T1" fmla="*/ 0 h 14"/>
                <a:gd name="T2" fmla="*/ 9 w 16"/>
                <a:gd name="T3" fmla="*/ 6 h 14"/>
                <a:gd name="T4" fmla="*/ 12 w 16"/>
                <a:gd name="T5" fmla="*/ 8 h 14"/>
                <a:gd name="T6" fmla="*/ 14 w 16"/>
                <a:gd name="T7" fmla="*/ 11 h 14"/>
                <a:gd name="T8" fmla="*/ 16 w 16"/>
                <a:gd name="T9" fmla="*/ 14 h 14"/>
                <a:gd name="T10" fmla="*/ 15 w 16"/>
                <a:gd name="T11" fmla="*/ 14 h 14"/>
                <a:gd name="T12" fmla="*/ 15 w 16"/>
                <a:gd name="T13" fmla="*/ 14 h 14"/>
                <a:gd name="T14" fmla="*/ 12 w 16"/>
                <a:gd name="T15" fmla="*/ 13 h 14"/>
                <a:gd name="T16" fmla="*/ 9 w 16"/>
                <a:gd name="T17" fmla="*/ 11 h 14"/>
                <a:gd name="T18" fmla="*/ 7 w 16"/>
                <a:gd name="T19" fmla="*/ 8 h 14"/>
                <a:gd name="T20" fmla="*/ 0 w 16"/>
                <a:gd name="T21" fmla="*/ 1 h 14"/>
                <a:gd name="T22" fmla="*/ 0 w 16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0"/>
                    <a:pt x="4" y="3"/>
                    <a:pt x="9" y="6"/>
                  </a:cubicBezTo>
                  <a:cubicBezTo>
                    <a:pt x="10" y="7"/>
                    <a:pt x="11" y="7"/>
                    <a:pt x="12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5" y="12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2" y="13"/>
                  </a:cubicBezTo>
                  <a:cubicBezTo>
                    <a:pt x="11" y="13"/>
                    <a:pt x="10" y="12"/>
                    <a:pt x="9" y="11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3" y="5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1"/>
            <p:cNvSpPr/>
            <p:nvPr/>
          </p:nvSpPr>
          <p:spPr bwMode="auto">
            <a:xfrm>
              <a:off x="9944100" y="3163888"/>
              <a:ext cx="33338" cy="166688"/>
            </a:xfrm>
            <a:custGeom>
              <a:avLst/>
              <a:gdLst>
                <a:gd name="T0" fmla="*/ 8 w 8"/>
                <a:gd name="T1" fmla="*/ 0 h 39"/>
                <a:gd name="T2" fmla="*/ 8 w 8"/>
                <a:gd name="T3" fmla="*/ 6 h 39"/>
                <a:gd name="T4" fmla="*/ 8 w 8"/>
                <a:gd name="T5" fmla="*/ 13 h 39"/>
                <a:gd name="T6" fmla="*/ 8 w 8"/>
                <a:gd name="T7" fmla="*/ 20 h 39"/>
                <a:gd name="T8" fmla="*/ 7 w 8"/>
                <a:gd name="T9" fmla="*/ 28 h 39"/>
                <a:gd name="T10" fmla="*/ 6 w 8"/>
                <a:gd name="T11" fmla="*/ 31 h 39"/>
                <a:gd name="T12" fmla="*/ 5 w 8"/>
                <a:gd name="T13" fmla="*/ 34 h 39"/>
                <a:gd name="T14" fmla="*/ 3 w 8"/>
                <a:gd name="T15" fmla="*/ 36 h 39"/>
                <a:gd name="T16" fmla="*/ 2 w 8"/>
                <a:gd name="T17" fmla="*/ 38 h 39"/>
                <a:gd name="T18" fmla="*/ 0 w 8"/>
                <a:gd name="T19" fmla="*/ 39 h 39"/>
                <a:gd name="T20" fmla="*/ 0 w 8"/>
                <a:gd name="T21" fmla="*/ 39 h 39"/>
                <a:gd name="T22" fmla="*/ 0 w 8"/>
                <a:gd name="T23" fmla="*/ 38 h 39"/>
                <a:gd name="T24" fmla="*/ 0 w 8"/>
                <a:gd name="T25" fmla="*/ 37 h 39"/>
                <a:gd name="T26" fmla="*/ 2 w 8"/>
                <a:gd name="T27" fmla="*/ 33 h 39"/>
                <a:gd name="T28" fmla="*/ 2 w 8"/>
                <a:gd name="T29" fmla="*/ 30 h 39"/>
                <a:gd name="T30" fmla="*/ 3 w 8"/>
                <a:gd name="T31" fmla="*/ 27 h 39"/>
                <a:gd name="T32" fmla="*/ 5 w 8"/>
                <a:gd name="T33" fmla="*/ 20 h 39"/>
                <a:gd name="T34" fmla="*/ 7 w 8"/>
                <a:gd name="T35" fmla="*/ 0 h 39"/>
                <a:gd name="T36" fmla="*/ 7 w 8"/>
                <a:gd name="T37" fmla="*/ 0 h 39"/>
                <a:gd name="T38" fmla="*/ 8 w 8"/>
                <a:gd name="T3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9">
                  <a:moveTo>
                    <a:pt x="8" y="0"/>
                  </a:moveTo>
                  <a:cubicBezTo>
                    <a:pt x="8" y="0"/>
                    <a:pt x="8" y="3"/>
                    <a:pt x="8" y="6"/>
                  </a:cubicBezTo>
                  <a:cubicBezTo>
                    <a:pt x="8" y="8"/>
                    <a:pt x="8" y="11"/>
                    <a:pt x="8" y="13"/>
                  </a:cubicBezTo>
                  <a:cubicBezTo>
                    <a:pt x="8" y="15"/>
                    <a:pt x="8" y="18"/>
                    <a:pt x="8" y="20"/>
                  </a:cubicBezTo>
                  <a:cubicBezTo>
                    <a:pt x="8" y="23"/>
                    <a:pt x="8" y="25"/>
                    <a:pt x="7" y="28"/>
                  </a:cubicBezTo>
                  <a:cubicBezTo>
                    <a:pt x="7" y="29"/>
                    <a:pt x="7" y="30"/>
                    <a:pt x="6" y="31"/>
                  </a:cubicBezTo>
                  <a:cubicBezTo>
                    <a:pt x="6" y="32"/>
                    <a:pt x="5" y="33"/>
                    <a:pt x="5" y="34"/>
                  </a:cubicBezTo>
                  <a:cubicBezTo>
                    <a:pt x="4" y="35"/>
                    <a:pt x="4" y="36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1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cubicBezTo>
                    <a:pt x="1" y="36"/>
                    <a:pt x="1" y="34"/>
                    <a:pt x="2" y="33"/>
                  </a:cubicBezTo>
                  <a:cubicBezTo>
                    <a:pt x="2" y="32"/>
                    <a:pt x="2" y="31"/>
                    <a:pt x="2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4" y="25"/>
                    <a:pt x="4" y="22"/>
                    <a:pt x="5" y="20"/>
                  </a:cubicBezTo>
                  <a:cubicBezTo>
                    <a:pt x="6" y="1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2"/>
            <p:cNvSpPr/>
            <p:nvPr/>
          </p:nvSpPr>
          <p:spPr bwMode="auto">
            <a:xfrm>
              <a:off x="10007600" y="3317875"/>
              <a:ext cx="76200" cy="209550"/>
            </a:xfrm>
            <a:custGeom>
              <a:avLst/>
              <a:gdLst>
                <a:gd name="T0" fmla="*/ 18 w 18"/>
                <a:gd name="T1" fmla="*/ 0 h 49"/>
                <a:gd name="T2" fmla="*/ 18 w 18"/>
                <a:gd name="T3" fmla="*/ 8 h 49"/>
                <a:gd name="T4" fmla="*/ 18 w 18"/>
                <a:gd name="T5" fmla="*/ 12 h 49"/>
                <a:gd name="T6" fmla="*/ 17 w 18"/>
                <a:gd name="T7" fmla="*/ 17 h 49"/>
                <a:gd name="T8" fmla="*/ 16 w 18"/>
                <a:gd name="T9" fmla="*/ 22 h 49"/>
                <a:gd name="T10" fmla="*/ 15 w 18"/>
                <a:gd name="T11" fmla="*/ 27 h 49"/>
                <a:gd name="T12" fmla="*/ 14 w 18"/>
                <a:gd name="T13" fmla="*/ 32 h 49"/>
                <a:gd name="T14" fmla="*/ 12 w 18"/>
                <a:gd name="T15" fmla="*/ 36 h 49"/>
                <a:gd name="T16" fmla="*/ 7 w 18"/>
                <a:gd name="T17" fmla="*/ 43 h 49"/>
                <a:gd name="T18" fmla="*/ 5 w 18"/>
                <a:gd name="T19" fmla="*/ 46 h 49"/>
                <a:gd name="T20" fmla="*/ 2 w 18"/>
                <a:gd name="T21" fmla="*/ 48 h 49"/>
                <a:gd name="T22" fmla="*/ 0 w 18"/>
                <a:gd name="T23" fmla="*/ 49 h 49"/>
                <a:gd name="T24" fmla="*/ 0 w 18"/>
                <a:gd name="T25" fmla="*/ 49 h 49"/>
                <a:gd name="T26" fmla="*/ 0 w 18"/>
                <a:gd name="T27" fmla="*/ 49 h 49"/>
                <a:gd name="T28" fmla="*/ 0 w 18"/>
                <a:gd name="T29" fmla="*/ 49 h 49"/>
                <a:gd name="T30" fmla="*/ 1 w 18"/>
                <a:gd name="T31" fmla="*/ 47 h 49"/>
                <a:gd name="T32" fmla="*/ 4 w 18"/>
                <a:gd name="T33" fmla="*/ 42 h 49"/>
                <a:gd name="T34" fmla="*/ 6 w 18"/>
                <a:gd name="T35" fmla="*/ 38 h 49"/>
                <a:gd name="T36" fmla="*/ 8 w 18"/>
                <a:gd name="T37" fmla="*/ 34 h 49"/>
                <a:gd name="T38" fmla="*/ 10 w 18"/>
                <a:gd name="T39" fmla="*/ 30 h 49"/>
                <a:gd name="T40" fmla="*/ 12 w 18"/>
                <a:gd name="T41" fmla="*/ 26 h 49"/>
                <a:gd name="T42" fmla="*/ 14 w 18"/>
                <a:gd name="T43" fmla="*/ 21 h 49"/>
                <a:gd name="T44" fmla="*/ 15 w 18"/>
                <a:gd name="T45" fmla="*/ 16 h 49"/>
                <a:gd name="T46" fmla="*/ 17 w 18"/>
                <a:gd name="T47" fmla="*/ 8 h 49"/>
                <a:gd name="T48" fmla="*/ 18 w 18"/>
                <a:gd name="T49" fmla="*/ 0 h 49"/>
                <a:gd name="T50" fmla="*/ 18 w 18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49">
                  <a:moveTo>
                    <a:pt x="18" y="0"/>
                  </a:moveTo>
                  <a:cubicBezTo>
                    <a:pt x="18" y="0"/>
                    <a:pt x="18" y="3"/>
                    <a:pt x="18" y="8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8" y="14"/>
                    <a:pt x="17" y="15"/>
                    <a:pt x="17" y="17"/>
                  </a:cubicBezTo>
                  <a:cubicBezTo>
                    <a:pt x="17" y="18"/>
                    <a:pt x="17" y="20"/>
                    <a:pt x="16" y="22"/>
                  </a:cubicBezTo>
                  <a:cubicBezTo>
                    <a:pt x="16" y="23"/>
                    <a:pt x="16" y="25"/>
                    <a:pt x="15" y="27"/>
                  </a:cubicBezTo>
                  <a:cubicBezTo>
                    <a:pt x="15" y="28"/>
                    <a:pt x="14" y="30"/>
                    <a:pt x="14" y="32"/>
                  </a:cubicBezTo>
                  <a:cubicBezTo>
                    <a:pt x="13" y="33"/>
                    <a:pt x="13" y="35"/>
                    <a:pt x="12" y="36"/>
                  </a:cubicBezTo>
                  <a:cubicBezTo>
                    <a:pt x="10" y="39"/>
                    <a:pt x="9" y="41"/>
                    <a:pt x="7" y="43"/>
                  </a:cubicBezTo>
                  <a:cubicBezTo>
                    <a:pt x="6" y="44"/>
                    <a:pt x="5" y="45"/>
                    <a:pt x="5" y="46"/>
                  </a:cubicBezTo>
                  <a:cubicBezTo>
                    <a:pt x="4" y="47"/>
                    <a:pt x="3" y="47"/>
                    <a:pt x="2" y="48"/>
                  </a:cubicBezTo>
                  <a:cubicBezTo>
                    <a:pt x="1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2" y="46"/>
                    <a:pt x="3" y="44"/>
                    <a:pt x="4" y="42"/>
                  </a:cubicBezTo>
                  <a:cubicBezTo>
                    <a:pt x="5" y="41"/>
                    <a:pt x="5" y="39"/>
                    <a:pt x="6" y="38"/>
                  </a:cubicBezTo>
                  <a:cubicBezTo>
                    <a:pt x="7" y="37"/>
                    <a:pt x="8" y="36"/>
                    <a:pt x="8" y="34"/>
                  </a:cubicBezTo>
                  <a:cubicBezTo>
                    <a:pt x="9" y="33"/>
                    <a:pt x="10" y="32"/>
                    <a:pt x="10" y="30"/>
                  </a:cubicBezTo>
                  <a:cubicBezTo>
                    <a:pt x="11" y="29"/>
                    <a:pt x="12" y="27"/>
                    <a:pt x="12" y="26"/>
                  </a:cubicBezTo>
                  <a:cubicBezTo>
                    <a:pt x="13" y="24"/>
                    <a:pt x="13" y="23"/>
                    <a:pt x="14" y="21"/>
                  </a:cubicBezTo>
                  <a:cubicBezTo>
                    <a:pt x="14" y="20"/>
                    <a:pt x="14" y="18"/>
                    <a:pt x="15" y="16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7" y="3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3"/>
            <p:cNvSpPr/>
            <p:nvPr/>
          </p:nvSpPr>
          <p:spPr bwMode="auto">
            <a:xfrm>
              <a:off x="10083800" y="3476625"/>
              <a:ext cx="84138" cy="247650"/>
            </a:xfrm>
            <a:custGeom>
              <a:avLst/>
              <a:gdLst>
                <a:gd name="T0" fmla="*/ 20 w 20"/>
                <a:gd name="T1" fmla="*/ 0 h 58"/>
                <a:gd name="T2" fmla="*/ 19 w 20"/>
                <a:gd name="T3" fmla="*/ 10 h 58"/>
                <a:gd name="T4" fmla="*/ 18 w 20"/>
                <a:gd name="T5" fmla="*/ 20 h 58"/>
                <a:gd name="T6" fmla="*/ 17 w 20"/>
                <a:gd name="T7" fmla="*/ 25 h 58"/>
                <a:gd name="T8" fmla="*/ 16 w 20"/>
                <a:gd name="T9" fmla="*/ 31 h 58"/>
                <a:gd name="T10" fmla="*/ 14 w 20"/>
                <a:gd name="T11" fmla="*/ 37 h 58"/>
                <a:gd name="T12" fmla="*/ 12 w 20"/>
                <a:gd name="T13" fmla="*/ 42 h 58"/>
                <a:gd name="T14" fmla="*/ 6 w 20"/>
                <a:gd name="T15" fmla="*/ 51 h 58"/>
                <a:gd name="T16" fmla="*/ 2 w 20"/>
                <a:gd name="T17" fmla="*/ 56 h 58"/>
                <a:gd name="T18" fmla="*/ 0 w 20"/>
                <a:gd name="T19" fmla="*/ 58 h 58"/>
                <a:gd name="T20" fmla="*/ 0 w 20"/>
                <a:gd name="T21" fmla="*/ 58 h 58"/>
                <a:gd name="T22" fmla="*/ 0 w 20"/>
                <a:gd name="T23" fmla="*/ 58 h 58"/>
                <a:gd name="T24" fmla="*/ 0 w 20"/>
                <a:gd name="T25" fmla="*/ 58 h 58"/>
                <a:gd name="T26" fmla="*/ 1 w 20"/>
                <a:gd name="T27" fmla="*/ 56 h 58"/>
                <a:gd name="T28" fmla="*/ 2 w 20"/>
                <a:gd name="T29" fmla="*/ 53 h 58"/>
                <a:gd name="T30" fmla="*/ 4 w 20"/>
                <a:gd name="T31" fmla="*/ 49 h 58"/>
                <a:gd name="T32" fmla="*/ 8 w 20"/>
                <a:gd name="T33" fmla="*/ 40 h 58"/>
                <a:gd name="T34" fmla="*/ 11 w 20"/>
                <a:gd name="T35" fmla="*/ 35 h 58"/>
                <a:gd name="T36" fmla="*/ 13 w 20"/>
                <a:gd name="T37" fmla="*/ 30 h 58"/>
                <a:gd name="T38" fmla="*/ 15 w 20"/>
                <a:gd name="T39" fmla="*/ 25 h 58"/>
                <a:gd name="T40" fmla="*/ 16 w 20"/>
                <a:gd name="T41" fmla="*/ 19 h 58"/>
                <a:gd name="T42" fmla="*/ 18 w 20"/>
                <a:gd name="T43" fmla="*/ 9 h 58"/>
                <a:gd name="T44" fmla="*/ 19 w 20"/>
                <a:gd name="T45" fmla="*/ 0 h 58"/>
                <a:gd name="T46" fmla="*/ 19 w 20"/>
                <a:gd name="T47" fmla="*/ 0 h 58"/>
                <a:gd name="T48" fmla="*/ 20 w 20"/>
                <a:gd name="T4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58">
                  <a:moveTo>
                    <a:pt x="20" y="0"/>
                  </a:moveTo>
                  <a:cubicBezTo>
                    <a:pt x="20" y="0"/>
                    <a:pt x="20" y="4"/>
                    <a:pt x="19" y="10"/>
                  </a:cubicBezTo>
                  <a:cubicBezTo>
                    <a:pt x="19" y="13"/>
                    <a:pt x="19" y="16"/>
                    <a:pt x="18" y="20"/>
                  </a:cubicBezTo>
                  <a:cubicBezTo>
                    <a:pt x="18" y="22"/>
                    <a:pt x="18" y="23"/>
                    <a:pt x="17" y="25"/>
                  </a:cubicBezTo>
                  <a:cubicBezTo>
                    <a:pt x="17" y="27"/>
                    <a:pt x="16" y="29"/>
                    <a:pt x="16" y="31"/>
                  </a:cubicBezTo>
                  <a:cubicBezTo>
                    <a:pt x="16" y="33"/>
                    <a:pt x="15" y="35"/>
                    <a:pt x="14" y="37"/>
                  </a:cubicBezTo>
                  <a:cubicBezTo>
                    <a:pt x="13" y="39"/>
                    <a:pt x="13" y="41"/>
                    <a:pt x="12" y="42"/>
                  </a:cubicBezTo>
                  <a:cubicBezTo>
                    <a:pt x="10" y="45"/>
                    <a:pt x="8" y="48"/>
                    <a:pt x="6" y="51"/>
                  </a:cubicBezTo>
                  <a:cubicBezTo>
                    <a:pt x="5" y="53"/>
                    <a:pt x="3" y="55"/>
                    <a:pt x="2" y="56"/>
                  </a:cubicBezTo>
                  <a:cubicBezTo>
                    <a:pt x="1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1" y="56"/>
                  </a:cubicBezTo>
                  <a:cubicBezTo>
                    <a:pt x="1" y="55"/>
                    <a:pt x="2" y="54"/>
                    <a:pt x="2" y="53"/>
                  </a:cubicBezTo>
                  <a:cubicBezTo>
                    <a:pt x="3" y="52"/>
                    <a:pt x="3" y="50"/>
                    <a:pt x="4" y="49"/>
                  </a:cubicBezTo>
                  <a:cubicBezTo>
                    <a:pt x="5" y="46"/>
                    <a:pt x="6" y="43"/>
                    <a:pt x="8" y="40"/>
                  </a:cubicBezTo>
                  <a:cubicBezTo>
                    <a:pt x="9" y="39"/>
                    <a:pt x="10" y="37"/>
                    <a:pt x="11" y="35"/>
                  </a:cubicBezTo>
                  <a:cubicBezTo>
                    <a:pt x="11" y="34"/>
                    <a:pt x="12" y="32"/>
                    <a:pt x="13" y="30"/>
                  </a:cubicBezTo>
                  <a:cubicBezTo>
                    <a:pt x="13" y="28"/>
                    <a:pt x="14" y="27"/>
                    <a:pt x="15" y="25"/>
                  </a:cubicBezTo>
                  <a:cubicBezTo>
                    <a:pt x="15" y="23"/>
                    <a:pt x="16" y="21"/>
                    <a:pt x="16" y="19"/>
                  </a:cubicBezTo>
                  <a:cubicBezTo>
                    <a:pt x="17" y="16"/>
                    <a:pt x="17" y="12"/>
                    <a:pt x="18" y="9"/>
                  </a:cubicBezTo>
                  <a:cubicBezTo>
                    <a:pt x="19" y="4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4"/>
            <p:cNvSpPr/>
            <p:nvPr/>
          </p:nvSpPr>
          <p:spPr bwMode="auto">
            <a:xfrm>
              <a:off x="10160000" y="3659188"/>
              <a:ext cx="114300" cy="244475"/>
            </a:xfrm>
            <a:custGeom>
              <a:avLst/>
              <a:gdLst>
                <a:gd name="T0" fmla="*/ 27 w 27"/>
                <a:gd name="T1" fmla="*/ 1 h 57"/>
                <a:gd name="T2" fmla="*/ 26 w 27"/>
                <a:gd name="T3" fmla="*/ 3 h 57"/>
                <a:gd name="T4" fmla="*/ 22 w 27"/>
                <a:gd name="T5" fmla="*/ 9 h 57"/>
                <a:gd name="T6" fmla="*/ 16 w 27"/>
                <a:gd name="T7" fmla="*/ 17 h 57"/>
                <a:gd name="T8" fmla="*/ 13 w 27"/>
                <a:gd name="T9" fmla="*/ 22 h 57"/>
                <a:gd name="T10" fmla="*/ 11 w 27"/>
                <a:gd name="T11" fmla="*/ 27 h 57"/>
                <a:gd name="T12" fmla="*/ 10 w 27"/>
                <a:gd name="T13" fmla="*/ 30 h 57"/>
                <a:gd name="T14" fmla="*/ 9 w 27"/>
                <a:gd name="T15" fmla="*/ 31 h 57"/>
                <a:gd name="T16" fmla="*/ 9 w 27"/>
                <a:gd name="T17" fmla="*/ 31 h 57"/>
                <a:gd name="T18" fmla="*/ 9 w 27"/>
                <a:gd name="T19" fmla="*/ 32 h 57"/>
                <a:gd name="T20" fmla="*/ 7 w 27"/>
                <a:gd name="T21" fmla="*/ 38 h 57"/>
                <a:gd name="T22" fmla="*/ 6 w 27"/>
                <a:gd name="T23" fmla="*/ 40 h 57"/>
                <a:gd name="T24" fmla="*/ 5 w 27"/>
                <a:gd name="T25" fmla="*/ 43 h 57"/>
                <a:gd name="T26" fmla="*/ 4 w 27"/>
                <a:gd name="T27" fmla="*/ 47 h 57"/>
                <a:gd name="T28" fmla="*/ 1 w 27"/>
                <a:gd name="T29" fmla="*/ 54 h 57"/>
                <a:gd name="T30" fmla="*/ 0 w 27"/>
                <a:gd name="T31" fmla="*/ 57 h 57"/>
                <a:gd name="T32" fmla="*/ 0 w 27"/>
                <a:gd name="T33" fmla="*/ 57 h 57"/>
                <a:gd name="T34" fmla="*/ 0 w 27"/>
                <a:gd name="T35" fmla="*/ 57 h 57"/>
                <a:gd name="T36" fmla="*/ 0 w 27"/>
                <a:gd name="T37" fmla="*/ 54 h 57"/>
                <a:gd name="T38" fmla="*/ 0 w 27"/>
                <a:gd name="T39" fmla="*/ 51 h 57"/>
                <a:gd name="T40" fmla="*/ 0 w 27"/>
                <a:gd name="T41" fmla="*/ 46 h 57"/>
                <a:gd name="T42" fmla="*/ 1 w 27"/>
                <a:gd name="T43" fmla="*/ 42 h 57"/>
                <a:gd name="T44" fmla="*/ 3 w 27"/>
                <a:gd name="T45" fmla="*/ 36 h 57"/>
                <a:gd name="T46" fmla="*/ 5 w 27"/>
                <a:gd name="T47" fmla="*/ 31 h 57"/>
                <a:gd name="T48" fmla="*/ 6 w 27"/>
                <a:gd name="T49" fmla="*/ 30 h 57"/>
                <a:gd name="T50" fmla="*/ 6 w 27"/>
                <a:gd name="T51" fmla="*/ 29 h 57"/>
                <a:gd name="T52" fmla="*/ 6 w 27"/>
                <a:gd name="T53" fmla="*/ 28 h 57"/>
                <a:gd name="T54" fmla="*/ 8 w 27"/>
                <a:gd name="T55" fmla="*/ 26 h 57"/>
                <a:gd name="T56" fmla="*/ 11 w 27"/>
                <a:gd name="T57" fmla="*/ 21 h 57"/>
                <a:gd name="T58" fmla="*/ 14 w 27"/>
                <a:gd name="T59" fmla="*/ 16 h 57"/>
                <a:gd name="T60" fmla="*/ 20 w 27"/>
                <a:gd name="T61" fmla="*/ 8 h 57"/>
                <a:gd name="T62" fmla="*/ 25 w 27"/>
                <a:gd name="T63" fmla="*/ 2 h 57"/>
                <a:gd name="T64" fmla="*/ 27 w 27"/>
                <a:gd name="T65" fmla="*/ 0 h 57"/>
                <a:gd name="T66" fmla="*/ 27 w 27"/>
                <a:gd name="T67" fmla="*/ 0 h 57"/>
                <a:gd name="T68" fmla="*/ 27 w 27"/>
                <a:gd name="T69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57">
                  <a:moveTo>
                    <a:pt x="27" y="1"/>
                  </a:moveTo>
                  <a:cubicBezTo>
                    <a:pt x="27" y="1"/>
                    <a:pt x="27" y="1"/>
                    <a:pt x="26" y="3"/>
                  </a:cubicBezTo>
                  <a:cubicBezTo>
                    <a:pt x="25" y="4"/>
                    <a:pt x="23" y="6"/>
                    <a:pt x="22" y="9"/>
                  </a:cubicBezTo>
                  <a:cubicBezTo>
                    <a:pt x="20" y="11"/>
                    <a:pt x="18" y="14"/>
                    <a:pt x="16" y="17"/>
                  </a:cubicBezTo>
                  <a:cubicBezTo>
                    <a:pt x="15" y="19"/>
                    <a:pt x="14" y="20"/>
                    <a:pt x="13" y="22"/>
                  </a:cubicBezTo>
                  <a:cubicBezTo>
                    <a:pt x="13" y="24"/>
                    <a:pt x="12" y="26"/>
                    <a:pt x="11" y="27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4"/>
                    <a:pt x="7" y="36"/>
                    <a:pt x="7" y="38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6" y="41"/>
                    <a:pt x="5" y="42"/>
                    <a:pt x="5" y="43"/>
                  </a:cubicBezTo>
                  <a:cubicBezTo>
                    <a:pt x="5" y="44"/>
                    <a:pt x="4" y="46"/>
                    <a:pt x="4" y="47"/>
                  </a:cubicBezTo>
                  <a:cubicBezTo>
                    <a:pt x="2" y="50"/>
                    <a:pt x="2" y="52"/>
                    <a:pt x="1" y="54"/>
                  </a:cubicBezTo>
                  <a:cubicBezTo>
                    <a:pt x="1" y="56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49"/>
                    <a:pt x="0" y="48"/>
                    <a:pt x="0" y="46"/>
                  </a:cubicBezTo>
                  <a:cubicBezTo>
                    <a:pt x="1" y="45"/>
                    <a:pt x="1" y="43"/>
                    <a:pt x="1" y="42"/>
                  </a:cubicBezTo>
                  <a:cubicBezTo>
                    <a:pt x="2" y="40"/>
                    <a:pt x="2" y="38"/>
                    <a:pt x="3" y="36"/>
                  </a:cubicBezTo>
                  <a:cubicBezTo>
                    <a:pt x="4" y="35"/>
                    <a:pt x="4" y="33"/>
                    <a:pt x="5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10" y="22"/>
                    <a:pt x="11" y="21"/>
                  </a:cubicBezTo>
                  <a:cubicBezTo>
                    <a:pt x="12" y="19"/>
                    <a:pt x="13" y="17"/>
                    <a:pt x="14" y="16"/>
                  </a:cubicBezTo>
                  <a:cubicBezTo>
                    <a:pt x="16" y="13"/>
                    <a:pt x="18" y="10"/>
                    <a:pt x="20" y="8"/>
                  </a:cubicBezTo>
                  <a:cubicBezTo>
                    <a:pt x="22" y="6"/>
                    <a:pt x="24" y="4"/>
                    <a:pt x="25" y="2"/>
                  </a:cubicBezTo>
                  <a:cubicBezTo>
                    <a:pt x="26" y="1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5"/>
            <p:cNvSpPr/>
            <p:nvPr/>
          </p:nvSpPr>
          <p:spPr bwMode="auto">
            <a:xfrm>
              <a:off x="10985500" y="2838450"/>
              <a:ext cx="700088" cy="1154113"/>
            </a:xfrm>
            <a:custGeom>
              <a:avLst/>
              <a:gdLst>
                <a:gd name="T0" fmla="*/ 132 w 165"/>
                <a:gd name="T1" fmla="*/ 17 h 270"/>
                <a:gd name="T2" fmla="*/ 128 w 165"/>
                <a:gd name="T3" fmla="*/ 10 h 270"/>
                <a:gd name="T4" fmla="*/ 117 w 165"/>
                <a:gd name="T5" fmla="*/ 39 h 270"/>
                <a:gd name="T6" fmla="*/ 96 w 165"/>
                <a:gd name="T7" fmla="*/ 42 h 270"/>
                <a:gd name="T8" fmla="*/ 80 w 165"/>
                <a:gd name="T9" fmla="*/ 72 h 270"/>
                <a:gd name="T10" fmla="*/ 73 w 165"/>
                <a:gd name="T11" fmla="*/ 69 h 270"/>
                <a:gd name="T12" fmla="*/ 70 w 165"/>
                <a:gd name="T13" fmla="*/ 65 h 270"/>
                <a:gd name="T14" fmla="*/ 62 w 165"/>
                <a:gd name="T15" fmla="*/ 84 h 270"/>
                <a:gd name="T16" fmla="*/ 48 w 165"/>
                <a:gd name="T17" fmla="*/ 82 h 270"/>
                <a:gd name="T18" fmla="*/ 34 w 165"/>
                <a:gd name="T19" fmla="*/ 112 h 270"/>
                <a:gd name="T20" fmla="*/ 25 w 165"/>
                <a:gd name="T21" fmla="*/ 107 h 270"/>
                <a:gd name="T22" fmla="*/ 15 w 165"/>
                <a:gd name="T23" fmla="*/ 130 h 270"/>
                <a:gd name="T24" fmla="*/ 8 w 165"/>
                <a:gd name="T25" fmla="*/ 132 h 270"/>
                <a:gd name="T26" fmla="*/ 8 w 165"/>
                <a:gd name="T27" fmla="*/ 155 h 270"/>
                <a:gd name="T28" fmla="*/ 0 w 165"/>
                <a:gd name="T29" fmla="*/ 157 h 270"/>
                <a:gd name="T30" fmla="*/ 7 w 165"/>
                <a:gd name="T31" fmla="*/ 175 h 270"/>
                <a:gd name="T32" fmla="*/ 7 w 165"/>
                <a:gd name="T33" fmla="*/ 183 h 270"/>
                <a:gd name="T34" fmla="*/ 20 w 165"/>
                <a:gd name="T35" fmla="*/ 205 h 270"/>
                <a:gd name="T36" fmla="*/ 37 w 165"/>
                <a:gd name="T37" fmla="*/ 235 h 270"/>
                <a:gd name="T38" fmla="*/ 33 w 165"/>
                <a:gd name="T39" fmla="*/ 236 h 270"/>
                <a:gd name="T40" fmla="*/ 42 w 165"/>
                <a:gd name="T41" fmla="*/ 246 h 270"/>
                <a:gd name="T42" fmla="*/ 47 w 165"/>
                <a:gd name="T43" fmla="*/ 270 h 270"/>
                <a:gd name="T44" fmla="*/ 61 w 165"/>
                <a:gd name="T45" fmla="*/ 250 h 270"/>
                <a:gd name="T46" fmla="*/ 69 w 165"/>
                <a:gd name="T47" fmla="*/ 250 h 270"/>
                <a:gd name="T48" fmla="*/ 68 w 165"/>
                <a:gd name="T49" fmla="*/ 247 h 270"/>
                <a:gd name="T50" fmla="*/ 89 w 165"/>
                <a:gd name="T51" fmla="*/ 246 h 270"/>
                <a:gd name="T52" fmla="*/ 104 w 165"/>
                <a:gd name="T53" fmla="*/ 248 h 270"/>
                <a:gd name="T54" fmla="*/ 102 w 165"/>
                <a:gd name="T55" fmla="*/ 241 h 270"/>
                <a:gd name="T56" fmla="*/ 123 w 165"/>
                <a:gd name="T57" fmla="*/ 243 h 270"/>
                <a:gd name="T58" fmla="*/ 121 w 165"/>
                <a:gd name="T59" fmla="*/ 236 h 270"/>
                <a:gd name="T60" fmla="*/ 138 w 165"/>
                <a:gd name="T61" fmla="*/ 236 h 270"/>
                <a:gd name="T62" fmla="*/ 147 w 165"/>
                <a:gd name="T63" fmla="*/ 235 h 270"/>
                <a:gd name="T64" fmla="*/ 141 w 165"/>
                <a:gd name="T65" fmla="*/ 227 h 270"/>
                <a:gd name="T66" fmla="*/ 150 w 165"/>
                <a:gd name="T67" fmla="*/ 221 h 270"/>
                <a:gd name="T68" fmla="*/ 152 w 165"/>
                <a:gd name="T69" fmla="*/ 204 h 270"/>
                <a:gd name="T70" fmla="*/ 163 w 165"/>
                <a:gd name="T71" fmla="*/ 196 h 270"/>
                <a:gd name="T72" fmla="*/ 165 w 165"/>
                <a:gd name="T73" fmla="*/ 191 h 270"/>
                <a:gd name="T74" fmla="*/ 160 w 165"/>
                <a:gd name="T75" fmla="*/ 188 h 270"/>
                <a:gd name="T76" fmla="*/ 164 w 165"/>
                <a:gd name="T77" fmla="*/ 177 h 270"/>
                <a:gd name="T78" fmla="*/ 154 w 165"/>
                <a:gd name="T79" fmla="*/ 180 h 270"/>
                <a:gd name="T80" fmla="*/ 161 w 165"/>
                <a:gd name="T81" fmla="*/ 161 h 270"/>
                <a:gd name="T82" fmla="*/ 162 w 165"/>
                <a:gd name="T83" fmla="*/ 142 h 270"/>
                <a:gd name="T84" fmla="*/ 156 w 165"/>
                <a:gd name="T85" fmla="*/ 146 h 270"/>
                <a:gd name="T86" fmla="*/ 156 w 165"/>
                <a:gd name="T87" fmla="*/ 130 h 270"/>
                <a:gd name="T88" fmla="*/ 157 w 165"/>
                <a:gd name="T89" fmla="*/ 115 h 270"/>
                <a:gd name="T90" fmla="*/ 149 w 165"/>
                <a:gd name="T91" fmla="*/ 120 h 270"/>
                <a:gd name="T92" fmla="*/ 145 w 165"/>
                <a:gd name="T93" fmla="*/ 103 h 270"/>
                <a:gd name="T94" fmla="*/ 138 w 165"/>
                <a:gd name="T95" fmla="*/ 94 h 270"/>
                <a:gd name="T96" fmla="*/ 141 w 165"/>
                <a:gd name="T97" fmla="*/ 65 h 270"/>
                <a:gd name="T98" fmla="*/ 136 w 165"/>
                <a:gd name="T99" fmla="*/ 66 h 270"/>
                <a:gd name="T100" fmla="*/ 135 w 165"/>
                <a:gd name="T101" fmla="*/ 48 h 270"/>
                <a:gd name="T102" fmla="*/ 139 w 165"/>
                <a:gd name="T103" fmla="*/ 35 h 270"/>
                <a:gd name="T104" fmla="*/ 136 w 165"/>
                <a:gd name="T105" fmla="*/ 32 h 270"/>
                <a:gd name="T106" fmla="*/ 139 w 165"/>
                <a:gd name="T107" fmla="*/ 19 h 270"/>
                <a:gd name="T108" fmla="*/ 143 w 165"/>
                <a:gd name="T109" fmla="*/ 0 h 270"/>
                <a:gd name="T110" fmla="*/ 132 w 165"/>
                <a:gd name="T111" fmla="*/ 1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" h="270">
                  <a:moveTo>
                    <a:pt x="132" y="17"/>
                  </a:move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9" y="28"/>
                    <a:pt x="117" y="39"/>
                  </a:cubicBezTo>
                  <a:cubicBezTo>
                    <a:pt x="104" y="49"/>
                    <a:pt x="96" y="42"/>
                    <a:pt x="96" y="4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76" y="71"/>
                    <a:pt x="73" y="69"/>
                  </a:cubicBezTo>
                  <a:cubicBezTo>
                    <a:pt x="71" y="67"/>
                    <a:pt x="70" y="65"/>
                    <a:pt x="70" y="65"/>
                  </a:cubicBezTo>
                  <a:cubicBezTo>
                    <a:pt x="70" y="65"/>
                    <a:pt x="67" y="81"/>
                    <a:pt x="62" y="84"/>
                  </a:cubicBezTo>
                  <a:cubicBezTo>
                    <a:pt x="57" y="87"/>
                    <a:pt x="48" y="82"/>
                    <a:pt x="48" y="82"/>
                  </a:cubicBezTo>
                  <a:cubicBezTo>
                    <a:pt x="48" y="82"/>
                    <a:pt x="41" y="109"/>
                    <a:pt x="34" y="112"/>
                  </a:cubicBezTo>
                  <a:cubicBezTo>
                    <a:pt x="27" y="114"/>
                    <a:pt x="25" y="107"/>
                    <a:pt x="25" y="107"/>
                  </a:cubicBezTo>
                  <a:cubicBezTo>
                    <a:pt x="25" y="107"/>
                    <a:pt x="21" y="127"/>
                    <a:pt x="15" y="130"/>
                  </a:cubicBezTo>
                  <a:cubicBezTo>
                    <a:pt x="10" y="133"/>
                    <a:pt x="8" y="132"/>
                    <a:pt x="8" y="132"/>
                  </a:cubicBezTo>
                  <a:cubicBezTo>
                    <a:pt x="8" y="132"/>
                    <a:pt x="10" y="150"/>
                    <a:pt x="8" y="155"/>
                  </a:cubicBezTo>
                  <a:cubicBezTo>
                    <a:pt x="5" y="160"/>
                    <a:pt x="0" y="157"/>
                    <a:pt x="0" y="157"/>
                  </a:cubicBezTo>
                  <a:cubicBezTo>
                    <a:pt x="0" y="157"/>
                    <a:pt x="4" y="171"/>
                    <a:pt x="7" y="175"/>
                  </a:cubicBezTo>
                  <a:cubicBezTo>
                    <a:pt x="10" y="178"/>
                    <a:pt x="7" y="183"/>
                    <a:pt x="7" y="183"/>
                  </a:cubicBezTo>
                  <a:cubicBezTo>
                    <a:pt x="7" y="183"/>
                    <a:pt x="12" y="192"/>
                    <a:pt x="20" y="205"/>
                  </a:cubicBezTo>
                  <a:cubicBezTo>
                    <a:pt x="29" y="219"/>
                    <a:pt x="44" y="233"/>
                    <a:pt x="37" y="235"/>
                  </a:cubicBezTo>
                  <a:cubicBezTo>
                    <a:pt x="29" y="237"/>
                    <a:pt x="33" y="236"/>
                    <a:pt x="33" y="236"/>
                  </a:cubicBezTo>
                  <a:cubicBezTo>
                    <a:pt x="33" y="236"/>
                    <a:pt x="41" y="242"/>
                    <a:pt x="42" y="246"/>
                  </a:cubicBezTo>
                  <a:cubicBezTo>
                    <a:pt x="44" y="250"/>
                    <a:pt x="47" y="270"/>
                    <a:pt x="47" y="270"/>
                  </a:cubicBezTo>
                  <a:cubicBezTo>
                    <a:pt x="47" y="270"/>
                    <a:pt x="56" y="251"/>
                    <a:pt x="61" y="250"/>
                  </a:cubicBezTo>
                  <a:cubicBezTo>
                    <a:pt x="67" y="249"/>
                    <a:pt x="69" y="250"/>
                    <a:pt x="69" y="250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8" y="247"/>
                    <a:pt x="81" y="244"/>
                    <a:pt x="89" y="246"/>
                  </a:cubicBezTo>
                  <a:cubicBezTo>
                    <a:pt x="98" y="248"/>
                    <a:pt x="104" y="248"/>
                    <a:pt x="104" y="248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23" y="243"/>
                    <a:pt x="123" y="243"/>
                    <a:pt x="123" y="243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35" y="236"/>
                    <a:pt x="138" y="236"/>
                  </a:cubicBezTo>
                  <a:cubicBezTo>
                    <a:pt x="142" y="236"/>
                    <a:pt x="147" y="235"/>
                    <a:pt x="147" y="235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41" y="227"/>
                    <a:pt x="146" y="225"/>
                    <a:pt x="150" y="221"/>
                  </a:cubicBezTo>
                  <a:cubicBezTo>
                    <a:pt x="154" y="218"/>
                    <a:pt x="152" y="204"/>
                    <a:pt x="152" y="204"/>
                  </a:cubicBezTo>
                  <a:cubicBezTo>
                    <a:pt x="152" y="204"/>
                    <a:pt x="162" y="198"/>
                    <a:pt x="163" y="196"/>
                  </a:cubicBezTo>
                  <a:cubicBezTo>
                    <a:pt x="163" y="193"/>
                    <a:pt x="165" y="191"/>
                    <a:pt x="165" y="191"/>
                  </a:cubicBezTo>
                  <a:cubicBezTo>
                    <a:pt x="160" y="188"/>
                    <a:pt x="160" y="188"/>
                    <a:pt x="160" y="188"/>
                  </a:cubicBezTo>
                  <a:cubicBezTo>
                    <a:pt x="164" y="177"/>
                    <a:pt x="164" y="177"/>
                    <a:pt x="164" y="177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4" y="180"/>
                    <a:pt x="160" y="175"/>
                    <a:pt x="161" y="161"/>
                  </a:cubicBezTo>
                  <a:cubicBezTo>
                    <a:pt x="163" y="147"/>
                    <a:pt x="162" y="142"/>
                    <a:pt x="162" y="142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6" y="146"/>
                    <a:pt x="157" y="140"/>
                    <a:pt x="156" y="130"/>
                  </a:cubicBezTo>
                  <a:cubicBezTo>
                    <a:pt x="156" y="120"/>
                    <a:pt x="157" y="115"/>
                    <a:pt x="157" y="115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9" y="120"/>
                    <a:pt x="149" y="106"/>
                    <a:pt x="145" y="103"/>
                  </a:cubicBezTo>
                  <a:cubicBezTo>
                    <a:pt x="142" y="101"/>
                    <a:pt x="138" y="101"/>
                    <a:pt x="138" y="94"/>
                  </a:cubicBezTo>
                  <a:cubicBezTo>
                    <a:pt x="137" y="88"/>
                    <a:pt x="141" y="65"/>
                    <a:pt x="141" y="65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36" y="66"/>
                    <a:pt x="132" y="57"/>
                    <a:pt x="135" y="48"/>
                  </a:cubicBezTo>
                  <a:cubicBezTo>
                    <a:pt x="138" y="39"/>
                    <a:pt x="139" y="35"/>
                    <a:pt x="139" y="35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8" y="27"/>
                    <a:pt x="139" y="19"/>
                  </a:cubicBezTo>
                  <a:cubicBezTo>
                    <a:pt x="141" y="10"/>
                    <a:pt x="143" y="0"/>
                    <a:pt x="143" y="0"/>
                  </a:cubicBezTo>
                  <a:cubicBezTo>
                    <a:pt x="132" y="17"/>
                    <a:pt x="132" y="17"/>
                    <a:pt x="132" y="17"/>
                  </a:cubicBezTo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6"/>
            <p:cNvSpPr/>
            <p:nvPr/>
          </p:nvSpPr>
          <p:spPr bwMode="auto">
            <a:xfrm>
              <a:off x="10985500" y="2878138"/>
              <a:ext cx="581025" cy="1081088"/>
            </a:xfrm>
            <a:custGeom>
              <a:avLst/>
              <a:gdLst>
                <a:gd name="T0" fmla="*/ 137 w 137"/>
                <a:gd name="T1" fmla="*/ 0 h 253"/>
                <a:gd name="T2" fmla="*/ 132 w 137"/>
                <a:gd name="T3" fmla="*/ 8 h 253"/>
                <a:gd name="T4" fmla="*/ 128 w 137"/>
                <a:gd name="T5" fmla="*/ 1 h 253"/>
                <a:gd name="T6" fmla="*/ 128 w 137"/>
                <a:gd name="T7" fmla="*/ 2 h 253"/>
                <a:gd name="T8" fmla="*/ 117 w 137"/>
                <a:gd name="T9" fmla="*/ 30 h 253"/>
                <a:gd name="T10" fmla="*/ 103 w 137"/>
                <a:gd name="T11" fmla="*/ 36 h 253"/>
                <a:gd name="T12" fmla="*/ 96 w 137"/>
                <a:gd name="T13" fmla="*/ 33 h 253"/>
                <a:gd name="T14" fmla="*/ 80 w 137"/>
                <a:gd name="T15" fmla="*/ 63 h 253"/>
                <a:gd name="T16" fmla="*/ 73 w 137"/>
                <a:gd name="T17" fmla="*/ 60 h 253"/>
                <a:gd name="T18" fmla="*/ 70 w 137"/>
                <a:gd name="T19" fmla="*/ 56 h 253"/>
                <a:gd name="T20" fmla="*/ 62 w 137"/>
                <a:gd name="T21" fmla="*/ 75 h 253"/>
                <a:gd name="T22" fmla="*/ 58 w 137"/>
                <a:gd name="T23" fmla="*/ 76 h 253"/>
                <a:gd name="T24" fmla="*/ 48 w 137"/>
                <a:gd name="T25" fmla="*/ 73 h 253"/>
                <a:gd name="T26" fmla="*/ 34 w 137"/>
                <a:gd name="T27" fmla="*/ 103 h 253"/>
                <a:gd name="T28" fmla="*/ 31 w 137"/>
                <a:gd name="T29" fmla="*/ 103 h 253"/>
                <a:gd name="T30" fmla="*/ 25 w 137"/>
                <a:gd name="T31" fmla="*/ 98 h 253"/>
                <a:gd name="T32" fmla="*/ 15 w 137"/>
                <a:gd name="T33" fmla="*/ 121 h 253"/>
                <a:gd name="T34" fmla="*/ 10 w 137"/>
                <a:gd name="T35" fmla="*/ 123 h 253"/>
                <a:gd name="T36" fmla="*/ 8 w 137"/>
                <a:gd name="T37" fmla="*/ 123 h 253"/>
                <a:gd name="T38" fmla="*/ 9 w 137"/>
                <a:gd name="T39" fmla="*/ 135 h 253"/>
                <a:gd name="T40" fmla="*/ 8 w 137"/>
                <a:gd name="T41" fmla="*/ 146 h 253"/>
                <a:gd name="T42" fmla="*/ 4 w 137"/>
                <a:gd name="T43" fmla="*/ 149 h 253"/>
                <a:gd name="T44" fmla="*/ 0 w 137"/>
                <a:gd name="T45" fmla="*/ 148 h 253"/>
                <a:gd name="T46" fmla="*/ 7 w 137"/>
                <a:gd name="T47" fmla="*/ 166 h 253"/>
                <a:gd name="T48" fmla="*/ 9 w 137"/>
                <a:gd name="T49" fmla="*/ 169 h 253"/>
                <a:gd name="T50" fmla="*/ 7 w 137"/>
                <a:gd name="T51" fmla="*/ 174 h 253"/>
                <a:gd name="T52" fmla="*/ 20 w 137"/>
                <a:gd name="T53" fmla="*/ 196 h 253"/>
                <a:gd name="T54" fmla="*/ 39 w 137"/>
                <a:gd name="T55" fmla="*/ 224 h 253"/>
                <a:gd name="T56" fmla="*/ 37 w 137"/>
                <a:gd name="T57" fmla="*/ 226 h 253"/>
                <a:gd name="T58" fmla="*/ 33 w 137"/>
                <a:gd name="T59" fmla="*/ 227 h 253"/>
                <a:gd name="T60" fmla="*/ 42 w 137"/>
                <a:gd name="T61" fmla="*/ 237 h 253"/>
                <a:gd name="T62" fmla="*/ 46 w 137"/>
                <a:gd name="T63" fmla="*/ 253 h 253"/>
                <a:gd name="T64" fmla="*/ 137 w 137"/>
                <a:gd name="T6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253">
                  <a:moveTo>
                    <a:pt x="137" y="0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28" y="1"/>
                    <a:pt x="128" y="2"/>
                  </a:cubicBezTo>
                  <a:cubicBezTo>
                    <a:pt x="128" y="7"/>
                    <a:pt x="127" y="21"/>
                    <a:pt x="117" y="30"/>
                  </a:cubicBezTo>
                  <a:cubicBezTo>
                    <a:pt x="111" y="34"/>
                    <a:pt x="107" y="36"/>
                    <a:pt x="103" y="36"/>
                  </a:cubicBezTo>
                  <a:cubicBezTo>
                    <a:pt x="99" y="36"/>
                    <a:pt x="96" y="33"/>
                    <a:pt x="96" y="3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76" y="62"/>
                    <a:pt x="73" y="60"/>
                  </a:cubicBezTo>
                  <a:cubicBezTo>
                    <a:pt x="71" y="58"/>
                    <a:pt x="70" y="56"/>
                    <a:pt x="70" y="56"/>
                  </a:cubicBezTo>
                  <a:cubicBezTo>
                    <a:pt x="70" y="56"/>
                    <a:pt x="67" y="72"/>
                    <a:pt x="62" y="75"/>
                  </a:cubicBezTo>
                  <a:cubicBezTo>
                    <a:pt x="61" y="76"/>
                    <a:pt x="60" y="76"/>
                    <a:pt x="58" y="76"/>
                  </a:cubicBezTo>
                  <a:cubicBezTo>
                    <a:pt x="53" y="76"/>
                    <a:pt x="48" y="73"/>
                    <a:pt x="48" y="73"/>
                  </a:cubicBezTo>
                  <a:cubicBezTo>
                    <a:pt x="48" y="73"/>
                    <a:pt x="41" y="100"/>
                    <a:pt x="34" y="103"/>
                  </a:cubicBezTo>
                  <a:cubicBezTo>
                    <a:pt x="33" y="103"/>
                    <a:pt x="32" y="103"/>
                    <a:pt x="31" y="103"/>
                  </a:cubicBezTo>
                  <a:cubicBezTo>
                    <a:pt x="26" y="103"/>
                    <a:pt x="25" y="98"/>
                    <a:pt x="25" y="98"/>
                  </a:cubicBezTo>
                  <a:cubicBezTo>
                    <a:pt x="25" y="98"/>
                    <a:pt x="21" y="118"/>
                    <a:pt x="15" y="121"/>
                  </a:cubicBezTo>
                  <a:cubicBezTo>
                    <a:pt x="13" y="123"/>
                    <a:pt x="11" y="123"/>
                    <a:pt x="10" y="123"/>
                  </a:cubicBezTo>
                  <a:cubicBezTo>
                    <a:pt x="9" y="123"/>
                    <a:pt x="8" y="123"/>
                    <a:pt x="8" y="123"/>
                  </a:cubicBezTo>
                  <a:cubicBezTo>
                    <a:pt x="8" y="123"/>
                    <a:pt x="9" y="129"/>
                    <a:pt x="9" y="135"/>
                  </a:cubicBezTo>
                  <a:cubicBezTo>
                    <a:pt x="9" y="140"/>
                    <a:pt x="9" y="144"/>
                    <a:pt x="8" y="146"/>
                  </a:cubicBezTo>
                  <a:cubicBezTo>
                    <a:pt x="7" y="148"/>
                    <a:pt x="5" y="149"/>
                    <a:pt x="4" y="149"/>
                  </a:cubicBezTo>
                  <a:cubicBezTo>
                    <a:pt x="1" y="149"/>
                    <a:pt x="0" y="148"/>
                    <a:pt x="0" y="148"/>
                  </a:cubicBezTo>
                  <a:cubicBezTo>
                    <a:pt x="0" y="148"/>
                    <a:pt x="4" y="162"/>
                    <a:pt x="7" y="166"/>
                  </a:cubicBezTo>
                  <a:cubicBezTo>
                    <a:pt x="8" y="167"/>
                    <a:pt x="8" y="168"/>
                    <a:pt x="9" y="169"/>
                  </a:cubicBezTo>
                  <a:cubicBezTo>
                    <a:pt x="9" y="172"/>
                    <a:pt x="7" y="174"/>
                    <a:pt x="7" y="174"/>
                  </a:cubicBezTo>
                  <a:cubicBezTo>
                    <a:pt x="7" y="174"/>
                    <a:pt x="12" y="183"/>
                    <a:pt x="20" y="196"/>
                  </a:cubicBezTo>
                  <a:cubicBezTo>
                    <a:pt x="27" y="207"/>
                    <a:pt x="39" y="219"/>
                    <a:pt x="39" y="224"/>
                  </a:cubicBezTo>
                  <a:cubicBezTo>
                    <a:pt x="39" y="225"/>
                    <a:pt x="38" y="226"/>
                    <a:pt x="37" y="226"/>
                  </a:cubicBezTo>
                  <a:cubicBezTo>
                    <a:pt x="35" y="226"/>
                    <a:pt x="34" y="227"/>
                    <a:pt x="33" y="227"/>
                  </a:cubicBezTo>
                  <a:cubicBezTo>
                    <a:pt x="34" y="228"/>
                    <a:pt x="41" y="234"/>
                    <a:pt x="42" y="237"/>
                  </a:cubicBezTo>
                  <a:cubicBezTo>
                    <a:pt x="43" y="240"/>
                    <a:pt x="45" y="247"/>
                    <a:pt x="46" y="253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7"/>
            <p:cNvSpPr/>
            <p:nvPr/>
          </p:nvSpPr>
          <p:spPr bwMode="auto">
            <a:xfrm>
              <a:off x="11122025" y="38481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A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8"/>
            <p:cNvSpPr/>
            <p:nvPr/>
          </p:nvSpPr>
          <p:spPr bwMode="auto">
            <a:xfrm>
              <a:off x="11155363" y="2967038"/>
              <a:ext cx="381000" cy="1119188"/>
            </a:xfrm>
            <a:custGeom>
              <a:avLst/>
              <a:gdLst>
                <a:gd name="T0" fmla="*/ 90 w 90"/>
                <a:gd name="T1" fmla="*/ 0 h 262"/>
                <a:gd name="T2" fmla="*/ 74 w 90"/>
                <a:gd name="T3" fmla="*/ 40 h 262"/>
                <a:gd name="T4" fmla="*/ 59 w 90"/>
                <a:gd name="T5" fmla="*/ 82 h 262"/>
                <a:gd name="T6" fmla="*/ 50 w 90"/>
                <a:gd name="T7" fmla="*/ 105 h 262"/>
                <a:gd name="T8" fmla="*/ 41 w 90"/>
                <a:gd name="T9" fmla="*/ 129 h 262"/>
                <a:gd name="T10" fmla="*/ 33 w 90"/>
                <a:gd name="T11" fmla="*/ 154 h 262"/>
                <a:gd name="T12" fmla="*/ 26 w 90"/>
                <a:gd name="T13" fmla="*/ 178 h 262"/>
                <a:gd name="T14" fmla="*/ 19 w 90"/>
                <a:gd name="T15" fmla="*/ 201 h 262"/>
                <a:gd name="T16" fmla="*/ 13 w 90"/>
                <a:gd name="T17" fmla="*/ 221 h 262"/>
                <a:gd name="T18" fmla="*/ 0 w 90"/>
                <a:gd name="T19" fmla="*/ 262 h 262"/>
                <a:gd name="T20" fmla="*/ 0 w 90"/>
                <a:gd name="T21" fmla="*/ 262 h 262"/>
                <a:gd name="T22" fmla="*/ 10 w 90"/>
                <a:gd name="T23" fmla="*/ 220 h 262"/>
                <a:gd name="T24" fmla="*/ 16 w 90"/>
                <a:gd name="T25" fmla="*/ 199 h 262"/>
                <a:gd name="T26" fmla="*/ 22 w 90"/>
                <a:gd name="T27" fmla="*/ 177 h 262"/>
                <a:gd name="T28" fmla="*/ 29 w 90"/>
                <a:gd name="T29" fmla="*/ 153 h 262"/>
                <a:gd name="T30" fmla="*/ 38 w 90"/>
                <a:gd name="T31" fmla="*/ 128 h 262"/>
                <a:gd name="T32" fmla="*/ 47 w 90"/>
                <a:gd name="T33" fmla="*/ 104 h 262"/>
                <a:gd name="T34" fmla="*/ 56 w 90"/>
                <a:gd name="T35" fmla="*/ 81 h 262"/>
                <a:gd name="T36" fmla="*/ 73 w 90"/>
                <a:gd name="T37" fmla="*/ 40 h 262"/>
                <a:gd name="T38" fmla="*/ 90 w 90"/>
                <a:gd name="T39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262">
                  <a:moveTo>
                    <a:pt x="90" y="0"/>
                  </a:moveTo>
                  <a:cubicBezTo>
                    <a:pt x="90" y="0"/>
                    <a:pt x="84" y="16"/>
                    <a:pt x="74" y="40"/>
                  </a:cubicBezTo>
                  <a:cubicBezTo>
                    <a:pt x="70" y="52"/>
                    <a:pt x="64" y="67"/>
                    <a:pt x="59" y="82"/>
                  </a:cubicBezTo>
                  <a:cubicBezTo>
                    <a:pt x="56" y="89"/>
                    <a:pt x="53" y="97"/>
                    <a:pt x="50" y="105"/>
                  </a:cubicBezTo>
                  <a:cubicBezTo>
                    <a:pt x="47" y="113"/>
                    <a:pt x="44" y="121"/>
                    <a:pt x="41" y="129"/>
                  </a:cubicBezTo>
                  <a:cubicBezTo>
                    <a:pt x="38" y="138"/>
                    <a:pt x="35" y="146"/>
                    <a:pt x="33" y="154"/>
                  </a:cubicBezTo>
                  <a:cubicBezTo>
                    <a:pt x="31" y="162"/>
                    <a:pt x="28" y="170"/>
                    <a:pt x="26" y="178"/>
                  </a:cubicBezTo>
                  <a:cubicBezTo>
                    <a:pt x="24" y="186"/>
                    <a:pt x="22" y="193"/>
                    <a:pt x="19" y="201"/>
                  </a:cubicBezTo>
                  <a:cubicBezTo>
                    <a:pt x="17" y="208"/>
                    <a:pt x="15" y="214"/>
                    <a:pt x="13" y="221"/>
                  </a:cubicBezTo>
                  <a:cubicBezTo>
                    <a:pt x="6" y="246"/>
                    <a:pt x="0" y="262"/>
                    <a:pt x="0" y="262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62"/>
                    <a:pt x="4" y="245"/>
                    <a:pt x="10" y="220"/>
                  </a:cubicBezTo>
                  <a:cubicBezTo>
                    <a:pt x="12" y="213"/>
                    <a:pt x="14" y="207"/>
                    <a:pt x="16" y="199"/>
                  </a:cubicBezTo>
                  <a:cubicBezTo>
                    <a:pt x="18" y="192"/>
                    <a:pt x="20" y="185"/>
                    <a:pt x="22" y="177"/>
                  </a:cubicBezTo>
                  <a:cubicBezTo>
                    <a:pt x="24" y="169"/>
                    <a:pt x="27" y="161"/>
                    <a:pt x="29" y="153"/>
                  </a:cubicBezTo>
                  <a:cubicBezTo>
                    <a:pt x="32" y="145"/>
                    <a:pt x="35" y="136"/>
                    <a:pt x="38" y="128"/>
                  </a:cubicBezTo>
                  <a:cubicBezTo>
                    <a:pt x="41" y="120"/>
                    <a:pt x="44" y="112"/>
                    <a:pt x="47" y="104"/>
                  </a:cubicBezTo>
                  <a:cubicBezTo>
                    <a:pt x="50" y="96"/>
                    <a:pt x="53" y="88"/>
                    <a:pt x="56" y="81"/>
                  </a:cubicBezTo>
                  <a:cubicBezTo>
                    <a:pt x="62" y="66"/>
                    <a:pt x="68" y="52"/>
                    <a:pt x="73" y="40"/>
                  </a:cubicBezTo>
                  <a:cubicBezTo>
                    <a:pt x="83" y="16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9"/>
            <p:cNvSpPr/>
            <p:nvPr/>
          </p:nvSpPr>
          <p:spPr bwMode="auto">
            <a:xfrm>
              <a:off x="11150600" y="3646488"/>
              <a:ext cx="60325" cy="239713"/>
            </a:xfrm>
            <a:custGeom>
              <a:avLst/>
              <a:gdLst>
                <a:gd name="T0" fmla="*/ 0 w 14"/>
                <a:gd name="T1" fmla="*/ 0 h 56"/>
                <a:gd name="T2" fmla="*/ 5 w 14"/>
                <a:gd name="T3" fmla="*/ 8 h 56"/>
                <a:gd name="T4" fmla="*/ 9 w 14"/>
                <a:gd name="T5" fmla="*/ 16 h 56"/>
                <a:gd name="T6" fmla="*/ 11 w 14"/>
                <a:gd name="T7" fmla="*/ 21 h 56"/>
                <a:gd name="T8" fmla="*/ 12 w 14"/>
                <a:gd name="T9" fmla="*/ 27 h 56"/>
                <a:gd name="T10" fmla="*/ 13 w 14"/>
                <a:gd name="T11" fmla="*/ 29 h 56"/>
                <a:gd name="T12" fmla="*/ 13 w 14"/>
                <a:gd name="T13" fmla="*/ 32 h 56"/>
                <a:gd name="T14" fmla="*/ 14 w 14"/>
                <a:gd name="T15" fmla="*/ 37 h 56"/>
                <a:gd name="T16" fmla="*/ 14 w 14"/>
                <a:gd name="T17" fmla="*/ 46 h 56"/>
                <a:gd name="T18" fmla="*/ 14 w 14"/>
                <a:gd name="T19" fmla="*/ 50 h 56"/>
                <a:gd name="T20" fmla="*/ 14 w 14"/>
                <a:gd name="T21" fmla="*/ 53 h 56"/>
                <a:gd name="T22" fmla="*/ 13 w 14"/>
                <a:gd name="T23" fmla="*/ 56 h 56"/>
                <a:gd name="T24" fmla="*/ 13 w 14"/>
                <a:gd name="T25" fmla="*/ 56 h 56"/>
                <a:gd name="T26" fmla="*/ 12 w 14"/>
                <a:gd name="T27" fmla="*/ 53 h 56"/>
                <a:gd name="T28" fmla="*/ 11 w 14"/>
                <a:gd name="T29" fmla="*/ 47 h 56"/>
                <a:gd name="T30" fmla="*/ 10 w 14"/>
                <a:gd name="T31" fmla="*/ 38 h 56"/>
                <a:gd name="T32" fmla="*/ 9 w 14"/>
                <a:gd name="T33" fmla="*/ 32 h 56"/>
                <a:gd name="T34" fmla="*/ 9 w 14"/>
                <a:gd name="T35" fmla="*/ 30 h 56"/>
                <a:gd name="T36" fmla="*/ 9 w 14"/>
                <a:gd name="T37" fmla="*/ 27 h 56"/>
                <a:gd name="T38" fmla="*/ 8 w 14"/>
                <a:gd name="T39" fmla="*/ 22 h 56"/>
                <a:gd name="T40" fmla="*/ 6 w 14"/>
                <a:gd name="T41" fmla="*/ 17 h 56"/>
                <a:gd name="T42" fmla="*/ 3 w 14"/>
                <a:gd name="T43" fmla="*/ 8 h 56"/>
                <a:gd name="T44" fmla="*/ 0 w 14"/>
                <a:gd name="T4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56">
                  <a:moveTo>
                    <a:pt x="0" y="0"/>
                  </a:moveTo>
                  <a:cubicBezTo>
                    <a:pt x="0" y="0"/>
                    <a:pt x="2" y="3"/>
                    <a:pt x="5" y="8"/>
                  </a:cubicBezTo>
                  <a:cubicBezTo>
                    <a:pt x="6" y="10"/>
                    <a:pt x="7" y="13"/>
                    <a:pt x="9" y="16"/>
                  </a:cubicBezTo>
                  <a:cubicBezTo>
                    <a:pt x="9" y="18"/>
                    <a:pt x="10" y="20"/>
                    <a:pt x="11" y="21"/>
                  </a:cubicBezTo>
                  <a:cubicBezTo>
                    <a:pt x="11" y="23"/>
                    <a:pt x="12" y="25"/>
                    <a:pt x="12" y="27"/>
                  </a:cubicBezTo>
                  <a:cubicBezTo>
                    <a:pt x="12" y="27"/>
                    <a:pt x="13" y="28"/>
                    <a:pt x="13" y="29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4"/>
                    <a:pt x="14" y="35"/>
                    <a:pt x="14" y="37"/>
                  </a:cubicBezTo>
                  <a:cubicBezTo>
                    <a:pt x="14" y="41"/>
                    <a:pt x="14" y="44"/>
                    <a:pt x="14" y="46"/>
                  </a:cubicBezTo>
                  <a:cubicBezTo>
                    <a:pt x="14" y="48"/>
                    <a:pt x="14" y="49"/>
                    <a:pt x="14" y="50"/>
                  </a:cubicBezTo>
                  <a:cubicBezTo>
                    <a:pt x="14" y="51"/>
                    <a:pt x="14" y="52"/>
                    <a:pt x="14" y="53"/>
                  </a:cubicBezTo>
                  <a:cubicBezTo>
                    <a:pt x="13" y="55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5"/>
                    <a:pt x="12" y="53"/>
                  </a:cubicBezTo>
                  <a:cubicBezTo>
                    <a:pt x="12" y="52"/>
                    <a:pt x="12" y="49"/>
                    <a:pt x="11" y="47"/>
                  </a:cubicBezTo>
                  <a:cubicBezTo>
                    <a:pt x="11" y="44"/>
                    <a:pt x="10" y="41"/>
                    <a:pt x="10" y="38"/>
                  </a:cubicBezTo>
                  <a:cubicBezTo>
                    <a:pt x="10" y="36"/>
                    <a:pt x="9" y="34"/>
                    <a:pt x="9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9" y="25"/>
                    <a:pt x="8" y="24"/>
                    <a:pt x="8" y="22"/>
                  </a:cubicBezTo>
                  <a:cubicBezTo>
                    <a:pt x="8" y="20"/>
                    <a:pt x="7" y="19"/>
                    <a:pt x="6" y="17"/>
                  </a:cubicBezTo>
                  <a:cubicBezTo>
                    <a:pt x="5" y="14"/>
                    <a:pt x="4" y="11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0"/>
            <p:cNvSpPr/>
            <p:nvPr/>
          </p:nvSpPr>
          <p:spPr bwMode="auto">
            <a:xfrm>
              <a:off x="11210925" y="3368675"/>
              <a:ext cx="71438" cy="273050"/>
            </a:xfrm>
            <a:custGeom>
              <a:avLst/>
              <a:gdLst>
                <a:gd name="T0" fmla="*/ 0 w 17"/>
                <a:gd name="T1" fmla="*/ 0 h 64"/>
                <a:gd name="T2" fmla="*/ 0 w 17"/>
                <a:gd name="T3" fmla="*/ 3 h 64"/>
                <a:gd name="T4" fmla="*/ 2 w 17"/>
                <a:gd name="T5" fmla="*/ 10 h 64"/>
                <a:gd name="T6" fmla="*/ 4 w 17"/>
                <a:gd name="T7" fmla="*/ 20 h 64"/>
                <a:gd name="T8" fmla="*/ 6 w 17"/>
                <a:gd name="T9" fmla="*/ 26 h 64"/>
                <a:gd name="T10" fmla="*/ 7 w 17"/>
                <a:gd name="T11" fmla="*/ 32 h 64"/>
                <a:gd name="T12" fmla="*/ 9 w 17"/>
                <a:gd name="T13" fmla="*/ 38 h 64"/>
                <a:gd name="T14" fmla="*/ 11 w 17"/>
                <a:gd name="T15" fmla="*/ 43 h 64"/>
                <a:gd name="T16" fmla="*/ 13 w 17"/>
                <a:gd name="T17" fmla="*/ 49 h 64"/>
                <a:gd name="T18" fmla="*/ 14 w 17"/>
                <a:gd name="T19" fmla="*/ 53 h 64"/>
                <a:gd name="T20" fmla="*/ 16 w 17"/>
                <a:gd name="T21" fmla="*/ 61 h 64"/>
                <a:gd name="T22" fmla="*/ 17 w 17"/>
                <a:gd name="T23" fmla="*/ 63 h 64"/>
                <a:gd name="T24" fmla="*/ 17 w 17"/>
                <a:gd name="T25" fmla="*/ 64 h 64"/>
                <a:gd name="T26" fmla="*/ 16 w 17"/>
                <a:gd name="T27" fmla="*/ 64 h 64"/>
                <a:gd name="T28" fmla="*/ 15 w 17"/>
                <a:gd name="T29" fmla="*/ 61 h 64"/>
                <a:gd name="T30" fmla="*/ 13 w 17"/>
                <a:gd name="T31" fmla="*/ 58 h 64"/>
                <a:gd name="T32" fmla="*/ 11 w 17"/>
                <a:gd name="T33" fmla="*/ 55 h 64"/>
                <a:gd name="T34" fmla="*/ 7 w 17"/>
                <a:gd name="T35" fmla="*/ 45 h 64"/>
                <a:gd name="T36" fmla="*/ 6 w 17"/>
                <a:gd name="T37" fmla="*/ 39 h 64"/>
                <a:gd name="T38" fmla="*/ 4 w 17"/>
                <a:gd name="T39" fmla="*/ 33 h 64"/>
                <a:gd name="T40" fmla="*/ 3 w 17"/>
                <a:gd name="T41" fmla="*/ 27 h 64"/>
                <a:gd name="T42" fmla="*/ 2 w 17"/>
                <a:gd name="T43" fmla="*/ 21 h 64"/>
                <a:gd name="T44" fmla="*/ 0 w 17"/>
                <a:gd name="T45" fmla="*/ 10 h 64"/>
                <a:gd name="T46" fmla="*/ 0 w 17"/>
                <a:gd name="T47" fmla="*/ 3 h 64"/>
                <a:gd name="T48" fmla="*/ 0 w 17"/>
                <a:gd name="T49" fmla="*/ 0 h 64"/>
                <a:gd name="T50" fmla="*/ 0 w 17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64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2" y="13"/>
                    <a:pt x="3" y="17"/>
                    <a:pt x="4" y="20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8"/>
                    <a:pt x="7" y="30"/>
                    <a:pt x="7" y="32"/>
                  </a:cubicBezTo>
                  <a:cubicBezTo>
                    <a:pt x="8" y="34"/>
                    <a:pt x="8" y="36"/>
                    <a:pt x="9" y="38"/>
                  </a:cubicBezTo>
                  <a:cubicBezTo>
                    <a:pt x="10" y="40"/>
                    <a:pt x="10" y="42"/>
                    <a:pt x="11" y="43"/>
                  </a:cubicBezTo>
                  <a:cubicBezTo>
                    <a:pt x="12" y="45"/>
                    <a:pt x="12" y="47"/>
                    <a:pt x="13" y="49"/>
                  </a:cubicBezTo>
                  <a:cubicBezTo>
                    <a:pt x="13" y="50"/>
                    <a:pt x="14" y="52"/>
                    <a:pt x="14" y="53"/>
                  </a:cubicBezTo>
                  <a:cubicBezTo>
                    <a:pt x="15" y="56"/>
                    <a:pt x="16" y="59"/>
                    <a:pt x="16" y="61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3"/>
                    <a:pt x="15" y="61"/>
                  </a:cubicBezTo>
                  <a:cubicBezTo>
                    <a:pt x="14" y="60"/>
                    <a:pt x="14" y="59"/>
                    <a:pt x="13" y="58"/>
                  </a:cubicBezTo>
                  <a:cubicBezTo>
                    <a:pt x="13" y="57"/>
                    <a:pt x="12" y="56"/>
                    <a:pt x="11" y="55"/>
                  </a:cubicBezTo>
                  <a:cubicBezTo>
                    <a:pt x="10" y="52"/>
                    <a:pt x="8" y="48"/>
                    <a:pt x="7" y="45"/>
                  </a:cubicBezTo>
                  <a:cubicBezTo>
                    <a:pt x="7" y="43"/>
                    <a:pt x="6" y="41"/>
                    <a:pt x="6" y="39"/>
                  </a:cubicBezTo>
                  <a:cubicBezTo>
                    <a:pt x="5" y="37"/>
                    <a:pt x="4" y="35"/>
                    <a:pt x="4" y="33"/>
                  </a:cubicBezTo>
                  <a:cubicBezTo>
                    <a:pt x="4" y="31"/>
                    <a:pt x="3" y="29"/>
                    <a:pt x="3" y="27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1" y="17"/>
                    <a:pt x="1" y="13"/>
                    <a:pt x="0" y="10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1"/>
            <p:cNvSpPr/>
            <p:nvPr/>
          </p:nvSpPr>
          <p:spPr bwMode="auto">
            <a:xfrm>
              <a:off x="11307763" y="3211513"/>
              <a:ext cx="42863" cy="225425"/>
            </a:xfrm>
            <a:custGeom>
              <a:avLst/>
              <a:gdLst>
                <a:gd name="T0" fmla="*/ 0 w 10"/>
                <a:gd name="T1" fmla="*/ 1 h 53"/>
                <a:gd name="T2" fmla="*/ 7 w 10"/>
                <a:gd name="T3" fmla="*/ 27 h 53"/>
                <a:gd name="T4" fmla="*/ 9 w 10"/>
                <a:gd name="T5" fmla="*/ 36 h 53"/>
                <a:gd name="T6" fmla="*/ 10 w 10"/>
                <a:gd name="T7" fmla="*/ 45 h 53"/>
                <a:gd name="T8" fmla="*/ 10 w 10"/>
                <a:gd name="T9" fmla="*/ 53 h 53"/>
                <a:gd name="T10" fmla="*/ 10 w 10"/>
                <a:gd name="T11" fmla="*/ 53 h 53"/>
                <a:gd name="T12" fmla="*/ 10 w 10"/>
                <a:gd name="T13" fmla="*/ 53 h 53"/>
                <a:gd name="T14" fmla="*/ 7 w 10"/>
                <a:gd name="T15" fmla="*/ 45 h 53"/>
                <a:gd name="T16" fmla="*/ 5 w 10"/>
                <a:gd name="T17" fmla="*/ 37 h 53"/>
                <a:gd name="T18" fmla="*/ 3 w 10"/>
                <a:gd name="T19" fmla="*/ 27 h 53"/>
                <a:gd name="T20" fmla="*/ 0 w 10"/>
                <a:gd name="T21" fmla="*/ 1 h 53"/>
                <a:gd name="T22" fmla="*/ 0 w 10"/>
                <a:gd name="T23" fmla="*/ 0 h 53"/>
                <a:gd name="T24" fmla="*/ 0 w 10"/>
                <a:gd name="T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3">
                  <a:moveTo>
                    <a:pt x="0" y="1"/>
                  </a:moveTo>
                  <a:cubicBezTo>
                    <a:pt x="0" y="1"/>
                    <a:pt x="4" y="14"/>
                    <a:pt x="7" y="27"/>
                  </a:cubicBezTo>
                  <a:cubicBezTo>
                    <a:pt x="7" y="30"/>
                    <a:pt x="8" y="33"/>
                    <a:pt x="9" y="36"/>
                  </a:cubicBezTo>
                  <a:cubicBezTo>
                    <a:pt x="9" y="39"/>
                    <a:pt x="10" y="42"/>
                    <a:pt x="10" y="45"/>
                  </a:cubicBezTo>
                  <a:cubicBezTo>
                    <a:pt x="10" y="50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8" y="50"/>
                    <a:pt x="7" y="45"/>
                  </a:cubicBezTo>
                  <a:cubicBezTo>
                    <a:pt x="6" y="43"/>
                    <a:pt x="5" y="40"/>
                    <a:pt x="5" y="37"/>
                  </a:cubicBezTo>
                  <a:cubicBezTo>
                    <a:pt x="4" y="34"/>
                    <a:pt x="4" y="31"/>
                    <a:pt x="3" y="27"/>
                  </a:cubicBezTo>
                  <a:cubicBezTo>
                    <a:pt x="2" y="14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2"/>
            <p:cNvSpPr/>
            <p:nvPr/>
          </p:nvSpPr>
          <p:spPr bwMode="auto">
            <a:xfrm>
              <a:off x="11418888" y="3121025"/>
              <a:ext cx="20638" cy="90488"/>
            </a:xfrm>
            <a:custGeom>
              <a:avLst/>
              <a:gdLst>
                <a:gd name="T0" fmla="*/ 0 w 5"/>
                <a:gd name="T1" fmla="*/ 1 h 21"/>
                <a:gd name="T2" fmla="*/ 4 w 5"/>
                <a:gd name="T3" fmla="*/ 10 h 21"/>
                <a:gd name="T4" fmla="*/ 5 w 5"/>
                <a:gd name="T5" fmla="*/ 14 h 21"/>
                <a:gd name="T6" fmla="*/ 5 w 5"/>
                <a:gd name="T7" fmla="*/ 17 h 21"/>
                <a:gd name="T8" fmla="*/ 4 w 5"/>
                <a:gd name="T9" fmla="*/ 21 h 21"/>
                <a:gd name="T10" fmla="*/ 4 w 5"/>
                <a:gd name="T11" fmla="*/ 21 h 21"/>
                <a:gd name="T12" fmla="*/ 4 w 5"/>
                <a:gd name="T13" fmla="*/ 21 h 21"/>
                <a:gd name="T14" fmla="*/ 2 w 5"/>
                <a:gd name="T15" fmla="*/ 18 h 21"/>
                <a:gd name="T16" fmla="*/ 1 w 5"/>
                <a:gd name="T17" fmla="*/ 15 h 21"/>
                <a:gd name="T18" fmla="*/ 0 w 5"/>
                <a:gd name="T19" fmla="*/ 11 h 21"/>
                <a:gd name="T20" fmla="*/ 0 w 5"/>
                <a:gd name="T21" fmla="*/ 1 h 21"/>
                <a:gd name="T22" fmla="*/ 0 w 5"/>
                <a:gd name="T23" fmla="*/ 0 h 21"/>
                <a:gd name="T24" fmla="*/ 0 w 5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1">
                  <a:moveTo>
                    <a:pt x="0" y="1"/>
                  </a:moveTo>
                  <a:cubicBezTo>
                    <a:pt x="0" y="1"/>
                    <a:pt x="2" y="5"/>
                    <a:pt x="4" y="10"/>
                  </a:cubicBezTo>
                  <a:cubicBezTo>
                    <a:pt x="4" y="12"/>
                    <a:pt x="4" y="13"/>
                    <a:pt x="5" y="14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9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3" y="20"/>
                    <a:pt x="2" y="18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0" y="14"/>
                    <a:pt x="1" y="12"/>
                    <a:pt x="0" y="11"/>
                  </a:cubicBezTo>
                  <a:cubicBezTo>
                    <a:pt x="0" y="6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11393488" y="3211513"/>
              <a:ext cx="127000" cy="111125"/>
            </a:xfrm>
            <a:custGeom>
              <a:avLst/>
              <a:gdLst>
                <a:gd name="T0" fmla="*/ 30 w 30"/>
                <a:gd name="T1" fmla="*/ 0 h 26"/>
                <a:gd name="T2" fmla="*/ 27 w 30"/>
                <a:gd name="T3" fmla="*/ 5 h 26"/>
                <a:gd name="T4" fmla="*/ 23 w 30"/>
                <a:gd name="T5" fmla="*/ 10 h 26"/>
                <a:gd name="T6" fmla="*/ 18 w 30"/>
                <a:gd name="T7" fmla="*/ 16 h 26"/>
                <a:gd name="T8" fmla="*/ 13 w 30"/>
                <a:gd name="T9" fmla="*/ 21 h 26"/>
                <a:gd name="T10" fmla="*/ 10 w 30"/>
                <a:gd name="T11" fmla="*/ 23 h 26"/>
                <a:gd name="T12" fmla="*/ 7 w 30"/>
                <a:gd name="T13" fmla="*/ 25 h 26"/>
                <a:gd name="T14" fmla="*/ 4 w 30"/>
                <a:gd name="T15" fmla="*/ 25 h 26"/>
                <a:gd name="T16" fmla="*/ 2 w 30"/>
                <a:gd name="T17" fmla="*/ 26 h 26"/>
                <a:gd name="T18" fmla="*/ 0 w 30"/>
                <a:gd name="T19" fmla="*/ 25 h 26"/>
                <a:gd name="T20" fmla="*/ 0 w 30"/>
                <a:gd name="T21" fmla="*/ 25 h 26"/>
                <a:gd name="T22" fmla="*/ 0 w 30"/>
                <a:gd name="T23" fmla="*/ 25 h 26"/>
                <a:gd name="T24" fmla="*/ 2 w 30"/>
                <a:gd name="T25" fmla="*/ 24 h 26"/>
                <a:gd name="T26" fmla="*/ 5 w 30"/>
                <a:gd name="T27" fmla="*/ 22 h 26"/>
                <a:gd name="T28" fmla="*/ 8 w 30"/>
                <a:gd name="T29" fmla="*/ 20 h 26"/>
                <a:gd name="T30" fmla="*/ 10 w 30"/>
                <a:gd name="T31" fmla="*/ 18 h 26"/>
                <a:gd name="T32" fmla="*/ 16 w 30"/>
                <a:gd name="T33" fmla="*/ 14 h 26"/>
                <a:gd name="T34" fmla="*/ 30 w 30"/>
                <a:gd name="T35" fmla="*/ 0 h 26"/>
                <a:gd name="T36" fmla="*/ 30 w 30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6">
                  <a:moveTo>
                    <a:pt x="30" y="0"/>
                  </a:moveTo>
                  <a:cubicBezTo>
                    <a:pt x="30" y="0"/>
                    <a:pt x="29" y="2"/>
                    <a:pt x="27" y="5"/>
                  </a:cubicBezTo>
                  <a:cubicBezTo>
                    <a:pt x="26" y="7"/>
                    <a:pt x="24" y="8"/>
                    <a:pt x="23" y="10"/>
                  </a:cubicBezTo>
                  <a:cubicBezTo>
                    <a:pt x="21" y="12"/>
                    <a:pt x="20" y="14"/>
                    <a:pt x="18" y="16"/>
                  </a:cubicBezTo>
                  <a:cubicBezTo>
                    <a:pt x="16" y="18"/>
                    <a:pt x="15" y="20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ubicBezTo>
                    <a:pt x="1" y="26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2" y="24"/>
                  </a:cubicBezTo>
                  <a:cubicBezTo>
                    <a:pt x="3" y="24"/>
                    <a:pt x="4" y="23"/>
                    <a:pt x="5" y="22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2" y="17"/>
                    <a:pt x="14" y="15"/>
                    <a:pt x="16" y="14"/>
                  </a:cubicBezTo>
                  <a:cubicBezTo>
                    <a:pt x="23" y="7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4"/>
            <p:cNvSpPr/>
            <p:nvPr/>
          </p:nvSpPr>
          <p:spPr bwMode="auto">
            <a:xfrm>
              <a:off x="11320463" y="3398838"/>
              <a:ext cx="190500" cy="115888"/>
            </a:xfrm>
            <a:custGeom>
              <a:avLst/>
              <a:gdLst>
                <a:gd name="T0" fmla="*/ 45 w 45"/>
                <a:gd name="T1" fmla="*/ 0 h 27"/>
                <a:gd name="T2" fmla="*/ 40 w 45"/>
                <a:gd name="T3" fmla="*/ 6 h 27"/>
                <a:gd name="T4" fmla="*/ 37 w 45"/>
                <a:gd name="T5" fmla="*/ 9 h 27"/>
                <a:gd name="T6" fmla="*/ 34 w 45"/>
                <a:gd name="T7" fmla="*/ 12 h 27"/>
                <a:gd name="T8" fmla="*/ 30 w 45"/>
                <a:gd name="T9" fmla="*/ 16 h 27"/>
                <a:gd name="T10" fmla="*/ 26 w 45"/>
                <a:gd name="T11" fmla="*/ 19 h 27"/>
                <a:gd name="T12" fmla="*/ 22 w 45"/>
                <a:gd name="T13" fmla="*/ 22 h 27"/>
                <a:gd name="T14" fmla="*/ 17 w 45"/>
                <a:gd name="T15" fmla="*/ 24 h 27"/>
                <a:gd name="T16" fmla="*/ 9 w 45"/>
                <a:gd name="T17" fmla="*/ 27 h 27"/>
                <a:gd name="T18" fmla="*/ 6 w 45"/>
                <a:gd name="T19" fmla="*/ 27 h 27"/>
                <a:gd name="T20" fmla="*/ 3 w 45"/>
                <a:gd name="T21" fmla="*/ 27 h 27"/>
                <a:gd name="T22" fmla="*/ 0 w 45"/>
                <a:gd name="T23" fmla="*/ 27 h 27"/>
                <a:gd name="T24" fmla="*/ 0 w 45"/>
                <a:gd name="T25" fmla="*/ 27 h 27"/>
                <a:gd name="T26" fmla="*/ 0 w 45"/>
                <a:gd name="T27" fmla="*/ 27 h 27"/>
                <a:gd name="T28" fmla="*/ 1 w 45"/>
                <a:gd name="T29" fmla="*/ 27 h 27"/>
                <a:gd name="T30" fmla="*/ 3 w 45"/>
                <a:gd name="T31" fmla="*/ 26 h 27"/>
                <a:gd name="T32" fmla="*/ 8 w 45"/>
                <a:gd name="T33" fmla="*/ 24 h 27"/>
                <a:gd name="T34" fmla="*/ 12 w 45"/>
                <a:gd name="T35" fmla="*/ 22 h 27"/>
                <a:gd name="T36" fmla="*/ 16 w 45"/>
                <a:gd name="T37" fmla="*/ 21 h 27"/>
                <a:gd name="T38" fmla="*/ 20 w 45"/>
                <a:gd name="T39" fmla="*/ 19 h 27"/>
                <a:gd name="T40" fmla="*/ 24 w 45"/>
                <a:gd name="T41" fmla="*/ 16 h 27"/>
                <a:gd name="T42" fmla="*/ 28 w 45"/>
                <a:gd name="T43" fmla="*/ 14 h 27"/>
                <a:gd name="T44" fmla="*/ 32 w 45"/>
                <a:gd name="T45" fmla="*/ 11 h 27"/>
                <a:gd name="T46" fmla="*/ 39 w 45"/>
                <a:gd name="T47" fmla="*/ 5 h 27"/>
                <a:gd name="T48" fmla="*/ 45 w 45"/>
                <a:gd name="T49" fmla="*/ 0 h 27"/>
                <a:gd name="T50" fmla="*/ 45 w 45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27">
                  <a:moveTo>
                    <a:pt x="45" y="0"/>
                  </a:moveTo>
                  <a:cubicBezTo>
                    <a:pt x="45" y="0"/>
                    <a:pt x="43" y="3"/>
                    <a:pt x="40" y="6"/>
                  </a:cubicBezTo>
                  <a:cubicBezTo>
                    <a:pt x="39" y="7"/>
                    <a:pt x="38" y="8"/>
                    <a:pt x="37" y="9"/>
                  </a:cubicBezTo>
                  <a:cubicBezTo>
                    <a:pt x="36" y="10"/>
                    <a:pt x="35" y="11"/>
                    <a:pt x="34" y="12"/>
                  </a:cubicBezTo>
                  <a:cubicBezTo>
                    <a:pt x="32" y="14"/>
                    <a:pt x="31" y="15"/>
                    <a:pt x="30" y="16"/>
                  </a:cubicBezTo>
                  <a:cubicBezTo>
                    <a:pt x="29" y="17"/>
                    <a:pt x="28" y="18"/>
                    <a:pt x="26" y="19"/>
                  </a:cubicBezTo>
                  <a:cubicBezTo>
                    <a:pt x="25" y="20"/>
                    <a:pt x="23" y="21"/>
                    <a:pt x="22" y="22"/>
                  </a:cubicBezTo>
                  <a:cubicBezTo>
                    <a:pt x="20" y="23"/>
                    <a:pt x="19" y="24"/>
                    <a:pt x="17" y="24"/>
                  </a:cubicBezTo>
                  <a:cubicBezTo>
                    <a:pt x="14" y="26"/>
                    <a:pt x="12" y="26"/>
                    <a:pt x="9" y="27"/>
                  </a:cubicBezTo>
                  <a:cubicBezTo>
                    <a:pt x="8" y="27"/>
                    <a:pt x="7" y="27"/>
                    <a:pt x="6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3" y="26"/>
                  </a:cubicBezTo>
                  <a:cubicBezTo>
                    <a:pt x="4" y="26"/>
                    <a:pt x="6" y="25"/>
                    <a:pt x="8" y="24"/>
                  </a:cubicBezTo>
                  <a:cubicBezTo>
                    <a:pt x="9" y="23"/>
                    <a:pt x="11" y="23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7" y="20"/>
                    <a:pt x="19" y="19"/>
                    <a:pt x="20" y="19"/>
                  </a:cubicBezTo>
                  <a:cubicBezTo>
                    <a:pt x="21" y="18"/>
                    <a:pt x="23" y="17"/>
                    <a:pt x="24" y="16"/>
                  </a:cubicBezTo>
                  <a:cubicBezTo>
                    <a:pt x="26" y="16"/>
                    <a:pt x="27" y="14"/>
                    <a:pt x="28" y="14"/>
                  </a:cubicBezTo>
                  <a:cubicBezTo>
                    <a:pt x="30" y="13"/>
                    <a:pt x="31" y="12"/>
                    <a:pt x="32" y="11"/>
                  </a:cubicBezTo>
                  <a:cubicBezTo>
                    <a:pt x="35" y="9"/>
                    <a:pt x="37" y="7"/>
                    <a:pt x="39" y="5"/>
                  </a:cubicBezTo>
                  <a:cubicBezTo>
                    <a:pt x="42" y="2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5"/>
            <p:cNvSpPr/>
            <p:nvPr/>
          </p:nvSpPr>
          <p:spPr bwMode="auto">
            <a:xfrm>
              <a:off x="11256963" y="3573463"/>
              <a:ext cx="220663" cy="141288"/>
            </a:xfrm>
            <a:custGeom>
              <a:avLst/>
              <a:gdLst>
                <a:gd name="T0" fmla="*/ 52 w 52"/>
                <a:gd name="T1" fmla="*/ 0 h 33"/>
                <a:gd name="T2" fmla="*/ 46 w 52"/>
                <a:gd name="T3" fmla="*/ 7 h 33"/>
                <a:gd name="T4" fmla="*/ 39 w 52"/>
                <a:gd name="T5" fmla="*/ 15 h 33"/>
                <a:gd name="T6" fmla="*/ 34 w 52"/>
                <a:gd name="T7" fmla="*/ 18 h 33"/>
                <a:gd name="T8" fmla="*/ 30 w 52"/>
                <a:gd name="T9" fmla="*/ 22 h 33"/>
                <a:gd name="T10" fmla="*/ 25 w 52"/>
                <a:gd name="T11" fmla="*/ 25 h 33"/>
                <a:gd name="T12" fmla="*/ 20 w 52"/>
                <a:gd name="T13" fmla="*/ 28 h 33"/>
                <a:gd name="T14" fmla="*/ 10 w 52"/>
                <a:gd name="T15" fmla="*/ 31 h 33"/>
                <a:gd name="T16" fmla="*/ 3 w 52"/>
                <a:gd name="T17" fmla="*/ 33 h 33"/>
                <a:gd name="T18" fmla="*/ 0 w 52"/>
                <a:gd name="T19" fmla="*/ 33 h 33"/>
                <a:gd name="T20" fmla="*/ 0 w 52"/>
                <a:gd name="T21" fmla="*/ 33 h 33"/>
                <a:gd name="T22" fmla="*/ 0 w 52"/>
                <a:gd name="T23" fmla="*/ 33 h 33"/>
                <a:gd name="T24" fmla="*/ 0 w 52"/>
                <a:gd name="T25" fmla="*/ 33 h 33"/>
                <a:gd name="T26" fmla="*/ 3 w 52"/>
                <a:gd name="T27" fmla="*/ 32 h 33"/>
                <a:gd name="T28" fmla="*/ 5 w 52"/>
                <a:gd name="T29" fmla="*/ 30 h 33"/>
                <a:gd name="T30" fmla="*/ 9 w 52"/>
                <a:gd name="T31" fmla="*/ 28 h 33"/>
                <a:gd name="T32" fmla="*/ 18 w 52"/>
                <a:gd name="T33" fmla="*/ 24 h 33"/>
                <a:gd name="T34" fmla="*/ 23 w 52"/>
                <a:gd name="T35" fmla="*/ 22 h 33"/>
                <a:gd name="T36" fmla="*/ 28 w 52"/>
                <a:gd name="T37" fmla="*/ 19 h 33"/>
                <a:gd name="T38" fmla="*/ 33 w 52"/>
                <a:gd name="T39" fmla="*/ 16 h 33"/>
                <a:gd name="T40" fmla="*/ 37 w 52"/>
                <a:gd name="T41" fmla="*/ 13 h 33"/>
                <a:gd name="T42" fmla="*/ 45 w 52"/>
                <a:gd name="T43" fmla="*/ 6 h 33"/>
                <a:gd name="T44" fmla="*/ 52 w 52"/>
                <a:gd name="T45" fmla="*/ 0 h 33"/>
                <a:gd name="T46" fmla="*/ 52 w 52"/>
                <a:gd name="T4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52" y="0"/>
                  </a:moveTo>
                  <a:cubicBezTo>
                    <a:pt x="52" y="0"/>
                    <a:pt x="50" y="3"/>
                    <a:pt x="46" y="7"/>
                  </a:cubicBezTo>
                  <a:cubicBezTo>
                    <a:pt x="44" y="10"/>
                    <a:pt x="41" y="12"/>
                    <a:pt x="39" y="15"/>
                  </a:cubicBezTo>
                  <a:cubicBezTo>
                    <a:pt x="37" y="16"/>
                    <a:pt x="36" y="17"/>
                    <a:pt x="34" y="18"/>
                  </a:cubicBezTo>
                  <a:cubicBezTo>
                    <a:pt x="33" y="20"/>
                    <a:pt x="31" y="21"/>
                    <a:pt x="30" y="22"/>
                  </a:cubicBezTo>
                  <a:cubicBezTo>
                    <a:pt x="28" y="23"/>
                    <a:pt x="27" y="24"/>
                    <a:pt x="25" y="25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6" y="29"/>
                    <a:pt x="13" y="30"/>
                    <a:pt x="10" y="31"/>
                  </a:cubicBezTo>
                  <a:cubicBezTo>
                    <a:pt x="7" y="32"/>
                    <a:pt x="5" y="33"/>
                    <a:pt x="3" y="33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3"/>
                    <a:pt x="3" y="32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6" y="30"/>
                    <a:pt x="8" y="29"/>
                    <a:pt x="9" y="28"/>
                  </a:cubicBezTo>
                  <a:cubicBezTo>
                    <a:pt x="12" y="27"/>
                    <a:pt x="15" y="26"/>
                    <a:pt x="18" y="24"/>
                  </a:cubicBezTo>
                  <a:cubicBezTo>
                    <a:pt x="20" y="24"/>
                    <a:pt x="21" y="23"/>
                    <a:pt x="23" y="22"/>
                  </a:cubicBezTo>
                  <a:cubicBezTo>
                    <a:pt x="25" y="21"/>
                    <a:pt x="26" y="20"/>
                    <a:pt x="28" y="19"/>
                  </a:cubicBezTo>
                  <a:cubicBezTo>
                    <a:pt x="30" y="18"/>
                    <a:pt x="31" y="17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40" y="10"/>
                    <a:pt x="43" y="8"/>
                    <a:pt x="45" y="6"/>
                  </a:cubicBezTo>
                  <a:cubicBezTo>
                    <a:pt x="49" y="2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6"/>
            <p:cNvSpPr/>
            <p:nvPr/>
          </p:nvSpPr>
          <p:spPr bwMode="auto">
            <a:xfrm>
              <a:off x="11210925" y="3787775"/>
              <a:ext cx="236538" cy="115888"/>
            </a:xfrm>
            <a:custGeom>
              <a:avLst/>
              <a:gdLst>
                <a:gd name="T0" fmla="*/ 56 w 56"/>
                <a:gd name="T1" fmla="*/ 0 h 27"/>
                <a:gd name="T2" fmla="*/ 53 w 56"/>
                <a:gd name="T3" fmla="*/ 1 h 27"/>
                <a:gd name="T4" fmla="*/ 46 w 56"/>
                <a:gd name="T5" fmla="*/ 3 h 27"/>
                <a:gd name="T6" fmla="*/ 37 w 56"/>
                <a:gd name="T7" fmla="*/ 6 h 27"/>
                <a:gd name="T8" fmla="*/ 32 w 56"/>
                <a:gd name="T9" fmla="*/ 8 h 27"/>
                <a:gd name="T10" fmla="*/ 26 w 56"/>
                <a:gd name="T11" fmla="*/ 11 h 27"/>
                <a:gd name="T12" fmla="*/ 24 w 56"/>
                <a:gd name="T13" fmla="*/ 12 h 27"/>
                <a:gd name="T14" fmla="*/ 23 w 56"/>
                <a:gd name="T15" fmla="*/ 12 h 27"/>
                <a:gd name="T16" fmla="*/ 23 w 56"/>
                <a:gd name="T17" fmla="*/ 12 h 27"/>
                <a:gd name="T18" fmla="*/ 21 w 56"/>
                <a:gd name="T19" fmla="*/ 13 h 27"/>
                <a:gd name="T20" fmla="*/ 17 w 56"/>
                <a:gd name="T21" fmla="*/ 16 h 27"/>
                <a:gd name="T22" fmla="*/ 14 w 56"/>
                <a:gd name="T23" fmla="*/ 18 h 27"/>
                <a:gd name="T24" fmla="*/ 12 w 56"/>
                <a:gd name="T25" fmla="*/ 19 h 27"/>
                <a:gd name="T26" fmla="*/ 8 w 56"/>
                <a:gd name="T27" fmla="*/ 22 h 27"/>
                <a:gd name="T28" fmla="*/ 2 w 56"/>
                <a:gd name="T29" fmla="*/ 25 h 27"/>
                <a:gd name="T30" fmla="*/ 0 w 56"/>
                <a:gd name="T31" fmla="*/ 27 h 27"/>
                <a:gd name="T32" fmla="*/ 0 w 56"/>
                <a:gd name="T33" fmla="*/ 27 h 27"/>
                <a:gd name="T34" fmla="*/ 0 w 56"/>
                <a:gd name="T35" fmla="*/ 27 h 27"/>
                <a:gd name="T36" fmla="*/ 1 w 56"/>
                <a:gd name="T37" fmla="*/ 24 h 27"/>
                <a:gd name="T38" fmla="*/ 3 w 56"/>
                <a:gd name="T39" fmla="*/ 22 h 27"/>
                <a:gd name="T40" fmla="*/ 6 w 56"/>
                <a:gd name="T41" fmla="*/ 19 h 27"/>
                <a:gd name="T42" fmla="*/ 10 w 56"/>
                <a:gd name="T43" fmla="*/ 16 h 27"/>
                <a:gd name="T44" fmla="*/ 14 w 56"/>
                <a:gd name="T45" fmla="*/ 13 h 27"/>
                <a:gd name="T46" fmla="*/ 19 w 56"/>
                <a:gd name="T47" fmla="*/ 10 h 27"/>
                <a:gd name="T48" fmla="*/ 21 w 56"/>
                <a:gd name="T49" fmla="*/ 9 h 27"/>
                <a:gd name="T50" fmla="*/ 21 w 56"/>
                <a:gd name="T51" fmla="*/ 9 h 27"/>
                <a:gd name="T52" fmla="*/ 22 w 56"/>
                <a:gd name="T53" fmla="*/ 9 h 27"/>
                <a:gd name="T54" fmla="*/ 25 w 56"/>
                <a:gd name="T55" fmla="*/ 8 h 27"/>
                <a:gd name="T56" fmla="*/ 31 w 56"/>
                <a:gd name="T57" fmla="*/ 6 h 27"/>
                <a:gd name="T58" fmla="*/ 36 w 56"/>
                <a:gd name="T59" fmla="*/ 4 h 27"/>
                <a:gd name="T60" fmla="*/ 46 w 56"/>
                <a:gd name="T61" fmla="*/ 1 h 27"/>
                <a:gd name="T62" fmla="*/ 53 w 56"/>
                <a:gd name="T63" fmla="*/ 0 h 27"/>
                <a:gd name="T64" fmla="*/ 56 w 56"/>
                <a:gd name="T65" fmla="*/ 0 h 27"/>
                <a:gd name="T66" fmla="*/ 56 w 56"/>
                <a:gd name="T6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27">
                  <a:moveTo>
                    <a:pt x="56" y="0"/>
                  </a:moveTo>
                  <a:cubicBezTo>
                    <a:pt x="56" y="0"/>
                    <a:pt x="55" y="0"/>
                    <a:pt x="53" y="1"/>
                  </a:cubicBezTo>
                  <a:cubicBezTo>
                    <a:pt x="52" y="1"/>
                    <a:pt x="49" y="2"/>
                    <a:pt x="46" y="3"/>
                  </a:cubicBezTo>
                  <a:cubicBezTo>
                    <a:pt x="44" y="4"/>
                    <a:pt x="40" y="5"/>
                    <a:pt x="37" y="6"/>
                  </a:cubicBezTo>
                  <a:cubicBezTo>
                    <a:pt x="35" y="7"/>
                    <a:pt x="33" y="7"/>
                    <a:pt x="32" y="8"/>
                  </a:cubicBezTo>
                  <a:cubicBezTo>
                    <a:pt x="30" y="9"/>
                    <a:pt x="28" y="10"/>
                    <a:pt x="26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8" y="15"/>
                    <a:pt x="17" y="16"/>
                  </a:cubicBezTo>
                  <a:cubicBezTo>
                    <a:pt x="16" y="17"/>
                    <a:pt x="15" y="17"/>
                    <a:pt x="14" y="18"/>
                  </a:cubicBezTo>
                  <a:cubicBezTo>
                    <a:pt x="13" y="18"/>
                    <a:pt x="13" y="19"/>
                    <a:pt x="12" y="19"/>
                  </a:cubicBezTo>
                  <a:cubicBezTo>
                    <a:pt x="11" y="20"/>
                    <a:pt x="9" y="21"/>
                    <a:pt x="8" y="22"/>
                  </a:cubicBezTo>
                  <a:cubicBezTo>
                    <a:pt x="6" y="23"/>
                    <a:pt x="4" y="25"/>
                    <a:pt x="2" y="25"/>
                  </a:cubicBezTo>
                  <a:cubicBezTo>
                    <a:pt x="1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1" y="24"/>
                  </a:cubicBezTo>
                  <a:cubicBezTo>
                    <a:pt x="2" y="24"/>
                    <a:pt x="3" y="23"/>
                    <a:pt x="3" y="22"/>
                  </a:cubicBezTo>
                  <a:cubicBezTo>
                    <a:pt x="4" y="21"/>
                    <a:pt x="5" y="20"/>
                    <a:pt x="6" y="19"/>
                  </a:cubicBezTo>
                  <a:cubicBezTo>
                    <a:pt x="7" y="18"/>
                    <a:pt x="9" y="17"/>
                    <a:pt x="10" y="16"/>
                  </a:cubicBezTo>
                  <a:cubicBezTo>
                    <a:pt x="11" y="15"/>
                    <a:pt x="13" y="14"/>
                    <a:pt x="14" y="13"/>
                  </a:cubicBezTo>
                  <a:cubicBezTo>
                    <a:pt x="16" y="12"/>
                    <a:pt x="18" y="11"/>
                    <a:pt x="19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7"/>
                    <a:pt x="29" y="6"/>
                    <a:pt x="31" y="6"/>
                  </a:cubicBezTo>
                  <a:cubicBezTo>
                    <a:pt x="32" y="5"/>
                    <a:pt x="34" y="4"/>
                    <a:pt x="36" y="4"/>
                  </a:cubicBezTo>
                  <a:cubicBezTo>
                    <a:pt x="40" y="3"/>
                    <a:pt x="43" y="2"/>
                    <a:pt x="46" y="1"/>
                  </a:cubicBezTo>
                  <a:cubicBezTo>
                    <a:pt x="49" y="1"/>
                    <a:pt x="51" y="0"/>
                    <a:pt x="53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9253538" y="3629025"/>
              <a:ext cx="177800" cy="179388"/>
            </a:xfrm>
            <a:custGeom>
              <a:avLst/>
              <a:gdLst>
                <a:gd name="T0" fmla="*/ 37 w 42"/>
                <a:gd name="T1" fmla="*/ 31 h 42"/>
                <a:gd name="T2" fmla="*/ 31 w 42"/>
                <a:gd name="T3" fmla="*/ 5 h 42"/>
                <a:gd name="T4" fmla="*/ 5 w 42"/>
                <a:gd name="T5" fmla="*/ 11 h 42"/>
                <a:gd name="T6" fmla="*/ 11 w 42"/>
                <a:gd name="T7" fmla="*/ 37 h 42"/>
                <a:gd name="T8" fmla="*/ 37 w 42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31"/>
                  </a:moveTo>
                  <a:cubicBezTo>
                    <a:pt x="42" y="22"/>
                    <a:pt x="40" y="11"/>
                    <a:pt x="31" y="5"/>
                  </a:cubicBezTo>
                  <a:cubicBezTo>
                    <a:pt x="22" y="0"/>
                    <a:pt x="11" y="3"/>
                    <a:pt x="5" y="11"/>
                  </a:cubicBezTo>
                  <a:cubicBezTo>
                    <a:pt x="0" y="20"/>
                    <a:pt x="2" y="32"/>
                    <a:pt x="11" y="37"/>
                  </a:cubicBezTo>
                  <a:cubicBezTo>
                    <a:pt x="20" y="42"/>
                    <a:pt x="31" y="40"/>
                    <a:pt x="37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8"/>
            <p:cNvSpPr/>
            <p:nvPr/>
          </p:nvSpPr>
          <p:spPr bwMode="auto">
            <a:xfrm>
              <a:off x="9050338" y="3309938"/>
              <a:ext cx="109538" cy="111125"/>
            </a:xfrm>
            <a:custGeom>
              <a:avLst/>
              <a:gdLst>
                <a:gd name="T0" fmla="*/ 23 w 26"/>
                <a:gd name="T1" fmla="*/ 19 h 26"/>
                <a:gd name="T2" fmla="*/ 19 w 26"/>
                <a:gd name="T3" fmla="*/ 4 h 26"/>
                <a:gd name="T4" fmla="*/ 3 w 26"/>
                <a:gd name="T5" fmla="*/ 7 h 26"/>
                <a:gd name="T6" fmla="*/ 7 w 26"/>
                <a:gd name="T7" fmla="*/ 23 h 26"/>
                <a:gd name="T8" fmla="*/ 23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3" y="19"/>
                  </a:moveTo>
                  <a:cubicBezTo>
                    <a:pt x="26" y="14"/>
                    <a:pt x="24" y="7"/>
                    <a:pt x="19" y="4"/>
                  </a:cubicBezTo>
                  <a:cubicBezTo>
                    <a:pt x="14" y="0"/>
                    <a:pt x="7" y="2"/>
                    <a:pt x="3" y="7"/>
                  </a:cubicBezTo>
                  <a:cubicBezTo>
                    <a:pt x="0" y="13"/>
                    <a:pt x="2" y="20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9"/>
            <p:cNvSpPr/>
            <p:nvPr/>
          </p:nvSpPr>
          <p:spPr bwMode="auto">
            <a:xfrm>
              <a:off x="9380538" y="3103563"/>
              <a:ext cx="190500" cy="188913"/>
            </a:xfrm>
            <a:custGeom>
              <a:avLst/>
              <a:gdLst>
                <a:gd name="T0" fmla="*/ 39 w 45"/>
                <a:gd name="T1" fmla="*/ 32 h 44"/>
                <a:gd name="T2" fmla="*/ 33 w 45"/>
                <a:gd name="T3" fmla="*/ 5 h 44"/>
                <a:gd name="T4" fmla="*/ 6 w 45"/>
                <a:gd name="T5" fmla="*/ 11 h 44"/>
                <a:gd name="T6" fmla="*/ 12 w 45"/>
                <a:gd name="T7" fmla="*/ 38 h 44"/>
                <a:gd name="T8" fmla="*/ 39 w 45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39" y="32"/>
                  </a:moveTo>
                  <a:cubicBezTo>
                    <a:pt x="45" y="23"/>
                    <a:pt x="42" y="11"/>
                    <a:pt x="33" y="5"/>
                  </a:cubicBezTo>
                  <a:cubicBezTo>
                    <a:pt x="24" y="0"/>
                    <a:pt x="12" y="2"/>
                    <a:pt x="6" y="11"/>
                  </a:cubicBezTo>
                  <a:cubicBezTo>
                    <a:pt x="0" y="21"/>
                    <a:pt x="3" y="32"/>
                    <a:pt x="12" y="38"/>
                  </a:cubicBezTo>
                  <a:cubicBezTo>
                    <a:pt x="21" y="44"/>
                    <a:pt x="33" y="41"/>
                    <a:pt x="39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0"/>
            <p:cNvSpPr/>
            <p:nvPr/>
          </p:nvSpPr>
          <p:spPr bwMode="auto">
            <a:xfrm>
              <a:off x="10537825" y="3629025"/>
              <a:ext cx="180975" cy="179388"/>
            </a:xfrm>
            <a:custGeom>
              <a:avLst/>
              <a:gdLst>
                <a:gd name="T0" fmla="*/ 6 w 43"/>
                <a:gd name="T1" fmla="*/ 31 h 42"/>
                <a:gd name="T2" fmla="*/ 12 w 43"/>
                <a:gd name="T3" fmla="*/ 5 h 42"/>
                <a:gd name="T4" fmla="*/ 38 w 43"/>
                <a:gd name="T5" fmla="*/ 11 h 42"/>
                <a:gd name="T6" fmla="*/ 32 w 43"/>
                <a:gd name="T7" fmla="*/ 37 h 42"/>
                <a:gd name="T8" fmla="*/ 6 w 43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6" y="31"/>
                  </a:moveTo>
                  <a:cubicBezTo>
                    <a:pt x="0" y="22"/>
                    <a:pt x="3" y="11"/>
                    <a:pt x="12" y="5"/>
                  </a:cubicBezTo>
                  <a:cubicBezTo>
                    <a:pt x="21" y="0"/>
                    <a:pt x="32" y="3"/>
                    <a:pt x="38" y="11"/>
                  </a:cubicBezTo>
                  <a:cubicBezTo>
                    <a:pt x="43" y="20"/>
                    <a:pt x="40" y="32"/>
                    <a:pt x="32" y="37"/>
                  </a:cubicBezTo>
                  <a:cubicBezTo>
                    <a:pt x="23" y="42"/>
                    <a:pt x="11" y="40"/>
                    <a:pt x="6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1"/>
            <p:cNvSpPr/>
            <p:nvPr/>
          </p:nvSpPr>
          <p:spPr bwMode="auto">
            <a:xfrm>
              <a:off x="10812463" y="3309938"/>
              <a:ext cx="109538" cy="111125"/>
            </a:xfrm>
            <a:custGeom>
              <a:avLst/>
              <a:gdLst>
                <a:gd name="T0" fmla="*/ 3 w 26"/>
                <a:gd name="T1" fmla="*/ 19 h 26"/>
                <a:gd name="T2" fmla="*/ 7 w 26"/>
                <a:gd name="T3" fmla="*/ 4 h 26"/>
                <a:gd name="T4" fmla="*/ 22 w 26"/>
                <a:gd name="T5" fmla="*/ 7 h 26"/>
                <a:gd name="T6" fmla="*/ 19 w 26"/>
                <a:gd name="T7" fmla="*/ 23 h 26"/>
                <a:gd name="T8" fmla="*/ 3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19"/>
                  </a:moveTo>
                  <a:cubicBezTo>
                    <a:pt x="0" y="14"/>
                    <a:pt x="1" y="7"/>
                    <a:pt x="7" y="4"/>
                  </a:cubicBezTo>
                  <a:cubicBezTo>
                    <a:pt x="12" y="0"/>
                    <a:pt x="19" y="2"/>
                    <a:pt x="22" y="7"/>
                  </a:cubicBezTo>
                  <a:cubicBezTo>
                    <a:pt x="26" y="13"/>
                    <a:pt x="24" y="20"/>
                    <a:pt x="19" y="23"/>
                  </a:cubicBezTo>
                  <a:cubicBezTo>
                    <a:pt x="13" y="26"/>
                    <a:pt x="6" y="25"/>
                    <a:pt x="3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2"/>
            <p:cNvSpPr/>
            <p:nvPr/>
          </p:nvSpPr>
          <p:spPr bwMode="auto">
            <a:xfrm>
              <a:off x="10401300" y="3103563"/>
              <a:ext cx="187325" cy="188913"/>
            </a:xfrm>
            <a:custGeom>
              <a:avLst/>
              <a:gdLst>
                <a:gd name="T0" fmla="*/ 6 w 44"/>
                <a:gd name="T1" fmla="*/ 32 h 44"/>
                <a:gd name="T2" fmla="*/ 12 w 44"/>
                <a:gd name="T3" fmla="*/ 5 h 44"/>
                <a:gd name="T4" fmla="*/ 39 w 44"/>
                <a:gd name="T5" fmla="*/ 11 h 44"/>
                <a:gd name="T6" fmla="*/ 32 w 44"/>
                <a:gd name="T7" fmla="*/ 38 h 44"/>
                <a:gd name="T8" fmla="*/ 6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6" y="32"/>
                  </a:moveTo>
                  <a:cubicBezTo>
                    <a:pt x="0" y="23"/>
                    <a:pt x="3" y="11"/>
                    <a:pt x="12" y="5"/>
                  </a:cubicBezTo>
                  <a:cubicBezTo>
                    <a:pt x="21" y="0"/>
                    <a:pt x="33" y="2"/>
                    <a:pt x="39" y="11"/>
                  </a:cubicBezTo>
                  <a:cubicBezTo>
                    <a:pt x="44" y="21"/>
                    <a:pt x="41" y="32"/>
                    <a:pt x="32" y="38"/>
                  </a:cubicBezTo>
                  <a:cubicBezTo>
                    <a:pt x="23" y="44"/>
                    <a:pt x="11" y="41"/>
                    <a:pt x="6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3"/>
            <p:cNvSpPr/>
            <p:nvPr/>
          </p:nvSpPr>
          <p:spPr bwMode="auto">
            <a:xfrm>
              <a:off x="7724775" y="3629025"/>
              <a:ext cx="182563" cy="179388"/>
            </a:xfrm>
            <a:custGeom>
              <a:avLst/>
              <a:gdLst>
                <a:gd name="T0" fmla="*/ 38 w 43"/>
                <a:gd name="T1" fmla="*/ 31 h 42"/>
                <a:gd name="T2" fmla="*/ 32 w 43"/>
                <a:gd name="T3" fmla="*/ 5 h 42"/>
                <a:gd name="T4" fmla="*/ 6 w 43"/>
                <a:gd name="T5" fmla="*/ 11 h 42"/>
                <a:gd name="T6" fmla="*/ 12 w 43"/>
                <a:gd name="T7" fmla="*/ 37 h 42"/>
                <a:gd name="T8" fmla="*/ 38 w 43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8" y="31"/>
                  </a:moveTo>
                  <a:cubicBezTo>
                    <a:pt x="43" y="22"/>
                    <a:pt x="40" y="11"/>
                    <a:pt x="32" y="5"/>
                  </a:cubicBezTo>
                  <a:cubicBezTo>
                    <a:pt x="23" y="0"/>
                    <a:pt x="11" y="3"/>
                    <a:pt x="6" y="11"/>
                  </a:cubicBezTo>
                  <a:cubicBezTo>
                    <a:pt x="0" y="20"/>
                    <a:pt x="3" y="32"/>
                    <a:pt x="12" y="37"/>
                  </a:cubicBezTo>
                  <a:cubicBezTo>
                    <a:pt x="21" y="42"/>
                    <a:pt x="32" y="40"/>
                    <a:pt x="38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4"/>
            <p:cNvSpPr/>
            <p:nvPr/>
          </p:nvSpPr>
          <p:spPr bwMode="auto">
            <a:xfrm>
              <a:off x="7526338" y="3309938"/>
              <a:ext cx="109538" cy="111125"/>
            </a:xfrm>
            <a:custGeom>
              <a:avLst/>
              <a:gdLst>
                <a:gd name="T0" fmla="*/ 22 w 26"/>
                <a:gd name="T1" fmla="*/ 19 h 26"/>
                <a:gd name="T2" fmla="*/ 19 w 26"/>
                <a:gd name="T3" fmla="*/ 4 h 26"/>
                <a:gd name="T4" fmla="*/ 3 w 26"/>
                <a:gd name="T5" fmla="*/ 7 h 26"/>
                <a:gd name="T6" fmla="*/ 7 w 26"/>
                <a:gd name="T7" fmla="*/ 23 h 26"/>
                <a:gd name="T8" fmla="*/ 22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19"/>
                  </a:moveTo>
                  <a:cubicBezTo>
                    <a:pt x="26" y="14"/>
                    <a:pt x="24" y="7"/>
                    <a:pt x="19" y="4"/>
                  </a:cubicBezTo>
                  <a:cubicBezTo>
                    <a:pt x="13" y="0"/>
                    <a:pt x="6" y="2"/>
                    <a:pt x="3" y="7"/>
                  </a:cubicBezTo>
                  <a:cubicBezTo>
                    <a:pt x="0" y="13"/>
                    <a:pt x="1" y="20"/>
                    <a:pt x="7" y="23"/>
                  </a:cubicBezTo>
                  <a:cubicBezTo>
                    <a:pt x="12" y="26"/>
                    <a:pt x="19" y="25"/>
                    <a:pt x="22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5"/>
            <p:cNvSpPr/>
            <p:nvPr/>
          </p:nvSpPr>
          <p:spPr bwMode="auto">
            <a:xfrm>
              <a:off x="7856538" y="3103563"/>
              <a:ext cx="185738" cy="188913"/>
            </a:xfrm>
            <a:custGeom>
              <a:avLst/>
              <a:gdLst>
                <a:gd name="T0" fmla="*/ 39 w 44"/>
                <a:gd name="T1" fmla="*/ 32 h 44"/>
                <a:gd name="T2" fmla="*/ 32 w 44"/>
                <a:gd name="T3" fmla="*/ 5 h 44"/>
                <a:gd name="T4" fmla="*/ 6 w 44"/>
                <a:gd name="T5" fmla="*/ 11 h 44"/>
                <a:gd name="T6" fmla="*/ 12 w 44"/>
                <a:gd name="T7" fmla="*/ 38 h 44"/>
                <a:gd name="T8" fmla="*/ 39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39" y="32"/>
                  </a:moveTo>
                  <a:cubicBezTo>
                    <a:pt x="44" y="23"/>
                    <a:pt x="42" y="11"/>
                    <a:pt x="32" y="5"/>
                  </a:cubicBezTo>
                  <a:cubicBezTo>
                    <a:pt x="23" y="0"/>
                    <a:pt x="11" y="2"/>
                    <a:pt x="6" y="11"/>
                  </a:cubicBezTo>
                  <a:cubicBezTo>
                    <a:pt x="0" y="21"/>
                    <a:pt x="3" y="32"/>
                    <a:pt x="12" y="38"/>
                  </a:cubicBezTo>
                  <a:cubicBezTo>
                    <a:pt x="21" y="44"/>
                    <a:pt x="33" y="41"/>
                    <a:pt x="39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6"/>
            <p:cNvSpPr/>
            <p:nvPr/>
          </p:nvSpPr>
          <p:spPr bwMode="auto">
            <a:xfrm>
              <a:off x="6165850" y="3629025"/>
              <a:ext cx="177800" cy="179388"/>
            </a:xfrm>
            <a:custGeom>
              <a:avLst/>
              <a:gdLst>
                <a:gd name="T0" fmla="*/ 5 w 42"/>
                <a:gd name="T1" fmla="*/ 31 h 42"/>
                <a:gd name="T2" fmla="*/ 11 w 42"/>
                <a:gd name="T3" fmla="*/ 5 h 42"/>
                <a:gd name="T4" fmla="*/ 37 w 42"/>
                <a:gd name="T5" fmla="*/ 11 h 42"/>
                <a:gd name="T6" fmla="*/ 31 w 42"/>
                <a:gd name="T7" fmla="*/ 37 h 42"/>
                <a:gd name="T8" fmla="*/ 5 w 42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5" y="31"/>
                  </a:moveTo>
                  <a:cubicBezTo>
                    <a:pt x="0" y="22"/>
                    <a:pt x="2" y="11"/>
                    <a:pt x="11" y="5"/>
                  </a:cubicBezTo>
                  <a:cubicBezTo>
                    <a:pt x="20" y="0"/>
                    <a:pt x="31" y="3"/>
                    <a:pt x="37" y="11"/>
                  </a:cubicBezTo>
                  <a:cubicBezTo>
                    <a:pt x="42" y="20"/>
                    <a:pt x="40" y="32"/>
                    <a:pt x="31" y="37"/>
                  </a:cubicBezTo>
                  <a:cubicBezTo>
                    <a:pt x="22" y="42"/>
                    <a:pt x="11" y="40"/>
                    <a:pt x="5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57"/>
            <p:cNvSpPr/>
            <p:nvPr/>
          </p:nvSpPr>
          <p:spPr bwMode="auto">
            <a:xfrm>
              <a:off x="6437313" y="3309938"/>
              <a:ext cx="109538" cy="111125"/>
            </a:xfrm>
            <a:custGeom>
              <a:avLst/>
              <a:gdLst>
                <a:gd name="T0" fmla="*/ 3 w 26"/>
                <a:gd name="T1" fmla="*/ 19 h 26"/>
                <a:gd name="T2" fmla="*/ 7 w 26"/>
                <a:gd name="T3" fmla="*/ 4 h 26"/>
                <a:gd name="T4" fmla="*/ 23 w 26"/>
                <a:gd name="T5" fmla="*/ 7 h 26"/>
                <a:gd name="T6" fmla="*/ 19 w 26"/>
                <a:gd name="T7" fmla="*/ 23 h 26"/>
                <a:gd name="T8" fmla="*/ 3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19"/>
                  </a:moveTo>
                  <a:cubicBezTo>
                    <a:pt x="0" y="14"/>
                    <a:pt x="2" y="7"/>
                    <a:pt x="7" y="4"/>
                  </a:cubicBezTo>
                  <a:cubicBezTo>
                    <a:pt x="12" y="0"/>
                    <a:pt x="19" y="2"/>
                    <a:pt x="23" y="7"/>
                  </a:cubicBezTo>
                  <a:cubicBezTo>
                    <a:pt x="26" y="13"/>
                    <a:pt x="24" y="20"/>
                    <a:pt x="19" y="23"/>
                  </a:cubicBezTo>
                  <a:cubicBezTo>
                    <a:pt x="14" y="26"/>
                    <a:pt x="7" y="25"/>
                    <a:pt x="3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58"/>
            <p:cNvSpPr/>
            <p:nvPr/>
          </p:nvSpPr>
          <p:spPr bwMode="auto">
            <a:xfrm>
              <a:off x="6026150" y="3103563"/>
              <a:ext cx="185738" cy="188913"/>
            </a:xfrm>
            <a:custGeom>
              <a:avLst/>
              <a:gdLst>
                <a:gd name="T0" fmla="*/ 6 w 44"/>
                <a:gd name="T1" fmla="*/ 32 h 44"/>
                <a:gd name="T2" fmla="*/ 12 w 44"/>
                <a:gd name="T3" fmla="*/ 5 h 44"/>
                <a:gd name="T4" fmla="*/ 39 w 44"/>
                <a:gd name="T5" fmla="*/ 11 h 44"/>
                <a:gd name="T6" fmla="*/ 33 w 44"/>
                <a:gd name="T7" fmla="*/ 38 h 44"/>
                <a:gd name="T8" fmla="*/ 6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6" y="32"/>
                  </a:moveTo>
                  <a:cubicBezTo>
                    <a:pt x="0" y="23"/>
                    <a:pt x="3" y="11"/>
                    <a:pt x="12" y="5"/>
                  </a:cubicBezTo>
                  <a:cubicBezTo>
                    <a:pt x="21" y="0"/>
                    <a:pt x="33" y="2"/>
                    <a:pt x="39" y="11"/>
                  </a:cubicBezTo>
                  <a:cubicBezTo>
                    <a:pt x="44" y="21"/>
                    <a:pt x="42" y="32"/>
                    <a:pt x="33" y="38"/>
                  </a:cubicBezTo>
                  <a:cubicBezTo>
                    <a:pt x="24" y="44"/>
                    <a:pt x="12" y="41"/>
                    <a:pt x="6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9"/>
            <p:cNvSpPr/>
            <p:nvPr/>
          </p:nvSpPr>
          <p:spPr bwMode="auto">
            <a:xfrm>
              <a:off x="4657725" y="3629025"/>
              <a:ext cx="177800" cy="179388"/>
            </a:xfrm>
            <a:custGeom>
              <a:avLst/>
              <a:gdLst>
                <a:gd name="T0" fmla="*/ 37 w 42"/>
                <a:gd name="T1" fmla="*/ 31 h 42"/>
                <a:gd name="T2" fmla="*/ 31 w 42"/>
                <a:gd name="T3" fmla="*/ 5 h 42"/>
                <a:gd name="T4" fmla="*/ 5 w 42"/>
                <a:gd name="T5" fmla="*/ 11 h 42"/>
                <a:gd name="T6" fmla="*/ 11 w 42"/>
                <a:gd name="T7" fmla="*/ 37 h 42"/>
                <a:gd name="T8" fmla="*/ 37 w 42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31"/>
                  </a:moveTo>
                  <a:cubicBezTo>
                    <a:pt x="42" y="22"/>
                    <a:pt x="40" y="11"/>
                    <a:pt x="31" y="5"/>
                  </a:cubicBezTo>
                  <a:cubicBezTo>
                    <a:pt x="22" y="0"/>
                    <a:pt x="11" y="3"/>
                    <a:pt x="5" y="11"/>
                  </a:cubicBezTo>
                  <a:cubicBezTo>
                    <a:pt x="0" y="20"/>
                    <a:pt x="2" y="32"/>
                    <a:pt x="11" y="37"/>
                  </a:cubicBezTo>
                  <a:cubicBezTo>
                    <a:pt x="20" y="42"/>
                    <a:pt x="31" y="40"/>
                    <a:pt x="37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0"/>
            <p:cNvSpPr/>
            <p:nvPr/>
          </p:nvSpPr>
          <p:spPr bwMode="auto">
            <a:xfrm>
              <a:off x="4454525" y="3309938"/>
              <a:ext cx="111125" cy="111125"/>
            </a:xfrm>
            <a:custGeom>
              <a:avLst/>
              <a:gdLst>
                <a:gd name="T0" fmla="*/ 23 w 26"/>
                <a:gd name="T1" fmla="*/ 19 h 26"/>
                <a:gd name="T2" fmla="*/ 19 w 26"/>
                <a:gd name="T3" fmla="*/ 4 h 26"/>
                <a:gd name="T4" fmla="*/ 3 w 26"/>
                <a:gd name="T5" fmla="*/ 7 h 26"/>
                <a:gd name="T6" fmla="*/ 7 w 26"/>
                <a:gd name="T7" fmla="*/ 23 h 26"/>
                <a:gd name="T8" fmla="*/ 23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3" y="19"/>
                  </a:moveTo>
                  <a:cubicBezTo>
                    <a:pt x="26" y="14"/>
                    <a:pt x="24" y="7"/>
                    <a:pt x="19" y="4"/>
                  </a:cubicBezTo>
                  <a:cubicBezTo>
                    <a:pt x="14" y="0"/>
                    <a:pt x="7" y="2"/>
                    <a:pt x="3" y="7"/>
                  </a:cubicBezTo>
                  <a:cubicBezTo>
                    <a:pt x="0" y="13"/>
                    <a:pt x="2" y="20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1"/>
            <p:cNvSpPr/>
            <p:nvPr/>
          </p:nvSpPr>
          <p:spPr bwMode="auto">
            <a:xfrm>
              <a:off x="4789488" y="3103563"/>
              <a:ext cx="185738" cy="188913"/>
            </a:xfrm>
            <a:custGeom>
              <a:avLst/>
              <a:gdLst>
                <a:gd name="T0" fmla="*/ 38 w 44"/>
                <a:gd name="T1" fmla="*/ 32 h 44"/>
                <a:gd name="T2" fmla="*/ 32 w 44"/>
                <a:gd name="T3" fmla="*/ 5 h 44"/>
                <a:gd name="T4" fmla="*/ 5 w 44"/>
                <a:gd name="T5" fmla="*/ 11 h 44"/>
                <a:gd name="T6" fmla="*/ 11 w 44"/>
                <a:gd name="T7" fmla="*/ 38 h 44"/>
                <a:gd name="T8" fmla="*/ 38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38" y="32"/>
                  </a:moveTo>
                  <a:cubicBezTo>
                    <a:pt x="44" y="23"/>
                    <a:pt x="41" y="11"/>
                    <a:pt x="32" y="5"/>
                  </a:cubicBezTo>
                  <a:cubicBezTo>
                    <a:pt x="23" y="0"/>
                    <a:pt x="11" y="2"/>
                    <a:pt x="5" y="11"/>
                  </a:cubicBezTo>
                  <a:cubicBezTo>
                    <a:pt x="0" y="21"/>
                    <a:pt x="2" y="32"/>
                    <a:pt x="11" y="38"/>
                  </a:cubicBezTo>
                  <a:cubicBezTo>
                    <a:pt x="21" y="44"/>
                    <a:pt x="32" y="41"/>
                    <a:pt x="38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2"/>
            <p:cNvSpPr/>
            <p:nvPr/>
          </p:nvSpPr>
          <p:spPr bwMode="auto">
            <a:xfrm>
              <a:off x="3095625" y="3629025"/>
              <a:ext cx="180975" cy="179388"/>
            </a:xfrm>
            <a:custGeom>
              <a:avLst/>
              <a:gdLst>
                <a:gd name="T0" fmla="*/ 6 w 43"/>
                <a:gd name="T1" fmla="*/ 31 h 42"/>
                <a:gd name="T2" fmla="*/ 12 w 43"/>
                <a:gd name="T3" fmla="*/ 5 h 42"/>
                <a:gd name="T4" fmla="*/ 37 w 43"/>
                <a:gd name="T5" fmla="*/ 11 h 42"/>
                <a:gd name="T6" fmla="*/ 31 w 43"/>
                <a:gd name="T7" fmla="*/ 37 h 42"/>
                <a:gd name="T8" fmla="*/ 6 w 43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6" y="31"/>
                  </a:moveTo>
                  <a:cubicBezTo>
                    <a:pt x="0" y="22"/>
                    <a:pt x="3" y="11"/>
                    <a:pt x="12" y="5"/>
                  </a:cubicBezTo>
                  <a:cubicBezTo>
                    <a:pt x="20" y="0"/>
                    <a:pt x="32" y="3"/>
                    <a:pt x="37" y="11"/>
                  </a:cubicBezTo>
                  <a:cubicBezTo>
                    <a:pt x="43" y="20"/>
                    <a:pt x="40" y="32"/>
                    <a:pt x="31" y="37"/>
                  </a:cubicBezTo>
                  <a:cubicBezTo>
                    <a:pt x="23" y="42"/>
                    <a:pt x="11" y="40"/>
                    <a:pt x="6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3"/>
            <p:cNvSpPr/>
            <p:nvPr/>
          </p:nvSpPr>
          <p:spPr bwMode="auto">
            <a:xfrm>
              <a:off x="3365500" y="3309938"/>
              <a:ext cx="111125" cy="111125"/>
            </a:xfrm>
            <a:custGeom>
              <a:avLst/>
              <a:gdLst>
                <a:gd name="T0" fmla="*/ 4 w 26"/>
                <a:gd name="T1" fmla="*/ 19 h 26"/>
                <a:gd name="T2" fmla="*/ 7 w 26"/>
                <a:gd name="T3" fmla="*/ 4 h 26"/>
                <a:gd name="T4" fmla="*/ 23 w 26"/>
                <a:gd name="T5" fmla="*/ 7 h 26"/>
                <a:gd name="T6" fmla="*/ 19 w 26"/>
                <a:gd name="T7" fmla="*/ 23 h 26"/>
                <a:gd name="T8" fmla="*/ 4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4" y="19"/>
                  </a:moveTo>
                  <a:cubicBezTo>
                    <a:pt x="0" y="14"/>
                    <a:pt x="2" y="7"/>
                    <a:pt x="7" y="4"/>
                  </a:cubicBezTo>
                  <a:cubicBezTo>
                    <a:pt x="13" y="0"/>
                    <a:pt x="20" y="2"/>
                    <a:pt x="23" y="7"/>
                  </a:cubicBezTo>
                  <a:cubicBezTo>
                    <a:pt x="26" y="13"/>
                    <a:pt x="25" y="20"/>
                    <a:pt x="19" y="23"/>
                  </a:cubicBezTo>
                  <a:cubicBezTo>
                    <a:pt x="14" y="26"/>
                    <a:pt x="7" y="25"/>
                    <a:pt x="4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4"/>
            <p:cNvSpPr/>
            <p:nvPr/>
          </p:nvSpPr>
          <p:spPr bwMode="auto">
            <a:xfrm>
              <a:off x="2959100" y="3103563"/>
              <a:ext cx="187325" cy="188913"/>
            </a:xfrm>
            <a:custGeom>
              <a:avLst/>
              <a:gdLst>
                <a:gd name="T0" fmla="*/ 5 w 44"/>
                <a:gd name="T1" fmla="*/ 32 h 44"/>
                <a:gd name="T2" fmla="*/ 12 w 44"/>
                <a:gd name="T3" fmla="*/ 5 h 44"/>
                <a:gd name="T4" fmla="*/ 38 w 44"/>
                <a:gd name="T5" fmla="*/ 11 h 44"/>
                <a:gd name="T6" fmla="*/ 32 w 44"/>
                <a:gd name="T7" fmla="*/ 38 h 44"/>
                <a:gd name="T8" fmla="*/ 5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5" y="32"/>
                  </a:moveTo>
                  <a:cubicBezTo>
                    <a:pt x="0" y="23"/>
                    <a:pt x="3" y="11"/>
                    <a:pt x="12" y="5"/>
                  </a:cubicBezTo>
                  <a:cubicBezTo>
                    <a:pt x="21" y="0"/>
                    <a:pt x="33" y="2"/>
                    <a:pt x="38" y="11"/>
                  </a:cubicBezTo>
                  <a:cubicBezTo>
                    <a:pt x="44" y="21"/>
                    <a:pt x="41" y="32"/>
                    <a:pt x="32" y="38"/>
                  </a:cubicBezTo>
                  <a:cubicBezTo>
                    <a:pt x="23" y="44"/>
                    <a:pt x="11" y="41"/>
                    <a:pt x="5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65"/>
            <p:cNvSpPr/>
            <p:nvPr/>
          </p:nvSpPr>
          <p:spPr bwMode="auto">
            <a:xfrm>
              <a:off x="1620838" y="3629025"/>
              <a:ext cx="182563" cy="179388"/>
            </a:xfrm>
            <a:custGeom>
              <a:avLst/>
              <a:gdLst>
                <a:gd name="T0" fmla="*/ 37 w 43"/>
                <a:gd name="T1" fmla="*/ 31 h 42"/>
                <a:gd name="T2" fmla="*/ 31 w 43"/>
                <a:gd name="T3" fmla="*/ 5 h 42"/>
                <a:gd name="T4" fmla="*/ 6 w 43"/>
                <a:gd name="T5" fmla="*/ 11 h 42"/>
                <a:gd name="T6" fmla="*/ 12 w 43"/>
                <a:gd name="T7" fmla="*/ 37 h 42"/>
                <a:gd name="T8" fmla="*/ 37 w 43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7" y="31"/>
                  </a:moveTo>
                  <a:cubicBezTo>
                    <a:pt x="43" y="22"/>
                    <a:pt x="40" y="11"/>
                    <a:pt x="31" y="5"/>
                  </a:cubicBezTo>
                  <a:cubicBezTo>
                    <a:pt x="23" y="0"/>
                    <a:pt x="11" y="3"/>
                    <a:pt x="6" y="11"/>
                  </a:cubicBezTo>
                  <a:cubicBezTo>
                    <a:pt x="0" y="20"/>
                    <a:pt x="3" y="32"/>
                    <a:pt x="12" y="37"/>
                  </a:cubicBezTo>
                  <a:cubicBezTo>
                    <a:pt x="20" y="42"/>
                    <a:pt x="32" y="40"/>
                    <a:pt x="37" y="3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6"/>
            <p:cNvSpPr/>
            <p:nvPr/>
          </p:nvSpPr>
          <p:spPr bwMode="auto">
            <a:xfrm>
              <a:off x="1422400" y="3309938"/>
              <a:ext cx="104775" cy="111125"/>
            </a:xfrm>
            <a:custGeom>
              <a:avLst/>
              <a:gdLst>
                <a:gd name="T0" fmla="*/ 22 w 25"/>
                <a:gd name="T1" fmla="*/ 19 h 26"/>
                <a:gd name="T2" fmla="*/ 19 w 25"/>
                <a:gd name="T3" fmla="*/ 4 h 26"/>
                <a:gd name="T4" fmla="*/ 3 w 25"/>
                <a:gd name="T5" fmla="*/ 7 h 26"/>
                <a:gd name="T6" fmla="*/ 7 w 25"/>
                <a:gd name="T7" fmla="*/ 23 h 26"/>
                <a:gd name="T8" fmla="*/ 22 w 25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22" y="19"/>
                  </a:moveTo>
                  <a:cubicBezTo>
                    <a:pt x="25" y="14"/>
                    <a:pt x="24" y="7"/>
                    <a:pt x="19" y="4"/>
                  </a:cubicBezTo>
                  <a:cubicBezTo>
                    <a:pt x="13" y="0"/>
                    <a:pt x="6" y="2"/>
                    <a:pt x="3" y="7"/>
                  </a:cubicBezTo>
                  <a:cubicBezTo>
                    <a:pt x="0" y="13"/>
                    <a:pt x="1" y="20"/>
                    <a:pt x="7" y="23"/>
                  </a:cubicBezTo>
                  <a:cubicBezTo>
                    <a:pt x="12" y="26"/>
                    <a:pt x="19" y="25"/>
                    <a:pt x="22" y="19"/>
                  </a:cubicBezTo>
                  <a:close/>
                </a:path>
              </a:pathLst>
            </a:cu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7"/>
            <p:cNvSpPr/>
            <p:nvPr/>
          </p:nvSpPr>
          <p:spPr bwMode="auto">
            <a:xfrm>
              <a:off x="1752600" y="3103563"/>
              <a:ext cx="185738" cy="188913"/>
            </a:xfrm>
            <a:custGeom>
              <a:avLst/>
              <a:gdLst>
                <a:gd name="T0" fmla="*/ 39 w 44"/>
                <a:gd name="T1" fmla="*/ 32 h 44"/>
                <a:gd name="T2" fmla="*/ 32 w 44"/>
                <a:gd name="T3" fmla="*/ 5 h 44"/>
                <a:gd name="T4" fmla="*/ 6 w 44"/>
                <a:gd name="T5" fmla="*/ 11 h 44"/>
                <a:gd name="T6" fmla="*/ 12 w 44"/>
                <a:gd name="T7" fmla="*/ 38 h 44"/>
                <a:gd name="T8" fmla="*/ 39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39" y="32"/>
                  </a:moveTo>
                  <a:cubicBezTo>
                    <a:pt x="44" y="23"/>
                    <a:pt x="41" y="11"/>
                    <a:pt x="32" y="5"/>
                  </a:cubicBezTo>
                  <a:cubicBezTo>
                    <a:pt x="23" y="0"/>
                    <a:pt x="11" y="2"/>
                    <a:pt x="6" y="11"/>
                  </a:cubicBezTo>
                  <a:cubicBezTo>
                    <a:pt x="0" y="21"/>
                    <a:pt x="3" y="32"/>
                    <a:pt x="12" y="38"/>
                  </a:cubicBezTo>
                  <a:cubicBezTo>
                    <a:pt x="21" y="44"/>
                    <a:pt x="33" y="41"/>
                    <a:pt x="39" y="32"/>
                  </a:cubicBezTo>
                  <a:close/>
                </a:path>
              </a:pathLst>
            </a:custGeom>
            <a:solidFill>
              <a:srgbClr val="F9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4" name="Freeform 171"/>
          <p:cNvSpPr/>
          <p:nvPr/>
        </p:nvSpPr>
        <p:spPr bwMode="auto">
          <a:xfrm rot="20529910">
            <a:off x="-958776" y="90870"/>
            <a:ext cx="3676348" cy="3126052"/>
          </a:xfrm>
          <a:custGeom>
            <a:avLst/>
            <a:gdLst>
              <a:gd name="T0" fmla="*/ 404 w 593"/>
              <a:gd name="T1" fmla="*/ 0 h 504"/>
              <a:gd name="T2" fmla="*/ 311 w 593"/>
              <a:gd name="T3" fmla="*/ 73 h 504"/>
              <a:gd name="T4" fmla="*/ 310 w 593"/>
              <a:gd name="T5" fmla="*/ 73 h 504"/>
              <a:gd name="T6" fmla="*/ 298 w 593"/>
              <a:gd name="T7" fmla="*/ 34 h 504"/>
              <a:gd name="T8" fmla="*/ 291 w 593"/>
              <a:gd name="T9" fmla="*/ 32 h 504"/>
              <a:gd name="T10" fmla="*/ 233 w 593"/>
              <a:gd name="T11" fmla="*/ 86 h 504"/>
              <a:gd name="T12" fmla="*/ 171 w 593"/>
              <a:gd name="T13" fmla="*/ 195 h 504"/>
              <a:gd name="T14" fmla="*/ 168 w 593"/>
              <a:gd name="T15" fmla="*/ 195 h 504"/>
              <a:gd name="T16" fmla="*/ 130 w 593"/>
              <a:gd name="T17" fmla="*/ 164 h 504"/>
              <a:gd name="T18" fmla="*/ 128 w 593"/>
              <a:gd name="T19" fmla="*/ 164 h 504"/>
              <a:gd name="T20" fmla="*/ 118 w 593"/>
              <a:gd name="T21" fmla="*/ 245 h 504"/>
              <a:gd name="T22" fmla="*/ 118 w 593"/>
              <a:gd name="T23" fmla="*/ 330 h 504"/>
              <a:gd name="T24" fmla="*/ 111 w 593"/>
              <a:gd name="T25" fmla="*/ 333 h 504"/>
              <a:gd name="T26" fmla="*/ 100 w 593"/>
              <a:gd name="T27" fmla="*/ 326 h 504"/>
              <a:gd name="T28" fmla="*/ 84 w 593"/>
              <a:gd name="T29" fmla="*/ 320 h 504"/>
              <a:gd name="T30" fmla="*/ 73 w 593"/>
              <a:gd name="T31" fmla="*/ 322 h 504"/>
              <a:gd name="T32" fmla="*/ 53 w 593"/>
              <a:gd name="T33" fmla="*/ 409 h 504"/>
              <a:gd name="T34" fmla="*/ 53 w 593"/>
              <a:gd name="T35" fmla="*/ 411 h 504"/>
              <a:gd name="T36" fmla="*/ 50 w 593"/>
              <a:gd name="T37" fmla="*/ 407 h 504"/>
              <a:gd name="T38" fmla="*/ 41 w 593"/>
              <a:gd name="T39" fmla="*/ 403 h 504"/>
              <a:gd name="T40" fmla="*/ 26 w 593"/>
              <a:gd name="T41" fmla="*/ 409 h 504"/>
              <a:gd name="T42" fmla="*/ 63 w 593"/>
              <a:gd name="T43" fmla="*/ 486 h 504"/>
              <a:gd name="T44" fmla="*/ 102 w 593"/>
              <a:gd name="T45" fmla="*/ 504 h 504"/>
              <a:gd name="T46" fmla="*/ 105 w 593"/>
              <a:gd name="T47" fmla="*/ 504 h 504"/>
              <a:gd name="T48" fmla="*/ 134 w 593"/>
              <a:gd name="T49" fmla="*/ 474 h 504"/>
              <a:gd name="T50" fmla="*/ 143 w 593"/>
              <a:gd name="T51" fmla="*/ 473 h 504"/>
              <a:gd name="T52" fmla="*/ 177 w 593"/>
              <a:gd name="T53" fmla="*/ 480 h 504"/>
              <a:gd name="T54" fmla="*/ 216 w 593"/>
              <a:gd name="T55" fmla="*/ 487 h 504"/>
              <a:gd name="T56" fmla="*/ 229 w 593"/>
              <a:gd name="T57" fmla="*/ 486 h 504"/>
              <a:gd name="T58" fmla="*/ 230 w 593"/>
              <a:gd name="T59" fmla="*/ 435 h 504"/>
              <a:gd name="T60" fmla="*/ 247 w 593"/>
              <a:gd name="T61" fmla="*/ 429 h 504"/>
              <a:gd name="T62" fmla="*/ 283 w 593"/>
              <a:gd name="T63" fmla="*/ 435 h 504"/>
              <a:gd name="T64" fmla="*/ 327 w 593"/>
              <a:gd name="T65" fmla="*/ 442 h 504"/>
              <a:gd name="T66" fmla="*/ 342 w 593"/>
              <a:gd name="T67" fmla="*/ 440 h 504"/>
              <a:gd name="T68" fmla="*/ 360 w 593"/>
              <a:gd name="T69" fmla="*/ 378 h 504"/>
              <a:gd name="T70" fmla="*/ 505 w 593"/>
              <a:gd name="T71" fmla="*/ 352 h 504"/>
              <a:gd name="T72" fmla="*/ 485 w 593"/>
              <a:gd name="T73" fmla="*/ 299 h 504"/>
              <a:gd name="T74" fmla="*/ 581 w 593"/>
              <a:gd name="T75" fmla="*/ 243 h 504"/>
              <a:gd name="T76" fmla="*/ 531 w 593"/>
              <a:gd name="T77" fmla="*/ 184 h 504"/>
              <a:gd name="T78" fmla="*/ 589 w 593"/>
              <a:gd name="T79" fmla="*/ 128 h 504"/>
              <a:gd name="T80" fmla="*/ 557 w 593"/>
              <a:gd name="T81" fmla="*/ 106 h 504"/>
              <a:gd name="T82" fmla="*/ 580 w 593"/>
              <a:gd name="T83" fmla="*/ 37 h 504"/>
              <a:gd name="T84" fmla="*/ 564 w 593"/>
              <a:gd name="T85" fmla="*/ 27 h 504"/>
              <a:gd name="T86" fmla="*/ 541 w 593"/>
              <a:gd name="T87" fmla="*/ 34 h 504"/>
              <a:gd name="T88" fmla="*/ 521 w 593"/>
              <a:gd name="T89" fmla="*/ 41 h 504"/>
              <a:gd name="T90" fmla="*/ 518 w 593"/>
              <a:gd name="T91" fmla="*/ 41 h 504"/>
              <a:gd name="T92" fmla="*/ 500 w 593"/>
              <a:gd name="T93" fmla="*/ 15 h 504"/>
              <a:gd name="T94" fmla="*/ 499 w 593"/>
              <a:gd name="T95" fmla="*/ 14 h 504"/>
              <a:gd name="T96" fmla="*/ 471 w 593"/>
              <a:gd name="T97" fmla="*/ 32 h 504"/>
              <a:gd name="T98" fmla="*/ 442 w 593"/>
              <a:gd name="T99" fmla="*/ 50 h 504"/>
              <a:gd name="T100" fmla="*/ 440 w 593"/>
              <a:gd name="T101" fmla="*/ 50 h 504"/>
              <a:gd name="T102" fmla="*/ 406 w 593"/>
              <a:gd name="T103" fmla="*/ 0 h 504"/>
              <a:gd name="T104" fmla="*/ 404 w 593"/>
              <a:gd name="T105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93" h="504">
                <a:moveTo>
                  <a:pt x="404" y="0"/>
                </a:moveTo>
                <a:cubicBezTo>
                  <a:pt x="374" y="0"/>
                  <a:pt x="346" y="68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296" y="73"/>
                  <a:pt x="309" y="40"/>
                  <a:pt x="298" y="34"/>
                </a:cubicBezTo>
                <a:cubicBezTo>
                  <a:pt x="296" y="33"/>
                  <a:pt x="294" y="32"/>
                  <a:pt x="291" y="32"/>
                </a:cubicBezTo>
                <a:cubicBezTo>
                  <a:pt x="277" y="32"/>
                  <a:pt x="255" y="46"/>
                  <a:pt x="233" y="86"/>
                </a:cubicBezTo>
                <a:cubicBezTo>
                  <a:pt x="209" y="133"/>
                  <a:pt x="185" y="195"/>
                  <a:pt x="171" y="195"/>
                </a:cubicBezTo>
                <a:cubicBezTo>
                  <a:pt x="170" y="195"/>
                  <a:pt x="169" y="195"/>
                  <a:pt x="168" y="195"/>
                </a:cubicBezTo>
                <a:cubicBezTo>
                  <a:pt x="154" y="189"/>
                  <a:pt x="151" y="164"/>
                  <a:pt x="130" y="164"/>
                </a:cubicBezTo>
                <a:cubicBezTo>
                  <a:pt x="129" y="164"/>
                  <a:pt x="129" y="164"/>
                  <a:pt x="128" y="164"/>
                </a:cubicBezTo>
                <a:cubicBezTo>
                  <a:pt x="105" y="166"/>
                  <a:pt x="108" y="206"/>
                  <a:pt x="118" y="245"/>
                </a:cubicBezTo>
                <a:cubicBezTo>
                  <a:pt x="128" y="284"/>
                  <a:pt x="134" y="317"/>
                  <a:pt x="118" y="330"/>
                </a:cubicBezTo>
                <a:cubicBezTo>
                  <a:pt x="115" y="332"/>
                  <a:pt x="113" y="333"/>
                  <a:pt x="111" y="333"/>
                </a:cubicBezTo>
                <a:cubicBezTo>
                  <a:pt x="107" y="333"/>
                  <a:pt x="104" y="330"/>
                  <a:pt x="100" y="326"/>
                </a:cubicBezTo>
                <a:cubicBezTo>
                  <a:pt x="96" y="323"/>
                  <a:pt x="92" y="320"/>
                  <a:pt x="84" y="320"/>
                </a:cubicBezTo>
                <a:cubicBezTo>
                  <a:pt x="81" y="320"/>
                  <a:pt x="77" y="320"/>
                  <a:pt x="73" y="322"/>
                </a:cubicBezTo>
                <a:cubicBezTo>
                  <a:pt x="42" y="331"/>
                  <a:pt x="53" y="400"/>
                  <a:pt x="53" y="409"/>
                </a:cubicBezTo>
                <a:cubicBezTo>
                  <a:pt x="53" y="411"/>
                  <a:pt x="53" y="411"/>
                  <a:pt x="53" y="411"/>
                </a:cubicBezTo>
                <a:cubicBezTo>
                  <a:pt x="53" y="411"/>
                  <a:pt x="52" y="409"/>
                  <a:pt x="50" y="407"/>
                </a:cubicBezTo>
                <a:cubicBezTo>
                  <a:pt x="48" y="405"/>
                  <a:pt x="45" y="403"/>
                  <a:pt x="41" y="403"/>
                </a:cubicBezTo>
                <a:cubicBezTo>
                  <a:pt x="37" y="403"/>
                  <a:pt x="32" y="405"/>
                  <a:pt x="26" y="409"/>
                </a:cubicBezTo>
                <a:cubicBezTo>
                  <a:pt x="0" y="427"/>
                  <a:pt x="63" y="486"/>
                  <a:pt x="63" y="486"/>
                </a:cubicBezTo>
                <a:cubicBezTo>
                  <a:pt x="63" y="486"/>
                  <a:pt x="81" y="500"/>
                  <a:pt x="102" y="504"/>
                </a:cubicBezTo>
                <a:cubicBezTo>
                  <a:pt x="103" y="504"/>
                  <a:pt x="104" y="504"/>
                  <a:pt x="105" y="504"/>
                </a:cubicBezTo>
                <a:cubicBezTo>
                  <a:pt x="122" y="504"/>
                  <a:pt x="116" y="482"/>
                  <a:pt x="134" y="474"/>
                </a:cubicBezTo>
                <a:cubicBezTo>
                  <a:pt x="137" y="473"/>
                  <a:pt x="140" y="473"/>
                  <a:pt x="143" y="473"/>
                </a:cubicBezTo>
                <a:cubicBezTo>
                  <a:pt x="152" y="473"/>
                  <a:pt x="164" y="476"/>
                  <a:pt x="177" y="480"/>
                </a:cubicBezTo>
                <a:cubicBezTo>
                  <a:pt x="190" y="484"/>
                  <a:pt x="203" y="487"/>
                  <a:pt x="216" y="487"/>
                </a:cubicBezTo>
                <a:cubicBezTo>
                  <a:pt x="220" y="487"/>
                  <a:pt x="225" y="487"/>
                  <a:pt x="229" y="486"/>
                </a:cubicBezTo>
                <a:cubicBezTo>
                  <a:pt x="259" y="478"/>
                  <a:pt x="216" y="455"/>
                  <a:pt x="230" y="435"/>
                </a:cubicBezTo>
                <a:cubicBezTo>
                  <a:pt x="234" y="431"/>
                  <a:pt x="239" y="429"/>
                  <a:pt x="247" y="429"/>
                </a:cubicBezTo>
                <a:cubicBezTo>
                  <a:pt x="256" y="429"/>
                  <a:pt x="269" y="432"/>
                  <a:pt x="283" y="435"/>
                </a:cubicBezTo>
                <a:cubicBezTo>
                  <a:pt x="297" y="438"/>
                  <a:pt x="312" y="442"/>
                  <a:pt x="327" y="442"/>
                </a:cubicBezTo>
                <a:cubicBezTo>
                  <a:pt x="332" y="442"/>
                  <a:pt x="337" y="441"/>
                  <a:pt x="342" y="440"/>
                </a:cubicBezTo>
                <a:cubicBezTo>
                  <a:pt x="386" y="432"/>
                  <a:pt x="347" y="401"/>
                  <a:pt x="360" y="378"/>
                </a:cubicBezTo>
                <a:cubicBezTo>
                  <a:pt x="373" y="356"/>
                  <a:pt x="476" y="378"/>
                  <a:pt x="505" y="352"/>
                </a:cubicBezTo>
                <a:cubicBezTo>
                  <a:pt x="534" y="326"/>
                  <a:pt x="485" y="318"/>
                  <a:pt x="485" y="299"/>
                </a:cubicBezTo>
                <a:cubicBezTo>
                  <a:pt x="485" y="279"/>
                  <a:pt x="570" y="281"/>
                  <a:pt x="581" y="243"/>
                </a:cubicBezTo>
                <a:cubicBezTo>
                  <a:pt x="593" y="205"/>
                  <a:pt x="529" y="201"/>
                  <a:pt x="531" y="184"/>
                </a:cubicBezTo>
                <a:cubicBezTo>
                  <a:pt x="532" y="166"/>
                  <a:pt x="589" y="148"/>
                  <a:pt x="589" y="128"/>
                </a:cubicBezTo>
                <a:cubicBezTo>
                  <a:pt x="589" y="109"/>
                  <a:pt x="557" y="123"/>
                  <a:pt x="557" y="106"/>
                </a:cubicBezTo>
                <a:cubicBezTo>
                  <a:pt x="557" y="88"/>
                  <a:pt x="593" y="63"/>
                  <a:pt x="580" y="37"/>
                </a:cubicBezTo>
                <a:cubicBezTo>
                  <a:pt x="576" y="30"/>
                  <a:pt x="570" y="27"/>
                  <a:pt x="564" y="27"/>
                </a:cubicBezTo>
                <a:cubicBezTo>
                  <a:pt x="557" y="27"/>
                  <a:pt x="549" y="31"/>
                  <a:pt x="541" y="34"/>
                </a:cubicBezTo>
                <a:cubicBezTo>
                  <a:pt x="533" y="38"/>
                  <a:pt x="526" y="41"/>
                  <a:pt x="521" y="41"/>
                </a:cubicBezTo>
                <a:cubicBezTo>
                  <a:pt x="520" y="41"/>
                  <a:pt x="519" y="41"/>
                  <a:pt x="518" y="41"/>
                </a:cubicBezTo>
                <a:cubicBezTo>
                  <a:pt x="505" y="36"/>
                  <a:pt x="511" y="18"/>
                  <a:pt x="500" y="15"/>
                </a:cubicBezTo>
                <a:cubicBezTo>
                  <a:pt x="499" y="14"/>
                  <a:pt x="499" y="14"/>
                  <a:pt x="499" y="14"/>
                </a:cubicBezTo>
                <a:cubicBezTo>
                  <a:pt x="493" y="14"/>
                  <a:pt x="482" y="23"/>
                  <a:pt x="471" y="32"/>
                </a:cubicBezTo>
                <a:cubicBezTo>
                  <a:pt x="460" y="41"/>
                  <a:pt x="449" y="50"/>
                  <a:pt x="442" y="50"/>
                </a:cubicBezTo>
                <a:cubicBezTo>
                  <a:pt x="441" y="50"/>
                  <a:pt x="440" y="50"/>
                  <a:pt x="440" y="50"/>
                </a:cubicBezTo>
                <a:cubicBezTo>
                  <a:pt x="425" y="47"/>
                  <a:pt x="437" y="3"/>
                  <a:pt x="406" y="0"/>
                </a:cubicBezTo>
                <a:cubicBezTo>
                  <a:pt x="405" y="0"/>
                  <a:pt x="404" y="0"/>
                  <a:pt x="404" y="0"/>
                </a:cubicBezTo>
              </a:path>
            </a:pathLst>
          </a:custGeom>
          <a:solidFill>
            <a:srgbClr val="FEFFF8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1"/>
          <p:cNvSpPr/>
          <p:nvPr/>
        </p:nvSpPr>
        <p:spPr bwMode="auto">
          <a:xfrm rot="1070090" flipH="1">
            <a:off x="9475740" y="90870"/>
            <a:ext cx="3676348" cy="3126052"/>
          </a:xfrm>
          <a:custGeom>
            <a:avLst/>
            <a:gdLst>
              <a:gd name="T0" fmla="*/ 404 w 593"/>
              <a:gd name="T1" fmla="*/ 0 h 504"/>
              <a:gd name="T2" fmla="*/ 311 w 593"/>
              <a:gd name="T3" fmla="*/ 73 h 504"/>
              <a:gd name="T4" fmla="*/ 310 w 593"/>
              <a:gd name="T5" fmla="*/ 73 h 504"/>
              <a:gd name="T6" fmla="*/ 298 w 593"/>
              <a:gd name="T7" fmla="*/ 34 h 504"/>
              <a:gd name="T8" fmla="*/ 291 w 593"/>
              <a:gd name="T9" fmla="*/ 32 h 504"/>
              <a:gd name="T10" fmla="*/ 233 w 593"/>
              <a:gd name="T11" fmla="*/ 86 h 504"/>
              <a:gd name="T12" fmla="*/ 171 w 593"/>
              <a:gd name="T13" fmla="*/ 195 h 504"/>
              <a:gd name="T14" fmla="*/ 168 w 593"/>
              <a:gd name="T15" fmla="*/ 195 h 504"/>
              <a:gd name="T16" fmla="*/ 130 w 593"/>
              <a:gd name="T17" fmla="*/ 164 h 504"/>
              <a:gd name="T18" fmla="*/ 128 w 593"/>
              <a:gd name="T19" fmla="*/ 164 h 504"/>
              <a:gd name="T20" fmla="*/ 118 w 593"/>
              <a:gd name="T21" fmla="*/ 245 h 504"/>
              <a:gd name="T22" fmla="*/ 118 w 593"/>
              <a:gd name="T23" fmla="*/ 330 h 504"/>
              <a:gd name="T24" fmla="*/ 111 w 593"/>
              <a:gd name="T25" fmla="*/ 333 h 504"/>
              <a:gd name="T26" fmla="*/ 100 w 593"/>
              <a:gd name="T27" fmla="*/ 326 h 504"/>
              <a:gd name="T28" fmla="*/ 84 w 593"/>
              <a:gd name="T29" fmla="*/ 320 h 504"/>
              <a:gd name="T30" fmla="*/ 73 w 593"/>
              <a:gd name="T31" fmla="*/ 322 h 504"/>
              <a:gd name="T32" fmla="*/ 53 w 593"/>
              <a:gd name="T33" fmla="*/ 409 h 504"/>
              <a:gd name="T34" fmla="*/ 53 w 593"/>
              <a:gd name="T35" fmla="*/ 411 h 504"/>
              <a:gd name="T36" fmla="*/ 50 w 593"/>
              <a:gd name="T37" fmla="*/ 407 h 504"/>
              <a:gd name="T38" fmla="*/ 41 w 593"/>
              <a:gd name="T39" fmla="*/ 403 h 504"/>
              <a:gd name="T40" fmla="*/ 26 w 593"/>
              <a:gd name="T41" fmla="*/ 409 h 504"/>
              <a:gd name="T42" fmla="*/ 63 w 593"/>
              <a:gd name="T43" fmla="*/ 486 h 504"/>
              <a:gd name="T44" fmla="*/ 102 w 593"/>
              <a:gd name="T45" fmla="*/ 504 h 504"/>
              <a:gd name="T46" fmla="*/ 105 w 593"/>
              <a:gd name="T47" fmla="*/ 504 h 504"/>
              <a:gd name="T48" fmla="*/ 134 w 593"/>
              <a:gd name="T49" fmla="*/ 474 h 504"/>
              <a:gd name="T50" fmla="*/ 143 w 593"/>
              <a:gd name="T51" fmla="*/ 473 h 504"/>
              <a:gd name="T52" fmla="*/ 177 w 593"/>
              <a:gd name="T53" fmla="*/ 480 h 504"/>
              <a:gd name="T54" fmla="*/ 216 w 593"/>
              <a:gd name="T55" fmla="*/ 487 h 504"/>
              <a:gd name="T56" fmla="*/ 229 w 593"/>
              <a:gd name="T57" fmla="*/ 486 h 504"/>
              <a:gd name="T58" fmla="*/ 230 w 593"/>
              <a:gd name="T59" fmla="*/ 435 h 504"/>
              <a:gd name="T60" fmla="*/ 247 w 593"/>
              <a:gd name="T61" fmla="*/ 429 h 504"/>
              <a:gd name="T62" fmla="*/ 283 w 593"/>
              <a:gd name="T63" fmla="*/ 435 h 504"/>
              <a:gd name="T64" fmla="*/ 327 w 593"/>
              <a:gd name="T65" fmla="*/ 442 h 504"/>
              <a:gd name="T66" fmla="*/ 342 w 593"/>
              <a:gd name="T67" fmla="*/ 440 h 504"/>
              <a:gd name="T68" fmla="*/ 360 w 593"/>
              <a:gd name="T69" fmla="*/ 378 h 504"/>
              <a:gd name="T70" fmla="*/ 505 w 593"/>
              <a:gd name="T71" fmla="*/ 352 h 504"/>
              <a:gd name="T72" fmla="*/ 485 w 593"/>
              <a:gd name="T73" fmla="*/ 299 h 504"/>
              <a:gd name="T74" fmla="*/ 581 w 593"/>
              <a:gd name="T75" fmla="*/ 243 h 504"/>
              <a:gd name="T76" fmla="*/ 531 w 593"/>
              <a:gd name="T77" fmla="*/ 184 h 504"/>
              <a:gd name="T78" fmla="*/ 589 w 593"/>
              <a:gd name="T79" fmla="*/ 128 h 504"/>
              <a:gd name="T80" fmla="*/ 557 w 593"/>
              <a:gd name="T81" fmla="*/ 106 h 504"/>
              <a:gd name="T82" fmla="*/ 580 w 593"/>
              <a:gd name="T83" fmla="*/ 37 h 504"/>
              <a:gd name="T84" fmla="*/ 564 w 593"/>
              <a:gd name="T85" fmla="*/ 27 h 504"/>
              <a:gd name="T86" fmla="*/ 541 w 593"/>
              <a:gd name="T87" fmla="*/ 34 h 504"/>
              <a:gd name="T88" fmla="*/ 521 w 593"/>
              <a:gd name="T89" fmla="*/ 41 h 504"/>
              <a:gd name="T90" fmla="*/ 518 w 593"/>
              <a:gd name="T91" fmla="*/ 41 h 504"/>
              <a:gd name="T92" fmla="*/ 500 w 593"/>
              <a:gd name="T93" fmla="*/ 15 h 504"/>
              <a:gd name="T94" fmla="*/ 499 w 593"/>
              <a:gd name="T95" fmla="*/ 14 h 504"/>
              <a:gd name="T96" fmla="*/ 471 w 593"/>
              <a:gd name="T97" fmla="*/ 32 h 504"/>
              <a:gd name="T98" fmla="*/ 442 w 593"/>
              <a:gd name="T99" fmla="*/ 50 h 504"/>
              <a:gd name="T100" fmla="*/ 440 w 593"/>
              <a:gd name="T101" fmla="*/ 50 h 504"/>
              <a:gd name="T102" fmla="*/ 406 w 593"/>
              <a:gd name="T103" fmla="*/ 0 h 504"/>
              <a:gd name="T104" fmla="*/ 404 w 593"/>
              <a:gd name="T105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93" h="504">
                <a:moveTo>
                  <a:pt x="404" y="0"/>
                </a:moveTo>
                <a:cubicBezTo>
                  <a:pt x="374" y="0"/>
                  <a:pt x="346" y="68"/>
                  <a:pt x="311" y="73"/>
                </a:cubicBezTo>
                <a:cubicBezTo>
                  <a:pt x="311" y="73"/>
                  <a:pt x="310" y="73"/>
                  <a:pt x="310" y="73"/>
                </a:cubicBezTo>
                <a:cubicBezTo>
                  <a:pt x="296" y="73"/>
                  <a:pt x="309" y="40"/>
                  <a:pt x="298" y="34"/>
                </a:cubicBezTo>
                <a:cubicBezTo>
                  <a:pt x="296" y="33"/>
                  <a:pt x="294" y="32"/>
                  <a:pt x="291" y="32"/>
                </a:cubicBezTo>
                <a:cubicBezTo>
                  <a:pt x="277" y="32"/>
                  <a:pt x="255" y="46"/>
                  <a:pt x="233" y="86"/>
                </a:cubicBezTo>
                <a:cubicBezTo>
                  <a:pt x="209" y="133"/>
                  <a:pt x="185" y="195"/>
                  <a:pt x="171" y="195"/>
                </a:cubicBezTo>
                <a:cubicBezTo>
                  <a:pt x="170" y="195"/>
                  <a:pt x="169" y="195"/>
                  <a:pt x="168" y="195"/>
                </a:cubicBezTo>
                <a:cubicBezTo>
                  <a:pt x="154" y="189"/>
                  <a:pt x="151" y="164"/>
                  <a:pt x="130" y="164"/>
                </a:cubicBezTo>
                <a:cubicBezTo>
                  <a:pt x="129" y="164"/>
                  <a:pt x="129" y="164"/>
                  <a:pt x="128" y="164"/>
                </a:cubicBezTo>
                <a:cubicBezTo>
                  <a:pt x="105" y="166"/>
                  <a:pt x="108" y="206"/>
                  <a:pt x="118" y="245"/>
                </a:cubicBezTo>
                <a:cubicBezTo>
                  <a:pt x="128" y="284"/>
                  <a:pt x="134" y="317"/>
                  <a:pt x="118" y="330"/>
                </a:cubicBezTo>
                <a:cubicBezTo>
                  <a:pt x="115" y="332"/>
                  <a:pt x="113" y="333"/>
                  <a:pt x="111" y="333"/>
                </a:cubicBezTo>
                <a:cubicBezTo>
                  <a:pt x="107" y="333"/>
                  <a:pt x="104" y="330"/>
                  <a:pt x="100" y="326"/>
                </a:cubicBezTo>
                <a:cubicBezTo>
                  <a:pt x="96" y="323"/>
                  <a:pt x="92" y="320"/>
                  <a:pt x="84" y="320"/>
                </a:cubicBezTo>
                <a:cubicBezTo>
                  <a:pt x="81" y="320"/>
                  <a:pt x="77" y="320"/>
                  <a:pt x="73" y="322"/>
                </a:cubicBezTo>
                <a:cubicBezTo>
                  <a:pt x="42" y="331"/>
                  <a:pt x="53" y="400"/>
                  <a:pt x="53" y="409"/>
                </a:cubicBezTo>
                <a:cubicBezTo>
                  <a:pt x="53" y="411"/>
                  <a:pt x="53" y="411"/>
                  <a:pt x="53" y="411"/>
                </a:cubicBezTo>
                <a:cubicBezTo>
                  <a:pt x="53" y="411"/>
                  <a:pt x="52" y="409"/>
                  <a:pt x="50" y="407"/>
                </a:cubicBezTo>
                <a:cubicBezTo>
                  <a:pt x="48" y="405"/>
                  <a:pt x="45" y="403"/>
                  <a:pt x="41" y="403"/>
                </a:cubicBezTo>
                <a:cubicBezTo>
                  <a:pt x="37" y="403"/>
                  <a:pt x="32" y="405"/>
                  <a:pt x="26" y="409"/>
                </a:cubicBezTo>
                <a:cubicBezTo>
                  <a:pt x="0" y="427"/>
                  <a:pt x="63" y="486"/>
                  <a:pt x="63" y="486"/>
                </a:cubicBezTo>
                <a:cubicBezTo>
                  <a:pt x="63" y="486"/>
                  <a:pt x="81" y="500"/>
                  <a:pt x="102" y="504"/>
                </a:cubicBezTo>
                <a:cubicBezTo>
                  <a:pt x="103" y="504"/>
                  <a:pt x="104" y="504"/>
                  <a:pt x="105" y="504"/>
                </a:cubicBezTo>
                <a:cubicBezTo>
                  <a:pt x="122" y="504"/>
                  <a:pt x="116" y="482"/>
                  <a:pt x="134" y="474"/>
                </a:cubicBezTo>
                <a:cubicBezTo>
                  <a:pt x="137" y="473"/>
                  <a:pt x="140" y="473"/>
                  <a:pt x="143" y="473"/>
                </a:cubicBezTo>
                <a:cubicBezTo>
                  <a:pt x="152" y="473"/>
                  <a:pt x="164" y="476"/>
                  <a:pt x="177" y="480"/>
                </a:cubicBezTo>
                <a:cubicBezTo>
                  <a:pt x="190" y="484"/>
                  <a:pt x="203" y="487"/>
                  <a:pt x="216" y="487"/>
                </a:cubicBezTo>
                <a:cubicBezTo>
                  <a:pt x="220" y="487"/>
                  <a:pt x="225" y="487"/>
                  <a:pt x="229" y="486"/>
                </a:cubicBezTo>
                <a:cubicBezTo>
                  <a:pt x="259" y="478"/>
                  <a:pt x="216" y="455"/>
                  <a:pt x="230" y="435"/>
                </a:cubicBezTo>
                <a:cubicBezTo>
                  <a:pt x="234" y="431"/>
                  <a:pt x="239" y="429"/>
                  <a:pt x="247" y="429"/>
                </a:cubicBezTo>
                <a:cubicBezTo>
                  <a:pt x="256" y="429"/>
                  <a:pt x="269" y="432"/>
                  <a:pt x="283" y="435"/>
                </a:cubicBezTo>
                <a:cubicBezTo>
                  <a:pt x="297" y="438"/>
                  <a:pt x="312" y="442"/>
                  <a:pt x="327" y="442"/>
                </a:cubicBezTo>
                <a:cubicBezTo>
                  <a:pt x="332" y="442"/>
                  <a:pt x="337" y="441"/>
                  <a:pt x="342" y="440"/>
                </a:cubicBezTo>
                <a:cubicBezTo>
                  <a:pt x="386" y="432"/>
                  <a:pt x="347" y="401"/>
                  <a:pt x="360" y="378"/>
                </a:cubicBezTo>
                <a:cubicBezTo>
                  <a:pt x="373" y="356"/>
                  <a:pt x="476" y="378"/>
                  <a:pt x="505" y="352"/>
                </a:cubicBezTo>
                <a:cubicBezTo>
                  <a:pt x="534" y="326"/>
                  <a:pt x="485" y="318"/>
                  <a:pt x="485" y="299"/>
                </a:cubicBezTo>
                <a:cubicBezTo>
                  <a:pt x="485" y="279"/>
                  <a:pt x="570" y="281"/>
                  <a:pt x="581" y="243"/>
                </a:cubicBezTo>
                <a:cubicBezTo>
                  <a:pt x="593" y="205"/>
                  <a:pt x="529" y="201"/>
                  <a:pt x="531" y="184"/>
                </a:cubicBezTo>
                <a:cubicBezTo>
                  <a:pt x="532" y="166"/>
                  <a:pt x="589" y="148"/>
                  <a:pt x="589" y="128"/>
                </a:cubicBezTo>
                <a:cubicBezTo>
                  <a:pt x="589" y="109"/>
                  <a:pt x="557" y="123"/>
                  <a:pt x="557" y="106"/>
                </a:cubicBezTo>
                <a:cubicBezTo>
                  <a:pt x="557" y="88"/>
                  <a:pt x="593" y="63"/>
                  <a:pt x="580" y="37"/>
                </a:cubicBezTo>
                <a:cubicBezTo>
                  <a:pt x="576" y="30"/>
                  <a:pt x="570" y="27"/>
                  <a:pt x="564" y="27"/>
                </a:cubicBezTo>
                <a:cubicBezTo>
                  <a:pt x="557" y="27"/>
                  <a:pt x="549" y="31"/>
                  <a:pt x="541" y="34"/>
                </a:cubicBezTo>
                <a:cubicBezTo>
                  <a:pt x="533" y="38"/>
                  <a:pt x="526" y="41"/>
                  <a:pt x="521" y="41"/>
                </a:cubicBezTo>
                <a:cubicBezTo>
                  <a:pt x="520" y="41"/>
                  <a:pt x="519" y="41"/>
                  <a:pt x="518" y="41"/>
                </a:cubicBezTo>
                <a:cubicBezTo>
                  <a:pt x="505" y="36"/>
                  <a:pt x="511" y="18"/>
                  <a:pt x="500" y="15"/>
                </a:cubicBezTo>
                <a:cubicBezTo>
                  <a:pt x="499" y="14"/>
                  <a:pt x="499" y="14"/>
                  <a:pt x="499" y="14"/>
                </a:cubicBezTo>
                <a:cubicBezTo>
                  <a:pt x="493" y="14"/>
                  <a:pt x="482" y="23"/>
                  <a:pt x="471" y="32"/>
                </a:cubicBezTo>
                <a:cubicBezTo>
                  <a:pt x="460" y="41"/>
                  <a:pt x="449" y="50"/>
                  <a:pt x="442" y="50"/>
                </a:cubicBezTo>
                <a:cubicBezTo>
                  <a:pt x="441" y="50"/>
                  <a:pt x="440" y="50"/>
                  <a:pt x="440" y="50"/>
                </a:cubicBezTo>
                <a:cubicBezTo>
                  <a:pt x="425" y="47"/>
                  <a:pt x="437" y="3"/>
                  <a:pt x="406" y="0"/>
                </a:cubicBezTo>
                <a:cubicBezTo>
                  <a:pt x="405" y="0"/>
                  <a:pt x="404" y="0"/>
                  <a:pt x="404" y="0"/>
                </a:cubicBezTo>
              </a:path>
            </a:pathLst>
          </a:custGeom>
          <a:solidFill>
            <a:srgbClr val="FEFFF8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文本框 176"/>
          <p:cNvSpPr txBox="1"/>
          <p:nvPr/>
        </p:nvSpPr>
        <p:spPr>
          <a:xfrm>
            <a:off x="2545451" y="3611145"/>
            <a:ext cx="2338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PART 1</a:t>
            </a: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    在此添加标题</a:t>
            </a:r>
          </a:p>
        </p:txBody>
      </p:sp>
      <p:sp>
        <p:nvSpPr>
          <p:cNvPr id="178" name="文本框 177"/>
          <p:cNvSpPr txBox="1"/>
          <p:nvPr/>
        </p:nvSpPr>
        <p:spPr>
          <a:xfrm>
            <a:off x="6933675" y="3611145"/>
            <a:ext cx="2338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PART 2</a:t>
            </a: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    在此添加标题</a:t>
            </a:r>
          </a:p>
        </p:txBody>
      </p:sp>
      <p:sp>
        <p:nvSpPr>
          <p:cNvPr id="179" name="文本框 178"/>
          <p:cNvSpPr txBox="1"/>
          <p:nvPr/>
        </p:nvSpPr>
        <p:spPr>
          <a:xfrm>
            <a:off x="2545451" y="4222628"/>
            <a:ext cx="2338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PART 3</a:t>
            </a: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    在此添加标题</a:t>
            </a:r>
          </a:p>
        </p:txBody>
      </p:sp>
      <p:sp>
        <p:nvSpPr>
          <p:cNvPr id="180" name="文本框 179"/>
          <p:cNvSpPr txBox="1"/>
          <p:nvPr/>
        </p:nvSpPr>
        <p:spPr>
          <a:xfrm>
            <a:off x="6933675" y="4222628"/>
            <a:ext cx="2338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PART 4</a:t>
            </a: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+mn-ea"/>
              </a:rPr>
              <a:t>    在此添加标题</a:t>
            </a:r>
          </a:p>
        </p:txBody>
      </p:sp>
      <p:grpSp>
        <p:nvGrpSpPr>
          <p:cNvPr id="182" name="组合 181"/>
          <p:cNvGrpSpPr/>
          <p:nvPr/>
        </p:nvGrpSpPr>
        <p:grpSpPr>
          <a:xfrm rot="9300757">
            <a:off x="4115045" y="-1125893"/>
            <a:ext cx="4287059" cy="4601505"/>
            <a:chOff x="5162550" y="2620963"/>
            <a:chExt cx="2185988" cy="2346325"/>
          </a:xfrm>
        </p:grpSpPr>
        <p:sp>
          <p:nvSpPr>
            <p:cNvPr id="183" name="Freeform 209"/>
            <p:cNvSpPr/>
            <p:nvPr/>
          </p:nvSpPr>
          <p:spPr bwMode="auto">
            <a:xfrm>
              <a:off x="5243513" y="2620963"/>
              <a:ext cx="2105025" cy="2346325"/>
            </a:xfrm>
            <a:custGeom>
              <a:avLst/>
              <a:gdLst>
                <a:gd name="T0" fmla="*/ 159 w 495"/>
                <a:gd name="T1" fmla="*/ 355 h 552"/>
                <a:gd name="T2" fmla="*/ 77 w 495"/>
                <a:gd name="T3" fmla="*/ 334 h 552"/>
                <a:gd name="T4" fmla="*/ 26 w 495"/>
                <a:gd name="T5" fmla="*/ 302 h 552"/>
                <a:gd name="T6" fmla="*/ 64 w 495"/>
                <a:gd name="T7" fmla="*/ 286 h 552"/>
                <a:gd name="T8" fmla="*/ 0 w 495"/>
                <a:gd name="T9" fmla="*/ 239 h 552"/>
                <a:gd name="T10" fmla="*/ 35 w 495"/>
                <a:gd name="T11" fmla="*/ 233 h 552"/>
                <a:gd name="T12" fmla="*/ 20 w 495"/>
                <a:gd name="T13" fmla="*/ 178 h 552"/>
                <a:gd name="T14" fmla="*/ 2 w 495"/>
                <a:gd name="T15" fmla="*/ 137 h 552"/>
                <a:gd name="T16" fmla="*/ 51 w 495"/>
                <a:gd name="T17" fmla="*/ 158 h 552"/>
                <a:gd name="T18" fmla="*/ 89 w 495"/>
                <a:gd name="T19" fmla="*/ 180 h 552"/>
                <a:gd name="T20" fmla="*/ 99 w 495"/>
                <a:gd name="T21" fmla="*/ 125 h 552"/>
                <a:gd name="T22" fmla="*/ 84 w 495"/>
                <a:gd name="T23" fmla="*/ 65 h 552"/>
                <a:gd name="T24" fmla="*/ 140 w 495"/>
                <a:gd name="T25" fmla="*/ 84 h 552"/>
                <a:gd name="T26" fmla="*/ 166 w 495"/>
                <a:gd name="T27" fmla="*/ 15 h 552"/>
                <a:gd name="T28" fmla="*/ 210 w 495"/>
                <a:gd name="T29" fmla="*/ 38 h 552"/>
                <a:gd name="T30" fmla="*/ 246 w 495"/>
                <a:gd name="T31" fmla="*/ 0 h 552"/>
                <a:gd name="T32" fmla="*/ 245 w 495"/>
                <a:gd name="T33" fmla="*/ 51 h 552"/>
                <a:gd name="T34" fmla="*/ 285 w 495"/>
                <a:gd name="T35" fmla="*/ 50 h 552"/>
                <a:gd name="T36" fmla="*/ 283 w 495"/>
                <a:gd name="T37" fmla="*/ 150 h 552"/>
                <a:gd name="T38" fmla="*/ 371 w 495"/>
                <a:gd name="T39" fmla="*/ 87 h 552"/>
                <a:gd name="T40" fmla="*/ 404 w 495"/>
                <a:gd name="T41" fmla="*/ 130 h 552"/>
                <a:gd name="T42" fmla="*/ 460 w 495"/>
                <a:gd name="T43" fmla="*/ 110 h 552"/>
                <a:gd name="T44" fmla="*/ 447 w 495"/>
                <a:gd name="T45" fmla="*/ 157 h 552"/>
                <a:gd name="T46" fmla="*/ 475 w 495"/>
                <a:gd name="T47" fmla="*/ 172 h 552"/>
                <a:gd name="T48" fmla="*/ 426 w 495"/>
                <a:gd name="T49" fmla="*/ 225 h 552"/>
                <a:gd name="T50" fmla="*/ 484 w 495"/>
                <a:gd name="T51" fmla="*/ 253 h 552"/>
                <a:gd name="T52" fmla="*/ 398 w 495"/>
                <a:gd name="T53" fmla="*/ 295 h 552"/>
                <a:gd name="T54" fmla="*/ 398 w 495"/>
                <a:gd name="T55" fmla="*/ 331 h 552"/>
                <a:gd name="T56" fmla="*/ 457 w 495"/>
                <a:gd name="T57" fmla="*/ 344 h 552"/>
                <a:gd name="T58" fmla="*/ 446 w 495"/>
                <a:gd name="T59" fmla="*/ 362 h 552"/>
                <a:gd name="T60" fmla="*/ 495 w 495"/>
                <a:gd name="T61" fmla="*/ 401 h 552"/>
                <a:gd name="T62" fmla="*/ 454 w 495"/>
                <a:gd name="T63" fmla="*/ 409 h 552"/>
                <a:gd name="T64" fmla="*/ 445 w 495"/>
                <a:gd name="T65" fmla="*/ 436 h 552"/>
                <a:gd name="T66" fmla="*/ 394 w 495"/>
                <a:gd name="T67" fmla="*/ 434 h 552"/>
                <a:gd name="T68" fmla="*/ 403 w 495"/>
                <a:gd name="T69" fmla="*/ 491 h 552"/>
                <a:gd name="T70" fmla="*/ 291 w 495"/>
                <a:gd name="T71" fmla="*/ 450 h 552"/>
                <a:gd name="T72" fmla="*/ 300 w 495"/>
                <a:gd name="T73" fmla="*/ 552 h 552"/>
                <a:gd name="T74" fmla="*/ 243 w 495"/>
                <a:gd name="T75" fmla="*/ 504 h 552"/>
                <a:gd name="T76" fmla="*/ 225 w 495"/>
                <a:gd name="T77" fmla="*/ 507 h 552"/>
                <a:gd name="T78" fmla="*/ 203 w 495"/>
                <a:gd name="T79" fmla="*/ 462 h 552"/>
                <a:gd name="T80" fmla="*/ 168 w 495"/>
                <a:gd name="T81" fmla="*/ 461 h 552"/>
                <a:gd name="T82" fmla="*/ 155 w 495"/>
                <a:gd name="T83" fmla="*/ 391 h 552"/>
                <a:gd name="T84" fmla="*/ 159 w 495"/>
                <a:gd name="T85" fmla="*/ 35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5" h="552">
                  <a:moveTo>
                    <a:pt x="159" y="355"/>
                  </a:moveTo>
                  <a:cubicBezTo>
                    <a:pt x="159" y="355"/>
                    <a:pt x="110" y="351"/>
                    <a:pt x="77" y="334"/>
                  </a:cubicBezTo>
                  <a:cubicBezTo>
                    <a:pt x="44" y="318"/>
                    <a:pt x="26" y="302"/>
                    <a:pt x="26" y="302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4" y="207"/>
                    <a:pt x="20" y="178"/>
                  </a:cubicBezTo>
                  <a:cubicBezTo>
                    <a:pt x="7" y="150"/>
                    <a:pt x="2" y="137"/>
                    <a:pt x="2" y="137"/>
                  </a:cubicBezTo>
                  <a:cubicBezTo>
                    <a:pt x="2" y="137"/>
                    <a:pt x="32" y="145"/>
                    <a:pt x="51" y="158"/>
                  </a:cubicBezTo>
                  <a:cubicBezTo>
                    <a:pt x="70" y="170"/>
                    <a:pt x="89" y="180"/>
                    <a:pt x="89" y="180"/>
                  </a:cubicBezTo>
                  <a:cubicBezTo>
                    <a:pt x="89" y="180"/>
                    <a:pt x="97" y="148"/>
                    <a:pt x="99" y="125"/>
                  </a:cubicBezTo>
                  <a:cubicBezTo>
                    <a:pt x="101" y="102"/>
                    <a:pt x="84" y="65"/>
                    <a:pt x="84" y="65"/>
                  </a:cubicBezTo>
                  <a:cubicBezTo>
                    <a:pt x="84" y="65"/>
                    <a:pt x="119" y="99"/>
                    <a:pt x="140" y="84"/>
                  </a:cubicBezTo>
                  <a:cubicBezTo>
                    <a:pt x="162" y="68"/>
                    <a:pt x="166" y="15"/>
                    <a:pt x="166" y="15"/>
                  </a:cubicBezTo>
                  <a:cubicBezTo>
                    <a:pt x="166" y="15"/>
                    <a:pt x="183" y="63"/>
                    <a:pt x="210" y="38"/>
                  </a:cubicBezTo>
                  <a:cubicBezTo>
                    <a:pt x="237" y="12"/>
                    <a:pt x="246" y="0"/>
                    <a:pt x="246" y="0"/>
                  </a:cubicBezTo>
                  <a:cubicBezTo>
                    <a:pt x="246" y="0"/>
                    <a:pt x="226" y="45"/>
                    <a:pt x="245" y="51"/>
                  </a:cubicBezTo>
                  <a:cubicBezTo>
                    <a:pt x="264" y="56"/>
                    <a:pt x="285" y="50"/>
                    <a:pt x="285" y="50"/>
                  </a:cubicBezTo>
                  <a:cubicBezTo>
                    <a:pt x="285" y="50"/>
                    <a:pt x="243" y="128"/>
                    <a:pt x="283" y="150"/>
                  </a:cubicBezTo>
                  <a:cubicBezTo>
                    <a:pt x="323" y="172"/>
                    <a:pt x="371" y="87"/>
                    <a:pt x="371" y="87"/>
                  </a:cubicBezTo>
                  <a:cubicBezTo>
                    <a:pt x="371" y="87"/>
                    <a:pt x="374" y="129"/>
                    <a:pt x="404" y="130"/>
                  </a:cubicBezTo>
                  <a:cubicBezTo>
                    <a:pt x="434" y="130"/>
                    <a:pt x="460" y="110"/>
                    <a:pt x="460" y="110"/>
                  </a:cubicBezTo>
                  <a:cubicBezTo>
                    <a:pt x="460" y="110"/>
                    <a:pt x="439" y="143"/>
                    <a:pt x="447" y="157"/>
                  </a:cubicBezTo>
                  <a:cubicBezTo>
                    <a:pt x="456" y="171"/>
                    <a:pt x="475" y="172"/>
                    <a:pt x="475" y="172"/>
                  </a:cubicBezTo>
                  <a:cubicBezTo>
                    <a:pt x="475" y="172"/>
                    <a:pt x="420" y="209"/>
                    <a:pt x="426" y="225"/>
                  </a:cubicBezTo>
                  <a:cubicBezTo>
                    <a:pt x="433" y="241"/>
                    <a:pt x="484" y="253"/>
                    <a:pt x="484" y="253"/>
                  </a:cubicBezTo>
                  <a:cubicBezTo>
                    <a:pt x="484" y="253"/>
                    <a:pt x="416" y="276"/>
                    <a:pt x="398" y="295"/>
                  </a:cubicBezTo>
                  <a:cubicBezTo>
                    <a:pt x="380" y="314"/>
                    <a:pt x="364" y="325"/>
                    <a:pt x="398" y="331"/>
                  </a:cubicBezTo>
                  <a:cubicBezTo>
                    <a:pt x="431" y="337"/>
                    <a:pt x="457" y="344"/>
                    <a:pt x="457" y="344"/>
                  </a:cubicBezTo>
                  <a:cubicBezTo>
                    <a:pt x="446" y="362"/>
                    <a:pt x="446" y="362"/>
                    <a:pt x="446" y="362"/>
                  </a:cubicBezTo>
                  <a:cubicBezTo>
                    <a:pt x="495" y="401"/>
                    <a:pt x="495" y="401"/>
                    <a:pt x="495" y="401"/>
                  </a:cubicBezTo>
                  <a:cubicBezTo>
                    <a:pt x="495" y="401"/>
                    <a:pt x="467" y="401"/>
                    <a:pt x="454" y="409"/>
                  </a:cubicBezTo>
                  <a:cubicBezTo>
                    <a:pt x="442" y="418"/>
                    <a:pt x="445" y="436"/>
                    <a:pt x="445" y="436"/>
                  </a:cubicBezTo>
                  <a:cubicBezTo>
                    <a:pt x="445" y="436"/>
                    <a:pt x="396" y="417"/>
                    <a:pt x="394" y="434"/>
                  </a:cubicBezTo>
                  <a:cubicBezTo>
                    <a:pt x="391" y="452"/>
                    <a:pt x="403" y="491"/>
                    <a:pt x="403" y="491"/>
                  </a:cubicBezTo>
                  <a:cubicBezTo>
                    <a:pt x="403" y="491"/>
                    <a:pt x="301" y="420"/>
                    <a:pt x="291" y="450"/>
                  </a:cubicBezTo>
                  <a:cubicBezTo>
                    <a:pt x="282" y="480"/>
                    <a:pt x="300" y="552"/>
                    <a:pt x="300" y="552"/>
                  </a:cubicBezTo>
                  <a:cubicBezTo>
                    <a:pt x="300" y="552"/>
                    <a:pt x="267" y="520"/>
                    <a:pt x="243" y="504"/>
                  </a:cubicBezTo>
                  <a:cubicBezTo>
                    <a:pt x="220" y="487"/>
                    <a:pt x="225" y="507"/>
                    <a:pt x="225" y="507"/>
                  </a:cubicBezTo>
                  <a:cubicBezTo>
                    <a:pt x="225" y="507"/>
                    <a:pt x="211" y="476"/>
                    <a:pt x="203" y="462"/>
                  </a:cubicBezTo>
                  <a:cubicBezTo>
                    <a:pt x="194" y="448"/>
                    <a:pt x="168" y="461"/>
                    <a:pt x="168" y="461"/>
                  </a:cubicBezTo>
                  <a:cubicBezTo>
                    <a:pt x="168" y="461"/>
                    <a:pt x="155" y="405"/>
                    <a:pt x="155" y="391"/>
                  </a:cubicBezTo>
                  <a:cubicBezTo>
                    <a:pt x="155" y="377"/>
                    <a:pt x="159" y="355"/>
                    <a:pt x="159" y="355"/>
                  </a:cubicBezTo>
                </a:path>
              </a:pathLst>
            </a:custGeom>
            <a:solidFill>
              <a:srgbClr val="82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10"/>
            <p:cNvSpPr/>
            <p:nvPr/>
          </p:nvSpPr>
          <p:spPr bwMode="auto">
            <a:xfrm>
              <a:off x="5243513" y="2620963"/>
              <a:ext cx="1957388" cy="1530350"/>
            </a:xfrm>
            <a:custGeom>
              <a:avLst/>
              <a:gdLst>
                <a:gd name="T0" fmla="*/ 246 w 460"/>
                <a:gd name="T1" fmla="*/ 0 h 360"/>
                <a:gd name="T2" fmla="*/ 210 w 460"/>
                <a:gd name="T3" fmla="*/ 38 h 360"/>
                <a:gd name="T4" fmla="*/ 194 w 460"/>
                <a:gd name="T5" fmla="*/ 45 h 360"/>
                <a:gd name="T6" fmla="*/ 166 w 460"/>
                <a:gd name="T7" fmla="*/ 15 h 360"/>
                <a:gd name="T8" fmla="*/ 140 w 460"/>
                <a:gd name="T9" fmla="*/ 84 h 360"/>
                <a:gd name="T10" fmla="*/ 127 w 460"/>
                <a:gd name="T11" fmla="*/ 88 h 360"/>
                <a:gd name="T12" fmla="*/ 84 w 460"/>
                <a:gd name="T13" fmla="*/ 65 h 360"/>
                <a:gd name="T14" fmla="*/ 99 w 460"/>
                <a:gd name="T15" fmla="*/ 121 h 360"/>
                <a:gd name="T16" fmla="*/ 99 w 460"/>
                <a:gd name="T17" fmla="*/ 125 h 360"/>
                <a:gd name="T18" fmla="*/ 89 w 460"/>
                <a:gd name="T19" fmla="*/ 180 h 360"/>
                <a:gd name="T20" fmla="*/ 51 w 460"/>
                <a:gd name="T21" fmla="*/ 158 h 360"/>
                <a:gd name="T22" fmla="*/ 2 w 460"/>
                <a:gd name="T23" fmla="*/ 137 h 360"/>
                <a:gd name="T24" fmla="*/ 20 w 460"/>
                <a:gd name="T25" fmla="*/ 178 h 360"/>
                <a:gd name="T26" fmla="*/ 35 w 460"/>
                <a:gd name="T27" fmla="*/ 233 h 360"/>
                <a:gd name="T28" fmla="*/ 35 w 460"/>
                <a:gd name="T29" fmla="*/ 233 h 360"/>
                <a:gd name="T30" fmla="*/ 35 w 460"/>
                <a:gd name="T31" fmla="*/ 233 h 360"/>
                <a:gd name="T32" fmla="*/ 0 w 460"/>
                <a:gd name="T33" fmla="*/ 239 h 360"/>
                <a:gd name="T34" fmla="*/ 64 w 460"/>
                <a:gd name="T35" fmla="*/ 286 h 360"/>
                <a:gd name="T36" fmla="*/ 26 w 460"/>
                <a:gd name="T37" fmla="*/ 302 h 360"/>
                <a:gd name="T38" fmla="*/ 77 w 460"/>
                <a:gd name="T39" fmla="*/ 334 h 360"/>
                <a:gd name="T40" fmla="*/ 159 w 460"/>
                <a:gd name="T41" fmla="*/ 355 h 360"/>
                <a:gd name="T42" fmla="*/ 159 w 460"/>
                <a:gd name="T43" fmla="*/ 355 h 360"/>
                <a:gd name="T44" fmla="*/ 159 w 460"/>
                <a:gd name="T45" fmla="*/ 355 h 360"/>
                <a:gd name="T46" fmla="*/ 158 w 460"/>
                <a:gd name="T47" fmla="*/ 360 h 360"/>
                <a:gd name="T48" fmla="*/ 460 w 460"/>
                <a:gd name="T49" fmla="*/ 111 h 360"/>
                <a:gd name="T50" fmla="*/ 460 w 460"/>
                <a:gd name="T51" fmla="*/ 110 h 360"/>
                <a:gd name="T52" fmla="*/ 405 w 460"/>
                <a:gd name="T53" fmla="*/ 130 h 360"/>
                <a:gd name="T54" fmla="*/ 404 w 460"/>
                <a:gd name="T55" fmla="*/ 130 h 360"/>
                <a:gd name="T56" fmla="*/ 371 w 460"/>
                <a:gd name="T57" fmla="*/ 87 h 360"/>
                <a:gd name="T58" fmla="*/ 297 w 460"/>
                <a:gd name="T59" fmla="*/ 154 h 360"/>
                <a:gd name="T60" fmla="*/ 283 w 460"/>
                <a:gd name="T61" fmla="*/ 150 h 360"/>
                <a:gd name="T62" fmla="*/ 266 w 460"/>
                <a:gd name="T63" fmla="*/ 116 h 360"/>
                <a:gd name="T64" fmla="*/ 285 w 460"/>
                <a:gd name="T65" fmla="*/ 50 h 360"/>
                <a:gd name="T66" fmla="*/ 262 w 460"/>
                <a:gd name="T67" fmla="*/ 53 h 360"/>
                <a:gd name="T68" fmla="*/ 245 w 460"/>
                <a:gd name="T69" fmla="*/ 51 h 360"/>
                <a:gd name="T70" fmla="*/ 237 w 460"/>
                <a:gd name="T71" fmla="*/ 36 h 360"/>
                <a:gd name="T72" fmla="*/ 246 w 4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0" h="360">
                  <a:moveTo>
                    <a:pt x="246" y="0"/>
                  </a:moveTo>
                  <a:cubicBezTo>
                    <a:pt x="246" y="0"/>
                    <a:pt x="237" y="12"/>
                    <a:pt x="210" y="38"/>
                  </a:cubicBezTo>
                  <a:cubicBezTo>
                    <a:pt x="204" y="43"/>
                    <a:pt x="199" y="45"/>
                    <a:pt x="194" y="45"/>
                  </a:cubicBezTo>
                  <a:cubicBezTo>
                    <a:pt x="177" y="45"/>
                    <a:pt x="166" y="15"/>
                    <a:pt x="166" y="15"/>
                  </a:cubicBezTo>
                  <a:cubicBezTo>
                    <a:pt x="166" y="15"/>
                    <a:pt x="162" y="68"/>
                    <a:pt x="140" y="84"/>
                  </a:cubicBezTo>
                  <a:cubicBezTo>
                    <a:pt x="136" y="87"/>
                    <a:pt x="132" y="88"/>
                    <a:pt x="127" y="88"/>
                  </a:cubicBezTo>
                  <a:cubicBezTo>
                    <a:pt x="107" y="88"/>
                    <a:pt x="84" y="65"/>
                    <a:pt x="84" y="65"/>
                  </a:cubicBezTo>
                  <a:cubicBezTo>
                    <a:pt x="84" y="65"/>
                    <a:pt x="99" y="98"/>
                    <a:pt x="99" y="121"/>
                  </a:cubicBezTo>
                  <a:cubicBezTo>
                    <a:pt x="99" y="122"/>
                    <a:pt x="99" y="124"/>
                    <a:pt x="99" y="125"/>
                  </a:cubicBezTo>
                  <a:cubicBezTo>
                    <a:pt x="97" y="148"/>
                    <a:pt x="89" y="180"/>
                    <a:pt x="89" y="180"/>
                  </a:cubicBezTo>
                  <a:cubicBezTo>
                    <a:pt x="89" y="180"/>
                    <a:pt x="70" y="170"/>
                    <a:pt x="51" y="158"/>
                  </a:cubicBezTo>
                  <a:cubicBezTo>
                    <a:pt x="32" y="145"/>
                    <a:pt x="2" y="137"/>
                    <a:pt x="2" y="137"/>
                  </a:cubicBezTo>
                  <a:cubicBezTo>
                    <a:pt x="2" y="137"/>
                    <a:pt x="7" y="150"/>
                    <a:pt x="20" y="178"/>
                  </a:cubicBezTo>
                  <a:cubicBezTo>
                    <a:pt x="34" y="207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6" y="302"/>
                    <a:pt x="44" y="318"/>
                    <a:pt x="77" y="334"/>
                  </a:cubicBezTo>
                  <a:cubicBezTo>
                    <a:pt x="110" y="351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7"/>
                    <a:pt x="158" y="36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0"/>
                    <a:pt x="434" y="130"/>
                    <a:pt x="405" y="130"/>
                  </a:cubicBezTo>
                  <a:cubicBezTo>
                    <a:pt x="405" y="130"/>
                    <a:pt x="404" y="130"/>
                    <a:pt x="404" y="130"/>
                  </a:cubicBezTo>
                  <a:cubicBezTo>
                    <a:pt x="374" y="129"/>
                    <a:pt x="371" y="87"/>
                    <a:pt x="371" y="87"/>
                  </a:cubicBezTo>
                  <a:cubicBezTo>
                    <a:pt x="371" y="87"/>
                    <a:pt x="334" y="154"/>
                    <a:pt x="297" y="154"/>
                  </a:cubicBezTo>
                  <a:cubicBezTo>
                    <a:pt x="293" y="154"/>
                    <a:pt x="288" y="153"/>
                    <a:pt x="283" y="150"/>
                  </a:cubicBezTo>
                  <a:cubicBezTo>
                    <a:pt x="270" y="143"/>
                    <a:pt x="266" y="130"/>
                    <a:pt x="266" y="116"/>
                  </a:cubicBezTo>
                  <a:cubicBezTo>
                    <a:pt x="266" y="86"/>
                    <a:pt x="285" y="50"/>
                    <a:pt x="285" y="50"/>
                  </a:cubicBezTo>
                  <a:cubicBezTo>
                    <a:pt x="285" y="50"/>
                    <a:pt x="275" y="53"/>
                    <a:pt x="262" y="53"/>
                  </a:cubicBezTo>
                  <a:cubicBezTo>
                    <a:pt x="257" y="53"/>
                    <a:pt x="251" y="52"/>
                    <a:pt x="245" y="51"/>
                  </a:cubicBezTo>
                  <a:cubicBezTo>
                    <a:pt x="239" y="49"/>
                    <a:pt x="237" y="43"/>
                    <a:pt x="237" y="36"/>
                  </a:cubicBezTo>
                  <a:cubicBezTo>
                    <a:pt x="237" y="20"/>
                    <a:pt x="246" y="0"/>
                    <a:pt x="246" y="0"/>
                  </a:cubicBezTo>
                </a:path>
              </a:pathLst>
            </a:cu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11"/>
            <p:cNvSpPr/>
            <p:nvPr/>
          </p:nvSpPr>
          <p:spPr bwMode="auto">
            <a:xfrm>
              <a:off x="5162550" y="3271838"/>
              <a:ext cx="1820863" cy="1550988"/>
            </a:xfrm>
            <a:custGeom>
              <a:avLst/>
              <a:gdLst>
                <a:gd name="T0" fmla="*/ 0 w 428"/>
                <a:gd name="T1" fmla="*/ 364 h 365"/>
                <a:gd name="T2" fmla="*/ 16 w 428"/>
                <a:gd name="T3" fmla="*/ 346 h 365"/>
                <a:gd name="T4" fmla="*/ 35 w 428"/>
                <a:gd name="T5" fmla="*/ 325 h 365"/>
                <a:gd name="T6" fmla="*/ 59 w 428"/>
                <a:gd name="T7" fmla="*/ 299 h 365"/>
                <a:gd name="T8" fmla="*/ 90 w 428"/>
                <a:gd name="T9" fmla="*/ 269 h 365"/>
                <a:gd name="T10" fmla="*/ 125 w 428"/>
                <a:gd name="T11" fmla="*/ 237 h 365"/>
                <a:gd name="T12" fmla="*/ 145 w 428"/>
                <a:gd name="T13" fmla="*/ 221 h 365"/>
                <a:gd name="T14" fmla="*/ 165 w 428"/>
                <a:gd name="T15" fmla="*/ 206 h 365"/>
                <a:gd name="T16" fmla="*/ 208 w 428"/>
                <a:gd name="T17" fmla="*/ 175 h 365"/>
                <a:gd name="T18" fmla="*/ 249 w 428"/>
                <a:gd name="T19" fmla="*/ 144 h 365"/>
                <a:gd name="T20" fmla="*/ 269 w 428"/>
                <a:gd name="T21" fmla="*/ 128 h 365"/>
                <a:gd name="T22" fmla="*/ 289 w 428"/>
                <a:gd name="T23" fmla="*/ 112 h 365"/>
                <a:gd name="T24" fmla="*/ 325 w 428"/>
                <a:gd name="T25" fmla="*/ 82 h 365"/>
                <a:gd name="T26" fmla="*/ 359 w 428"/>
                <a:gd name="T27" fmla="*/ 56 h 365"/>
                <a:gd name="T28" fmla="*/ 387 w 428"/>
                <a:gd name="T29" fmla="*/ 33 h 365"/>
                <a:gd name="T30" fmla="*/ 409 w 428"/>
                <a:gd name="T31" fmla="*/ 16 h 365"/>
                <a:gd name="T32" fmla="*/ 427 w 428"/>
                <a:gd name="T33" fmla="*/ 0 h 365"/>
                <a:gd name="T34" fmla="*/ 428 w 428"/>
                <a:gd name="T35" fmla="*/ 0 h 365"/>
                <a:gd name="T36" fmla="*/ 427 w 428"/>
                <a:gd name="T37" fmla="*/ 1 h 365"/>
                <a:gd name="T38" fmla="*/ 409 w 428"/>
                <a:gd name="T39" fmla="*/ 17 h 365"/>
                <a:gd name="T40" fmla="*/ 388 w 428"/>
                <a:gd name="T41" fmla="*/ 35 h 365"/>
                <a:gd name="T42" fmla="*/ 361 w 428"/>
                <a:gd name="T43" fmla="*/ 58 h 365"/>
                <a:gd name="T44" fmla="*/ 328 w 428"/>
                <a:gd name="T45" fmla="*/ 84 h 365"/>
                <a:gd name="T46" fmla="*/ 292 w 428"/>
                <a:gd name="T47" fmla="*/ 115 h 365"/>
                <a:gd name="T48" fmla="*/ 273 w 428"/>
                <a:gd name="T49" fmla="*/ 131 h 365"/>
                <a:gd name="T50" fmla="*/ 253 w 428"/>
                <a:gd name="T51" fmla="*/ 148 h 365"/>
                <a:gd name="T52" fmla="*/ 211 w 428"/>
                <a:gd name="T53" fmla="*/ 180 h 365"/>
                <a:gd name="T54" fmla="*/ 170 w 428"/>
                <a:gd name="T55" fmla="*/ 212 h 365"/>
                <a:gd name="T56" fmla="*/ 150 w 428"/>
                <a:gd name="T57" fmla="*/ 228 h 365"/>
                <a:gd name="T58" fmla="*/ 131 w 428"/>
                <a:gd name="T59" fmla="*/ 244 h 365"/>
                <a:gd name="T60" fmla="*/ 95 w 428"/>
                <a:gd name="T61" fmla="*/ 275 h 365"/>
                <a:gd name="T62" fmla="*/ 64 w 428"/>
                <a:gd name="T63" fmla="*/ 304 h 365"/>
                <a:gd name="T64" fmla="*/ 38 w 428"/>
                <a:gd name="T65" fmla="*/ 328 h 365"/>
                <a:gd name="T66" fmla="*/ 18 w 428"/>
                <a:gd name="T67" fmla="*/ 348 h 365"/>
                <a:gd name="T68" fmla="*/ 1 w 428"/>
                <a:gd name="T69" fmla="*/ 365 h 365"/>
                <a:gd name="T70" fmla="*/ 0 w 428"/>
                <a:gd name="T71" fmla="*/ 365 h 365"/>
                <a:gd name="T72" fmla="*/ 0 w 428"/>
                <a:gd name="T73" fmla="*/ 36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365">
                  <a:moveTo>
                    <a:pt x="0" y="364"/>
                  </a:moveTo>
                  <a:cubicBezTo>
                    <a:pt x="0" y="364"/>
                    <a:pt x="6" y="357"/>
                    <a:pt x="16" y="346"/>
                  </a:cubicBezTo>
                  <a:cubicBezTo>
                    <a:pt x="21" y="340"/>
                    <a:pt x="27" y="333"/>
                    <a:pt x="35" y="325"/>
                  </a:cubicBezTo>
                  <a:cubicBezTo>
                    <a:pt x="42" y="317"/>
                    <a:pt x="50" y="308"/>
                    <a:pt x="59" y="299"/>
                  </a:cubicBezTo>
                  <a:cubicBezTo>
                    <a:pt x="69" y="290"/>
                    <a:pt x="79" y="280"/>
                    <a:pt x="90" y="269"/>
                  </a:cubicBezTo>
                  <a:cubicBezTo>
                    <a:pt x="101" y="259"/>
                    <a:pt x="113" y="248"/>
                    <a:pt x="125" y="237"/>
                  </a:cubicBezTo>
                  <a:cubicBezTo>
                    <a:pt x="132" y="232"/>
                    <a:pt x="138" y="227"/>
                    <a:pt x="145" y="221"/>
                  </a:cubicBezTo>
                  <a:cubicBezTo>
                    <a:pt x="151" y="216"/>
                    <a:pt x="158" y="211"/>
                    <a:pt x="165" y="206"/>
                  </a:cubicBezTo>
                  <a:cubicBezTo>
                    <a:pt x="179" y="196"/>
                    <a:pt x="193" y="185"/>
                    <a:pt x="208" y="175"/>
                  </a:cubicBezTo>
                  <a:cubicBezTo>
                    <a:pt x="222" y="165"/>
                    <a:pt x="236" y="154"/>
                    <a:pt x="249" y="144"/>
                  </a:cubicBezTo>
                  <a:cubicBezTo>
                    <a:pt x="256" y="138"/>
                    <a:pt x="263" y="133"/>
                    <a:pt x="269" y="128"/>
                  </a:cubicBezTo>
                  <a:cubicBezTo>
                    <a:pt x="276" y="122"/>
                    <a:pt x="282" y="117"/>
                    <a:pt x="289" y="112"/>
                  </a:cubicBezTo>
                  <a:cubicBezTo>
                    <a:pt x="301" y="101"/>
                    <a:pt x="314" y="91"/>
                    <a:pt x="325" y="82"/>
                  </a:cubicBezTo>
                  <a:cubicBezTo>
                    <a:pt x="337" y="72"/>
                    <a:pt x="349" y="64"/>
                    <a:pt x="359" y="56"/>
                  </a:cubicBezTo>
                  <a:cubicBezTo>
                    <a:pt x="369" y="47"/>
                    <a:pt x="379" y="40"/>
                    <a:pt x="387" y="33"/>
                  </a:cubicBezTo>
                  <a:cubicBezTo>
                    <a:pt x="395" y="27"/>
                    <a:pt x="403" y="21"/>
                    <a:pt x="409" y="16"/>
                  </a:cubicBezTo>
                  <a:cubicBezTo>
                    <a:pt x="420" y="6"/>
                    <a:pt x="427" y="0"/>
                    <a:pt x="427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1" y="7"/>
                    <a:pt x="409" y="17"/>
                  </a:cubicBezTo>
                  <a:cubicBezTo>
                    <a:pt x="404" y="22"/>
                    <a:pt x="397" y="28"/>
                    <a:pt x="388" y="35"/>
                  </a:cubicBezTo>
                  <a:cubicBezTo>
                    <a:pt x="380" y="42"/>
                    <a:pt x="371" y="49"/>
                    <a:pt x="361" y="58"/>
                  </a:cubicBezTo>
                  <a:cubicBezTo>
                    <a:pt x="350" y="66"/>
                    <a:pt x="339" y="75"/>
                    <a:pt x="328" y="84"/>
                  </a:cubicBezTo>
                  <a:cubicBezTo>
                    <a:pt x="316" y="94"/>
                    <a:pt x="304" y="105"/>
                    <a:pt x="292" y="115"/>
                  </a:cubicBezTo>
                  <a:cubicBezTo>
                    <a:pt x="285" y="121"/>
                    <a:pt x="279" y="126"/>
                    <a:pt x="273" y="131"/>
                  </a:cubicBezTo>
                  <a:cubicBezTo>
                    <a:pt x="266" y="137"/>
                    <a:pt x="259" y="142"/>
                    <a:pt x="253" y="148"/>
                  </a:cubicBezTo>
                  <a:cubicBezTo>
                    <a:pt x="239" y="159"/>
                    <a:pt x="225" y="170"/>
                    <a:pt x="211" y="180"/>
                  </a:cubicBezTo>
                  <a:cubicBezTo>
                    <a:pt x="197" y="191"/>
                    <a:pt x="184" y="201"/>
                    <a:pt x="170" y="212"/>
                  </a:cubicBezTo>
                  <a:cubicBezTo>
                    <a:pt x="163" y="217"/>
                    <a:pt x="156" y="223"/>
                    <a:pt x="150" y="228"/>
                  </a:cubicBezTo>
                  <a:cubicBezTo>
                    <a:pt x="143" y="233"/>
                    <a:pt x="137" y="238"/>
                    <a:pt x="131" y="244"/>
                  </a:cubicBezTo>
                  <a:cubicBezTo>
                    <a:pt x="118" y="254"/>
                    <a:pt x="106" y="265"/>
                    <a:pt x="95" y="275"/>
                  </a:cubicBezTo>
                  <a:cubicBezTo>
                    <a:pt x="84" y="285"/>
                    <a:pt x="73" y="295"/>
                    <a:pt x="64" y="304"/>
                  </a:cubicBezTo>
                  <a:cubicBezTo>
                    <a:pt x="54" y="313"/>
                    <a:pt x="46" y="321"/>
                    <a:pt x="38" y="328"/>
                  </a:cubicBezTo>
                  <a:cubicBezTo>
                    <a:pt x="30" y="336"/>
                    <a:pt x="24" y="342"/>
                    <a:pt x="18" y="348"/>
                  </a:cubicBezTo>
                  <a:cubicBezTo>
                    <a:pt x="7" y="358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lnTo>
                    <a:pt x="0" y="364"/>
                  </a:ln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12"/>
            <p:cNvSpPr/>
            <p:nvPr/>
          </p:nvSpPr>
          <p:spPr bwMode="auto">
            <a:xfrm>
              <a:off x="5383213" y="3408363"/>
              <a:ext cx="544513" cy="712788"/>
            </a:xfrm>
            <a:custGeom>
              <a:avLst/>
              <a:gdLst>
                <a:gd name="T0" fmla="*/ 128 w 128"/>
                <a:gd name="T1" fmla="*/ 168 h 168"/>
                <a:gd name="T2" fmla="*/ 122 w 128"/>
                <a:gd name="T3" fmla="*/ 161 h 168"/>
                <a:gd name="T4" fmla="*/ 115 w 128"/>
                <a:gd name="T5" fmla="*/ 153 h 168"/>
                <a:gd name="T6" fmla="*/ 105 w 128"/>
                <a:gd name="T7" fmla="*/ 143 h 168"/>
                <a:gd name="T8" fmla="*/ 95 w 128"/>
                <a:gd name="T9" fmla="*/ 131 h 168"/>
                <a:gd name="T10" fmla="*/ 83 w 128"/>
                <a:gd name="T11" fmla="*/ 118 h 168"/>
                <a:gd name="T12" fmla="*/ 71 w 128"/>
                <a:gd name="T13" fmla="*/ 103 h 168"/>
                <a:gd name="T14" fmla="*/ 58 w 128"/>
                <a:gd name="T15" fmla="*/ 88 h 168"/>
                <a:gd name="T16" fmla="*/ 46 w 128"/>
                <a:gd name="T17" fmla="*/ 73 h 168"/>
                <a:gd name="T18" fmla="*/ 35 w 128"/>
                <a:gd name="T19" fmla="*/ 57 h 168"/>
                <a:gd name="T20" fmla="*/ 25 w 128"/>
                <a:gd name="T21" fmla="*/ 42 h 168"/>
                <a:gd name="T22" fmla="*/ 17 w 128"/>
                <a:gd name="T23" fmla="*/ 29 h 168"/>
                <a:gd name="T24" fmla="*/ 0 w 128"/>
                <a:gd name="T25" fmla="*/ 0 h 168"/>
                <a:gd name="T26" fmla="*/ 0 w 128"/>
                <a:gd name="T27" fmla="*/ 0 h 168"/>
                <a:gd name="T28" fmla="*/ 1 w 128"/>
                <a:gd name="T29" fmla="*/ 0 h 168"/>
                <a:gd name="T30" fmla="*/ 18 w 128"/>
                <a:gd name="T31" fmla="*/ 28 h 168"/>
                <a:gd name="T32" fmla="*/ 27 w 128"/>
                <a:gd name="T33" fmla="*/ 41 h 168"/>
                <a:gd name="T34" fmla="*/ 37 w 128"/>
                <a:gd name="T35" fmla="*/ 56 h 168"/>
                <a:gd name="T36" fmla="*/ 48 w 128"/>
                <a:gd name="T37" fmla="*/ 71 h 168"/>
                <a:gd name="T38" fmla="*/ 61 w 128"/>
                <a:gd name="T39" fmla="*/ 86 h 168"/>
                <a:gd name="T40" fmla="*/ 86 w 128"/>
                <a:gd name="T41" fmla="*/ 115 h 168"/>
                <a:gd name="T42" fmla="*/ 98 w 128"/>
                <a:gd name="T43" fmla="*/ 129 h 168"/>
                <a:gd name="T44" fmla="*/ 108 w 128"/>
                <a:gd name="T45" fmla="*/ 141 h 168"/>
                <a:gd name="T46" fmla="*/ 116 w 128"/>
                <a:gd name="T47" fmla="*/ 152 h 168"/>
                <a:gd name="T48" fmla="*/ 123 w 128"/>
                <a:gd name="T49" fmla="*/ 160 h 168"/>
                <a:gd name="T50" fmla="*/ 128 w 128"/>
                <a:gd name="T51" fmla="*/ 167 h 168"/>
                <a:gd name="T52" fmla="*/ 128 w 128"/>
                <a:gd name="T5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68">
                  <a:moveTo>
                    <a:pt x="128" y="168"/>
                  </a:moveTo>
                  <a:cubicBezTo>
                    <a:pt x="128" y="168"/>
                    <a:pt x="126" y="165"/>
                    <a:pt x="122" y="161"/>
                  </a:cubicBezTo>
                  <a:cubicBezTo>
                    <a:pt x="120" y="159"/>
                    <a:pt x="117" y="156"/>
                    <a:pt x="115" y="153"/>
                  </a:cubicBezTo>
                  <a:cubicBezTo>
                    <a:pt x="112" y="150"/>
                    <a:pt x="109" y="147"/>
                    <a:pt x="105" y="143"/>
                  </a:cubicBezTo>
                  <a:cubicBezTo>
                    <a:pt x="102" y="140"/>
                    <a:pt x="99" y="136"/>
                    <a:pt x="95" y="131"/>
                  </a:cubicBezTo>
                  <a:cubicBezTo>
                    <a:pt x="91" y="127"/>
                    <a:pt x="87" y="123"/>
                    <a:pt x="83" y="118"/>
                  </a:cubicBezTo>
                  <a:cubicBezTo>
                    <a:pt x="79" y="113"/>
                    <a:pt x="75" y="108"/>
                    <a:pt x="71" y="103"/>
                  </a:cubicBezTo>
                  <a:cubicBezTo>
                    <a:pt x="67" y="98"/>
                    <a:pt x="63" y="93"/>
                    <a:pt x="58" y="88"/>
                  </a:cubicBezTo>
                  <a:cubicBezTo>
                    <a:pt x="54" y="83"/>
                    <a:pt x="50" y="78"/>
                    <a:pt x="46" y="73"/>
                  </a:cubicBezTo>
                  <a:cubicBezTo>
                    <a:pt x="43" y="67"/>
                    <a:pt x="39" y="62"/>
                    <a:pt x="35" y="57"/>
                  </a:cubicBezTo>
                  <a:cubicBezTo>
                    <a:pt x="32" y="52"/>
                    <a:pt x="28" y="47"/>
                    <a:pt x="25" y="42"/>
                  </a:cubicBezTo>
                  <a:cubicBezTo>
                    <a:pt x="22" y="37"/>
                    <a:pt x="20" y="33"/>
                    <a:pt x="17" y="29"/>
                  </a:cubicBezTo>
                  <a:cubicBezTo>
                    <a:pt x="7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7" y="11"/>
                    <a:pt x="18" y="28"/>
                  </a:cubicBezTo>
                  <a:cubicBezTo>
                    <a:pt x="21" y="32"/>
                    <a:pt x="24" y="36"/>
                    <a:pt x="27" y="41"/>
                  </a:cubicBezTo>
                  <a:cubicBezTo>
                    <a:pt x="30" y="46"/>
                    <a:pt x="34" y="51"/>
                    <a:pt x="37" y="56"/>
                  </a:cubicBezTo>
                  <a:cubicBezTo>
                    <a:pt x="41" y="61"/>
                    <a:pt x="45" y="66"/>
                    <a:pt x="48" y="71"/>
                  </a:cubicBezTo>
                  <a:cubicBezTo>
                    <a:pt x="52" y="76"/>
                    <a:pt x="57" y="81"/>
                    <a:pt x="61" y="86"/>
                  </a:cubicBezTo>
                  <a:cubicBezTo>
                    <a:pt x="70" y="96"/>
                    <a:pt x="78" y="106"/>
                    <a:pt x="86" y="115"/>
                  </a:cubicBezTo>
                  <a:cubicBezTo>
                    <a:pt x="90" y="120"/>
                    <a:pt x="94" y="125"/>
                    <a:pt x="98" y="129"/>
                  </a:cubicBezTo>
                  <a:cubicBezTo>
                    <a:pt x="101" y="133"/>
                    <a:pt x="105" y="138"/>
                    <a:pt x="108" y="141"/>
                  </a:cubicBezTo>
                  <a:cubicBezTo>
                    <a:pt x="111" y="145"/>
                    <a:pt x="114" y="149"/>
                    <a:pt x="116" y="152"/>
                  </a:cubicBezTo>
                  <a:cubicBezTo>
                    <a:pt x="119" y="155"/>
                    <a:pt x="121" y="158"/>
                    <a:pt x="123" y="160"/>
                  </a:cubicBezTo>
                  <a:cubicBezTo>
                    <a:pt x="126" y="165"/>
                    <a:pt x="128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13"/>
            <p:cNvSpPr/>
            <p:nvPr/>
          </p:nvSpPr>
          <p:spPr bwMode="auto">
            <a:xfrm>
              <a:off x="5927725" y="4117975"/>
              <a:ext cx="519113" cy="615950"/>
            </a:xfrm>
            <a:custGeom>
              <a:avLst/>
              <a:gdLst>
                <a:gd name="T0" fmla="*/ 122 w 122"/>
                <a:gd name="T1" fmla="*/ 145 h 145"/>
                <a:gd name="T2" fmla="*/ 101 w 122"/>
                <a:gd name="T3" fmla="*/ 125 h 145"/>
                <a:gd name="T4" fmla="*/ 79 w 122"/>
                <a:gd name="T5" fmla="*/ 103 h 145"/>
                <a:gd name="T6" fmla="*/ 68 w 122"/>
                <a:gd name="T7" fmla="*/ 90 h 145"/>
                <a:gd name="T8" fmla="*/ 56 w 122"/>
                <a:gd name="T9" fmla="*/ 77 h 145"/>
                <a:gd name="T10" fmla="*/ 45 w 122"/>
                <a:gd name="T11" fmla="*/ 63 h 145"/>
                <a:gd name="T12" fmla="*/ 35 w 122"/>
                <a:gd name="T13" fmla="*/ 49 h 145"/>
                <a:gd name="T14" fmla="*/ 17 w 122"/>
                <a:gd name="T15" fmla="*/ 25 h 145"/>
                <a:gd name="T16" fmla="*/ 4 w 122"/>
                <a:gd name="T17" fmla="*/ 7 h 145"/>
                <a:gd name="T18" fmla="*/ 0 w 122"/>
                <a:gd name="T19" fmla="*/ 1 h 145"/>
                <a:gd name="T20" fmla="*/ 0 w 122"/>
                <a:gd name="T21" fmla="*/ 0 h 145"/>
                <a:gd name="T22" fmla="*/ 0 w 122"/>
                <a:gd name="T23" fmla="*/ 0 h 145"/>
                <a:gd name="T24" fmla="*/ 6 w 122"/>
                <a:gd name="T25" fmla="*/ 7 h 145"/>
                <a:gd name="T26" fmla="*/ 19 w 122"/>
                <a:gd name="T27" fmla="*/ 23 h 145"/>
                <a:gd name="T28" fmla="*/ 38 w 122"/>
                <a:gd name="T29" fmla="*/ 47 h 145"/>
                <a:gd name="T30" fmla="*/ 59 w 122"/>
                <a:gd name="T31" fmla="*/ 75 h 145"/>
                <a:gd name="T32" fmla="*/ 70 w 122"/>
                <a:gd name="T33" fmla="*/ 88 h 145"/>
                <a:gd name="T34" fmla="*/ 81 w 122"/>
                <a:gd name="T35" fmla="*/ 102 h 145"/>
                <a:gd name="T36" fmla="*/ 92 w 122"/>
                <a:gd name="T37" fmla="*/ 113 h 145"/>
                <a:gd name="T38" fmla="*/ 102 w 122"/>
                <a:gd name="T39" fmla="*/ 124 h 145"/>
                <a:gd name="T40" fmla="*/ 122 w 122"/>
                <a:gd name="T41" fmla="*/ 145 h 145"/>
                <a:gd name="T42" fmla="*/ 122 w 122"/>
                <a:gd name="T4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cubicBezTo>
                    <a:pt x="122" y="145"/>
                    <a:pt x="113" y="137"/>
                    <a:pt x="101" y="125"/>
                  </a:cubicBezTo>
                  <a:cubicBezTo>
                    <a:pt x="94" y="119"/>
                    <a:pt x="87" y="111"/>
                    <a:pt x="79" y="103"/>
                  </a:cubicBezTo>
                  <a:cubicBezTo>
                    <a:pt x="76" y="99"/>
                    <a:pt x="72" y="95"/>
                    <a:pt x="68" y="90"/>
                  </a:cubicBezTo>
                  <a:cubicBezTo>
                    <a:pt x="64" y="86"/>
                    <a:pt x="60" y="82"/>
                    <a:pt x="56" y="77"/>
                  </a:cubicBezTo>
                  <a:cubicBezTo>
                    <a:pt x="53" y="72"/>
                    <a:pt x="49" y="68"/>
                    <a:pt x="45" y="63"/>
                  </a:cubicBezTo>
                  <a:cubicBezTo>
                    <a:pt x="42" y="58"/>
                    <a:pt x="38" y="54"/>
                    <a:pt x="35" y="49"/>
                  </a:cubicBezTo>
                  <a:cubicBezTo>
                    <a:pt x="28" y="40"/>
                    <a:pt x="22" y="32"/>
                    <a:pt x="17" y="25"/>
                  </a:cubicBezTo>
                  <a:cubicBezTo>
                    <a:pt x="12" y="18"/>
                    <a:pt x="7" y="12"/>
                    <a:pt x="4" y="7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"/>
                    <a:pt x="6" y="7"/>
                  </a:cubicBezTo>
                  <a:cubicBezTo>
                    <a:pt x="9" y="10"/>
                    <a:pt x="14" y="16"/>
                    <a:pt x="19" y="23"/>
                  </a:cubicBezTo>
                  <a:cubicBezTo>
                    <a:pt x="25" y="30"/>
                    <a:pt x="31" y="38"/>
                    <a:pt x="38" y="47"/>
                  </a:cubicBezTo>
                  <a:cubicBezTo>
                    <a:pt x="45" y="56"/>
                    <a:pt x="52" y="65"/>
                    <a:pt x="59" y="75"/>
                  </a:cubicBezTo>
                  <a:cubicBezTo>
                    <a:pt x="63" y="79"/>
                    <a:pt x="66" y="84"/>
                    <a:pt x="70" y="88"/>
                  </a:cubicBezTo>
                  <a:cubicBezTo>
                    <a:pt x="74" y="93"/>
                    <a:pt x="77" y="97"/>
                    <a:pt x="81" y="102"/>
                  </a:cubicBezTo>
                  <a:cubicBezTo>
                    <a:pt x="85" y="106"/>
                    <a:pt x="88" y="110"/>
                    <a:pt x="92" y="113"/>
                  </a:cubicBezTo>
                  <a:cubicBezTo>
                    <a:pt x="95" y="117"/>
                    <a:pt x="99" y="121"/>
                    <a:pt x="102" y="124"/>
                  </a:cubicBezTo>
                  <a:cubicBezTo>
                    <a:pt x="114" y="137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14"/>
            <p:cNvSpPr/>
            <p:nvPr/>
          </p:nvSpPr>
          <p:spPr bwMode="auto">
            <a:xfrm>
              <a:off x="5927725" y="2876550"/>
              <a:ext cx="76200" cy="1244600"/>
            </a:xfrm>
            <a:custGeom>
              <a:avLst/>
              <a:gdLst>
                <a:gd name="T0" fmla="*/ 18 w 18"/>
                <a:gd name="T1" fmla="*/ 0 h 293"/>
                <a:gd name="T2" fmla="*/ 14 w 18"/>
                <a:gd name="T3" fmla="*/ 46 h 293"/>
                <a:gd name="T4" fmla="*/ 12 w 18"/>
                <a:gd name="T5" fmla="*/ 68 h 293"/>
                <a:gd name="T6" fmla="*/ 10 w 18"/>
                <a:gd name="T7" fmla="*/ 92 h 293"/>
                <a:gd name="T8" fmla="*/ 8 w 18"/>
                <a:gd name="T9" fmla="*/ 119 h 293"/>
                <a:gd name="T10" fmla="*/ 7 w 18"/>
                <a:gd name="T11" fmla="*/ 146 h 293"/>
                <a:gd name="T12" fmla="*/ 5 w 18"/>
                <a:gd name="T13" fmla="*/ 200 h 293"/>
                <a:gd name="T14" fmla="*/ 3 w 18"/>
                <a:gd name="T15" fmla="*/ 247 h 293"/>
                <a:gd name="T16" fmla="*/ 0 w 18"/>
                <a:gd name="T17" fmla="*/ 292 h 293"/>
                <a:gd name="T18" fmla="*/ 0 w 18"/>
                <a:gd name="T19" fmla="*/ 293 h 293"/>
                <a:gd name="T20" fmla="*/ 0 w 18"/>
                <a:gd name="T21" fmla="*/ 292 h 293"/>
                <a:gd name="T22" fmla="*/ 0 w 18"/>
                <a:gd name="T23" fmla="*/ 247 h 293"/>
                <a:gd name="T24" fmla="*/ 1 w 18"/>
                <a:gd name="T25" fmla="*/ 200 h 293"/>
                <a:gd name="T26" fmla="*/ 4 w 18"/>
                <a:gd name="T27" fmla="*/ 146 h 293"/>
                <a:gd name="T28" fmla="*/ 5 w 18"/>
                <a:gd name="T29" fmla="*/ 119 h 293"/>
                <a:gd name="T30" fmla="*/ 7 w 18"/>
                <a:gd name="T31" fmla="*/ 92 h 293"/>
                <a:gd name="T32" fmla="*/ 12 w 18"/>
                <a:gd name="T33" fmla="*/ 46 h 293"/>
                <a:gd name="T34" fmla="*/ 18 w 18"/>
                <a:gd name="T35" fmla="*/ 0 h 293"/>
                <a:gd name="T36" fmla="*/ 18 w 18"/>
                <a:gd name="T3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3">
                  <a:moveTo>
                    <a:pt x="18" y="0"/>
                  </a:moveTo>
                  <a:cubicBezTo>
                    <a:pt x="18" y="0"/>
                    <a:pt x="16" y="18"/>
                    <a:pt x="14" y="46"/>
                  </a:cubicBezTo>
                  <a:cubicBezTo>
                    <a:pt x="13" y="53"/>
                    <a:pt x="12" y="60"/>
                    <a:pt x="12" y="68"/>
                  </a:cubicBezTo>
                  <a:cubicBezTo>
                    <a:pt x="11" y="76"/>
                    <a:pt x="10" y="84"/>
                    <a:pt x="10" y="92"/>
                  </a:cubicBezTo>
                  <a:cubicBezTo>
                    <a:pt x="9" y="101"/>
                    <a:pt x="9" y="110"/>
                    <a:pt x="8" y="119"/>
                  </a:cubicBezTo>
                  <a:cubicBezTo>
                    <a:pt x="8" y="128"/>
                    <a:pt x="7" y="137"/>
                    <a:pt x="7" y="146"/>
                  </a:cubicBezTo>
                  <a:cubicBezTo>
                    <a:pt x="6" y="164"/>
                    <a:pt x="6" y="183"/>
                    <a:pt x="5" y="200"/>
                  </a:cubicBezTo>
                  <a:cubicBezTo>
                    <a:pt x="5" y="217"/>
                    <a:pt x="4" y="233"/>
                    <a:pt x="3" y="247"/>
                  </a:cubicBezTo>
                  <a:cubicBezTo>
                    <a:pt x="2" y="274"/>
                    <a:pt x="0" y="292"/>
                    <a:pt x="0" y="29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0" y="274"/>
                    <a:pt x="0" y="247"/>
                  </a:cubicBezTo>
                  <a:cubicBezTo>
                    <a:pt x="0" y="233"/>
                    <a:pt x="1" y="217"/>
                    <a:pt x="1" y="200"/>
                  </a:cubicBezTo>
                  <a:cubicBezTo>
                    <a:pt x="2" y="183"/>
                    <a:pt x="3" y="164"/>
                    <a:pt x="4" y="146"/>
                  </a:cubicBezTo>
                  <a:cubicBezTo>
                    <a:pt x="4" y="137"/>
                    <a:pt x="5" y="128"/>
                    <a:pt x="5" y="119"/>
                  </a:cubicBezTo>
                  <a:cubicBezTo>
                    <a:pt x="6" y="110"/>
                    <a:pt x="7" y="101"/>
                    <a:pt x="7" y="92"/>
                  </a:cubicBezTo>
                  <a:cubicBezTo>
                    <a:pt x="9" y="75"/>
                    <a:pt x="11" y="59"/>
                    <a:pt x="12" y="46"/>
                  </a:cubicBezTo>
                  <a:cubicBezTo>
                    <a:pt x="15" y="18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15"/>
            <p:cNvSpPr/>
            <p:nvPr/>
          </p:nvSpPr>
          <p:spPr bwMode="auto">
            <a:xfrm>
              <a:off x="5927725" y="4117975"/>
              <a:ext cx="1200150" cy="96838"/>
            </a:xfrm>
            <a:custGeom>
              <a:avLst/>
              <a:gdLst>
                <a:gd name="T0" fmla="*/ 0 w 282"/>
                <a:gd name="T1" fmla="*/ 0 h 23"/>
                <a:gd name="T2" fmla="*/ 44 w 282"/>
                <a:gd name="T3" fmla="*/ 7 h 23"/>
                <a:gd name="T4" fmla="*/ 65 w 282"/>
                <a:gd name="T5" fmla="*/ 10 h 23"/>
                <a:gd name="T6" fmla="*/ 89 w 282"/>
                <a:gd name="T7" fmla="*/ 13 h 23"/>
                <a:gd name="T8" fmla="*/ 114 w 282"/>
                <a:gd name="T9" fmla="*/ 17 h 23"/>
                <a:gd name="T10" fmla="*/ 140 w 282"/>
                <a:gd name="T11" fmla="*/ 19 h 23"/>
                <a:gd name="T12" fmla="*/ 167 w 282"/>
                <a:gd name="T13" fmla="*/ 20 h 23"/>
                <a:gd name="T14" fmla="*/ 192 w 282"/>
                <a:gd name="T15" fmla="*/ 21 h 23"/>
                <a:gd name="T16" fmla="*/ 238 w 282"/>
                <a:gd name="T17" fmla="*/ 21 h 23"/>
                <a:gd name="T18" fmla="*/ 282 w 282"/>
                <a:gd name="T19" fmla="*/ 20 h 23"/>
                <a:gd name="T20" fmla="*/ 282 w 282"/>
                <a:gd name="T21" fmla="*/ 21 h 23"/>
                <a:gd name="T22" fmla="*/ 282 w 282"/>
                <a:gd name="T23" fmla="*/ 21 h 23"/>
                <a:gd name="T24" fmla="*/ 238 w 282"/>
                <a:gd name="T25" fmla="*/ 22 h 23"/>
                <a:gd name="T26" fmla="*/ 192 w 282"/>
                <a:gd name="T27" fmla="*/ 23 h 23"/>
                <a:gd name="T28" fmla="*/ 167 w 282"/>
                <a:gd name="T29" fmla="*/ 23 h 23"/>
                <a:gd name="T30" fmla="*/ 140 w 282"/>
                <a:gd name="T31" fmla="*/ 22 h 23"/>
                <a:gd name="T32" fmla="*/ 114 w 282"/>
                <a:gd name="T33" fmla="*/ 20 h 23"/>
                <a:gd name="T34" fmla="*/ 88 w 282"/>
                <a:gd name="T35" fmla="*/ 17 h 23"/>
                <a:gd name="T36" fmla="*/ 64 w 282"/>
                <a:gd name="T37" fmla="*/ 14 h 23"/>
                <a:gd name="T38" fmla="*/ 43 w 282"/>
                <a:gd name="T39" fmla="*/ 10 h 23"/>
                <a:gd name="T40" fmla="*/ 12 w 282"/>
                <a:gd name="T41" fmla="*/ 3 h 23"/>
                <a:gd name="T42" fmla="*/ 0 w 282"/>
                <a:gd name="T43" fmla="*/ 1 h 23"/>
                <a:gd name="T44" fmla="*/ 0 w 282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2" h="23">
                  <a:moveTo>
                    <a:pt x="0" y="0"/>
                  </a:moveTo>
                  <a:cubicBezTo>
                    <a:pt x="0" y="0"/>
                    <a:pt x="18" y="3"/>
                    <a:pt x="44" y="7"/>
                  </a:cubicBezTo>
                  <a:cubicBezTo>
                    <a:pt x="50" y="8"/>
                    <a:pt x="58" y="9"/>
                    <a:pt x="65" y="10"/>
                  </a:cubicBezTo>
                  <a:cubicBezTo>
                    <a:pt x="73" y="11"/>
                    <a:pt x="80" y="12"/>
                    <a:pt x="89" y="13"/>
                  </a:cubicBezTo>
                  <a:cubicBezTo>
                    <a:pt x="97" y="14"/>
                    <a:pt x="105" y="15"/>
                    <a:pt x="114" y="17"/>
                  </a:cubicBezTo>
                  <a:cubicBezTo>
                    <a:pt x="123" y="17"/>
                    <a:pt x="131" y="18"/>
                    <a:pt x="140" y="19"/>
                  </a:cubicBezTo>
                  <a:cubicBezTo>
                    <a:pt x="149" y="19"/>
                    <a:pt x="158" y="20"/>
                    <a:pt x="167" y="20"/>
                  </a:cubicBezTo>
                  <a:cubicBezTo>
                    <a:pt x="175" y="20"/>
                    <a:pt x="184" y="21"/>
                    <a:pt x="192" y="21"/>
                  </a:cubicBezTo>
                  <a:cubicBezTo>
                    <a:pt x="209" y="21"/>
                    <a:pt x="224" y="21"/>
                    <a:pt x="238" y="21"/>
                  </a:cubicBezTo>
                  <a:cubicBezTo>
                    <a:pt x="264" y="21"/>
                    <a:pt x="282" y="20"/>
                    <a:pt x="282" y="20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64" y="22"/>
                    <a:pt x="238" y="22"/>
                  </a:cubicBezTo>
                  <a:cubicBezTo>
                    <a:pt x="224" y="23"/>
                    <a:pt x="209" y="23"/>
                    <a:pt x="192" y="23"/>
                  </a:cubicBezTo>
                  <a:cubicBezTo>
                    <a:pt x="184" y="23"/>
                    <a:pt x="175" y="23"/>
                    <a:pt x="167" y="23"/>
                  </a:cubicBezTo>
                  <a:cubicBezTo>
                    <a:pt x="158" y="23"/>
                    <a:pt x="149" y="22"/>
                    <a:pt x="140" y="22"/>
                  </a:cubicBezTo>
                  <a:cubicBezTo>
                    <a:pt x="131" y="22"/>
                    <a:pt x="122" y="21"/>
                    <a:pt x="114" y="20"/>
                  </a:cubicBezTo>
                  <a:cubicBezTo>
                    <a:pt x="105" y="19"/>
                    <a:pt x="96" y="19"/>
                    <a:pt x="88" y="17"/>
                  </a:cubicBezTo>
                  <a:cubicBezTo>
                    <a:pt x="80" y="16"/>
                    <a:pt x="72" y="15"/>
                    <a:pt x="64" y="14"/>
                  </a:cubicBezTo>
                  <a:cubicBezTo>
                    <a:pt x="57" y="12"/>
                    <a:pt x="50" y="11"/>
                    <a:pt x="43" y="10"/>
                  </a:cubicBezTo>
                  <a:cubicBezTo>
                    <a:pt x="30" y="7"/>
                    <a:pt x="19" y="5"/>
                    <a:pt x="12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5797354" y="1374215"/>
            <a:ext cx="601663" cy="679450"/>
            <a:chOff x="5775325" y="3106738"/>
            <a:chExt cx="601663" cy="679450"/>
          </a:xfrm>
        </p:grpSpPr>
        <p:sp>
          <p:nvSpPr>
            <p:cNvPr id="191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6" name="文本框 175"/>
          <p:cNvSpPr txBox="1"/>
          <p:nvPr/>
        </p:nvSpPr>
        <p:spPr>
          <a:xfrm>
            <a:off x="5144428" y="637373"/>
            <a:ext cx="192552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bg1">
                    <a:lumMod val="95000"/>
                  </a:schemeClr>
                </a:solidFill>
              </a:rPr>
              <a:t>目   录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1000">
        <p15:prstTrans prst="curtains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540560" y="2541435"/>
            <a:ext cx="1790225" cy="932381"/>
            <a:chOff x="3913901" y="5865040"/>
            <a:chExt cx="3322518" cy="1730427"/>
          </a:xfrm>
        </p:grpSpPr>
        <p:cxnSp>
          <p:nvCxnSpPr>
            <p:cNvPr id="49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0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>
                <a:latin typeface="Calibri Light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1501076" y="2501206"/>
            <a:ext cx="999561" cy="999821"/>
            <a:chOff x="7683929" y="9649657"/>
            <a:chExt cx="1999231" cy="1999752"/>
          </a:xfrm>
        </p:grpSpPr>
        <p:grpSp>
          <p:nvGrpSpPr>
            <p:cNvPr id="79" name="Group 78"/>
            <p:cNvGrpSpPr/>
            <p:nvPr/>
          </p:nvGrpSpPr>
          <p:grpSpPr>
            <a:xfrm rot="21316916">
              <a:off x="7683929" y="9649657"/>
              <a:ext cx="1999231" cy="1999752"/>
              <a:chOff x="5013110" y="5059616"/>
              <a:chExt cx="3378533" cy="3379413"/>
            </a:xfrm>
          </p:grpSpPr>
          <p:sp>
            <p:nvSpPr>
              <p:cNvPr id="82" name="Oval 81"/>
              <p:cNvSpPr/>
              <p:nvPr/>
            </p:nvSpPr>
            <p:spPr>
              <a:xfrm>
                <a:off x="5013110" y="5059616"/>
                <a:ext cx="3378533" cy="3379413"/>
              </a:xfrm>
              <a:prstGeom prst="ellipse">
                <a:avLst/>
              </a:prstGeom>
              <a:solidFill>
                <a:schemeClr val="bg1">
                  <a:lumMod val="75000"/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5286107" y="5332685"/>
                <a:ext cx="2832537" cy="2833275"/>
              </a:xfrm>
              <a:prstGeom prst="ellipse">
                <a:avLst/>
              </a:prstGeom>
              <a:solidFill>
                <a:srgbClr val="69A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</p:grpSp>
        <p:sp>
          <p:nvSpPr>
            <p:cNvPr id="80" name="Freeform 3"/>
            <p:cNvSpPr>
              <a:spLocks noChangeArrowheads="1"/>
            </p:cNvSpPr>
            <p:nvPr/>
          </p:nvSpPr>
          <p:spPr bwMode="auto">
            <a:xfrm>
              <a:off x="8300770" y="10295371"/>
              <a:ext cx="804670" cy="648009"/>
            </a:xfrm>
            <a:custGeom>
              <a:avLst/>
              <a:gdLst>
                <a:gd name="T0" fmla="*/ 487 w 497"/>
                <a:gd name="T1" fmla="*/ 71 h 400"/>
                <a:gd name="T2" fmla="*/ 487 w 497"/>
                <a:gd name="T3" fmla="*/ 71 h 400"/>
                <a:gd name="T4" fmla="*/ 372 w 497"/>
                <a:gd name="T5" fmla="*/ 0 h 400"/>
                <a:gd name="T6" fmla="*/ 354 w 497"/>
                <a:gd name="T7" fmla="*/ 0 h 400"/>
                <a:gd name="T8" fmla="*/ 248 w 497"/>
                <a:gd name="T9" fmla="*/ 71 h 400"/>
                <a:gd name="T10" fmla="*/ 142 w 497"/>
                <a:gd name="T11" fmla="*/ 0 h 400"/>
                <a:gd name="T12" fmla="*/ 123 w 497"/>
                <a:gd name="T13" fmla="*/ 0 h 400"/>
                <a:gd name="T14" fmla="*/ 8 w 497"/>
                <a:gd name="T15" fmla="*/ 71 h 400"/>
                <a:gd name="T16" fmla="*/ 0 w 497"/>
                <a:gd name="T17" fmla="*/ 89 h 400"/>
                <a:gd name="T18" fmla="*/ 0 w 497"/>
                <a:gd name="T19" fmla="*/ 382 h 400"/>
                <a:gd name="T20" fmla="*/ 8 w 497"/>
                <a:gd name="T21" fmla="*/ 390 h 400"/>
                <a:gd name="T22" fmla="*/ 26 w 497"/>
                <a:gd name="T23" fmla="*/ 390 h 400"/>
                <a:gd name="T24" fmla="*/ 132 w 497"/>
                <a:gd name="T25" fmla="*/ 328 h 400"/>
                <a:gd name="T26" fmla="*/ 239 w 497"/>
                <a:gd name="T27" fmla="*/ 390 h 400"/>
                <a:gd name="T28" fmla="*/ 257 w 497"/>
                <a:gd name="T29" fmla="*/ 390 h 400"/>
                <a:gd name="T30" fmla="*/ 363 w 497"/>
                <a:gd name="T31" fmla="*/ 328 h 400"/>
                <a:gd name="T32" fmla="*/ 470 w 497"/>
                <a:gd name="T33" fmla="*/ 390 h 400"/>
                <a:gd name="T34" fmla="*/ 478 w 497"/>
                <a:gd name="T35" fmla="*/ 399 h 400"/>
                <a:gd name="T36" fmla="*/ 487 w 497"/>
                <a:gd name="T37" fmla="*/ 390 h 400"/>
                <a:gd name="T38" fmla="*/ 496 w 497"/>
                <a:gd name="T39" fmla="*/ 382 h 400"/>
                <a:gd name="T40" fmla="*/ 496 w 497"/>
                <a:gd name="T41" fmla="*/ 89 h 400"/>
                <a:gd name="T42" fmla="*/ 487 w 497"/>
                <a:gd name="T43" fmla="*/ 71 h 400"/>
                <a:gd name="T44" fmla="*/ 115 w 497"/>
                <a:gd name="T45" fmla="*/ 293 h 400"/>
                <a:gd name="T46" fmla="*/ 115 w 497"/>
                <a:gd name="T47" fmla="*/ 293 h 400"/>
                <a:gd name="T48" fmla="*/ 35 w 497"/>
                <a:gd name="T49" fmla="*/ 346 h 400"/>
                <a:gd name="T50" fmla="*/ 35 w 497"/>
                <a:gd name="T51" fmla="*/ 98 h 400"/>
                <a:gd name="T52" fmla="*/ 115 w 497"/>
                <a:gd name="T53" fmla="*/ 44 h 400"/>
                <a:gd name="T54" fmla="*/ 115 w 497"/>
                <a:gd name="T55" fmla="*/ 293 h 400"/>
                <a:gd name="T56" fmla="*/ 230 w 497"/>
                <a:gd name="T57" fmla="*/ 346 h 400"/>
                <a:gd name="T58" fmla="*/ 230 w 497"/>
                <a:gd name="T59" fmla="*/ 346 h 400"/>
                <a:gd name="T60" fmla="*/ 150 w 497"/>
                <a:gd name="T61" fmla="*/ 293 h 400"/>
                <a:gd name="T62" fmla="*/ 150 w 497"/>
                <a:gd name="T63" fmla="*/ 44 h 400"/>
                <a:gd name="T64" fmla="*/ 230 w 497"/>
                <a:gd name="T65" fmla="*/ 98 h 400"/>
                <a:gd name="T66" fmla="*/ 230 w 497"/>
                <a:gd name="T67" fmla="*/ 346 h 400"/>
                <a:gd name="T68" fmla="*/ 345 w 497"/>
                <a:gd name="T69" fmla="*/ 293 h 400"/>
                <a:gd name="T70" fmla="*/ 345 w 497"/>
                <a:gd name="T71" fmla="*/ 293 h 400"/>
                <a:gd name="T72" fmla="*/ 266 w 497"/>
                <a:gd name="T73" fmla="*/ 346 h 400"/>
                <a:gd name="T74" fmla="*/ 266 w 497"/>
                <a:gd name="T75" fmla="*/ 98 h 400"/>
                <a:gd name="T76" fmla="*/ 345 w 497"/>
                <a:gd name="T77" fmla="*/ 44 h 400"/>
                <a:gd name="T78" fmla="*/ 345 w 497"/>
                <a:gd name="T79" fmla="*/ 293 h 400"/>
                <a:gd name="T80" fmla="*/ 461 w 497"/>
                <a:gd name="T81" fmla="*/ 346 h 400"/>
                <a:gd name="T82" fmla="*/ 461 w 497"/>
                <a:gd name="T83" fmla="*/ 346 h 400"/>
                <a:gd name="T84" fmla="*/ 380 w 497"/>
                <a:gd name="T85" fmla="*/ 293 h 400"/>
                <a:gd name="T86" fmla="*/ 380 w 497"/>
                <a:gd name="T87" fmla="*/ 44 h 400"/>
                <a:gd name="T88" fmla="*/ 461 w 497"/>
                <a:gd name="T89" fmla="*/ 98 h 400"/>
                <a:gd name="T90" fmla="*/ 461 w 497"/>
                <a:gd name="T91" fmla="*/ 34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7" h="400">
                  <a:moveTo>
                    <a:pt x="487" y="71"/>
                  </a:moveTo>
                  <a:lnTo>
                    <a:pt x="487" y="71"/>
                  </a:lnTo>
                  <a:cubicBezTo>
                    <a:pt x="372" y="0"/>
                    <a:pt x="372" y="0"/>
                    <a:pt x="372" y="0"/>
                  </a:cubicBezTo>
                  <a:cubicBezTo>
                    <a:pt x="363" y="0"/>
                    <a:pt x="363" y="0"/>
                    <a:pt x="354" y="0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2" y="0"/>
                    <a:pt x="132" y="0"/>
                    <a:pt x="123" y="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0" y="80"/>
                    <a:pt x="0" y="80"/>
                    <a:pt x="0" y="89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2"/>
                    <a:pt x="0" y="390"/>
                    <a:pt x="8" y="390"/>
                  </a:cubicBezTo>
                  <a:cubicBezTo>
                    <a:pt x="8" y="399"/>
                    <a:pt x="17" y="399"/>
                    <a:pt x="26" y="390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239" y="390"/>
                    <a:pt x="239" y="390"/>
                    <a:pt x="239" y="390"/>
                  </a:cubicBezTo>
                  <a:cubicBezTo>
                    <a:pt x="248" y="399"/>
                    <a:pt x="248" y="399"/>
                    <a:pt x="257" y="390"/>
                  </a:cubicBezTo>
                  <a:cubicBezTo>
                    <a:pt x="363" y="328"/>
                    <a:pt x="363" y="328"/>
                    <a:pt x="363" y="328"/>
                  </a:cubicBezTo>
                  <a:cubicBezTo>
                    <a:pt x="470" y="390"/>
                    <a:pt x="470" y="390"/>
                    <a:pt x="470" y="390"/>
                  </a:cubicBezTo>
                  <a:cubicBezTo>
                    <a:pt x="470" y="399"/>
                    <a:pt x="478" y="399"/>
                    <a:pt x="478" y="399"/>
                  </a:cubicBezTo>
                  <a:cubicBezTo>
                    <a:pt x="478" y="399"/>
                    <a:pt x="487" y="399"/>
                    <a:pt x="487" y="390"/>
                  </a:cubicBezTo>
                  <a:cubicBezTo>
                    <a:pt x="496" y="390"/>
                    <a:pt x="496" y="382"/>
                    <a:pt x="496" y="382"/>
                  </a:cubicBezTo>
                  <a:cubicBezTo>
                    <a:pt x="496" y="89"/>
                    <a:pt x="496" y="89"/>
                    <a:pt x="496" y="89"/>
                  </a:cubicBezTo>
                  <a:cubicBezTo>
                    <a:pt x="496" y="80"/>
                    <a:pt x="496" y="80"/>
                    <a:pt x="487" y="71"/>
                  </a:cubicBezTo>
                  <a:close/>
                  <a:moveTo>
                    <a:pt x="115" y="293"/>
                  </a:moveTo>
                  <a:lnTo>
                    <a:pt x="115" y="293"/>
                  </a:lnTo>
                  <a:cubicBezTo>
                    <a:pt x="35" y="346"/>
                    <a:pt x="35" y="346"/>
                    <a:pt x="35" y="346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115" y="44"/>
                    <a:pt x="115" y="44"/>
                    <a:pt x="115" y="44"/>
                  </a:cubicBezTo>
                  <a:lnTo>
                    <a:pt x="115" y="293"/>
                  </a:lnTo>
                  <a:close/>
                  <a:moveTo>
                    <a:pt x="230" y="346"/>
                  </a:moveTo>
                  <a:lnTo>
                    <a:pt x="230" y="346"/>
                  </a:lnTo>
                  <a:cubicBezTo>
                    <a:pt x="150" y="293"/>
                    <a:pt x="150" y="293"/>
                    <a:pt x="150" y="293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230" y="98"/>
                    <a:pt x="230" y="98"/>
                    <a:pt x="230" y="98"/>
                  </a:cubicBezTo>
                  <a:lnTo>
                    <a:pt x="230" y="346"/>
                  </a:lnTo>
                  <a:close/>
                  <a:moveTo>
                    <a:pt x="345" y="293"/>
                  </a:moveTo>
                  <a:lnTo>
                    <a:pt x="345" y="293"/>
                  </a:lnTo>
                  <a:cubicBezTo>
                    <a:pt x="266" y="346"/>
                    <a:pt x="266" y="346"/>
                    <a:pt x="266" y="346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345" y="44"/>
                    <a:pt x="345" y="44"/>
                    <a:pt x="345" y="44"/>
                  </a:cubicBezTo>
                  <a:lnTo>
                    <a:pt x="345" y="293"/>
                  </a:lnTo>
                  <a:close/>
                  <a:moveTo>
                    <a:pt x="461" y="346"/>
                  </a:moveTo>
                  <a:lnTo>
                    <a:pt x="461" y="346"/>
                  </a:lnTo>
                  <a:cubicBezTo>
                    <a:pt x="380" y="293"/>
                    <a:pt x="380" y="293"/>
                    <a:pt x="380" y="293"/>
                  </a:cubicBezTo>
                  <a:cubicBezTo>
                    <a:pt x="380" y="44"/>
                    <a:pt x="380" y="44"/>
                    <a:pt x="380" y="44"/>
                  </a:cubicBezTo>
                  <a:cubicBezTo>
                    <a:pt x="461" y="98"/>
                    <a:pt x="461" y="98"/>
                    <a:pt x="461" y="98"/>
                  </a:cubicBezTo>
                  <a:lnTo>
                    <a:pt x="461" y="3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705" dirty="0">
                <a:latin typeface="Calibri Light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366822" y="2501417"/>
            <a:ext cx="999561" cy="999821"/>
            <a:chOff x="14361737" y="2978422"/>
            <a:chExt cx="1999231" cy="1999752"/>
          </a:xfrm>
        </p:grpSpPr>
        <p:grpSp>
          <p:nvGrpSpPr>
            <p:cNvPr id="75" name="Group 74"/>
            <p:cNvGrpSpPr/>
            <p:nvPr/>
          </p:nvGrpSpPr>
          <p:grpSpPr>
            <a:xfrm rot="21316916">
              <a:off x="14361737" y="2978422"/>
              <a:ext cx="1999231" cy="1999752"/>
              <a:chOff x="5013110" y="5059616"/>
              <a:chExt cx="3378533" cy="3379413"/>
            </a:xfrm>
          </p:grpSpPr>
          <p:sp>
            <p:nvSpPr>
              <p:cNvPr id="77" name="Oval 76"/>
              <p:cNvSpPr/>
              <p:nvPr/>
            </p:nvSpPr>
            <p:spPr>
              <a:xfrm>
                <a:off x="5013110" y="5059616"/>
                <a:ext cx="3378533" cy="3379413"/>
              </a:xfrm>
              <a:prstGeom prst="ellipse">
                <a:avLst/>
              </a:prstGeom>
              <a:solidFill>
                <a:schemeClr val="bg1">
                  <a:lumMod val="75000"/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5286107" y="5332685"/>
                <a:ext cx="2832537" cy="2833275"/>
              </a:xfrm>
              <a:prstGeom prst="ellipse">
                <a:avLst/>
              </a:prstGeom>
              <a:solidFill>
                <a:srgbClr val="69A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</p:grpSp>
        <p:sp>
          <p:nvSpPr>
            <p:cNvPr id="76" name="Freeform 22"/>
            <p:cNvSpPr>
              <a:spLocks noChangeArrowheads="1"/>
            </p:cNvSpPr>
            <p:nvPr/>
          </p:nvSpPr>
          <p:spPr bwMode="auto">
            <a:xfrm>
              <a:off x="15014064" y="3584307"/>
              <a:ext cx="747702" cy="747708"/>
            </a:xfrm>
            <a:custGeom>
              <a:avLst/>
              <a:gdLst>
                <a:gd name="T0" fmla="*/ 230 w 461"/>
                <a:gd name="T1" fmla="*/ 8 h 461"/>
                <a:gd name="T2" fmla="*/ 230 w 461"/>
                <a:gd name="T3" fmla="*/ 8 h 461"/>
                <a:gd name="T4" fmla="*/ 0 w 461"/>
                <a:gd name="T5" fmla="*/ 239 h 461"/>
                <a:gd name="T6" fmla="*/ 230 w 461"/>
                <a:gd name="T7" fmla="*/ 460 h 461"/>
                <a:gd name="T8" fmla="*/ 460 w 461"/>
                <a:gd name="T9" fmla="*/ 230 h 461"/>
                <a:gd name="T10" fmla="*/ 230 w 461"/>
                <a:gd name="T11" fmla="*/ 8 h 461"/>
                <a:gd name="T12" fmla="*/ 230 w 461"/>
                <a:gd name="T13" fmla="*/ 35 h 461"/>
                <a:gd name="T14" fmla="*/ 230 w 461"/>
                <a:gd name="T15" fmla="*/ 35 h 461"/>
                <a:gd name="T16" fmla="*/ 319 w 461"/>
                <a:gd name="T17" fmla="*/ 53 h 461"/>
                <a:gd name="T18" fmla="*/ 291 w 461"/>
                <a:gd name="T19" fmla="*/ 106 h 461"/>
                <a:gd name="T20" fmla="*/ 230 w 461"/>
                <a:gd name="T21" fmla="*/ 97 h 461"/>
                <a:gd name="T22" fmla="*/ 168 w 461"/>
                <a:gd name="T23" fmla="*/ 106 h 461"/>
                <a:gd name="T24" fmla="*/ 141 w 461"/>
                <a:gd name="T25" fmla="*/ 53 h 461"/>
                <a:gd name="T26" fmla="*/ 230 w 461"/>
                <a:gd name="T27" fmla="*/ 35 h 461"/>
                <a:gd name="T28" fmla="*/ 106 w 461"/>
                <a:gd name="T29" fmla="*/ 292 h 461"/>
                <a:gd name="T30" fmla="*/ 106 w 461"/>
                <a:gd name="T31" fmla="*/ 292 h 461"/>
                <a:gd name="T32" fmla="*/ 53 w 461"/>
                <a:gd name="T33" fmla="*/ 327 h 461"/>
                <a:gd name="T34" fmla="*/ 35 w 461"/>
                <a:gd name="T35" fmla="*/ 239 h 461"/>
                <a:gd name="T36" fmla="*/ 53 w 461"/>
                <a:gd name="T37" fmla="*/ 141 h 461"/>
                <a:gd name="T38" fmla="*/ 106 w 461"/>
                <a:gd name="T39" fmla="*/ 167 h 461"/>
                <a:gd name="T40" fmla="*/ 88 w 461"/>
                <a:gd name="T41" fmla="*/ 230 h 461"/>
                <a:gd name="T42" fmla="*/ 106 w 461"/>
                <a:gd name="T43" fmla="*/ 292 h 461"/>
                <a:gd name="T44" fmla="*/ 230 w 461"/>
                <a:gd name="T45" fmla="*/ 433 h 461"/>
                <a:gd name="T46" fmla="*/ 230 w 461"/>
                <a:gd name="T47" fmla="*/ 433 h 461"/>
                <a:gd name="T48" fmla="*/ 141 w 461"/>
                <a:gd name="T49" fmla="*/ 407 h 461"/>
                <a:gd name="T50" fmla="*/ 168 w 461"/>
                <a:gd name="T51" fmla="*/ 354 h 461"/>
                <a:gd name="T52" fmla="*/ 230 w 461"/>
                <a:gd name="T53" fmla="*/ 372 h 461"/>
                <a:gd name="T54" fmla="*/ 291 w 461"/>
                <a:gd name="T55" fmla="*/ 354 h 461"/>
                <a:gd name="T56" fmla="*/ 319 w 461"/>
                <a:gd name="T57" fmla="*/ 407 h 461"/>
                <a:gd name="T58" fmla="*/ 230 w 461"/>
                <a:gd name="T59" fmla="*/ 433 h 461"/>
                <a:gd name="T60" fmla="*/ 230 w 461"/>
                <a:gd name="T61" fmla="*/ 345 h 461"/>
                <a:gd name="T62" fmla="*/ 230 w 461"/>
                <a:gd name="T63" fmla="*/ 345 h 461"/>
                <a:gd name="T64" fmla="*/ 124 w 461"/>
                <a:gd name="T65" fmla="*/ 230 h 461"/>
                <a:gd name="T66" fmla="*/ 230 w 461"/>
                <a:gd name="T67" fmla="*/ 123 h 461"/>
                <a:gd name="T68" fmla="*/ 336 w 461"/>
                <a:gd name="T69" fmla="*/ 230 h 461"/>
                <a:gd name="T70" fmla="*/ 230 w 461"/>
                <a:gd name="T71" fmla="*/ 345 h 461"/>
                <a:gd name="T72" fmla="*/ 354 w 461"/>
                <a:gd name="T73" fmla="*/ 292 h 461"/>
                <a:gd name="T74" fmla="*/ 354 w 461"/>
                <a:gd name="T75" fmla="*/ 292 h 461"/>
                <a:gd name="T76" fmla="*/ 372 w 461"/>
                <a:gd name="T77" fmla="*/ 230 h 461"/>
                <a:gd name="T78" fmla="*/ 354 w 461"/>
                <a:gd name="T79" fmla="*/ 167 h 461"/>
                <a:gd name="T80" fmla="*/ 407 w 461"/>
                <a:gd name="T81" fmla="*/ 141 h 461"/>
                <a:gd name="T82" fmla="*/ 425 w 461"/>
                <a:gd name="T83" fmla="*/ 230 h 461"/>
                <a:gd name="T84" fmla="*/ 407 w 461"/>
                <a:gd name="T85" fmla="*/ 327 h 461"/>
                <a:gd name="T86" fmla="*/ 354 w 461"/>
                <a:gd name="T87" fmla="*/ 29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1" h="461">
                  <a:moveTo>
                    <a:pt x="230" y="8"/>
                  </a:moveTo>
                  <a:lnTo>
                    <a:pt x="230" y="8"/>
                  </a:lnTo>
                  <a:cubicBezTo>
                    <a:pt x="97" y="8"/>
                    <a:pt x="0" y="106"/>
                    <a:pt x="0" y="239"/>
                  </a:cubicBezTo>
                  <a:cubicBezTo>
                    <a:pt x="0" y="363"/>
                    <a:pt x="106" y="460"/>
                    <a:pt x="230" y="460"/>
                  </a:cubicBezTo>
                  <a:cubicBezTo>
                    <a:pt x="363" y="460"/>
                    <a:pt x="460" y="354"/>
                    <a:pt x="460" y="230"/>
                  </a:cubicBezTo>
                  <a:cubicBezTo>
                    <a:pt x="460" y="106"/>
                    <a:pt x="354" y="0"/>
                    <a:pt x="230" y="8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56" y="35"/>
                    <a:pt x="291" y="44"/>
                    <a:pt x="319" y="53"/>
                  </a:cubicBezTo>
                  <a:cubicBezTo>
                    <a:pt x="291" y="106"/>
                    <a:pt x="291" y="106"/>
                    <a:pt x="291" y="106"/>
                  </a:cubicBezTo>
                  <a:cubicBezTo>
                    <a:pt x="275" y="97"/>
                    <a:pt x="247" y="97"/>
                    <a:pt x="230" y="97"/>
                  </a:cubicBezTo>
                  <a:cubicBezTo>
                    <a:pt x="203" y="97"/>
                    <a:pt x="185" y="97"/>
                    <a:pt x="168" y="106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68" y="44"/>
                    <a:pt x="194" y="35"/>
                    <a:pt x="230" y="35"/>
                  </a:cubicBezTo>
                  <a:close/>
                  <a:moveTo>
                    <a:pt x="106" y="292"/>
                  </a:moveTo>
                  <a:lnTo>
                    <a:pt x="106" y="292"/>
                  </a:lnTo>
                  <a:cubicBezTo>
                    <a:pt x="53" y="327"/>
                    <a:pt x="53" y="327"/>
                    <a:pt x="53" y="327"/>
                  </a:cubicBezTo>
                  <a:cubicBezTo>
                    <a:pt x="35" y="301"/>
                    <a:pt x="35" y="265"/>
                    <a:pt x="35" y="239"/>
                  </a:cubicBezTo>
                  <a:cubicBezTo>
                    <a:pt x="26" y="204"/>
                    <a:pt x="35" y="167"/>
                    <a:pt x="53" y="141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97" y="185"/>
                    <a:pt x="88" y="212"/>
                    <a:pt x="88" y="230"/>
                  </a:cubicBezTo>
                  <a:cubicBezTo>
                    <a:pt x="88" y="257"/>
                    <a:pt x="97" y="274"/>
                    <a:pt x="106" y="292"/>
                  </a:cubicBezTo>
                  <a:close/>
                  <a:moveTo>
                    <a:pt x="230" y="433"/>
                  </a:moveTo>
                  <a:lnTo>
                    <a:pt x="230" y="433"/>
                  </a:lnTo>
                  <a:cubicBezTo>
                    <a:pt x="194" y="433"/>
                    <a:pt x="168" y="425"/>
                    <a:pt x="141" y="407"/>
                  </a:cubicBezTo>
                  <a:cubicBezTo>
                    <a:pt x="168" y="354"/>
                    <a:pt x="168" y="354"/>
                    <a:pt x="168" y="354"/>
                  </a:cubicBezTo>
                  <a:cubicBezTo>
                    <a:pt x="185" y="363"/>
                    <a:pt x="203" y="372"/>
                    <a:pt x="230" y="372"/>
                  </a:cubicBezTo>
                  <a:cubicBezTo>
                    <a:pt x="247" y="372"/>
                    <a:pt x="275" y="363"/>
                    <a:pt x="291" y="354"/>
                  </a:cubicBezTo>
                  <a:cubicBezTo>
                    <a:pt x="319" y="407"/>
                    <a:pt x="319" y="407"/>
                    <a:pt x="319" y="407"/>
                  </a:cubicBezTo>
                  <a:cubicBezTo>
                    <a:pt x="291" y="425"/>
                    <a:pt x="266" y="433"/>
                    <a:pt x="230" y="433"/>
                  </a:cubicBezTo>
                  <a:close/>
                  <a:moveTo>
                    <a:pt x="230" y="345"/>
                  </a:moveTo>
                  <a:lnTo>
                    <a:pt x="230" y="345"/>
                  </a:lnTo>
                  <a:cubicBezTo>
                    <a:pt x="168" y="345"/>
                    <a:pt x="124" y="292"/>
                    <a:pt x="124" y="230"/>
                  </a:cubicBezTo>
                  <a:cubicBezTo>
                    <a:pt x="124" y="167"/>
                    <a:pt x="168" y="123"/>
                    <a:pt x="230" y="123"/>
                  </a:cubicBezTo>
                  <a:cubicBezTo>
                    <a:pt x="291" y="123"/>
                    <a:pt x="336" y="167"/>
                    <a:pt x="336" y="230"/>
                  </a:cubicBezTo>
                  <a:cubicBezTo>
                    <a:pt x="336" y="292"/>
                    <a:pt x="291" y="345"/>
                    <a:pt x="230" y="345"/>
                  </a:cubicBezTo>
                  <a:close/>
                  <a:moveTo>
                    <a:pt x="354" y="292"/>
                  </a:moveTo>
                  <a:lnTo>
                    <a:pt x="354" y="292"/>
                  </a:lnTo>
                  <a:cubicBezTo>
                    <a:pt x="363" y="274"/>
                    <a:pt x="372" y="257"/>
                    <a:pt x="372" y="230"/>
                  </a:cubicBezTo>
                  <a:cubicBezTo>
                    <a:pt x="372" y="212"/>
                    <a:pt x="363" y="185"/>
                    <a:pt x="354" y="167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16" y="167"/>
                    <a:pt x="425" y="195"/>
                    <a:pt x="425" y="230"/>
                  </a:cubicBezTo>
                  <a:cubicBezTo>
                    <a:pt x="425" y="265"/>
                    <a:pt x="416" y="292"/>
                    <a:pt x="407" y="327"/>
                  </a:cubicBezTo>
                  <a:lnTo>
                    <a:pt x="354" y="2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705" dirty="0">
                <a:latin typeface="Calibri Light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411074" y="2496274"/>
            <a:ext cx="999561" cy="999821"/>
            <a:chOff x="12208441" y="5274469"/>
            <a:chExt cx="1999231" cy="1999752"/>
          </a:xfrm>
        </p:grpSpPr>
        <p:grpSp>
          <p:nvGrpSpPr>
            <p:cNvPr id="62" name="Group 61"/>
            <p:cNvGrpSpPr/>
            <p:nvPr/>
          </p:nvGrpSpPr>
          <p:grpSpPr>
            <a:xfrm rot="21316916">
              <a:off x="12208441" y="5274469"/>
              <a:ext cx="1999231" cy="1999752"/>
              <a:chOff x="5013110" y="5059616"/>
              <a:chExt cx="3378533" cy="3379413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5013110" y="5059616"/>
                <a:ext cx="3378533" cy="3379413"/>
              </a:xfrm>
              <a:prstGeom prst="ellipse">
                <a:avLst/>
              </a:prstGeom>
              <a:solidFill>
                <a:schemeClr val="bg1">
                  <a:lumMod val="75000"/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5286107" y="5332685"/>
                <a:ext cx="2832537" cy="2833275"/>
              </a:xfrm>
              <a:prstGeom prst="ellipse">
                <a:avLst/>
              </a:prstGeom>
              <a:solidFill>
                <a:srgbClr val="69A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</p:grpSp>
        <p:sp>
          <p:nvSpPr>
            <p:cNvPr id="63" name="Freeform 101"/>
            <p:cNvSpPr>
              <a:spLocks noChangeArrowheads="1"/>
            </p:cNvSpPr>
            <p:nvPr/>
          </p:nvSpPr>
          <p:spPr bwMode="auto">
            <a:xfrm>
              <a:off x="12885009" y="5933249"/>
              <a:ext cx="804670" cy="619524"/>
            </a:xfrm>
            <a:custGeom>
              <a:avLst/>
              <a:gdLst>
                <a:gd name="T0" fmla="*/ 80 w 497"/>
                <a:gd name="T1" fmla="*/ 248 h 382"/>
                <a:gd name="T2" fmla="*/ 80 w 497"/>
                <a:gd name="T3" fmla="*/ 248 h 382"/>
                <a:gd name="T4" fmla="*/ 159 w 497"/>
                <a:gd name="T5" fmla="*/ 328 h 382"/>
                <a:gd name="T6" fmla="*/ 248 w 497"/>
                <a:gd name="T7" fmla="*/ 381 h 382"/>
                <a:gd name="T8" fmla="*/ 337 w 497"/>
                <a:gd name="T9" fmla="*/ 337 h 382"/>
                <a:gd name="T10" fmla="*/ 390 w 497"/>
                <a:gd name="T11" fmla="*/ 258 h 382"/>
                <a:gd name="T12" fmla="*/ 248 w 497"/>
                <a:gd name="T13" fmla="*/ 328 h 382"/>
                <a:gd name="T14" fmla="*/ 80 w 497"/>
                <a:gd name="T15" fmla="*/ 248 h 382"/>
                <a:gd name="T16" fmla="*/ 487 w 497"/>
                <a:gd name="T17" fmla="*/ 124 h 382"/>
                <a:gd name="T18" fmla="*/ 487 w 497"/>
                <a:gd name="T19" fmla="*/ 124 h 382"/>
                <a:gd name="T20" fmla="*/ 274 w 497"/>
                <a:gd name="T21" fmla="*/ 9 h 382"/>
                <a:gd name="T22" fmla="*/ 221 w 497"/>
                <a:gd name="T23" fmla="*/ 9 h 382"/>
                <a:gd name="T24" fmla="*/ 9 w 497"/>
                <a:gd name="T25" fmla="*/ 124 h 382"/>
                <a:gd name="T26" fmla="*/ 9 w 497"/>
                <a:gd name="T27" fmla="*/ 160 h 382"/>
                <a:gd name="T28" fmla="*/ 221 w 497"/>
                <a:gd name="T29" fmla="*/ 275 h 382"/>
                <a:gd name="T30" fmla="*/ 274 w 497"/>
                <a:gd name="T31" fmla="*/ 275 h 382"/>
                <a:gd name="T32" fmla="*/ 408 w 497"/>
                <a:gd name="T33" fmla="*/ 195 h 382"/>
                <a:gd name="T34" fmla="*/ 266 w 497"/>
                <a:gd name="T35" fmla="*/ 160 h 382"/>
                <a:gd name="T36" fmla="*/ 248 w 497"/>
                <a:gd name="T37" fmla="*/ 168 h 382"/>
                <a:gd name="T38" fmla="*/ 203 w 497"/>
                <a:gd name="T39" fmla="*/ 133 h 382"/>
                <a:gd name="T40" fmla="*/ 248 w 497"/>
                <a:gd name="T41" fmla="*/ 107 h 382"/>
                <a:gd name="T42" fmla="*/ 293 w 497"/>
                <a:gd name="T43" fmla="*/ 124 h 382"/>
                <a:gd name="T44" fmla="*/ 443 w 497"/>
                <a:gd name="T45" fmla="*/ 177 h 382"/>
                <a:gd name="T46" fmla="*/ 487 w 497"/>
                <a:gd name="T47" fmla="*/ 160 h 382"/>
                <a:gd name="T48" fmla="*/ 487 w 497"/>
                <a:gd name="T49" fmla="*/ 124 h 382"/>
                <a:gd name="T50" fmla="*/ 425 w 497"/>
                <a:gd name="T51" fmla="*/ 346 h 382"/>
                <a:gd name="T52" fmla="*/ 425 w 497"/>
                <a:gd name="T53" fmla="*/ 346 h 382"/>
                <a:gd name="T54" fmla="*/ 461 w 497"/>
                <a:gd name="T55" fmla="*/ 337 h 382"/>
                <a:gd name="T56" fmla="*/ 443 w 497"/>
                <a:gd name="T57" fmla="*/ 177 h 382"/>
                <a:gd name="T58" fmla="*/ 408 w 497"/>
                <a:gd name="T59" fmla="*/ 195 h 382"/>
                <a:gd name="T60" fmla="*/ 425 w 497"/>
                <a:gd name="T61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" h="382">
                  <a:moveTo>
                    <a:pt x="80" y="248"/>
                  </a:moveTo>
                  <a:lnTo>
                    <a:pt x="80" y="248"/>
                  </a:lnTo>
                  <a:cubicBezTo>
                    <a:pt x="97" y="293"/>
                    <a:pt x="106" y="311"/>
                    <a:pt x="159" y="328"/>
                  </a:cubicBezTo>
                  <a:cubicBezTo>
                    <a:pt x="203" y="355"/>
                    <a:pt x="230" y="381"/>
                    <a:pt x="248" y="381"/>
                  </a:cubicBezTo>
                  <a:cubicBezTo>
                    <a:pt x="266" y="381"/>
                    <a:pt x="293" y="355"/>
                    <a:pt x="337" y="337"/>
                  </a:cubicBezTo>
                  <a:cubicBezTo>
                    <a:pt x="390" y="311"/>
                    <a:pt x="372" y="311"/>
                    <a:pt x="390" y="258"/>
                  </a:cubicBezTo>
                  <a:cubicBezTo>
                    <a:pt x="248" y="328"/>
                    <a:pt x="248" y="328"/>
                    <a:pt x="248" y="328"/>
                  </a:cubicBezTo>
                  <a:lnTo>
                    <a:pt x="80" y="248"/>
                  </a:lnTo>
                  <a:close/>
                  <a:moveTo>
                    <a:pt x="487" y="124"/>
                  </a:moveTo>
                  <a:lnTo>
                    <a:pt x="487" y="124"/>
                  </a:lnTo>
                  <a:cubicBezTo>
                    <a:pt x="274" y="9"/>
                    <a:pt x="274" y="9"/>
                    <a:pt x="274" y="9"/>
                  </a:cubicBezTo>
                  <a:cubicBezTo>
                    <a:pt x="266" y="0"/>
                    <a:pt x="239" y="0"/>
                    <a:pt x="221" y="9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133"/>
                    <a:pt x="0" y="142"/>
                    <a:pt x="9" y="160"/>
                  </a:cubicBezTo>
                  <a:cubicBezTo>
                    <a:pt x="221" y="275"/>
                    <a:pt x="221" y="275"/>
                    <a:pt x="221" y="275"/>
                  </a:cubicBezTo>
                  <a:cubicBezTo>
                    <a:pt x="239" y="284"/>
                    <a:pt x="266" y="284"/>
                    <a:pt x="274" y="275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57" y="160"/>
                    <a:pt x="257" y="168"/>
                    <a:pt x="248" y="168"/>
                  </a:cubicBezTo>
                  <a:cubicBezTo>
                    <a:pt x="221" y="168"/>
                    <a:pt x="203" y="151"/>
                    <a:pt x="203" y="133"/>
                  </a:cubicBezTo>
                  <a:cubicBezTo>
                    <a:pt x="203" y="124"/>
                    <a:pt x="221" y="107"/>
                    <a:pt x="248" y="107"/>
                  </a:cubicBezTo>
                  <a:cubicBezTo>
                    <a:pt x="266" y="107"/>
                    <a:pt x="284" y="115"/>
                    <a:pt x="293" y="124"/>
                  </a:cubicBezTo>
                  <a:cubicBezTo>
                    <a:pt x="443" y="177"/>
                    <a:pt x="443" y="177"/>
                    <a:pt x="443" y="177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96" y="142"/>
                    <a:pt x="496" y="133"/>
                    <a:pt x="487" y="124"/>
                  </a:cubicBezTo>
                  <a:close/>
                  <a:moveTo>
                    <a:pt x="425" y="346"/>
                  </a:moveTo>
                  <a:lnTo>
                    <a:pt x="425" y="346"/>
                  </a:lnTo>
                  <a:cubicBezTo>
                    <a:pt x="416" y="355"/>
                    <a:pt x="452" y="364"/>
                    <a:pt x="461" y="337"/>
                  </a:cubicBezTo>
                  <a:cubicBezTo>
                    <a:pt x="469" y="213"/>
                    <a:pt x="443" y="177"/>
                    <a:pt x="443" y="177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408" y="195"/>
                    <a:pt x="443" y="222"/>
                    <a:pt x="425" y="3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705" dirty="0">
                <a:latin typeface="Calibri Light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450408" y="2493312"/>
            <a:ext cx="999561" cy="999821"/>
            <a:chOff x="9907711" y="7463571"/>
            <a:chExt cx="1999231" cy="1999752"/>
          </a:xfrm>
        </p:grpSpPr>
        <p:grpSp>
          <p:nvGrpSpPr>
            <p:cNvPr id="58" name="Group 57"/>
            <p:cNvGrpSpPr/>
            <p:nvPr/>
          </p:nvGrpSpPr>
          <p:grpSpPr>
            <a:xfrm rot="21316916">
              <a:off x="9907711" y="7463571"/>
              <a:ext cx="1999231" cy="1999752"/>
              <a:chOff x="5013110" y="5059616"/>
              <a:chExt cx="3378533" cy="3379413"/>
            </a:xfrm>
          </p:grpSpPr>
          <p:sp>
            <p:nvSpPr>
              <p:cNvPr id="60" name="Oval 59"/>
              <p:cNvSpPr/>
              <p:nvPr/>
            </p:nvSpPr>
            <p:spPr>
              <a:xfrm>
                <a:off x="5013110" y="5059616"/>
                <a:ext cx="3378533" cy="3379413"/>
              </a:xfrm>
              <a:prstGeom prst="ellipse">
                <a:avLst/>
              </a:prstGeom>
              <a:solidFill>
                <a:schemeClr val="bg1">
                  <a:lumMod val="75000"/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5286108" y="5332684"/>
                <a:ext cx="2832536" cy="2833274"/>
              </a:xfrm>
              <a:prstGeom prst="ellipse">
                <a:avLst/>
              </a:prstGeom>
              <a:solidFill>
                <a:srgbClr val="69A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</p:grpSp>
        <p:sp>
          <p:nvSpPr>
            <p:cNvPr id="59" name="Freeform 104"/>
            <p:cNvSpPr>
              <a:spLocks noChangeArrowheads="1"/>
            </p:cNvSpPr>
            <p:nvPr/>
          </p:nvSpPr>
          <p:spPr bwMode="auto">
            <a:xfrm>
              <a:off x="10528124" y="8136492"/>
              <a:ext cx="804676" cy="541196"/>
            </a:xfrm>
            <a:custGeom>
              <a:avLst/>
              <a:gdLst>
                <a:gd name="T0" fmla="*/ 203 w 497"/>
                <a:gd name="T1" fmla="*/ 257 h 337"/>
                <a:gd name="T2" fmla="*/ 203 w 497"/>
                <a:gd name="T3" fmla="*/ 257 h 337"/>
                <a:gd name="T4" fmla="*/ 221 w 497"/>
                <a:gd name="T5" fmla="*/ 327 h 337"/>
                <a:gd name="T6" fmla="*/ 283 w 497"/>
                <a:gd name="T7" fmla="*/ 310 h 337"/>
                <a:gd name="T8" fmla="*/ 398 w 497"/>
                <a:gd name="T9" fmla="*/ 9 h 337"/>
                <a:gd name="T10" fmla="*/ 203 w 497"/>
                <a:gd name="T11" fmla="*/ 257 h 337"/>
                <a:gd name="T12" fmla="*/ 248 w 497"/>
                <a:gd name="T13" fmla="*/ 71 h 337"/>
                <a:gd name="T14" fmla="*/ 248 w 497"/>
                <a:gd name="T15" fmla="*/ 71 h 337"/>
                <a:gd name="T16" fmla="*/ 274 w 497"/>
                <a:gd name="T17" fmla="*/ 71 h 337"/>
                <a:gd name="T18" fmla="*/ 310 w 497"/>
                <a:gd name="T19" fmla="*/ 26 h 337"/>
                <a:gd name="T20" fmla="*/ 248 w 497"/>
                <a:gd name="T21" fmla="*/ 17 h 337"/>
                <a:gd name="T22" fmla="*/ 0 w 497"/>
                <a:gd name="T23" fmla="*/ 283 h 337"/>
                <a:gd name="T24" fmla="*/ 0 w 497"/>
                <a:gd name="T25" fmla="*/ 310 h 337"/>
                <a:gd name="T26" fmla="*/ 26 w 497"/>
                <a:gd name="T27" fmla="*/ 336 h 337"/>
                <a:gd name="T28" fmla="*/ 53 w 497"/>
                <a:gd name="T29" fmla="*/ 310 h 337"/>
                <a:gd name="T30" fmla="*/ 53 w 497"/>
                <a:gd name="T31" fmla="*/ 283 h 337"/>
                <a:gd name="T32" fmla="*/ 248 w 497"/>
                <a:gd name="T33" fmla="*/ 71 h 337"/>
                <a:gd name="T34" fmla="*/ 425 w 497"/>
                <a:gd name="T35" fmla="*/ 98 h 337"/>
                <a:gd name="T36" fmla="*/ 425 w 497"/>
                <a:gd name="T37" fmla="*/ 98 h 337"/>
                <a:gd name="T38" fmla="*/ 407 w 497"/>
                <a:gd name="T39" fmla="*/ 151 h 337"/>
                <a:gd name="T40" fmla="*/ 442 w 497"/>
                <a:gd name="T41" fmla="*/ 283 h 337"/>
                <a:gd name="T42" fmla="*/ 442 w 497"/>
                <a:gd name="T43" fmla="*/ 310 h 337"/>
                <a:gd name="T44" fmla="*/ 469 w 497"/>
                <a:gd name="T45" fmla="*/ 336 h 337"/>
                <a:gd name="T46" fmla="*/ 469 w 497"/>
                <a:gd name="T47" fmla="*/ 336 h 337"/>
                <a:gd name="T48" fmla="*/ 496 w 497"/>
                <a:gd name="T49" fmla="*/ 310 h 337"/>
                <a:gd name="T50" fmla="*/ 496 w 497"/>
                <a:gd name="T51" fmla="*/ 283 h 337"/>
                <a:gd name="T52" fmla="*/ 425 w 497"/>
                <a:gd name="T53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lnTo>
                    <a:pt x="469" y="336"/>
                  </a:ln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705" dirty="0">
                <a:latin typeface="Calibri Light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5499251" y="2541435"/>
            <a:ext cx="1790225" cy="932381"/>
            <a:chOff x="3913901" y="5865040"/>
            <a:chExt cx="3322518" cy="1730427"/>
          </a:xfrm>
        </p:grpSpPr>
        <p:cxnSp>
          <p:nvCxnSpPr>
            <p:cNvPr id="93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1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>
                <a:latin typeface="Calibri Light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7454999" y="2541435"/>
            <a:ext cx="1790225" cy="932381"/>
            <a:chOff x="3913901" y="5865040"/>
            <a:chExt cx="3322518" cy="1730427"/>
          </a:xfrm>
        </p:grpSpPr>
        <p:cxnSp>
          <p:nvCxnSpPr>
            <p:cNvPr id="103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4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>
                <a:latin typeface="Calibri Light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1582207" y="2541435"/>
            <a:ext cx="1790225" cy="932381"/>
            <a:chOff x="3913901" y="5865040"/>
            <a:chExt cx="3322518" cy="1730427"/>
          </a:xfrm>
        </p:grpSpPr>
        <p:cxnSp>
          <p:nvCxnSpPr>
            <p:cNvPr id="106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07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>
                <a:latin typeface="Calibri Light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9278641" y="2501265"/>
            <a:ext cx="999561" cy="999821"/>
            <a:chOff x="9907711" y="7463571"/>
            <a:chExt cx="1999231" cy="1999752"/>
          </a:xfrm>
        </p:grpSpPr>
        <p:grpSp>
          <p:nvGrpSpPr>
            <p:cNvPr id="109" name="Group 108"/>
            <p:cNvGrpSpPr/>
            <p:nvPr/>
          </p:nvGrpSpPr>
          <p:grpSpPr>
            <a:xfrm rot="21316916">
              <a:off x="9907711" y="7463571"/>
              <a:ext cx="1999231" cy="1999752"/>
              <a:chOff x="5013110" y="5059616"/>
              <a:chExt cx="3378533" cy="3379413"/>
            </a:xfrm>
          </p:grpSpPr>
          <p:sp>
            <p:nvSpPr>
              <p:cNvPr id="111" name="Oval 110"/>
              <p:cNvSpPr/>
              <p:nvPr/>
            </p:nvSpPr>
            <p:spPr>
              <a:xfrm>
                <a:off x="5013110" y="5059616"/>
                <a:ext cx="3378533" cy="3379413"/>
              </a:xfrm>
              <a:prstGeom prst="ellipse">
                <a:avLst/>
              </a:prstGeom>
              <a:solidFill>
                <a:schemeClr val="bg1">
                  <a:lumMod val="75000"/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5286108" y="5332684"/>
                <a:ext cx="2832536" cy="2833274"/>
              </a:xfrm>
              <a:prstGeom prst="ellipse">
                <a:avLst/>
              </a:prstGeom>
              <a:solidFill>
                <a:srgbClr val="69A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9704" tIns="54852" rIns="109704" bIns="54852" rtlCol="0" anchor="ctr"/>
              <a:lstStyle/>
              <a:p>
                <a:pPr algn="ctr"/>
                <a:endParaRPr lang="bg-BG" sz="1705">
                  <a:latin typeface="Calibri Light"/>
                </a:endParaRPr>
              </a:p>
            </p:txBody>
          </p:sp>
        </p:grpSp>
        <p:sp>
          <p:nvSpPr>
            <p:cNvPr id="110" name="Freeform 104"/>
            <p:cNvSpPr>
              <a:spLocks noChangeArrowheads="1"/>
            </p:cNvSpPr>
            <p:nvPr/>
          </p:nvSpPr>
          <p:spPr bwMode="auto">
            <a:xfrm>
              <a:off x="10528124" y="8136492"/>
              <a:ext cx="804676" cy="541196"/>
            </a:xfrm>
            <a:custGeom>
              <a:avLst/>
              <a:gdLst>
                <a:gd name="T0" fmla="*/ 203 w 497"/>
                <a:gd name="T1" fmla="*/ 257 h 337"/>
                <a:gd name="T2" fmla="*/ 203 w 497"/>
                <a:gd name="T3" fmla="*/ 257 h 337"/>
                <a:gd name="T4" fmla="*/ 221 w 497"/>
                <a:gd name="T5" fmla="*/ 327 h 337"/>
                <a:gd name="T6" fmla="*/ 283 w 497"/>
                <a:gd name="T7" fmla="*/ 310 h 337"/>
                <a:gd name="T8" fmla="*/ 398 w 497"/>
                <a:gd name="T9" fmla="*/ 9 h 337"/>
                <a:gd name="T10" fmla="*/ 203 w 497"/>
                <a:gd name="T11" fmla="*/ 257 h 337"/>
                <a:gd name="T12" fmla="*/ 248 w 497"/>
                <a:gd name="T13" fmla="*/ 71 h 337"/>
                <a:gd name="T14" fmla="*/ 248 w 497"/>
                <a:gd name="T15" fmla="*/ 71 h 337"/>
                <a:gd name="T16" fmla="*/ 274 w 497"/>
                <a:gd name="T17" fmla="*/ 71 h 337"/>
                <a:gd name="T18" fmla="*/ 310 w 497"/>
                <a:gd name="T19" fmla="*/ 26 h 337"/>
                <a:gd name="T20" fmla="*/ 248 w 497"/>
                <a:gd name="T21" fmla="*/ 17 h 337"/>
                <a:gd name="T22" fmla="*/ 0 w 497"/>
                <a:gd name="T23" fmla="*/ 283 h 337"/>
                <a:gd name="T24" fmla="*/ 0 w 497"/>
                <a:gd name="T25" fmla="*/ 310 h 337"/>
                <a:gd name="T26" fmla="*/ 26 w 497"/>
                <a:gd name="T27" fmla="*/ 336 h 337"/>
                <a:gd name="T28" fmla="*/ 53 w 497"/>
                <a:gd name="T29" fmla="*/ 310 h 337"/>
                <a:gd name="T30" fmla="*/ 53 w 497"/>
                <a:gd name="T31" fmla="*/ 283 h 337"/>
                <a:gd name="T32" fmla="*/ 248 w 497"/>
                <a:gd name="T33" fmla="*/ 71 h 337"/>
                <a:gd name="T34" fmla="*/ 425 w 497"/>
                <a:gd name="T35" fmla="*/ 98 h 337"/>
                <a:gd name="T36" fmla="*/ 425 w 497"/>
                <a:gd name="T37" fmla="*/ 98 h 337"/>
                <a:gd name="T38" fmla="*/ 407 w 497"/>
                <a:gd name="T39" fmla="*/ 151 h 337"/>
                <a:gd name="T40" fmla="*/ 442 w 497"/>
                <a:gd name="T41" fmla="*/ 283 h 337"/>
                <a:gd name="T42" fmla="*/ 442 w 497"/>
                <a:gd name="T43" fmla="*/ 310 h 337"/>
                <a:gd name="T44" fmla="*/ 469 w 497"/>
                <a:gd name="T45" fmla="*/ 336 h 337"/>
                <a:gd name="T46" fmla="*/ 469 w 497"/>
                <a:gd name="T47" fmla="*/ 336 h 337"/>
                <a:gd name="T48" fmla="*/ 496 w 497"/>
                <a:gd name="T49" fmla="*/ 310 h 337"/>
                <a:gd name="T50" fmla="*/ 496 w 497"/>
                <a:gd name="T51" fmla="*/ 283 h 337"/>
                <a:gd name="T52" fmla="*/ 425 w 497"/>
                <a:gd name="T53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lnTo>
                    <a:pt x="469" y="336"/>
                  </a:ln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705" dirty="0">
                <a:latin typeface="Calibri Light"/>
              </a:endParaRPr>
            </a:p>
          </p:txBody>
        </p:sp>
      </p:grpSp>
      <p:sp>
        <p:nvSpPr>
          <p:cNvPr id="51" name="TextBox 23"/>
          <p:cNvSpPr txBox="1"/>
          <p:nvPr/>
        </p:nvSpPr>
        <p:spPr>
          <a:xfrm>
            <a:off x="769574" y="4533913"/>
            <a:ext cx="190982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2" name="TextBox 24"/>
          <p:cNvSpPr txBox="1"/>
          <p:nvPr/>
        </p:nvSpPr>
        <p:spPr>
          <a:xfrm>
            <a:off x="769573" y="42129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72" name="TextBox 23"/>
          <p:cNvSpPr txBox="1"/>
          <p:nvPr/>
        </p:nvSpPr>
        <p:spPr>
          <a:xfrm>
            <a:off x="2882854" y="4533913"/>
            <a:ext cx="190982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3" name="TextBox 24"/>
          <p:cNvSpPr txBox="1"/>
          <p:nvPr/>
        </p:nvSpPr>
        <p:spPr>
          <a:xfrm>
            <a:off x="2882853" y="42129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81" name="TextBox 23"/>
          <p:cNvSpPr txBox="1"/>
          <p:nvPr/>
        </p:nvSpPr>
        <p:spPr>
          <a:xfrm>
            <a:off x="4978072" y="4533913"/>
            <a:ext cx="190982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5" name="TextBox 24"/>
          <p:cNvSpPr txBox="1"/>
          <p:nvPr/>
        </p:nvSpPr>
        <p:spPr>
          <a:xfrm>
            <a:off x="4978071" y="42129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86" name="TextBox 23"/>
          <p:cNvSpPr txBox="1"/>
          <p:nvPr/>
        </p:nvSpPr>
        <p:spPr>
          <a:xfrm>
            <a:off x="7127476" y="4533913"/>
            <a:ext cx="190982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7" name="TextBox 24"/>
          <p:cNvSpPr txBox="1"/>
          <p:nvPr/>
        </p:nvSpPr>
        <p:spPr>
          <a:xfrm>
            <a:off x="7127475" y="42129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88" name="TextBox 23"/>
          <p:cNvSpPr txBox="1"/>
          <p:nvPr/>
        </p:nvSpPr>
        <p:spPr>
          <a:xfrm>
            <a:off x="9222694" y="4533913"/>
            <a:ext cx="190982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9" name="TextBox 24"/>
          <p:cNvSpPr txBox="1"/>
          <p:nvPr/>
        </p:nvSpPr>
        <p:spPr>
          <a:xfrm>
            <a:off x="9222693" y="42129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66" name="组合 65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67" name="组合 66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55" name="组合 154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90" name="组合 189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204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1" name="组合 190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92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6" name="组合 15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5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8" name="组合 67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69" name="组合 68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35" name="组合 134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49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6" name="组合 135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37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0" name="组合 69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71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210" name="文本框 209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4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1000">
        <p14:prism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72" grpId="0"/>
      <p:bldP spid="73" grpId="0"/>
      <p:bldP spid="81" grpId="0"/>
      <p:bldP spid="85" grpId="0"/>
      <p:bldP spid="86" grpId="0"/>
      <p:bldP spid="87" grpId="0"/>
      <p:bldP spid="88" grpId="0"/>
      <p:bldP spid="8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508926" y="2490545"/>
            <a:ext cx="4216168" cy="3301818"/>
            <a:chOff x="1591445" y="2300385"/>
            <a:chExt cx="4446740" cy="3482386"/>
          </a:xfrm>
        </p:grpSpPr>
        <p:sp>
          <p:nvSpPr>
            <p:cNvPr id="28674" name="MH_Other_1"/>
            <p:cNvSpPr/>
            <p:nvPr/>
          </p:nvSpPr>
          <p:spPr bwMode="auto">
            <a:xfrm>
              <a:off x="1591445" y="4054972"/>
              <a:ext cx="3964564" cy="189188"/>
            </a:xfrm>
            <a:custGeom>
              <a:avLst/>
              <a:gdLst>
                <a:gd name="T0" fmla="*/ 0 w 3759200"/>
                <a:gd name="T1" fmla="*/ 76116 h 179488"/>
                <a:gd name="T2" fmla="*/ 2070100 w 3759200"/>
                <a:gd name="T3" fmla="*/ 177602 h 179488"/>
                <a:gd name="T4" fmla="*/ 3759200 w 3759200"/>
                <a:gd name="T5" fmla="*/ 0 h 179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9200" h="179488">
                  <a:moveTo>
                    <a:pt x="0" y="76200"/>
                  </a:moveTo>
                  <a:cubicBezTo>
                    <a:pt x="921808" y="129116"/>
                    <a:pt x="1443567" y="190500"/>
                    <a:pt x="2070100" y="177800"/>
                  </a:cubicBezTo>
                  <a:cubicBezTo>
                    <a:pt x="2696633" y="165100"/>
                    <a:pt x="3440641" y="86783"/>
                    <a:pt x="3759200" y="0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1705"/>
            </a:p>
          </p:txBody>
        </p:sp>
        <p:sp>
          <p:nvSpPr>
            <p:cNvPr id="28675" name="MH_Other_2"/>
            <p:cNvSpPr/>
            <p:nvPr/>
          </p:nvSpPr>
          <p:spPr bwMode="auto">
            <a:xfrm>
              <a:off x="1591445" y="2300385"/>
              <a:ext cx="3442206" cy="1875131"/>
            </a:xfrm>
            <a:custGeom>
              <a:avLst/>
              <a:gdLst>
                <a:gd name="T0" fmla="*/ 0 w 3263900"/>
                <a:gd name="T1" fmla="*/ 1778000 h 1778000"/>
                <a:gd name="T2" fmla="*/ 2070100 w 3263900"/>
                <a:gd name="T3" fmla="*/ 1016000 h 1778000"/>
                <a:gd name="T4" fmla="*/ 3263900 w 3263900"/>
                <a:gd name="T5" fmla="*/ 0 h 1778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63900" h="1778000">
                  <a:moveTo>
                    <a:pt x="0" y="1778000"/>
                  </a:moveTo>
                  <a:cubicBezTo>
                    <a:pt x="594783" y="1656291"/>
                    <a:pt x="1526117" y="1312333"/>
                    <a:pt x="2070100" y="1016000"/>
                  </a:cubicBezTo>
                  <a:cubicBezTo>
                    <a:pt x="2614083" y="719667"/>
                    <a:pt x="2897716" y="483658"/>
                    <a:pt x="3263900" y="0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1705"/>
            </a:p>
          </p:txBody>
        </p:sp>
        <p:sp>
          <p:nvSpPr>
            <p:cNvPr id="28676" name="MH_Other_3"/>
            <p:cNvSpPr/>
            <p:nvPr/>
          </p:nvSpPr>
          <p:spPr bwMode="auto">
            <a:xfrm>
              <a:off x="1591445" y="3184375"/>
              <a:ext cx="4433347" cy="991141"/>
            </a:xfrm>
            <a:custGeom>
              <a:avLst/>
              <a:gdLst>
                <a:gd name="T0" fmla="*/ 0 w 4203700"/>
                <a:gd name="T1" fmla="*/ 939800 h 939800"/>
                <a:gd name="T2" fmla="*/ 2387600 w 4203700"/>
                <a:gd name="T3" fmla="*/ 622300 h 939800"/>
                <a:gd name="T4" fmla="*/ 4203700 w 4203700"/>
                <a:gd name="T5" fmla="*/ 0 h 9398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03700" h="939800">
                  <a:moveTo>
                    <a:pt x="0" y="939800"/>
                  </a:moveTo>
                  <a:cubicBezTo>
                    <a:pt x="919691" y="827616"/>
                    <a:pt x="1686983" y="778933"/>
                    <a:pt x="2387600" y="622300"/>
                  </a:cubicBezTo>
                  <a:cubicBezTo>
                    <a:pt x="3088217" y="465667"/>
                    <a:pt x="3722158" y="201083"/>
                    <a:pt x="4203700" y="0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1705"/>
            </a:p>
          </p:txBody>
        </p:sp>
        <p:sp>
          <p:nvSpPr>
            <p:cNvPr id="28677" name="MH_Other_4"/>
            <p:cNvSpPr/>
            <p:nvPr/>
          </p:nvSpPr>
          <p:spPr bwMode="auto">
            <a:xfrm>
              <a:off x="1658414" y="4162122"/>
              <a:ext cx="4379771" cy="723265"/>
            </a:xfrm>
            <a:custGeom>
              <a:avLst/>
              <a:gdLst>
                <a:gd name="T0" fmla="*/ 0 w 4152900"/>
                <a:gd name="T1" fmla="*/ 0 h 685800"/>
                <a:gd name="T2" fmla="*/ 2959100 w 4152900"/>
                <a:gd name="T3" fmla="*/ 368300 h 685800"/>
                <a:gd name="T4" fmla="*/ 4152900 w 4152900"/>
                <a:gd name="T5" fmla="*/ 685800 h 6858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52900" h="685800">
                  <a:moveTo>
                    <a:pt x="0" y="0"/>
                  </a:moveTo>
                  <a:cubicBezTo>
                    <a:pt x="1133475" y="127000"/>
                    <a:pt x="2266950" y="254000"/>
                    <a:pt x="2959100" y="368300"/>
                  </a:cubicBezTo>
                  <a:cubicBezTo>
                    <a:pt x="3651250" y="482600"/>
                    <a:pt x="3902075" y="584200"/>
                    <a:pt x="4152900" y="685800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1705"/>
            </a:p>
          </p:txBody>
        </p:sp>
        <p:sp>
          <p:nvSpPr>
            <p:cNvPr id="28678" name="MH_Other_5"/>
            <p:cNvSpPr/>
            <p:nvPr/>
          </p:nvSpPr>
          <p:spPr bwMode="auto">
            <a:xfrm>
              <a:off x="1604839" y="4162122"/>
              <a:ext cx="3428812" cy="1620649"/>
            </a:xfrm>
            <a:custGeom>
              <a:avLst/>
              <a:gdLst>
                <a:gd name="T0" fmla="*/ 0 w 3251200"/>
                <a:gd name="T1" fmla="*/ 0 h 1536700"/>
                <a:gd name="T2" fmla="*/ 2235200 w 3251200"/>
                <a:gd name="T3" fmla="*/ 787400 h 1536700"/>
                <a:gd name="T4" fmla="*/ 3251200 w 3251200"/>
                <a:gd name="T5" fmla="*/ 1536700 h 15367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51200" h="1536700">
                  <a:moveTo>
                    <a:pt x="0" y="0"/>
                  </a:moveTo>
                  <a:cubicBezTo>
                    <a:pt x="1049866" y="208491"/>
                    <a:pt x="1693333" y="531283"/>
                    <a:pt x="2235200" y="787400"/>
                  </a:cubicBezTo>
                  <a:cubicBezTo>
                    <a:pt x="2777067" y="1043517"/>
                    <a:pt x="3141133" y="1359958"/>
                    <a:pt x="3251200" y="1536700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zh-CN" altLang="en-US" sz="1705"/>
            </a:p>
          </p:txBody>
        </p:sp>
      </p:grpSp>
      <p:sp>
        <p:nvSpPr>
          <p:cNvPr id="28684" name="MH_Other_6"/>
          <p:cNvSpPr>
            <a:spLocks noChangeArrowheads="1"/>
          </p:cNvSpPr>
          <p:nvPr/>
        </p:nvSpPr>
        <p:spPr bwMode="auto">
          <a:xfrm>
            <a:off x="4477388" y="2131790"/>
            <a:ext cx="668301" cy="668301"/>
          </a:xfrm>
          <a:prstGeom prst="ellipse">
            <a:avLst/>
          </a:prstGeom>
          <a:solidFill>
            <a:srgbClr val="69A200"/>
          </a:solidFill>
          <a:ln w="28575"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400" dirty="0">
                <a:solidFill>
                  <a:srgbClr val="FFFFFF"/>
                </a:solidFill>
                <a:latin typeface="Calibri" panose="020F0502020204030204" pitchFamily="34" charset="0"/>
                <a:ea typeface="Gungsuh" panose="02030600000101010101" pitchFamily="18" charset="-127"/>
              </a:rPr>
              <a:t>01</a:t>
            </a:r>
            <a:endParaRPr lang="zh-CN" altLang="en-US" sz="2400" dirty="0">
              <a:solidFill>
                <a:srgbClr val="FFFFFF"/>
              </a:solidFill>
              <a:latin typeface="Calibri" panose="020F0502020204030204" pitchFamily="34" charset="0"/>
              <a:ea typeface="Gungsuh" panose="02030600000101010101" pitchFamily="18" charset="-127"/>
            </a:endParaRPr>
          </a:p>
        </p:txBody>
      </p:sp>
      <p:sp>
        <p:nvSpPr>
          <p:cNvPr id="28685" name="MH_Other_7"/>
          <p:cNvSpPr>
            <a:spLocks noChangeArrowheads="1"/>
          </p:cNvSpPr>
          <p:nvPr/>
        </p:nvSpPr>
        <p:spPr bwMode="auto">
          <a:xfrm>
            <a:off x="5406025" y="2936609"/>
            <a:ext cx="668300" cy="668300"/>
          </a:xfrm>
          <a:prstGeom prst="ellipse">
            <a:avLst/>
          </a:prstGeom>
          <a:solidFill>
            <a:srgbClr val="69A200"/>
          </a:solidFill>
          <a:ln w="28575"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400" dirty="0">
                <a:solidFill>
                  <a:srgbClr val="FFFFFF"/>
                </a:solidFill>
                <a:latin typeface="Calibri" panose="020F0502020204030204" pitchFamily="34" charset="0"/>
                <a:ea typeface="Gungsuh" panose="02030600000101010101" pitchFamily="18" charset="-127"/>
              </a:rPr>
              <a:t>02</a:t>
            </a:r>
            <a:endParaRPr lang="zh-CN" altLang="en-US" sz="2400" dirty="0">
              <a:solidFill>
                <a:srgbClr val="FFFFFF"/>
              </a:solidFill>
              <a:latin typeface="Calibri" panose="020F0502020204030204" pitchFamily="34" charset="0"/>
              <a:ea typeface="Gungsuh" panose="02030600000101010101" pitchFamily="18" charset="-127"/>
            </a:endParaRPr>
          </a:p>
        </p:txBody>
      </p:sp>
      <p:sp>
        <p:nvSpPr>
          <p:cNvPr id="28686" name="MH_Other_8"/>
          <p:cNvSpPr>
            <a:spLocks noChangeArrowheads="1"/>
          </p:cNvSpPr>
          <p:nvPr/>
        </p:nvSpPr>
        <p:spPr bwMode="auto">
          <a:xfrm>
            <a:off x="4931388" y="3804923"/>
            <a:ext cx="668301" cy="669888"/>
          </a:xfrm>
          <a:prstGeom prst="ellipse">
            <a:avLst/>
          </a:prstGeom>
          <a:solidFill>
            <a:srgbClr val="69A200"/>
          </a:solidFill>
          <a:ln w="28575"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400">
                <a:solidFill>
                  <a:srgbClr val="FFFFFF"/>
                </a:solidFill>
                <a:latin typeface="Calibri" panose="020F0502020204030204" pitchFamily="34" charset="0"/>
                <a:ea typeface="Gungsuh" panose="02030600000101010101" pitchFamily="18" charset="-127"/>
              </a:rPr>
              <a:t>03</a:t>
            </a:r>
            <a:endParaRPr lang="zh-CN" altLang="en-US" sz="2400">
              <a:solidFill>
                <a:srgbClr val="FFFFFF"/>
              </a:solidFill>
              <a:latin typeface="Calibri" panose="020F0502020204030204" pitchFamily="34" charset="0"/>
              <a:ea typeface="Gungsuh" panose="02030600000101010101" pitchFamily="18" charset="-127"/>
            </a:endParaRPr>
          </a:p>
        </p:txBody>
      </p:sp>
      <p:sp>
        <p:nvSpPr>
          <p:cNvPr id="28687" name="MH_Other_9"/>
          <p:cNvSpPr>
            <a:spLocks noChangeArrowheads="1"/>
          </p:cNvSpPr>
          <p:nvPr/>
        </p:nvSpPr>
        <p:spPr bwMode="auto">
          <a:xfrm>
            <a:off x="5402851" y="4546245"/>
            <a:ext cx="668300" cy="669888"/>
          </a:xfrm>
          <a:prstGeom prst="ellipse">
            <a:avLst/>
          </a:prstGeom>
          <a:solidFill>
            <a:srgbClr val="69A200"/>
          </a:solidFill>
          <a:ln w="28575"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400">
                <a:solidFill>
                  <a:srgbClr val="FFFFFF"/>
                </a:solidFill>
                <a:latin typeface="Calibri" panose="020F0502020204030204" pitchFamily="34" charset="0"/>
                <a:ea typeface="Gungsuh" panose="02030600000101010101" pitchFamily="18" charset="-127"/>
              </a:rPr>
              <a:t>04</a:t>
            </a:r>
            <a:endParaRPr lang="zh-CN" altLang="en-US" sz="2400">
              <a:solidFill>
                <a:srgbClr val="FFFFFF"/>
              </a:solidFill>
              <a:latin typeface="Calibri" panose="020F0502020204030204" pitchFamily="34" charset="0"/>
              <a:ea typeface="Gungsuh" panose="02030600000101010101" pitchFamily="18" charset="-127"/>
            </a:endParaRPr>
          </a:p>
        </p:txBody>
      </p:sp>
      <p:sp>
        <p:nvSpPr>
          <p:cNvPr id="28688" name="MH_Other_10"/>
          <p:cNvSpPr>
            <a:spLocks noChangeArrowheads="1"/>
          </p:cNvSpPr>
          <p:nvPr/>
        </p:nvSpPr>
        <p:spPr bwMode="auto">
          <a:xfrm>
            <a:off x="4445640" y="5479644"/>
            <a:ext cx="668301" cy="668300"/>
          </a:xfrm>
          <a:prstGeom prst="ellipse">
            <a:avLst/>
          </a:prstGeom>
          <a:solidFill>
            <a:srgbClr val="69A200"/>
          </a:solidFill>
          <a:ln w="28575">
            <a:noFill/>
          </a:ln>
        </p:spPr>
        <p:txBody>
          <a:bodyPr lIns="0" tIns="0" rIns="0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400">
                <a:solidFill>
                  <a:srgbClr val="FFFFFF"/>
                </a:solidFill>
                <a:latin typeface="Calibri" panose="020F0502020204030204" pitchFamily="34" charset="0"/>
                <a:ea typeface="Gungsuh" panose="02030600000101010101" pitchFamily="18" charset="-127"/>
              </a:rPr>
              <a:t>05</a:t>
            </a:r>
            <a:endParaRPr lang="zh-CN" altLang="en-US" sz="2400">
              <a:solidFill>
                <a:srgbClr val="FFFFFF"/>
              </a:solidFill>
              <a:latin typeface="Calibri" panose="020F0502020204030204" pitchFamily="34" charset="0"/>
              <a:ea typeface="Gungsuh" panose="02030600000101010101" pitchFamily="18" charset="-127"/>
            </a:endParaRPr>
          </a:p>
        </p:txBody>
      </p:sp>
      <p:sp>
        <p:nvSpPr>
          <p:cNvPr id="28689" name="MH_Title_1"/>
          <p:cNvSpPr>
            <a:spLocks noChangeArrowheads="1"/>
          </p:cNvSpPr>
          <p:nvPr/>
        </p:nvSpPr>
        <p:spPr bwMode="auto">
          <a:xfrm>
            <a:off x="-23411" y="3091253"/>
            <a:ext cx="1570435" cy="2269599"/>
          </a:xfrm>
          <a:custGeom>
            <a:avLst/>
            <a:gdLst>
              <a:gd name="T0" fmla="*/ 272796 w 1159484"/>
              <a:gd name="T1" fmla="*/ 1430 h 1674380"/>
              <a:gd name="T2" fmla="*/ 986253 w 1159484"/>
              <a:gd name="T3" fmla="*/ 329551 h 1674380"/>
              <a:gd name="T4" fmla="*/ 983624 w 1159484"/>
              <a:gd name="T5" fmla="*/ 1349563 h 1674380"/>
              <a:gd name="T6" fmla="*/ 0 w 1159484"/>
              <a:gd name="T7" fmla="*/ 1611015 h 1674380"/>
              <a:gd name="T8" fmla="*/ 3991 w 1159484"/>
              <a:gd name="T9" fmla="*/ 63005 h 1674380"/>
              <a:gd name="T10" fmla="*/ 272796 w 1159484"/>
              <a:gd name="T11" fmla="*/ 1430 h 16743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59484"/>
              <a:gd name="T19" fmla="*/ 0 h 1674380"/>
              <a:gd name="T20" fmla="*/ 1159484 w 1159484"/>
              <a:gd name="T21" fmla="*/ 1674380 h 167438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59484" h="1674380">
                <a:moveTo>
                  <a:pt x="273226" y="1430"/>
                </a:moveTo>
                <a:cubicBezTo>
                  <a:pt x="545324" y="-14516"/>
                  <a:pt x="815402" y="103404"/>
                  <a:pt x="987809" y="329296"/>
                </a:cubicBezTo>
                <a:cubicBezTo>
                  <a:pt x="1217686" y="630485"/>
                  <a:pt x="1216605" y="1048522"/>
                  <a:pt x="985175" y="1348519"/>
                </a:cubicBezTo>
                <a:cubicBezTo>
                  <a:pt x="753745" y="1648515"/>
                  <a:pt x="349672" y="1755668"/>
                  <a:pt x="0" y="1609769"/>
                </a:cubicBezTo>
                <a:lnTo>
                  <a:pt x="3997" y="62957"/>
                </a:lnTo>
                <a:cubicBezTo>
                  <a:pt x="91603" y="26935"/>
                  <a:pt x="182527" y="6745"/>
                  <a:pt x="273226" y="1430"/>
                </a:cubicBezTo>
                <a:close/>
              </a:path>
            </a:pathLst>
          </a:custGeom>
          <a:solidFill>
            <a:srgbClr val="69A200"/>
          </a:solidFill>
          <a:ln w="28575">
            <a:noFill/>
          </a:ln>
        </p:spPr>
        <p:txBody>
          <a:bodyPr lIns="0" tIns="0" rIns="107944" bIns="0" anchor="ctr"/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latinLnBrk="1" hangingPunct="1"/>
            <a:r>
              <a:rPr lang="en-US" altLang="zh-CN" sz="2275" dirty="0">
                <a:solidFill>
                  <a:srgbClr val="FFFFFF"/>
                </a:solidFill>
                <a:ea typeface="微软雅黑" panose="020B0503020204020204" pitchFamily="34" charset="-122"/>
                <a:cs typeface="Arial" panose="020B0604020202020204" pitchFamily="34" charset="0"/>
              </a:rPr>
              <a:t>THE TITLE</a:t>
            </a:r>
            <a:endParaRPr lang="zh-CN" altLang="en-US" sz="2275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1" name="TextBox 23"/>
          <p:cNvSpPr txBox="1"/>
          <p:nvPr/>
        </p:nvSpPr>
        <p:spPr>
          <a:xfrm>
            <a:off x="5753222" y="2151796"/>
            <a:ext cx="3569445" cy="486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2" name="TextBox 24"/>
          <p:cNvSpPr txBox="1"/>
          <p:nvPr/>
        </p:nvSpPr>
        <p:spPr>
          <a:xfrm>
            <a:off x="5753222" y="1886773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3" name="TextBox 23"/>
          <p:cNvSpPr txBox="1"/>
          <p:nvPr/>
        </p:nvSpPr>
        <p:spPr>
          <a:xfrm>
            <a:off x="6213809" y="3105245"/>
            <a:ext cx="3569445" cy="486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6213808" y="2840221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5" name="TextBox 23"/>
          <p:cNvSpPr txBox="1"/>
          <p:nvPr/>
        </p:nvSpPr>
        <p:spPr>
          <a:xfrm>
            <a:off x="5924813" y="4024296"/>
            <a:ext cx="3569445" cy="486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6" name="TextBox 24"/>
          <p:cNvSpPr txBox="1"/>
          <p:nvPr/>
        </p:nvSpPr>
        <p:spPr>
          <a:xfrm>
            <a:off x="5924813" y="3759273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7" name="TextBox 23"/>
          <p:cNvSpPr txBox="1"/>
          <p:nvPr/>
        </p:nvSpPr>
        <p:spPr>
          <a:xfrm>
            <a:off x="6222840" y="4873221"/>
            <a:ext cx="3569445" cy="486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8" name="TextBox 24"/>
          <p:cNvSpPr txBox="1"/>
          <p:nvPr/>
        </p:nvSpPr>
        <p:spPr>
          <a:xfrm>
            <a:off x="6222840" y="4608197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9" name="TextBox 23"/>
          <p:cNvSpPr txBox="1"/>
          <p:nvPr/>
        </p:nvSpPr>
        <p:spPr>
          <a:xfrm>
            <a:off x="5482289" y="5896796"/>
            <a:ext cx="3569445" cy="486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0" name="TextBox 24"/>
          <p:cNvSpPr txBox="1"/>
          <p:nvPr/>
        </p:nvSpPr>
        <p:spPr>
          <a:xfrm>
            <a:off x="5482288" y="5631772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31" name="组合 30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32" name="组合 31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91" name="组合 90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26" name="组合 125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4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7" name="组合 126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28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2" name="组合 91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93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" name="组合 32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36" name="组合 35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71" name="组合 70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85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组合 71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73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组合 36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38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46" name="文本框 145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4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1000">
        <p14:prism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8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8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500"/>
                            </p:stCondLst>
                            <p:childTnLst>
                              <p:par>
                                <p:cTn id="6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4" grpId="0" animBg="1"/>
      <p:bldP spid="28685" grpId="0" animBg="1"/>
      <p:bldP spid="28686" grpId="0" animBg="1"/>
      <p:bldP spid="28687" grpId="0" animBg="1"/>
      <p:bldP spid="28688" grpId="0" animBg="1"/>
      <p:bldP spid="28689" grpId="0" animBg="1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Chevron 82"/>
          <p:cNvSpPr/>
          <p:nvPr/>
        </p:nvSpPr>
        <p:spPr>
          <a:xfrm>
            <a:off x="6096000" y="2813631"/>
            <a:ext cx="2149458" cy="2181051"/>
          </a:xfrm>
          <a:prstGeom prst="chevron">
            <a:avLst/>
          </a:prstGeom>
          <a:solidFill>
            <a:srgbClr val="69A2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sp>
        <p:nvSpPr>
          <p:cNvPr id="111" name="Chevron 110"/>
          <p:cNvSpPr/>
          <p:nvPr/>
        </p:nvSpPr>
        <p:spPr>
          <a:xfrm rot="10800000" flipH="1">
            <a:off x="7734583" y="3080974"/>
            <a:ext cx="1515716" cy="1537996"/>
          </a:xfrm>
          <a:prstGeom prst="chevron">
            <a:avLst/>
          </a:prstGeom>
          <a:solidFill>
            <a:srgbClr val="69A2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sp>
        <p:nvSpPr>
          <p:cNvPr id="29" name="Chevron 28"/>
          <p:cNvSpPr/>
          <p:nvPr/>
        </p:nvSpPr>
        <p:spPr>
          <a:xfrm flipH="1">
            <a:off x="3878268" y="2813631"/>
            <a:ext cx="2149458" cy="2181051"/>
          </a:xfrm>
          <a:prstGeom prst="chevron">
            <a:avLst/>
          </a:prstGeom>
          <a:solidFill>
            <a:srgbClr val="69A2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sp>
        <p:nvSpPr>
          <p:cNvPr id="30" name="Chevron 29"/>
          <p:cNvSpPr/>
          <p:nvPr/>
        </p:nvSpPr>
        <p:spPr>
          <a:xfrm rot="10800000">
            <a:off x="2873428" y="3091133"/>
            <a:ext cx="1515716" cy="1537996"/>
          </a:xfrm>
          <a:prstGeom prst="chevron">
            <a:avLst/>
          </a:prstGeom>
          <a:solidFill>
            <a:srgbClr val="69A2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solidFill>
                <a:schemeClr val="tx1"/>
              </a:solidFill>
            </a:endParaRPr>
          </a:p>
        </p:txBody>
      </p:sp>
      <p:grpSp>
        <p:nvGrpSpPr>
          <p:cNvPr id="33" name="Group 157"/>
          <p:cNvGrpSpPr/>
          <p:nvPr/>
        </p:nvGrpSpPr>
        <p:grpSpPr>
          <a:xfrm>
            <a:off x="5145698" y="2962289"/>
            <a:ext cx="1794354" cy="1794354"/>
            <a:chOff x="3899266" y="1250711"/>
            <a:chExt cx="1032272" cy="1032272"/>
          </a:xfrm>
        </p:grpSpPr>
        <p:sp>
          <p:nvSpPr>
            <p:cNvPr id="34" name="Diamond 33"/>
            <p:cNvSpPr/>
            <p:nvPr/>
          </p:nvSpPr>
          <p:spPr>
            <a:xfrm>
              <a:off x="3899266" y="1250711"/>
              <a:ext cx="1032272" cy="1032272"/>
            </a:xfrm>
            <a:prstGeom prst="diamond">
              <a:avLst/>
            </a:prstGeom>
            <a:solidFill>
              <a:srgbClr val="69A200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705"/>
            </a:p>
          </p:txBody>
        </p:sp>
        <p:sp>
          <p:nvSpPr>
            <p:cNvPr id="35" name="Freeform 23"/>
            <p:cNvSpPr>
              <a:spLocks noEditPoints="1"/>
            </p:cNvSpPr>
            <p:nvPr/>
          </p:nvSpPr>
          <p:spPr bwMode="auto">
            <a:xfrm>
              <a:off x="4298358" y="1613067"/>
              <a:ext cx="266942" cy="252414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68" y="18"/>
                </a:cxn>
                <a:cxn ang="0">
                  <a:pos x="64" y="18"/>
                </a:cxn>
                <a:cxn ang="0">
                  <a:pos x="61" y="21"/>
                </a:cxn>
                <a:cxn ang="0">
                  <a:pos x="7" y="21"/>
                </a:cxn>
                <a:cxn ang="0">
                  <a:pos x="4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34" y="0"/>
                </a:cxn>
                <a:cxn ang="0">
                  <a:pos x="68" y="14"/>
                </a:cxn>
                <a:cxn ang="0">
                  <a:pos x="68" y="60"/>
                </a:cxn>
                <a:cxn ang="0">
                  <a:pos x="68" y="64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7"/>
                </a:cxn>
                <a:cxn ang="0">
                  <a:pos x="66" y="57"/>
                </a:cxn>
                <a:cxn ang="0">
                  <a:pos x="68" y="60"/>
                </a:cxn>
                <a:cxn ang="0">
                  <a:pos x="18" y="23"/>
                </a:cxn>
                <a:cxn ang="0">
                  <a:pos x="18" y="50"/>
                </a:cxn>
                <a:cxn ang="0">
                  <a:pos x="23" y="50"/>
                </a:cxn>
                <a:cxn ang="0">
                  <a:pos x="23" y="23"/>
                </a:cxn>
                <a:cxn ang="0">
                  <a:pos x="32" y="23"/>
                </a:cxn>
                <a:cxn ang="0">
                  <a:pos x="32" y="50"/>
                </a:cxn>
                <a:cxn ang="0">
                  <a:pos x="36" y="50"/>
                </a:cxn>
                <a:cxn ang="0">
                  <a:pos x="36" y="23"/>
                </a:cxn>
                <a:cxn ang="0">
                  <a:pos x="45" y="23"/>
                </a:cxn>
                <a:cxn ang="0">
                  <a:pos x="45" y="50"/>
                </a:cxn>
                <a:cxn ang="0">
                  <a:pos x="50" y="50"/>
                </a:cxn>
                <a:cxn ang="0">
                  <a:pos x="50" y="23"/>
                </a:cxn>
                <a:cxn ang="0">
                  <a:pos x="59" y="23"/>
                </a:cxn>
                <a:cxn ang="0">
                  <a:pos x="59" y="50"/>
                </a:cxn>
                <a:cxn ang="0">
                  <a:pos x="61" y="50"/>
                </a:cxn>
                <a:cxn ang="0">
                  <a:pos x="64" y="53"/>
                </a:cxn>
                <a:cxn ang="0">
                  <a:pos x="64" y="55"/>
                </a:cxn>
                <a:cxn ang="0">
                  <a:pos x="4" y="55"/>
                </a:cxn>
                <a:cxn ang="0">
                  <a:pos x="4" y="53"/>
                </a:cxn>
                <a:cxn ang="0">
                  <a:pos x="7" y="50"/>
                </a:cxn>
                <a:cxn ang="0">
                  <a:pos x="9" y="50"/>
                </a:cxn>
                <a:cxn ang="0">
                  <a:pos x="9" y="23"/>
                </a:cxn>
                <a:cxn ang="0">
                  <a:pos x="18" y="23"/>
                </a:cxn>
              </a:cxnLst>
              <a:rect l="0" t="0" r="r" b="b"/>
              <a:pathLst>
                <a:path w="68" h="64">
                  <a:moveTo>
                    <a:pt x="68" y="14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20"/>
                    <a:pt x="63" y="21"/>
                    <a:pt x="61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4" y="20"/>
                    <a:pt x="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68" y="14"/>
                  </a:lnTo>
                  <a:close/>
                  <a:moveTo>
                    <a:pt x="68" y="60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8"/>
                    <a:pt x="1" y="57"/>
                    <a:pt x="2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7" y="57"/>
                    <a:pt x="68" y="58"/>
                    <a:pt x="68" y="60"/>
                  </a:cubicBezTo>
                  <a:close/>
                  <a:moveTo>
                    <a:pt x="18" y="23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3" y="50"/>
                    <a:pt x="64" y="51"/>
                    <a:pt x="64" y="53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1"/>
                    <a:pt x="5" y="50"/>
                    <a:pt x="7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23"/>
                    <a:pt x="9" y="23"/>
                    <a:pt x="9" y="23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 dirty="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4408275" y="3481177"/>
            <a:ext cx="300468" cy="401211"/>
            <a:chOff x="754063" y="1211263"/>
            <a:chExt cx="269875" cy="360363"/>
          </a:xfrm>
          <a:solidFill>
            <a:schemeClr val="bg1"/>
          </a:solidFill>
        </p:grpSpPr>
        <p:sp>
          <p:nvSpPr>
            <p:cNvPr id="39" name="Freeform 9"/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40" name="Freeform 10"/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</p:grpSp>
      <p:sp>
        <p:nvSpPr>
          <p:cNvPr id="41" name="Freeform 72"/>
          <p:cNvSpPr>
            <a:spLocks noEditPoints="1"/>
          </p:cNvSpPr>
          <p:nvPr/>
        </p:nvSpPr>
        <p:spPr bwMode="auto">
          <a:xfrm>
            <a:off x="7205209" y="3397992"/>
            <a:ext cx="451369" cy="451365"/>
          </a:xfrm>
          <a:custGeom>
            <a:avLst/>
            <a:gdLst/>
            <a:ahLst/>
            <a:cxnLst>
              <a:cxn ang="0">
                <a:pos x="121" y="1"/>
              </a:cxn>
              <a:cxn ang="0">
                <a:pos x="119" y="0"/>
              </a:cxn>
              <a:cxn ang="0">
                <a:pos x="117" y="1"/>
              </a:cxn>
              <a:cxn ang="0">
                <a:pos x="2" y="77"/>
              </a:cxn>
              <a:cxn ang="0">
                <a:pos x="0" y="81"/>
              </a:cxn>
              <a:cxn ang="0">
                <a:pos x="2" y="84"/>
              </a:cxn>
              <a:cxn ang="0">
                <a:pos x="32" y="96"/>
              </a:cxn>
              <a:cxn ang="0">
                <a:pos x="46" y="121"/>
              </a:cxn>
              <a:cxn ang="0">
                <a:pos x="50" y="123"/>
              </a:cxn>
              <a:cxn ang="0">
                <a:pos x="50" y="123"/>
              </a:cxn>
              <a:cxn ang="0">
                <a:pos x="53" y="121"/>
              </a:cxn>
              <a:cxn ang="0">
                <a:pos x="61" y="107"/>
              </a:cxn>
              <a:cxn ang="0">
                <a:pos x="98" y="122"/>
              </a:cxn>
              <a:cxn ang="0">
                <a:pos x="100" y="123"/>
              </a:cxn>
              <a:cxn ang="0">
                <a:pos x="101" y="122"/>
              </a:cxn>
              <a:cxn ang="0">
                <a:pos x="103" y="119"/>
              </a:cxn>
              <a:cxn ang="0">
                <a:pos x="123" y="4"/>
              </a:cxn>
              <a:cxn ang="0">
                <a:pos x="121" y="1"/>
              </a:cxn>
              <a:cxn ang="0">
                <a:pos x="12" y="80"/>
              </a:cxn>
              <a:cxn ang="0">
                <a:pos x="101" y="20"/>
              </a:cxn>
              <a:cxn ang="0">
                <a:pos x="36" y="89"/>
              </a:cxn>
              <a:cxn ang="0">
                <a:pos x="35" y="89"/>
              </a:cxn>
              <a:cxn ang="0">
                <a:pos x="12" y="80"/>
              </a:cxn>
              <a:cxn ang="0">
                <a:pos x="39" y="92"/>
              </a:cxn>
              <a:cxn ang="0">
                <a:pos x="39" y="92"/>
              </a:cxn>
              <a:cxn ang="0">
                <a:pos x="112" y="14"/>
              </a:cxn>
              <a:cxn ang="0">
                <a:pos x="50" y="111"/>
              </a:cxn>
              <a:cxn ang="0">
                <a:pos x="39" y="92"/>
              </a:cxn>
              <a:cxn ang="0">
                <a:pos x="97" y="113"/>
              </a:cxn>
              <a:cxn ang="0">
                <a:pos x="64" y="100"/>
              </a:cxn>
              <a:cxn ang="0">
                <a:pos x="61" y="100"/>
              </a:cxn>
              <a:cxn ang="0">
                <a:pos x="112" y="22"/>
              </a:cxn>
              <a:cxn ang="0">
                <a:pos x="97" y="113"/>
              </a:cxn>
              <a:cxn ang="0">
                <a:pos x="97" y="113"/>
              </a:cxn>
              <a:cxn ang="0">
                <a:pos x="97" y="113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/>
          </a:p>
        </p:txBody>
      </p:sp>
      <p:grpSp>
        <p:nvGrpSpPr>
          <p:cNvPr id="42" name="Group 41"/>
          <p:cNvGrpSpPr/>
          <p:nvPr/>
        </p:nvGrpSpPr>
        <p:grpSpPr>
          <a:xfrm>
            <a:off x="3277358" y="3538590"/>
            <a:ext cx="254934" cy="257200"/>
            <a:chOff x="0" y="2706688"/>
            <a:chExt cx="357188" cy="360363"/>
          </a:xfrm>
          <a:solidFill>
            <a:schemeClr val="bg1"/>
          </a:solidFill>
        </p:grpSpPr>
        <p:sp>
          <p:nvSpPr>
            <p:cNvPr id="43" name="Freeform 107"/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44" name="Rectangle 108"/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45" name="Rectangle 109"/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46" name="Rectangle 110"/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47" name="Rectangle 111"/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51" name="Rectangle 112"/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52" name="Rectangle 113"/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54" name="Rectangle 114"/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55" name="Rectangle 115"/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  <p:sp>
          <p:nvSpPr>
            <p:cNvPr id="56" name="Rectangle 116"/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121913" tIns="60956" rIns="121913" bIns="60956" numCol="1" anchor="t" anchorCtr="0" compatLnSpc="1"/>
            <a:lstStyle/>
            <a:p>
              <a:endParaRPr lang="en-US" sz="1705"/>
            </a:p>
          </p:txBody>
        </p:sp>
      </p:grpSp>
      <p:sp>
        <p:nvSpPr>
          <p:cNvPr id="57" name="Freeform 153"/>
          <p:cNvSpPr>
            <a:spLocks noEditPoints="1"/>
          </p:cNvSpPr>
          <p:nvPr/>
        </p:nvSpPr>
        <p:spPr bwMode="auto">
          <a:xfrm>
            <a:off x="8510614" y="3514153"/>
            <a:ext cx="306787" cy="291346"/>
          </a:xfrm>
          <a:custGeom>
            <a:avLst/>
            <a:gdLst/>
            <a:ahLst/>
            <a:cxnLst>
              <a:cxn ang="0">
                <a:pos x="0" y="59"/>
              </a:cxn>
              <a:cxn ang="0">
                <a:pos x="118" y="59"/>
              </a:cxn>
              <a:cxn ang="0">
                <a:pos x="111" y="57"/>
              </a:cxn>
              <a:cxn ang="0">
                <a:pos x="83" y="33"/>
              </a:cxn>
              <a:cxn ang="0">
                <a:pos x="111" y="57"/>
              </a:cxn>
              <a:cxn ang="0">
                <a:pos x="41" y="91"/>
              </a:cxn>
              <a:cxn ang="0">
                <a:pos x="57" y="111"/>
              </a:cxn>
              <a:cxn ang="0">
                <a:pos x="61" y="8"/>
              </a:cxn>
              <a:cxn ang="0">
                <a:pos x="61" y="34"/>
              </a:cxn>
              <a:cxn ang="0">
                <a:pos x="61" y="8"/>
              </a:cxn>
              <a:cxn ang="0">
                <a:pos x="95" y="22"/>
              </a:cxn>
              <a:cxn ang="0">
                <a:pos x="67" y="8"/>
              </a:cxn>
              <a:cxn ang="0">
                <a:pos x="57" y="34"/>
              </a:cxn>
              <a:cxn ang="0">
                <a:pos x="57" y="8"/>
              </a:cxn>
              <a:cxn ang="0">
                <a:pos x="36" y="30"/>
              </a:cxn>
              <a:cxn ang="0">
                <a:pos x="50" y="8"/>
              </a:cxn>
              <a:cxn ang="0">
                <a:pos x="38" y="35"/>
              </a:cxn>
              <a:cxn ang="0">
                <a:pos x="57" y="57"/>
              </a:cxn>
              <a:cxn ang="0">
                <a:pos x="38" y="35"/>
              </a:cxn>
              <a:cxn ang="0">
                <a:pos x="57" y="84"/>
              </a:cxn>
              <a:cxn ang="0">
                <a:pos x="34" y="61"/>
              </a:cxn>
              <a:cxn ang="0">
                <a:pos x="50" y="110"/>
              </a:cxn>
              <a:cxn ang="0">
                <a:pos x="38" y="92"/>
              </a:cxn>
              <a:cxn ang="0">
                <a:pos x="61" y="111"/>
              </a:cxn>
              <a:cxn ang="0">
                <a:pos x="77" y="91"/>
              </a:cxn>
              <a:cxn ang="0">
                <a:pos x="61" y="111"/>
              </a:cxn>
              <a:cxn ang="0">
                <a:pos x="93" y="99"/>
              </a:cxn>
              <a:cxn ang="0">
                <a:pos x="80" y="92"/>
              </a:cxn>
              <a:cxn ang="0">
                <a:pos x="61" y="84"/>
              </a:cxn>
              <a:cxn ang="0">
                <a:pos x="84" y="61"/>
              </a:cxn>
              <a:cxn ang="0">
                <a:pos x="61" y="57"/>
              </a:cxn>
              <a:cxn ang="0">
                <a:pos x="80" y="35"/>
              </a:cxn>
              <a:cxn ang="0">
                <a:pos x="61" y="57"/>
              </a:cxn>
              <a:cxn ang="0">
                <a:pos x="35" y="33"/>
              </a:cxn>
              <a:cxn ang="0">
                <a:pos x="7" y="57"/>
              </a:cxn>
              <a:cxn ang="0">
                <a:pos x="7" y="61"/>
              </a:cxn>
              <a:cxn ang="0">
                <a:pos x="36" y="89"/>
              </a:cxn>
              <a:cxn ang="0">
                <a:pos x="7" y="61"/>
              </a:cxn>
              <a:cxn ang="0">
                <a:pos x="82" y="89"/>
              </a:cxn>
              <a:cxn ang="0">
                <a:pos x="111" y="61"/>
              </a:cxn>
              <a:cxn ang="0">
                <a:pos x="95" y="96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sz="1705" dirty="0"/>
          </a:p>
        </p:txBody>
      </p:sp>
      <p:sp>
        <p:nvSpPr>
          <p:cNvPr id="31" name="TextBox 143"/>
          <p:cNvSpPr txBox="1"/>
          <p:nvPr/>
        </p:nvSpPr>
        <p:spPr>
          <a:xfrm>
            <a:off x="1733744" y="4724364"/>
            <a:ext cx="2336858" cy="1033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2" name="TextBox 143"/>
          <p:cNvSpPr txBox="1"/>
          <p:nvPr/>
        </p:nvSpPr>
        <p:spPr>
          <a:xfrm>
            <a:off x="2616139" y="1771432"/>
            <a:ext cx="2336858" cy="1033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6" name="TextBox 143"/>
          <p:cNvSpPr txBox="1"/>
          <p:nvPr/>
        </p:nvSpPr>
        <p:spPr>
          <a:xfrm>
            <a:off x="6918773" y="5073989"/>
            <a:ext cx="2336858" cy="1033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7" name="TextBox 143"/>
          <p:cNvSpPr txBox="1"/>
          <p:nvPr/>
        </p:nvSpPr>
        <p:spPr>
          <a:xfrm>
            <a:off x="8313732" y="1913484"/>
            <a:ext cx="2336858" cy="1033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请替换文字内容</a:t>
            </a:r>
            <a:endParaRPr lang="en-US" altLang="zh-CN" sz="855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4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  <p:grpSp>
        <p:nvGrpSpPr>
          <p:cNvPr id="49" name="组合 48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50" name="组合 49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17" name="组合 116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52" name="组合 151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66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3" name="组合 152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54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8" name="组合 117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19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9" name="组合 58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60" name="组合 59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96" name="组合 95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1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组合 96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98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1" name="组合 60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62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1000">
        <p14:prism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111" grpId="0" animBg="1"/>
      <p:bldP spid="29" grpId="0" animBg="1"/>
      <p:bldP spid="30" grpId="0" animBg="1"/>
      <p:bldP spid="41" grpId="0" animBg="1"/>
      <p:bldP spid="57" grpId="0" animBg="1"/>
      <p:bldP spid="31" grpId="0"/>
      <p:bldP spid="32" grpId="0"/>
      <p:bldP spid="36" grpId="0"/>
      <p:bldP spid="3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Rectangle 234"/>
          <p:cNvSpPr>
            <a:spLocks noChangeArrowheads="1"/>
          </p:cNvSpPr>
          <p:nvPr/>
        </p:nvSpPr>
        <p:spPr bwMode="auto">
          <a:xfrm>
            <a:off x="0" y="-2737"/>
            <a:ext cx="12192000" cy="6858000"/>
          </a:xfrm>
          <a:prstGeom prst="rect">
            <a:avLst/>
          </a:prstGeom>
          <a:solidFill>
            <a:srgbClr val="F9FE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208" name="组合 207"/>
          <p:cNvGrpSpPr/>
          <p:nvPr/>
        </p:nvGrpSpPr>
        <p:grpSpPr>
          <a:xfrm>
            <a:off x="5076987" y="4693020"/>
            <a:ext cx="1846263" cy="2781300"/>
            <a:chOff x="2093404" y="746973"/>
            <a:chExt cx="1846263" cy="2781300"/>
          </a:xfrm>
        </p:grpSpPr>
        <p:sp>
          <p:nvSpPr>
            <p:cNvPr id="202" name="Freeform 200"/>
            <p:cNvSpPr/>
            <p:nvPr/>
          </p:nvSpPr>
          <p:spPr bwMode="auto">
            <a:xfrm>
              <a:off x="2463292" y="746973"/>
              <a:ext cx="1044575" cy="1662113"/>
            </a:xfrm>
            <a:custGeom>
              <a:avLst/>
              <a:gdLst>
                <a:gd name="T0" fmla="*/ 82 w 245"/>
                <a:gd name="T1" fmla="*/ 391 h 391"/>
                <a:gd name="T2" fmla="*/ 63 w 245"/>
                <a:gd name="T3" fmla="*/ 303 h 391"/>
                <a:gd name="T4" fmla="*/ 80 w 245"/>
                <a:gd name="T5" fmla="*/ 132 h 391"/>
                <a:gd name="T6" fmla="*/ 214 w 245"/>
                <a:gd name="T7" fmla="*/ 0 h 391"/>
                <a:gd name="T8" fmla="*/ 214 w 245"/>
                <a:gd name="T9" fmla="*/ 96 h 391"/>
                <a:gd name="T10" fmla="*/ 219 w 245"/>
                <a:gd name="T11" fmla="*/ 255 h 391"/>
                <a:gd name="T12" fmla="*/ 82 w 245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91">
                  <a:moveTo>
                    <a:pt x="82" y="391"/>
                  </a:moveTo>
                  <a:cubicBezTo>
                    <a:pt x="82" y="391"/>
                    <a:pt x="83" y="342"/>
                    <a:pt x="63" y="303"/>
                  </a:cubicBezTo>
                  <a:cubicBezTo>
                    <a:pt x="43" y="264"/>
                    <a:pt x="0" y="212"/>
                    <a:pt x="80" y="132"/>
                  </a:cubicBezTo>
                  <a:cubicBezTo>
                    <a:pt x="161" y="52"/>
                    <a:pt x="214" y="0"/>
                    <a:pt x="214" y="0"/>
                  </a:cubicBezTo>
                  <a:cubicBezTo>
                    <a:pt x="214" y="0"/>
                    <a:pt x="203" y="46"/>
                    <a:pt x="214" y="96"/>
                  </a:cubicBezTo>
                  <a:cubicBezTo>
                    <a:pt x="226" y="146"/>
                    <a:pt x="245" y="204"/>
                    <a:pt x="219" y="255"/>
                  </a:cubicBezTo>
                  <a:cubicBezTo>
                    <a:pt x="192" y="305"/>
                    <a:pt x="82" y="391"/>
                    <a:pt x="82" y="391"/>
                  </a:cubicBezTo>
                  <a:close/>
                </a:path>
              </a:pathLst>
            </a:custGeom>
            <a:solidFill>
              <a:srgbClr val="83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1"/>
            <p:cNvSpPr/>
            <p:nvPr/>
          </p:nvSpPr>
          <p:spPr bwMode="auto">
            <a:xfrm>
              <a:off x="2093404" y="1596285"/>
              <a:ext cx="600075" cy="1152525"/>
            </a:xfrm>
            <a:custGeom>
              <a:avLst/>
              <a:gdLst>
                <a:gd name="T0" fmla="*/ 132 w 141"/>
                <a:gd name="T1" fmla="*/ 271 h 271"/>
                <a:gd name="T2" fmla="*/ 135 w 141"/>
                <a:gd name="T3" fmla="*/ 182 h 271"/>
                <a:gd name="T4" fmla="*/ 63 w 141"/>
                <a:gd name="T5" fmla="*/ 34 h 271"/>
                <a:gd name="T6" fmla="*/ 9 w 141"/>
                <a:gd name="T7" fmla="*/ 3 h 271"/>
                <a:gd name="T8" fmla="*/ 16 w 141"/>
                <a:gd name="T9" fmla="*/ 90 h 271"/>
                <a:gd name="T10" fmla="*/ 50 w 141"/>
                <a:gd name="T11" fmla="*/ 209 h 271"/>
                <a:gd name="T12" fmla="*/ 132 w 141"/>
                <a:gd name="T1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71">
                  <a:moveTo>
                    <a:pt x="132" y="271"/>
                  </a:moveTo>
                  <a:cubicBezTo>
                    <a:pt x="132" y="271"/>
                    <a:pt x="128" y="218"/>
                    <a:pt x="135" y="182"/>
                  </a:cubicBezTo>
                  <a:cubicBezTo>
                    <a:pt x="141" y="145"/>
                    <a:pt x="127" y="67"/>
                    <a:pt x="63" y="34"/>
                  </a:cubicBezTo>
                  <a:cubicBezTo>
                    <a:pt x="0" y="0"/>
                    <a:pt x="9" y="3"/>
                    <a:pt x="9" y="3"/>
                  </a:cubicBezTo>
                  <a:cubicBezTo>
                    <a:pt x="9" y="3"/>
                    <a:pt x="16" y="40"/>
                    <a:pt x="16" y="90"/>
                  </a:cubicBezTo>
                  <a:cubicBezTo>
                    <a:pt x="16" y="140"/>
                    <a:pt x="14" y="177"/>
                    <a:pt x="50" y="209"/>
                  </a:cubicBezTo>
                  <a:cubicBezTo>
                    <a:pt x="85" y="240"/>
                    <a:pt x="132" y="271"/>
                    <a:pt x="132" y="271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2"/>
            <p:cNvSpPr/>
            <p:nvPr/>
          </p:nvSpPr>
          <p:spPr bwMode="auto">
            <a:xfrm>
              <a:off x="2660142" y="2064598"/>
              <a:ext cx="1279525" cy="896938"/>
            </a:xfrm>
            <a:custGeom>
              <a:avLst/>
              <a:gdLst>
                <a:gd name="T0" fmla="*/ 300 w 300"/>
                <a:gd name="T1" fmla="*/ 65 h 211"/>
                <a:gd name="T2" fmla="*/ 122 w 300"/>
                <a:gd name="T3" fmla="*/ 30 h 211"/>
                <a:gd name="T4" fmla="*/ 0 w 300"/>
                <a:gd name="T5" fmla="*/ 160 h 211"/>
                <a:gd name="T6" fmla="*/ 197 w 300"/>
                <a:gd name="T7" fmla="*/ 152 h 211"/>
                <a:gd name="T8" fmla="*/ 300 w 300"/>
                <a:gd name="T9" fmla="*/ 6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211">
                  <a:moveTo>
                    <a:pt x="300" y="65"/>
                  </a:moveTo>
                  <a:cubicBezTo>
                    <a:pt x="300" y="65"/>
                    <a:pt x="188" y="0"/>
                    <a:pt x="122" y="30"/>
                  </a:cubicBezTo>
                  <a:cubicBezTo>
                    <a:pt x="57" y="61"/>
                    <a:pt x="0" y="160"/>
                    <a:pt x="0" y="160"/>
                  </a:cubicBezTo>
                  <a:cubicBezTo>
                    <a:pt x="0" y="160"/>
                    <a:pt x="136" y="211"/>
                    <a:pt x="197" y="152"/>
                  </a:cubicBezTo>
                  <a:cubicBezTo>
                    <a:pt x="259" y="93"/>
                    <a:pt x="300" y="65"/>
                    <a:pt x="300" y="65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3"/>
            <p:cNvSpPr/>
            <p:nvPr/>
          </p:nvSpPr>
          <p:spPr bwMode="auto">
            <a:xfrm>
              <a:off x="2237867" y="1720110"/>
              <a:ext cx="414338" cy="1016000"/>
            </a:xfrm>
            <a:custGeom>
              <a:avLst/>
              <a:gdLst>
                <a:gd name="T0" fmla="*/ 0 w 97"/>
                <a:gd name="T1" fmla="*/ 0 h 239"/>
                <a:gd name="T2" fmla="*/ 8 w 97"/>
                <a:gd name="T3" fmla="*/ 8 h 239"/>
                <a:gd name="T4" fmla="*/ 25 w 97"/>
                <a:gd name="T5" fmla="*/ 32 h 239"/>
                <a:gd name="T6" fmla="*/ 45 w 97"/>
                <a:gd name="T7" fmla="*/ 69 h 239"/>
                <a:gd name="T8" fmla="*/ 53 w 97"/>
                <a:gd name="T9" fmla="*/ 91 h 239"/>
                <a:gd name="T10" fmla="*/ 58 w 97"/>
                <a:gd name="T11" fmla="*/ 115 h 239"/>
                <a:gd name="T12" fmla="*/ 61 w 97"/>
                <a:gd name="T13" fmla="*/ 127 h 239"/>
                <a:gd name="T14" fmla="*/ 64 w 97"/>
                <a:gd name="T15" fmla="*/ 138 h 239"/>
                <a:gd name="T16" fmla="*/ 71 w 97"/>
                <a:gd name="T17" fmla="*/ 161 h 239"/>
                <a:gd name="T18" fmla="*/ 84 w 97"/>
                <a:gd name="T19" fmla="*/ 200 h 239"/>
                <a:gd name="T20" fmla="*/ 93 w 97"/>
                <a:gd name="T21" fmla="*/ 228 h 239"/>
                <a:gd name="T22" fmla="*/ 97 w 97"/>
                <a:gd name="T23" fmla="*/ 239 h 239"/>
                <a:gd name="T24" fmla="*/ 97 w 97"/>
                <a:gd name="T25" fmla="*/ 239 h 239"/>
                <a:gd name="T26" fmla="*/ 92 w 97"/>
                <a:gd name="T27" fmla="*/ 229 h 239"/>
                <a:gd name="T28" fmla="*/ 81 w 97"/>
                <a:gd name="T29" fmla="*/ 201 h 239"/>
                <a:gd name="T30" fmla="*/ 74 w 97"/>
                <a:gd name="T31" fmla="*/ 183 h 239"/>
                <a:gd name="T32" fmla="*/ 67 w 97"/>
                <a:gd name="T33" fmla="*/ 162 h 239"/>
                <a:gd name="T34" fmla="*/ 61 w 97"/>
                <a:gd name="T35" fmla="*/ 139 h 239"/>
                <a:gd name="T36" fmla="*/ 58 w 97"/>
                <a:gd name="T37" fmla="*/ 127 h 239"/>
                <a:gd name="T38" fmla="*/ 55 w 97"/>
                <a:gd name="T39" fmla="*/ 115 h 239"/>
                <a:gd name="T40" fmla="*/ 50 w 97"/>
                <a:gd name="T41" fmla="*/ 92 h 239"/>
                <a:gd name="T42" fmla="*/ 43 w 97"/>
                <a:gd name="T43" fmla="*/ 69 h 239"/>
                <a:gd name="T44" fmla="*/ 24 w 97"/>
                <a:gd name="T45" fmla="*/ 33 h 239"/>
                <a:gd name="T46" fmla="*/ 7 w 97"/>
                <a:gd name="T47" fmla="*/ 8 h 239"/>
                <a:gd name="T48" fmla="*/ 0 w 97"/>
                <a:gd name="T4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39">
                  <a:moveTo>
                    <a:pt x="0" y="0"/>
                  </a:moveTo>
                  <a:cubicBezTo>
                    <a:pt x="0" y="0"/>
                    <a:pt x="3" y="2"/>
                    <a:pt x="8" y="8"/>
                  </a:cubicBezTo>
                  <a:cubicBezTo>
                    <a:pt x="12" y="13"/>
                    <a:pt x="19" y="21"/>
                    <a:pt x="25" y="32"/>
                  </a:cubicBezTo>
                  <a:cubicBezTo>
                    <a:pt x="32" y="42"/>
                    <a:pt x="39" y="54"/>
                    <a:pt x="45" y="69"/>
                  </a:cubicBezTo>
                  <a:cubicBezTo>
                    <a:pt x="48" y="76"/>
                    <a:pt x="51" y="83"/>
                    <a:pt x="53" y="91"/>
                  </a:cubicBezTo>
                  <a:cubicBezTo>
                    <a:pt x="55" y="99"/>
                    <a:pt x="57" y="107"/>
                    <a:pt x="58" y="115"/>
                  </a:cubicBezTo>
                  <a:cubicBezTo>
                    <a:pt x="59" y="119"/>
                    <a:pt x="60" y="123"/>
                    <a:pt x="61" y="127"/>
                  </a:cubicBezTo>
                  <a:cubicBezTo>
                    <a:pt x="62" y="130"/>
                    <a:pt x="63" y="134"/>
                    <a:pt x="64" y="138"/>
                  </a:cubicBezTo>
                  <a:cubicBezTo>
                    <a:pt x="67" y="146"/>
                    <a:pt x="69" y="153"/>
                    <a:pt x="71" y="161"/>
                  </a:cubicBezTo>
                  <a:cubicBezTo>
                    <a:pt x="76" y="175"/>
                    <a:pt x="80" y="189"/>
                    <a:pt x="84" y="200"/>
                  </a:cubicBezTo>
                  <a:cubicBezTo>
                    <a:pt x="88" y="212"/>
                    <a:pt x="91" y="221"/>
                    <a:pt x="93" y="228"/>
                  </a:cubicBezTo>
                  <a:cubicBezTo>
                    <a:pt x="96" y="235"/>
                    <a:pt x="97" y="239"/>
                    <a:pt x="97" y="239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7" y="239"/>
                    <a:pt x="95" y="235"/>
                    <a:pt x="92" y="229"/>
                  </a:cubicBezTo>
                  <a:cubicBezTo>
                    <a:pt x="89" y="222"/>
                    <a:pt x="85" y="213"/>
                    <a:pt x="81" y="201"/>
                  </a:cubicBezTo>
                  <a:cubicBezTo>
                    <a:pt x="79" y="196"/>
                    <a:pt x="76" y="189"/>
                    <a:pt x="74" y="183"/>
                  </a:cubicBezTo>
                  <a:cubicBezTo>
                    <a:pt x="72" y="176"/>
                    <a:pt x="69" y="169"/>
                    <a:pt x="67" y="162"/>
                  </a:cubicBezTo>
                  <a:cubicBezTo>
                    <a:pt x="65" y="155"/>
                    <a:pt x="63" y="147"/>
                    <a:pt x="61" y="139"/>
                  </a:cubicBezTo>
                  <a:cubicBezTo>
                    <a:pt x="60" y="135"/>
                    <a:pt x="59" y="131"/>
                    <a:pt x="58" y="127"/>
                  </a:cubicBezTo>
                  <a:cubicBezTo>
                    <a:pt x="57" y="123"/>
                    <a:pt x="56" y="119"/>
                    <a:pt x="55" y="115"/>
                  </a:cubicBezTo>
                  <a:cubicBezTo>
                    <a:pt x="54" y="107"/>
                    <a:pt x="52" y="99"/>
                    <a:pt x="50" y="92"/>
                  </a:cubicBezTo>
                  <a:cubicBezTo>
                    <a:pt x="48" y="84"/>
                    <a:pt x="46" y="76"/>
                    <a:pt x="43" y="69"/>
                  </a:cubicBezTo>
                  <a:cubicBezTo>
                    <a:pt x="37" y="55"/>
                    <a:pt x="31" y="43"/>
                    <a:pt x="24" y="33"/>
                  </a:cubicBezTo>
                  <a:cubicBezTo>
                    <a:pt x="18" y="22"/>
                    <a:pt x="12" y="14"/>
                    <a:pt x="7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04"/>
            <p:cNvSpPr/>
            <p:nvPr/>
          </p:nvSpPr>
          <p:spPr bwMode="auto">
            <a:xfrm>
              <a:off x="2664904" y="2340823"/>
              <a:ext cx="1244600" cy="407988"/>
            </a:xfrm>
            <a:custGeom>
              <a:avLst/>
              <a:gdLst>
                <a:gd name="T0" fmla="*/ 0 w 292"/>
                <a:gd name="T1" fmla="*/ 95 h 96"/>
                <a:gd name="T2" fmla="*/ 11 w 292"/>
                <a:gd name="T3" fmla="*/ 87 h 96"/>
                <a:gd name="T4" fmla="*/ 23 w 292"/>
                <a:gd name="T5" fmla="*/ 79 h 96"/>
                <a:gd name="T6" fmla="*/ 40 w 292"/>
                <a:gd name="T7" fmla="*/ 68 h 96"/>
                <a:gd name="T8" fmla="*/ 61 w 292"/>
                <a:gd name="T9" fmla="*/ 57 h 96"/>
                <a:gd name="T10" fmla="*/ 72 w 292"/>
                <a:gd name="T11" fmla="*/ 51 h 96"/>
                <a:gd name="T12" fmla="*/ 84 w 292"/>
                <a:gd name="T13" fmla="*/ 45 h 96"/>
                <a:gd name="T14" fmla="*/ 97 w 292"/>
                <a:gd name="T15" fmla="*/ 40 h 96"/>
                <a:gd name="T16" fmla="*/ 111 w 292"/>
                <a:gd name="T17" fmla="*/ 35 h 96"/>
                <a:gd name="T18" fmla="*/ 138 w 292"/>
                <a:gd name="T19" fmla="*/ 26 h 96"/>
                <a:gd name="T20" fmla="*/ 167 w 292"/>
                <a:gd name="T21" fmla="*/ 19 h 96"/>
                <a:gd name="T22" fmla="*/ 194 w 292"/>
                <a:gd name="T23" fmla="*/ 13 h 96"/>
                <a:gd name="T24" fmla="*/ 220 w 292"/>
                <a:gd name="T25" fmla="*/ 8 h 96"/>
                <a:gd name="T26" fmla="*/ 243 w 292"/>
                <a:gd name="T27" fmla="*/ 5 h 96"/>
                <a:gd name="T28" fmla="*/ 292 w 292"/>
                <a:gd name="T29" fmla="*/ 0 h 96"/>
                <a:gd name="T30" fmla="*/ 292 w 292"/>
                <a:gd name="T31" fmla="*/ 0 h 96"/>
                <a:gd name="T32" fmla="*/ 292 w 292"/>
                <a:gd name="T33" fmla="*/ 1 h 96"/>
                <a:gd name="T34" fmla="*/ 244 w 292"/>
                <a:gd name="T35" fmla="*/ 6 h 96"/>
                <a:gd name="T36" fmla="*/ 220 w 292"/>
                <a:gd name="T37" fmla="*/ 10 h 96"/>
                <a:gd name="T38" fmla="*/ 195 w 292"/>
                <a:gd name="T39" fmla="*/ 15 h 96"/>
                <a:gd name="T40" fmla="*/ 167 w 292"/>
                <a:gd name="T41" fmla="*/ 21 h 96"/>
                <a:gd name="T42" fmla="*/ 139 w 292"/>
                <a:gd name="T43" fmla="*/ 29 h 96"/>
                <a:gd name="T44" fmla="*/ 112 w 292"/>
                <a:gd name="T45" fmla="*/ 38 h 96"/>
                <a:gd name="T46" fmla="*/ 99 w 292"/>
                <a:gd name="T47" fmla="*/ 43 h 96"/>
                <a:gd name="T48" fmla="*/ 86 w 292"/>
                <a:gd name="T49" fmla="*/ 49 h 96"/>
                <a:gd name="T50" fmla="*/ 63 w 292"/>
                <a:gd name="T51" fmla="*/ 60 h 96"/>
                <a:gd name="T52" fmla="*/ 42 w 292"/>
                <a:gd name="T53" fmla="*/ 71 h 96"/>
                <a:gd name="T54" fmla="*/ 0 w 292"/>
                <a:gd name="T55" fmla="*/ 96 h 96"/>
                <a:gd name="T56" fmla="*/ 0 w 292"/>
                <a:gd name="T57" fmla="*/ 96 h 96"/>
                <a:gd name="T58" fmla="*/ 0 w 292"/>
                <a:gd name="T59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2" h="96">
                  <a:moveTo>
                    <a:pt x="0" y="95"/>
                  </a:moveTo>
                  <a:cubicBezTo>
                    <a:pt x="0" y="95"/>
                    <a:pt x="4" y="92"/>
                    <a:pt x="11" y="87"/>
                  </a:cubicBezTo>
                  <a:cubicBezTo>
                    <a:pt x="14" y="85"/>
                    <a:pt x="18" y="82"/>
                    <a:pt x="23" y="79"/>
                  </a:cubicBezTo>
                  <a:cubicBezTo>
                    <a:pt x="28" y="75"/>
                    <a:pt x="34" y="72"/>
                    <a:pt x="40" y="68"/>
                  </a:cubicBezTo>
                  <a:cubicBezTo>
                    <a:pt x="46" y="64"/>
                    <a:pt x="53" y="61"/>
                    <a:pt x="61" y="57"/>
                  </a:cubicBezTo>
                  <a:cubicBezTo>
                    <a:pt x="64" y="55"/>
                    <a:pt x="68" y="53"/>
                    <a:pt x="72" y="51"/>
                  </a:cubicBezTo>
                  <a:cubicBezTo>
                    <a:pt x="76" y="49"/>
                    <a:pt x="80" y="47"/>
                    <a:pt x="84" y="45"/>
                  </a:cubicBezTo>
                  <a:cubicBezTo>
                    <a:pt x="89" y="43"/>
                    <a:pt x="93" y="41"/>
                    <a:pt x="97" y="40"/>
                  </a:cubicBezTo>
                  <a:cubicBezTo>
                    <a:pt x="102" y="38"/>
                    <a:pt x="106" y="36"/>
                    <a:pt x="111" y="35"/>
                  </a:cubicBezTo>
                  <a:cubicBezTo>
                    <a:pt x="120" y="31"/>
                    <a:pt x="129" y="28"/>
                    <a:pt x="138" y="26"/>
                  </a:cubicBezTo>
                  <a:cubicBezTo>
                    <a:pt x="148" y="23"/>
                    <a:pt x="157" y="21"/>
                    <a:pt x="167" y="19"/>
                  </a:cubicBezTo>
                  <a:cubicBezTo>
                    <a:pt x="176" y="16"/>
                    <a:pt x="185" y="15"/>
                    <a:pt x="194" y="13"/>
                  </a:cubicBezTo>
                  <a:cubicBezTo>
                    <a:pt x="203" y="11"/>
                    <a:pt x="212" y="10"/>
                    <a:pt x="220" y="8"/>
                  </a:cubicBezTo>
                  <a:cubicBezTo>
                    <a:pt x="228" y="7"/>
                    <a:pt x="236" y="6"/>
                    <a:pt x="243" y="5"/>
                  </a:cubicBezTo>
                  <a:cubicBezTo>
                    <a:pt x="272" y="1"/>
                    <a:pt x="292" y="0"/>
                    <a:pt x="29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292" y="1"/>
                    <a:pt x="292" y="1"/>
                  </a:cubicBezTo>
                  <a:cubicBezTo>
                    <a:pt x="292" y="1"/>
                    <a:pt x="272" y="2"/>
                    <a:pt x="244" y="6"/>
                  </a:cubicBezTo>
                  <a:cubicBezTo>
                    <a:pt x="236" y="8"/>
                    <a:pt x="229" y="9"/>
                    <a:pt x="220" y="10"/>
                  </a:cubicBezTo>
                  <a:cubicBezTo>
                    <a:pt x="212" y="12"/>
                    <a:pt x="203" y="13"/>
                    <a:pt x="195" y="15"/>
                  </a:cubicBezTo>
                  <a:cubicBezTo>
                    <a:pt x="186" y="17"/>
                    <a:pt x="176" y="19"/>
                    <a:pt x="167" y="21"/>
                  </a:cubicBezTo>
                  <a:cubicBezTo>
                    <a:pt x="158" y="24"/>
                    <a:pt x="149" y="26"/>
                    <a:pt x="139" y="29"/>
                  </a:cubicBezTo>
                  <a:cubicBezTo>
                    <a:pt x="130" y="32"/>
                    <a:pt x="121" y="35"/>
                    <a:pt x="112" y="38"/>
                  </a:cubicBezTo>
                  <a:cubicBezTo>
                    <a:pt x="108" y="40"/>
                    <a:pt x="103" y="42"/>
                    <a:pt x="99" y="43"/>
                  </a:cubicBezTo>
                  <a:cubicBezTo>
                    <a:pt x="95" y="45"/>
                    <a:pt x="90" y="47"/>
                    <a:pt x="86" y="49"/>
                  </a:cubicBezTo>
                  <a:cubicBezTo>
                    <a:pt x="78" y="53"/>
                    <a:pt x="70" y="56"/>
                    <a:pt x="63" y="60"/>
                  </a:cubicBezTo>
                  <a:cubicBezTo>
                    <a:pt x="55" y="64"/>
                    <a:pt x="48" y="67"/>
                    <a:pt x="42" y="71"/>
                  </a:cubicBezTo>
                  <a:cubicBezTo>
                    <a:pt x="16" y="85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5"/>
                    <a:pt x="0" y="9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5"/>
            <p:cNvSpPr/>
            <p:nvPr/>
          </p:nvSpPr>
          <p:spPr bwMode="auto">
            <a:xfrm>
              <a:off x="2310892" y="1064473"/>
              <a:ext cx="946150" cy="2463800"/>
            </a:xfrm>
            <a:custGeom>
              <a:avLst/>
              <a:gdLst>
                <a:gd name="T0" fmla="*/ 0 w 222"/>
                <a:gd name="T1" fmla="*/ 579 h 579"/>
                <a:gd name="T2" fmla="*/ 3 w 222"/>
                <a:gd name="T3" fmla="*/ 573 h 579"/>
                <a:gd name="T4" fmla="*/ 10 w 222"/>
                <a:gd name="T5" fmla="*/ 554 h 579"/>
                <a:gd name="T6" fmla="*/ 21 w 222"/>
                <a:gd name="T7" fmla="*/ 526 h 579"/>
                <a:gd name="T8" fmla="*/ 37 w 222"/>
                <a:gd name="T9" fmla="*/ 489 h 579"/>
                <a:gd name="T10" fmla="*/ 56 w 222"/>
                <a:gd name="T11" fmla="*/ 446 h 579"/>
                <a:gd name="T12" fmla="*/ 78 w 222"/>
                <a:gd name="T13" fmla="*/ 398 h 579"/>
                <a:gd name="T14" fmla="*/ 102 w 222"/>
                <a:gd name="T15" fmla="*/ 348 h 579"/>
                <a:gd name="T16" fmla="*/ 114 w 222"/>
                <a:gd name="T17" fmla="*/ 322 h 579"/>
                <a:gd name="T18" fmla="*/ 126 w 222"/>
                <a:gd name="T19" fmla="*/ 295 h 579"/>
                <a:gd name="T20" fmla="*/ 137 w 222"/>
                <a:gd name="T21" fmla="*/ 268 h 579"/>
                <a:gd name="T22" fmla="*/ 148 w 222"/>
                <a:gd name="T23" fmla="*/ 242 h 579"/>
                <a:gd name="T24" fmla="*/ 158 w 222"/>
                <a:gd name="T25" fmla="*/ 215 h 579"/>
                <a:gd name="T26" fmla="*/ 167 w 222"/>
                <a:gd name="T27" fmla="*/ 189 h 579"/>
                <a:gd name="T28" fmla="*/ 176 w 222"/>
                <a:gd name="T29" fmla="*/ 164 h 579"/>
                <a:gd name="T30" fmla="*/ 183 w 222"/>
                <a:gd name="T31" fmla="*/ 139 h 579"/>
                <a:gd name="T32" fmla="*/ 196 w 222"/>
                <a:gd name="T33" fmla="*/ 94 h 579"/>
                <a:gd name="T34" fmla="*/ 207 w 222"/>
                <a:gd name="T35" fmla="*/ 56 h 579"/>
                <a:gd name="T36" fmla="*/ 215 w 222"/>
                <a:gd name="T37" fmla="*/ 26 h 579"/>
                <a:gd name="T38" fmla="*/ 222 w 222"/>
                <a:gd name="T39" fmla="*/ 0 h 579"/>
                <a:gd name="T40" fmla="*/ 222 w 222"/>
                <a:gd name="T41" fmla="*/ 0 h 579"/>
                <a:gd name="T42" fmla="*/ 216 w 222"/>
                <a:gd name="T43" fmla="*/ 26 h 579"/>
                <a:gd name="T44" fmla="*/ 208 w 222"/>
                <a:gd name="T45" fmla="*/ 56 h 579"/>
                <a:gd name="T46" fmla="*/ 198 w 222"/>
                <a:gd name="T47" fmla="*/ 94 h 579"/>
                <a:gd name="T48" fmla="*/ 185 w 222"/>
                <a:gd name="T49" fmla="*/ 139 h 579"/>
                <a:gd name="T50" fmla="*/ 178 w 222"/>
                <a:gd name="T51" fmla="*/ 164 h 579"/>
                <a:gd name="T52" fmla="*/ 169 w 222"/>
                <a:gd name="T53" fmla="*/ 190 h 579"/>
                <a:gd name="T54" fmla="*/ 161 w 222"/>
                <a:gd name="T55" fmla="*/ 216 h 579"/>
                <a:gd name="T56" fmla="*/ 151 w 222"/>
                <a:gd name="T57" fmla="*/ 243 h 579"/>
                <a:gd name="T58" fmla="*/ 140 w 222"/>
                <a:gd name="T59" fmla="*/ 270 h 579"/>
                <a:gd name="T60" fmla="*/ 129 w 222"/>
                <a:gd name="T61" fmla="*/ 296 h 579"/>
                <a:gd name="T62" fmla="*/ 117 w 222"/>
                <a:gd name="T63" fmla="*/ 323 h 579"/>
                <a:gd name="T64" fmla="*/ 105 w 222"/>
                <a:gd name="T65" fmla="*/ 349 h 579"/>
                <a:gd name="T66" fmla="*/ 81 w 222"/>
                <a:gd name="T67" fmla="*/ 400 h 579"/>
                <a:gd name="T68" fmla="*/ 59 w 222"/>
                <a:gd name="T69" fmla="*/ 448 h 579"/>
                <a:gd name="T70" fmla="*/ 39 w 222"/>
                <a:gd name="T71" fmla="*/ 491 h 579"/>
                <a:gd name="T72" fmla="*/ 23 w 222"/>
                <a:gd name="T73" fmla="*/ 527 h 579"/>
                <a:gd name="T74" fmla="*/ 11 w 222"/>
                <a:gd name="T75" fmla="*/ 555 h 579"/>
                <a:gd name="T76" fmla="*/ 3 w 222"/>
                <a:gd name="T77" fmla="*/ 573 h 579"/>
                <a:gd name="T78" fmla="*/ 0 w 222"/>
                <a:gd name="T7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579">
                  <a:moveTo>
                    <a:pt x="0" y="579"/>
                  </a:moveTo>
                  <a:cubicBezTo>
                    <a:pt x="0" y="579"/>
                    <a:pt x="1" y="577"/>
                    <a:pt x="3" y="573"/>
                  </a:cubicBezTo>
                  <a:cubicBezTo>
                    <a:pt x="4" y="569"/>
                    <a:pt x="7" y="562"/>
                    <a:pt x="10" y="554"/>
                  </a:cubicBezTo>
                  <a:cubicBezTo>
                    <a:pt x="13" y="546"/>
                    <a:pt x="17" y="537"/>
                    <a:pt x="21" y="526"/>
                  </a:cubicBezTo>
                  <a:cubicBezTo>
                    <a:pt x="26" y="515"/>
                    <a:pt x="31" y="503"/>
                    <a:pt x="37" y="489"/>
                  </a:cubicBezTo>
                  <a:cubicBezTo>
                    <a:pt x="43" y="476"/>
                    <a:pt x="49" y="461"/>
                    <a:pt x="56" y="446"/>
                  </a:cubicBezTo>
                  <a:cubicBezTo>
                    <a:pt x="62" y="431"/>
                    <a:pt x="70" y="415"/>
                    <a:pt x="78" y="398"/>
                  </a:cubicBezTo>
                  <a:cubicBezTo>
                    <a:pt x="85" y="382"/>
                    <a:pt x="93" y="365"/>
                    <a:pt x="102" y="348"/>
                  </a:cubicBezTo>
                  <a:cubicBezTo>
                    <a:pt x="106" y="339"/>
                    <a:pt x="110" y="330"/>
                    <a:pt x="114" y="322"/>
                  </a:cubicBezTo>
                  <a:cubicBezTo>
                    <a:pt x="118" y="313"/>
                    <a:pt x="122" y="304"/>
                    <a:pt x="126" y="295"/>
                  </a:cubicBezTo>
                  <a:cubicBezTo>
                    <a:pt x="130" y="286"/>
                    <a:pt x="134" y="277"/>
                    <a:pt x="137" y="268"/>
                  </a:cubicBezTo>
                  <a:cubicBezTo>
                    <a:pt x="141" y="259"/>
                    <a:pt x="145" y="250"/>
                    <a:pt x="148" y="242"/>
                  </a:cubicBezTo>
                  <a:cubicBezTo>
                    <a:pt x="151" y="233"/>
                    <a:pt x="155" y="224"/>
                    <a:pt x="158" y="215"/>
                  </a:cubicBezTo>
                  <a:cubicBezTo>
                    <a:pt x="161" y="206"/>
                    <a:pt x="164" y="198"/>
                    <a:pt x="167" y="189"/>
                  </a:cubicBezTo>
                  <a:cubicBezTo>
                    <a:pt x="170" y="180"/>
                    <a:pt x="173" y="172"/>
                    <a:pt x="176" y="164"/>
                  </a:cubicBezTo>
                  <a:cubicBezTo>
                    <a:pt x="178" y="155"/>
                    <a:pt x="181" y="147"/>
                    <a:pt x="183" y="139"/>
                  </a:cubicBezTo>
                  <a:cubicBezTo>
                    <a:pt x="188" y="123"/>
                    <a:pt x="192" y="108"/>
                    <a:pt x="196" y="94"/>
                  </a:cubicBezTo>
                  <a:cubicBezTo>
                    <a:pt x="200" y="80"/>
                    <a:pt x="204" y="67"/>
                    <a:pt x="207" y="56"/>
                  </a:cubicBezTo>
                  <a:cubicBezTo>
                    <a:pt x="210" y="44"/>
                    <a:pt x="213" y="34"/>
                    <a:pt x="215" y="26"/>
                  </a:cubicBezTo>
                  <a:cubicBezTo>
                    <a:pt x="220" y="9"/>
                    <a:pt x="222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0"/>
                    <a:pt x="220" y="10"/>
                    <a:pt x="216" y="26"/>
                  </a:cubicBezTo>
                  <a:cubicBezTo>
                    <a:pt x="214" y="34"/>
                    <a:pt x="211" y="44"/>
                    <a:pt x="208" y="56"/>
                  </a:cubicBezTo>
                  <a:cubicBezTo>
                    <a:pt x="205" y="67"/>
                    <a:pt x="201" y="80"/>
                    <a:pt x="198" y="94"/>
                  </a:cubicBezTo>
                  <a:cubicBezTo>
                    <a:pt x="194" y="108"/>
                    <a:pt x="189" y="123"/>
                    <a:pt x="185" y="139"/>
                  </a:cubicBezTo>
                  <a:cubicBezTo>
                    <a:pt x="183" y="147"/>
                    <a:pt x="180" y="156"/>
                    <a:pt x="178" y="164"/>
                  </a:cubicBezTo>
                  <a:cubicBezTo>
                    <a:pt x="175" y="172"/>
                    <a:pt x="172" y="181"/>
                    <a:pt x="169" y="190"/>
                  </a:cubicBezTo>
                  <a:cubicBezTo>
                    <a:pt x="167" y="198"/>
                    <a:pt x="164" y="207"/>
                    <a:pt x="161" y="216"/>
                  </a:cubicBezTo>
                  <a:cubicBezTo>
                    <a:pt x="157" y="225"/>
                    <a:pt x="154" y="234"/>
                    <a:pt x="151" y="243"/>
                  </a:cubicBezTo>
                  <a:cubicBezTo>
                    <a:pt x="147" y="252"/>
                    <a:pt x="144" y="261"/>
                    <a:pt x="140" y="270"/>
                  </a:cubicBezTo>
                  <a:cubicBezTo>
                    <a:pt x="136" y="278"/>
                    <a:pt x="133" y="287"/>
                    <a:pt x="129" y="296"/>
                  </a:cubicBezTo>
                  <a:cubicBezTo>
                    <a:pt x="125" y="305"/>
                    <a:pt x="121" y="314"/>
                    <a:pt x="117" y="323"/>
                  </a:cubicBezTo>
                  <a:cubicBezTo>
                    <a:pt x="113" y="332"/>
                    <a:pt x="109" y="341"/>
                    <a:pt x="105" y="349"/>
                  </a:cubicBezTo>
                  <a:cubicBezTo>
                    <a:pt x="97" y="367"/>
                    <a:pt x="89" y="384"/>
                    <a:pt x="81" y="400"/>
                  </a:cubicBezTo>
                  <a:cubicBezTo>
                    <a:pt x="74" y="417"/>
                    <a:pt x="66" y="433"/>
                    <a:pt x="59" y="448"/>
                  </a:cubicBezTo>
                  <a:cubicBezTo>
                    <a:pt x="52" y="463"/>
                    <a:pt x="45" y="477"/>
                    <a:pt x="39" y="491"/>
                  </a:cubicBezTo>
                  <a:cubicBezTo>
                    <a:pt x="34" y="504"/>
                    <a:pt x="28" y="516"/>
                    <a:pt x="23" y="527"/>
                  </a:cubicBezTo>
                  <a:cubicBezTo>
                    <a:pt x="19" y="538"/>
                    <a:pt x="14" y="547"/>
                    <a:pt x="11" y="555"/>
                  </a:cubicBezTo>
                  <a:cubicBezTo>
                    <a:pt x="8" y="563"/>
                    <a:pt x="5" y="569"/>
                    <a:pt x="3" y="573"/>
                  </a:cubicBezTo>
                  <a:cubicBezTo>
                    <a:pt x="1" y="577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 rot="10228239">
            <a:off x="6455667" y="-371135"/>
            <a:ext cx="2185988" cy="2346325"/>
            <a:chOff x="5162550" y="2620963"/>
            <a:chExt cx="2185988" cy="2346325"/>
          </a:xfrm>
        </p:grpSpPr>
        <p:sp>
          <p:nvSpPr>
            <p:cNvPr id="212" name="Freeform 209"/>
            <p:cNvSpPr/>
            <p:nvPr/>
          </p:nvSpPr>
          <p:spPr bwMode="auto">
            <a:xfrm>
              <a:off x="5243513" y="2620963"/>
              <a:ext cx="2105025" cy="2346325"/>
            </a:xfrm>
            <a:custGeom>
              <a:avLst/>
              <a:gdLst>
                <a:gd name="T0" fmla="*/ 159 w 495"/>
                <a:gd name="T1" fmla="*/ 355 h 552"/>
                <a:gd name="T2" fmla="*/ 77 w 495"/>
                <a:gd name="T3" fmla="*/ 334 h 552"/>
                <a:gd name="T4" fmla="*/ 26 w 495"/>
                <a:gd name="T5" fmla="*/ 302 h 552"/>
                <a:gd name="T6" fmla="*/ 64 w 495"/>
                <a:gd name="T7" fmla="*/ 286 h 552"/>
                <a:gd name="T8" fmla="*/ 0 w 495"/>
                <a:gd name="T9" fmla="*/ 239 h 552"/>
                <a:gd name="T10" fmla="*/ 35 w 495"/>
                <a:gd name="T11" fmla="*/ 233 h 552"/>
                <a:gd name="T12" fmla="*/ 20 w 495"/>
                <a:gd name="T13" fmla="*/ 178 h 552"/>
                <a:gd name="T14" fmla="*/ 2 w 495"/>
                <a:gd name="T15" fmla="*/ 137 h 552"/>
                <a:gd name="T16" fmla="*/ 51 w 495"/>
                <a:gd name="T17" fmla="*/ 158 h 552"/>
                <a:gd name="T18" fmla="*/ 89 w 495"/>
                <a:gd name="T19" fmla="*/ 180 h 552"/>
                <a:gd name="T20" fmla="*/ 99 w 495"/>
                <a:gd name="T21" fmla="*/ 125 h 552"/>
                <a:gd name="T22" fmla="*/ 84 w 495"/>
                <a:gd name="T23" fmla="*/ 65 h 552"/>
                <a:gd name="T24" fmla="*/ 140 w 495"/>
                <a:gd name="T25" fmla="*/ 84 h 552"/>
                <a:gd name="T26" fmla="*/ 166 w 495"/>
                <a:gd name="T27" fmla="*/ 15 h 552"/>
                <a:gd name="T28" fmla="*/ 210 w 495"/>
                <a:gd name="T29" fmla="*/ 38 h 552"/>
                <a:gd name="T30" fmla="*/ 246 w 495"/>
                <a:gd name="T31" fmla="*/ 0 h 552"/>
                <a:gd name="T32" fmla="*/ 245 w 495"/>
                <a:gd name="T33" fmla="*/ 51 h 552"/>
                <a:gd name="T34" fmla="*/ 285 w 495"/>
                <a:gd name="T35" fmla="*/ 50 h 552"/>
                <a:gd name="T36" fmla="*/ 283 w 495"/>
                <a:gd name="T37" fmla="*/ 150 h 552"/>
                <a:gd name="T38" fmla="*/ 371 w 495"/>
                <a:gd name="T39" fmla="*/ 87 h 552"/>
                <a:gd name="T40" fmla="*/ 404 w 495"/>
                <a:gd name="T41" fmla="*/ 130 h 552"/>
                <a:gd name="T42" fmla="*/ 460 w 495"/>
                <a:gd name="T43" fmla="*/ 110 h 552"/>
                <a:gd name="T44" fmla="*/ 447 w 495"/>
                <a:gd name="T45" fmla="*/ 157 h 552"/>
                <a:gd name="T46" fmla="*/ 475 w 495"/>
                <a:gd name="T47" fmla="*/ 172 h 552"/>
                <a:gd name="T48" fmla="*/ 426 w 495"/>
                <a:gd name="T49" fmla="*/ 225 h 552"/>
                <a:gd name="T50" fmla="*/ 484 w 495"/>
                <a:gd name="T51" fmla="*/ 253 h 552"/>
                <a:gd name="T52" fmla="*/ 398 w 495"/>
                <a:gd name="T53" fmla="*/ 295 h 552"/>
                <a:gd name="T54" fmla="*/ 398 w 495"/>
                <a:gd name="T55" fmla="*/ 331 h 552"/>
                <a:gd name="T56" fmla="*/ 457 w 495"/>
                <a:gd name="T57" fmla="*/ 344 h 552"/>
                <a:gd name="T58" fmla="*/ 446 w 495"/>
                <a:gd name="T59" fmla="*/ 362 h 552"/>
                <a:gd name="T60" fmla="*/ 495 w 495"/>
                <a:gd name="T61" fmla="*/ 401 h 552"/>
                <a:gd name="T62" fmla="*/ 454 w 495"/>
                <a:gd name="T63" fmla="*/ 409 h 552"/>
                <a:gd name="T64" fmla="*/ 445 w 495"/>
                <a:gd name="T65" fmla="*/ 436 h 552"/>
                <a:gd name="T66" fmla="*/ 394 w 495"/>
                <a:gd name="T67" fmla="*/ 434 h 552"/>
                <a:gd name="T68" fmla="*/ 403 w 495"/>
                <a:gd name="T69" fmla="*/ 491 h 552"/>
                <a:gd name="T70" fmla="*/ 291 w 495"/>
                <a:gd name="T71" fmla="*/ 450 h 552"/>
                <a:gd name="T72" fmla="*/ 300 w 495"/>
                <a:gd name="T73" fmla="*/ 552 h 552"/>
                <a:gd name="T74" fmla="*/ 243 w 495"/>
                <a:gd name="T75" fmla="*/ 504 h 552"/>
                <a:gd name="T76" fmla="*/ 225 w 495"/>
                <a:gd name="T77" fmla="*/ 507 h 552"/>
                <a:gd name="T78" fmla="*/ 203 w 495"/>
                <a:gd name="T79" fmla="*/ 462 h 552"/>
                <a:gd name="T80" fmla="*/ 168 w 495"/>
                <a:gd name="T81" fmla="*/ 461 h 552"/>
                <a:gd name="T82" fmla="*/ 155 w 495"/>
                <a:gd name="T83" fmla="*/ 391 h 552"/>
                <a:gd name="T84" fmla="*/ 159 w 495"/>
                <a:gd name="T85" fmla="*/ 35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5" h="552">
                  <a:moveTo>
                    <a:pt x="159" y="355"/>
                  </a:moveTo>
                  <a:cubicBezTo>
                    <a:pt x="159" y="355"/>
                    <a:pt x="110" y="351"/>
                    <a:pt x="77" y="334"/>
                  </a:cubicBezTo>
                  <a:cubicBezTo>
                    <a:pt x="44" y="318"/>
                    <a:pt x="26" y="302"/>
                    <a:pt x="26" y="302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4" y="207"/>
                    <a:pt x="20" y="178"/>
                  </a:cubicBezTo>
                  <a:cubicBezTo>
                    <a:pt x="7" y="150"/>
                    <a:pt x="2" y="137"/>
                    <a:pt x="2" y="137"/>
                  </a:cubicBezTo>
                  <a:cubicBezTo>
                    <a:pt x="2" y="137"/>
                    <a:pt x="32" y="145"/>
                    <a:pt x="51" y="158"/>
                  </a:cubicBezTo>
                  <a:cubicBezTo>
                    <a:pt x="70" y="170"/>
                    <a:pt x="89" y="180"/>
                    <a:pt x="89" y="180"/>
                  </a:cubicBezTo>
                  <a:cubicBezTo>
                    <a:pt x="89" y="180"/>
                    <a:pt x="97" y="148"/>
                    <a:pt x="99" y="125"/>
                  </a:cubicBezTo>
                  <a:cubicBezTo>
                    <a:pt x="101" y="102"/>
                    <a:pt x="84" y="65"/>
                    <a:pt x="84" y="65"/>
                  </a:cubicBezTo>
                  <a:cubicBezTo>
                    <a:pt x="84" y="65"/>
                    <a:pt x="119" y="99"/>
                    <a:pt x="140" y="84"/>
                  </a:cubicBezTo>
                  <a:cubicBezTo>
                    <a:pt x="162" y="68"/>
                    <a:pt x="166" y="15"/>
                    <a:pt x="166" y="15"/>
                  </a:cubicBezTo>
                  <a:cubicBezTo>
                    <a:pt x="166" y="15"/>
                    <a:pt x="183" y="63"/>
                    <a:pt x="210" y="38"/>
                  </a:cubicBezTo>
                  <a:cubicBezTo>
                    <a:pt x="237" y="12"/>
                    <a:pt x="246" y="0"/>
                    <a:pt x="246" y="0"/>
                  </a:cubicBezTo>
                  <a:cubicBezTo>
                    <a:pt x="246" y="0"/>
                    <a:pt x="226" y="45"/>
                    <a:pt x="245" y="51"/>
                  </a:cubicBezTo>
                  <a:cubicBezTo>
                    <a:pt x="264" y="56"/>
                    <a:pt x="285" y="50"/>
                    <a:pt x="285" y="50"/>
                  </a:cubicBezTo>
                  <a:cubicBezTo>
                    <a:pt x="285" y="50"/>
                    <a:pt x="243" y="128"/>
                    <a:pt x="283" y="150"/>
                  </a:cubicBezTo>
                  <a:cubicBezTo>
                    <a:pt x="323" y="172"/>
                    <a:pt x="371" y="87"/>
                    <a:pt x="371" y="87"/>
                  </a:cubicBezTo>
                  <a:cubicBezTo>
                    <a:pt x="371" y="87"/>
                    <a:pt x="374" y="129"/>
                    <a:pt x="404" y="130"/>
                  </a:cubicBezTo>
                  <a:cubicBezTo>
                    <a:pt x="434" y="130"/>
                    <a:pt x="460" y="110"/>
                    <a:pt x="460" y="110"/>
                  </a:cubicBezTo>
                  <a:cubicBezTo>
                    <a:pt x="460" y="110"/>
                    <a:pt x="439" y="143"/>
                    <a:pt x="447" y="157"/>
                  </a:cubicBezTo>
                  <a:cubicBezTo>
                    <a:pt x="456" y="171"/>
                    <a:pt x="475" y="172"/>
                    <a:pt x="475" y="172"/>
                  </a:cubicBezTo>
                  <a:cubicBezTo>
                    <a:pt x="475" y="172"/>
                    <a:pt x="420" y="209"/>
                    <a:pt x="426" y="225"/>
                  </a:cubicBezTo>
                  <a:cubicBezTo>
                    <a:pt x="433" y="241"/>
                    <a:pt x="484" y="253"/>
                    <a:pt x="484" y="253"/>
                  </a:cubicBezTo>
                  <a:cubicBezTo>
                    <a:pt x="484" y="253"/>
                    <a:pt x="416" y="276"/>
                    <a:pt x="398" y="295"/>
                  </a:cubicBezTo>
                  <a:cubicBezTo>
                    <a:pt x="380" y="314"/>
                    <a:pt x="364" y="325"/>
                    <a:pt x="398" y="331"/>
                  </a:cubicBezTo>
                  <a:cubicBezTo>
                    <a:pt x="431" y="337"/>
                    <a:pt x="457" y="344"/>
                    <a:pt x="457" y="344"/>
                  </a:cubicBezTo>
                  <a:cubicBezTo>
                    <a:pt x="446" y="362"/>
                    <a:pt x="446" y="362"/>
                    <a:pt x="446" y="362"/>
                  </a:cubicBezTo>
                  <a:cubicBezTo>
                    <a:pt x="495" y="401"/>
                    <a:pt x="495" y="401"/>
                    <a:pt x="495" y="401"/>
                  </a:cubicBezTo>
                  <a:cubicBezTo>
                    <a:pt x="495" y="401"/>
                    <a:pt x="467" y="401"/>
                    <a:pt x="454" y="409"/>
                  </a:cubicBezTo>
                  <a:cubicBezTo>
                    <a:pt x="442" y="418"/>
                    <a:pt x="445" y="436"/>
                    <a:pt x="445" y="436"/>
                  </a:cubicBezTo>
                  <a:cubicBezTo>
                    <a:pt x="445" y="436"/>
                    <a:pt x="396" y="417"/>
                    <a:pt x="394" y="434"/>
                  </a:cubicBezTo>
                  <a:cubicBezTo>
                    <a:pt x="391" y="452"/>
                    <a:pt x="403" y="491"/>
                    <a:pt x="403" y="491"/>
                  </a:cubicBezTo>
                  <a:cubicBezTo>
                    <a:pt x="403" y="491"/>
                    <a:pt x="301" y="420"/>
                    <a:pt x="291" y="450"/>
                  </a:cubicBezTo>
                  <a:cubicBezTo>
                    <a:pt x="282" y="480"/>
                    <a:pt x="300" y="552"/>
                    <a:pt x="300" y="552"/>
                  </a:cubicBezTo>
                  <a:cubicBezTo>
                    <a:pt x="300" y="552"/>
                    <a:pt x="267" y="520"/>
                    <a:pt x="243" y="504"/>
                  </a:cubicBezTo>
                  <a:cubicBezTo>
                    <a:pt x="220" y="487"/>
                    <a:pt x="225" y="507"/>
                    <a:pt x="225" y="507"/>
                  </a:cubicBezTo>
                  <a:cubicBezTo>
                    <a:pt x="225" y="507"/>
                    <a:pt x="211" y="476"/>
                    <a:pt x="203" y="462"/>
                  </a:cubicBezTo>
                  <a:cubicBezTo>
                    <a:pt x="194" y="448"/>
                    <a:pt x="168" y="461"/>
                    <a:pt x="168" y="461"/>
                  </a:cubicBezTo>
                  <a:cubicBezTo>
                    <a:pt x="168" y="461"/>
                    <a:pt x="155" y="405"/>
                    <a:pt x="155" y="391"/>
                  </a:cubicBezTo>
                  <a:cubicBezTo>
                    <a:pt x="155" y="377"/>
                    <a:pt x="159" y="355"/>
                    <a:pt x="159" y="355"/>
                  </a:cubicBezTo>
                </a:path>
              </a:pathLst>
            </a:custGeom>
            <a:solidFill>
              <a:srgbClr val="82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10"/>
            <p:cNvSpPr/>
            <p:nvPr/>
          </p:nvSpPr>
          <p:spPr bwMode="auto">
            <a:xfrm>
              <a:off x="5243513" y="2620963"/>
              <a:ext cx="1957388" cy="1530350"/>
            </a:xfrm>
            <a:custGeom>
              <a:avLst/>
              <a:gdLst>
                <a:gd name="T0" fmla="*/ 246 w 460"/>
                <a:gd name="T1" fmla="*/ 0 h 360"/>
                <a:gd name="T2" fmla="*/ 210 w 460"/>
                <a:gd name="T3" fmla="*/ 38 h 360"/>
                <a:gd name="T4" fmla="*/ 194 w 460"/>
                <a:gd name="T5" fmla="*/ 45 h 360"/>
                <a:gd name="T6" fmla="*/ 166 w 460"/>
                <a:gd name="T7" fmla="*/ 15 h 360"/>
                <a:gd name="T8" fmla="*/ 140 w 460"/>
                <a:gd name="T9" fmla="*/ 84 h 360"/>
                <a:gd name="T10" fmla="*/ 127 w 460"/>
                <a:gd name="T11" fmla="*/ 88 h 360"/>
                <a:gd name="T12" fmla="*/ 84 w 460"/>
                <a:gd name="T13" fmla="*/ 65 h 360"/>
                <a:gd name="T14" fmla="*/ 99 w 460"/>
                <a:gd name="T15" fmla="*/ 121 h 360"/>
                <a:gd name="T16" fmla="*/ 99 w 460"/>
                <a:gd name="T17" fmla="*/ 125 h 360"/>
                <a:gd name="T18" fmla="*/ 89 w 460"/>
                <a:gd name="T19" fmla="*/ 180 h 360"/>
                <a:gd name="T20" fmla="*/ 51 w 460"/>
                <a:gd name="T21" fmla="*/ 158 h 360"/>
                <a:gd name="T22" fmla="*/ 2 w 460"/>
                <a:gd name="T23" fmla="*/ 137 h 360"/>
                <a:gd name="T24" fmla="*/ 20 w 460"/>
                <a:gd name="T25" fmla="*/ 178 h 360"/>
                <a:gd name="T26" fmla="*/ 35 w 460"/>
                <a:gd name="T27" fmla="*/ 233 h 360"/>
                <a:gd name="T28" fmla="*/ 35 w 460"/>
                <a:gd name="T29" fmla="*/ 233 h 360"/>
                <a:gd name="T30" fmla="*/ 35 w 460"/>
                <a:gd name="T31" fmla="*/ 233 h 360"/>
                <a:gd name="T32" fmla="*/ 0 w 460"/>
                <a:gd name="T33" fmla="*/ 239 h 360"/>
                <a:gd name="T34" fmla="*/ 64 w 460"/>
                <a:gd name="T35" fmla="*/ 286 h 360"/>
                <a:gd name="T36" fmla="*/ 26 w 460"/>
                <a:gd name="T37" fmla="*/ 302 h 360"/>
                <a:gd name="T38" fmla="*/ 77 w 460"/>
                <a:gd name="T39" fmla="*/ 334 h 360"/>
                <a:gd name="T40" fmla="*/ 159 w 460"/>
                <a:gd name="T41" fmla="*/ 355 h 360"/>
                <a:gd name="T42" fmla="*/ 159 w 460"/>
                <a:gd name="T43" fmla="*/ 355 h 360"/>
                <a:gd name="T44" fmla="*/ 159 w 460"/>
                <a:gd name="T45" fmla="*/ 355 h 360"/>
                <a:gd name="T46" fmla="*/ 158 w 460"/>
                <a:gd name="T47" fmla="*/ 360 h 360"/>
                <a:gd name="T48" fmla="*/ 460 w 460"/>
                <a:gd name="T49" fmla="*/ 111 h 360"/>
                <a:gd name="T50" fmla="*/ 460 w 460"/>
                <a:gd name="T51" fmla="*/ 110 h 360"/>
                <a:gd name="T52" fmla="*/ 405 w 460"/>
                <a:gd name="T53" fmla="*/ 130 h 360"/>
                <a:gd name="T54" fmla="*/ 404 w 460"/>
                <a:gd name="T55" fmla="*/ 130 h 360"/>
                <a:gd name="T56" fmla="*/ 371 w 460"/>
                <a:gd name="T57" fmla="*/ 87 h 360"/>
                <a:gd name="T58" fmla="*/ 297 w 460"/>
                <a:gd name="T59" fmla="*/ 154 h 360"/>
                <a:gd name="T60" fmla="*/ 283 w 460"/>
                <a:gd name="T61" fmla="*/ 150 h 360"/>
                <a:gd name="T62" fmla="*/ 266 w 460"/>
                <a:gd name="T63" fmla="*/ 116 h 360"/>
                <a:gd name="T64" fmla="*/ 285 w 460"/>
                <a:gd name="T65" fmla="*/ 50 h 360"/>
                <a:gd name="T66" fmla="*/ 262 w 460"/>
                <a:gd name="T67" fmla="*/ 53 h 360"/>
                <a:gd name="T68" fmla="*/ 245 w 460"/>
                <a:gd name="T69" fmla="*/ 51 h 360"/>
                <a:gd name="T70" fmla="*/ 237 w 460"/>
                <a:gd name="T71" fmla="*/ 36 h 360"/>
                <a:gd name="T72" fmla="*/ 246 w 4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0" h="360">
                  <a:moveTo>
                    <a:pt x="246" y="0"/>
                  </a:moveTo>
                  <a:cubicBezTo>
                    <a:pt x="246" y="0"/>
                    <a:pt x="237" y="12"/>
                    <a:pt x="210" y="38"/>
                  </a:cubicBezTo>
                  <a:cubicBezTo>
                    <a:pt x="204" y="43"/>
                    <a:pt x="199" y="45"/>
                    <a:pt x="194" y="45"/>
                  </a:cubicBezTo>
                  <a:cubicBezTo>
                    <a:pt x="177" y="45"/>
                    <a:pt x="166" y="15"/>
                    <a:pt x="166" y="15"/>
                  </a:cubicBezTo>
                  <a:cubicBezTo>
                    <a:pt x="166" y="15"/>
                    <a:pt x="162" y="68"/>
                    <a:pt x="140" y="84"/>
                  </a:cubicBezTo>
                  <a:cubicBezTo>
                    <a:pt x="136" y="87"/>
                    <a:pt x="132" y="88"/>
                    <a:pt x="127" y="88"/>
                  </a:cubicBezTo>
                  <a:cubicBezTo>
                    <a:pt x="107" y="88"/>
                    <a:pt x="84" y="65"/>
                    <a:pt x="84" y="65"/>
                  </a:cubicBezTo>
                  <a:cubicBezTo>
                    <a:pt x="84" y="65"/>
                    <a:pt x="99" y="98"/>
                    <a:pt x="99" y="121"/>
                  </a:cubicBezTo>
                  <a:cubicBezTo>
                    <a:pt x="99" y="122"/>
                    <a:pt x="99" y="124"/>
                    <a:pt x="99" y="125"/>
                  </a:cubicBezTo>
                  <a:cubicBezTo>
                    <a:pt x="97" y="148"/>
                    <a:pt x="89" y="180"/>
                    <a:pt x="89" y="180"/>
                  </a:cubicBezTo>
                  <a:cubicBezTo>
                    <a:pt x="89" y="180"/>
                    <a:pt x="70" y="170"/>
                    <a:pt x="51" y="158"/>
                  </a:cubicBezTo>
                  <a:cubicBezTo>
                    <a:pt x="32" y="145"/>
                    <a:pt x="2" y="137"/>
                    <a:pt x="2" y="137"/>
                  </a:cubicBezTo>
                  <a:cubicBezTo>
                    <a:pt x="2" y="137"/>
                    <a:pt x="7" y="150"/>
                    <a:pt x="20" y="178"/>
                  </a:cubicBezTo>
                  <a:cubicBezTo>
                    <a:pt x="34" y="207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6" y="302"/>
                    <a:pt x="44" y="318"/>
                    <a:pt x="77" y="334"/>
                  </a:cubicBezTo>
                  <a:cubicBezTo>
                    <a:pt x="110" y="351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7"/>
                    <a:pt x="158" y="36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0"/>
                    <a:pt x="434" y="130"/>
                    <a:pt x="405" y="130"/>
                  </a:cubicBezTo>
                  <a:cubicBezTo>
                    <a:pt x="405" y="130"/>
                    <a:pt x="404" y="130"/>
                    <a:pt x="404" y="130"/>
                  </a:cubicBezTo>
                  <a:cubicBezTo>
                    <a:pt x="374" y="129"/>
                    <a:pt x="371" y="87"/>
                    <a:pt x="371" y="87"/>
                  </a:cubicBezTo>
                  <a:cubicBezTo>
                    <a:pt x="371" y="87"/>
                    <a:pt x="334" y="154"/>
                    <a:pt x="297" y="154"/>
                  </a:cubicBezTo>
                  <a:cubicBezTo>
                    <a:pt x="293" y="154"/>
                    <a:pt x="288" y="153"/>
                    <a:pt x="283" y="150"/>
                  </a:cubicBezTo>
                  <a:cubicBezTo>
                    <a:pt x="270" y="143"/>
                    <a:pt x="266" y="130"/>
                    <a:pt x="266" y="116"/>
                  </a:cubicBezTo>
                  <a:cubicBezTo>
                    <a:pt x="266" y="86"/>
                    <a:pt x="285" y="50"/>
                    <a:pt x="285" y="50"/>
                  </a:cubicBezTo>
                  <a:cubicBezTo>
                    <a:pt x="285" y="50"/>
                    <a:pt x="275" y="53"/>
                    <a:pt x="262" y="53"/>
                  </a:cubicBezTo>
                  <a:cubicBezTo>
                    <a:pt x="257" y="53"/>
                    <a:pt x="251" y="52"/>
                    <a:pt x="245" y="51"/>
                  </a:cubicBezTo>
                  <a:cubicBezTo>
                    <a:pt x="239" y="49"/>
                    <a:pt x="237" y="43"/>
                    <a:pt x="237" y="36"/>
                  </a:cubicBezTo>
                  <a:cubicBezTo>
                    <a:pt x="237" y="20"/>
                    <a:pt x="246" y="0"/>
                    <a:pt x="246" y="0"/>
                  </a:cubicBezTo>
                </a:path>
              </a:pathLst>
            </a:cu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1"/>
            <p:cNvSpPr/>
            <p:nvPr/>
          </p:nvSpPr>
          <p:spPr bwMode="auto">
            <a:xfrm>
              <a:off x="5162550" y="3271838"/>
              <a:ext cx="1820863" cy="1550988"/>
            </a:xfrm>
            <a:custGeom>
              <a:avLst/>
              <a:gdLst>
                <a:gd name="T0" fmla="*/ 0 w 428"/>
                <a:gd name="T1" fmla="*/ 364 h 365"/>
                <a:gd name="T2" fmla="*/ 16 w 428"/>
                <a:gd name="T3" fmla="*/ 346 h 365"/>
                <a:gd name="T4" fmla="*/ 35 w 428"/>
                <a:gd name="T5" fmla="*/ 325 h 365"/>
                <a:gd name="T6" fmla="*/ 59 w 428"/>
                <a:gd name="T7" fmla="*/ 299 h 365"/>
                <a:gd name="T8" fmla="*/ 90 w 428"/>
                <a:gd name="T9" fmla="*/ 269 h 365"/>
                <a:gd name="T10" fmla="*/ 125 w 428"/>
                <a:gd name="T11" fmla="*/ 237 h 365"/>
                <a:gd name="T12" fmla="*/ 145 w 428"/>
                <a:gd name="T13" fmla="*/ 221 h 365"/>
                <a:gd name="T14" fmla="*/ 165 w 428"/>
                <a:gd name="T15" fmla="*/ 206 h 365"/>
                <a:gd name="T16" fmla="*/ 208 w 428"/>
                <a:gd name="T17" fmla="*/ 175 h 365"/>
                <a:gd name="T18" fmla="*/ 249 w 428"/>
                <a:gd name="T19" fmla="*/ 144 h 365"/>
                <a:gd name="T20" fmla="*/ 269 w 428"/>
                <a:gd name="T21" fmla="*/ 128 h 365"/>
                <a:gd name="T22" fmla="*/ 289 w 428"/>
                <a:gd name="T23" fmla="*/ 112 h 365"/>
                <a:gd name="T24" fmla="*/ 325 w 428"/>
                <a:gd name="T25" fmla="*/ 82 h 365"/>
                <a:gd name="T26" fmla="*/ 359 w 428"/>
                <a:gd name="T27" fmla="*/ 56 h 365"/>
                <a:gd name="T28" fmla="*/ 387 w 428"/>
                <a:gd name="T29" fmla="*/ 33 h 365"/>
                <a:gd name="T30" fmla="*/ 409 w 428"/>
                <a:gd name="T31" fmla="*/ 16 h 365"/>
                <a:gd name="T32" fmla="*/ 427 w 428"/>
                <a:gd name="T33" fmla="*/ 0 h 365"/>
                <a:gd name="T34" fmla="*/ 428 w 428"/>
                <a:gd name="T35" fmla="*/ 0 h 365"/>
                <a:gd name="T36" fmla="*/ 427 w 428"/>
                <a:gd name="T37" fmla="*/ 1 h 365"/>
                <a:gd name="T38" fmla="*/ 409 w 428"/>
                <a:gd name="T39" fmla="*/ 17 h 365"/>
                <a:gd name="T40" fmla="*/ 388 w 428"/>
                <a:gd name="T41" fmla="*/ 35 h 365"/>
                <a:gd name="T42" fmla="*/ 361 w 428"/>
                <a:gd name="T43" fmla="*/ 58 h 365"/>
                <a:gd name="T44" fmla="*/ 328 w 428"/>
                <a:gd name="T45" fmla="*/ 84 h 365"/>
                <a:gd name="T46" fmla="*/ 292 w 428"/>
                <a:gd name="T47" fmla="*/ 115 h 365"/>
                <a:gd name="T48" fmla="*/ 273 w 428"/>
                <a:gd name="T49" fmla="*/ 131 h 365"/>
                <a:gd name="T50" fmla="*/ 253 w 428"/>
                <a:gd name="T51" fmla="*/ 148 h 365"/>
                <a:gd name="T52" fmla="*/ 211 w 428"/>
                <a:gd name="T53" fmla="*/ 180 h 365"/>
                <a:gd name="T54" fmla="*/ 170 w 428"/>
                <a:gd name="T55" fmla="*/ 212 h 365"/>
                <a:gd name="T56" fmla="*/ 150 w 428"/>
                <a:gd name="T57" fmla="*/ 228 h 365"/>
                <a:gd name="T58" fmla="*/ 131 w 428"/>
                <a:gd name="T59" fmla="*/ 244 h 365"/>
                <a:gd name="T60" fmla="*/ 95 w 428"/>
                <a:gd name="T61" fmla="*/ 275 h 365"/>
                <a:gd name="T62" fmla="*/ 64 w 428"/>
                <a:gd name="T63" fmla="*/ 304 h 365"/>
                <a:gd name="T64" fmla="*/ 38 w 428"/>
                <a:gd name="T65" fmla="*/ 328 h 365"/>
                <a:gd name="T66" fmla="*/ 18 w 428"/>
                <a:gd name="T67" fmla="*/ 348 h 365"/>
                <a:gd name="T68" fmla="*/ 1 w 428"/>
                <a:gd name="T69" fmla="*/ 365 h 365"/>
                <a:gd name="T70" fmla="*/ 0 w 428"/>
                <a:gd name="T71" fmla="*/ 365 h 365"/>
                <a:gd name="T72" fmla="*/ 0 w 428"/>
                <a:gd name="T73" fmla="*/ 36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365">
                  <a:moveTo>
                    <a:pt x="0" y="364"/>
                  </a:moveTo>
                  <a:cubicBezTo>
                    <a:pt x="0" y="364"/>
                    <a:pt x="6" y="357"/>
                    <a:pt x="16" y="346"/>
                  </a:cubicBezTo>
                  <a:cubicBezTo>
                    <a:pt x="21" y="340"/>
                    <a:pt x="27" y="333"/>
                    <a:pt x="35" y="325"/>
                  </a:cubicBezTo>
                  <a:cubicBezTo>
                    <a:pt x="42" y="317"/>
                    <a:pt x="50" y="308"/>
                    <a:pt x="59" y="299"/>
                  </a:cubicBezTo>
                  <a:cubicBezTo>
                    <a:pt x="69" y="290"/>
                    <a:pt x="79" y="280"/>
                    <a:pt x="90" y="269"/>
                  </a:cubicBezTo>
                  <a:cubicBezTo>
                    <a:pt x="101" y="259"/>
                    <a:pt x="113" y="248"/>
                    <a:pt x="125" y="237"/>
                  </a:cubicBezTo>
                  <a:cubicBezTo>
                    <a:pt x="132" y="232"/>
                    <a:pt x="138" y="227"/>
                    <a:pt x="145" y="221"/>
                  </a:cubicBezTo>
                  <a:cubicBezTo>
                    <a:pt x="151" y="216"/>
                    <a:pt x="158" y="211"/>
                    <a:pt x="165" y="206"/>
                  </a:cubicBezTo>
                  <a:cubicBezTo>
                    <a:pt x="179" y="196"/>
                    <a:pt x="193" y="185"/>
                    <a:pt x="208" y="175"/>
                  </a:cubicBezTo>
                  <a:cubicBezTo>
                    <a:pt x="222" y="165"/>
                    <a:pt x="236" y="154"/>
                    <a:pt x="249" y="144"/>
                  </a:cubicBezTo>
                  <a:cubicBezTo>
                    <a:pt x="256" y="138"/>
                    <a:pt x="263" y="133"/>
                    <a:pt x="269" y="128"/>
                  </a:cubicBezTo>
                  <a:cubicBezTo>
                    <a:pt x="276" y="122"/>
                    <a:pt x="282" y="117"/>
                    <a:pt x="289" y="112"/>
                  </a:cubicBezTo>
                  <a:cubicBezTo>
                    <a:pt x="301" y="101"/>
                    <a:pt x="314" y="91"/>
                    <a:pt x="325" y="82"/>
                  </a:cubicBezTo>
                  <a:cubicBezTo>
                    <a:pt x="337" y="72"/>
                    <a:pt x="349" y="64"/>
                    <a:pt x="359" y="56"/>
                  </a:cubicBezTo>
                  <a:cubicBezTo>
                    <a:pt x="369" y="47"/>
                    <a:pt x="379" y="40"/>
                    <a:pt x="387" y="33"/>
                  </a:cubicBezTo>
                  <a:cubicBezTo>
                    <a:pt x="395" y="27"/>
                    <a:pt x="403" y="21"/>
                    <a:pt x="409" y="16"/>
                  </a:cubicBezTo>
                  <a:cubicBezTo>
                    <a:pt x="420" y="6"/>
                    <a:pt x="427" y="0"/>
                    <a:pt x="427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1" y="7"/>
                    <a:pt x="409" y="17"/>
                  </a:cubicBezTo>
                  <a:cubicBezTo>
                    <a:pt x="404" y="22"/>
                    <a:pt x="397" y="28"/>
                    <a:pt x="388" y="35"/>
                  </a:cubicBezTo>
                  <a:cubicBezTo>
                    <a:pt x="380" y="42"/>
                    <a:pt x="371" y="49"/>
                    <a:pt x="361" y="58"/>
                  </a:cubicBezTo>
                  <a:cubicBezTo>
                    <a:pt x="350" y="66"/>
                    <a:pt x="339" y="75"/>
                    <a:pt x="328" y="84"/>
                  </a:cubicBezTo>
                  <a:cubicBezTo>
                    <a:pt x="316" y="94"/>
                    <a:pt x="304" y="105"/>
                    <a:pt x="292" y="115"/>
                  </a:cubicBezTo>
                  <a:cubicBezTo>
                    <a:pt x="285" y="121"/>
                    <a:pt x="279" y="126"/>
                    <a:pt x="273" y="131"/>
                  </a:cubicBezTo>
                  <a:cubicBezTo>
                    <a:pt x="266" y="137"/>
                    <a:pt x="259" y="142"/>
                    <a:pt x="253" y="148"/>
                  </a:cubicBezTo>
                  <a:cubicBezTo>
                    <a:pt x="239" y="159"/>
                    <a:pt x="225" y="170"/>
                    <a:pt x="211" y="180"/>
                  </a:cubicBezTo>
                  <a:cubicBezTo>
                    <a:pt x="197" y="191"/>
                    <a:pt x="184" y="201"/>
                    <a:pt x="170" y="212"/>
                  </a:cubicBezTo>
                  <a:cubicBezTo>
                    <a:pt x="163" y="217"/>
                    <a:pt x="156" y="223"/>
                    <a:pt x="150" y="228"/>
                  </a:cubicBezTo>
                  <a:cubicBezTo>
                    <a:pt x="143" y="233"/>
                    <a:pt x="137" y="238"/>
                    <a:pt x="131" y="244"/>
                  </a:cubicBezTo>
                  <a:cubicBezTo>
                    <a:pt x="118" y="254"/>
                    <a:pt x="106" y="265"/>
                    <a:pt x="95" y="275"/>
                  </a:cubicBezTo>
                  <a:cubicBezTo>
                    <a:pt x="84" y="285"/>
                    <a:pt x="73" y="295"/>
                    <a:pt x="64" y="304"/>
                  </a:cubicBezTo>
                  <a:cubicBezTo>
                    <a:pt x="54" y="313"/>
                    <a:pt x="46" y="321"/>
                    <a:pt x="38" y="328"/>
                  </a:cubicBezTo>
                  <a:cubicBezTo>
                    <a:pt x="30" y="336"/>
                    <a:pt x="24" y="342"/>
                    <a:pt x="18" y="348"/>
                  </a:cubicBezTo>
                  <a:cubicBezTo>
                    <a:pt x="7" y="358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lnTo>
                    <a:pt x="0" y="364"/>
                  </a:ln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12"/>
            <p:cNvSpPr/>
            <p:nvPr/>
          </p:nvSpPr>
          <p:spPr bwMode="auto">
            <a:xfrm>
              <a:off x="5383213" y="3408363"/>
              <a:ext cx="544513" cy="712788"/>
            </a:xfrm>
            <a:custGeom>
              <a:avLst/>
              <a:gdLst>
                <a:gd name="T0" fmla="*/ 128 w 128"/>
                <a:gd name="T1" fmla="*/ 168 h 168"/>
                <a:gd name="T2" fmla="*/ 122 w 128"/>
                <a:gd name="T3" fmla="*/ 161 h 168"/>
                <a:gd name="T4" fmla="*/ 115 w 128"/>
                <a:gd name="T5" fmla="*/ 153 h 168"/>
                <a:gd name="T6" fmla="*/ 105 w 128"/>
                <a:gd name="T7" fmla="*/ 143 h 168"/>
                <a:gd name="T8" fmla="*/ 95 w 128"/>
                <a:gd name="T9" fmla="*/ 131 h 168"/>
                <a:gd name="T10" fmla="*/ 83 w 128"/>
                <a:gd name="T11" fmla="*/ 118 h 168"/>
                <a:gd name="T12" fmla="*/ 71 w 128"/>
                <a:gd name="T13" fmla="*/ 103 h 168"/>
                <a:gd name="T14" fmla="*/ 58 w 128"/>
                <a:gd name="T15" fmla="*/ 88 h 168"/>
                <a:gd name="T16" fmla="*/ 46 w 128"/>
                <a:gd name="T17" fmla="*/ 73 h 168"/>
                <a:gd name="T18" fmla="*/ 35 w 128"/>
                <a:gd name="T19" fmla="*/ 57 h 168"/>
                <a:gd name="T20" fmla="*/ 25 w 128"/>
                <a:gd name="T21" fmla="*/ 42 h 168"/>
                <a:gd name="T22" fmla="*/ 17 w 128"/>
                <a:gd name="T23" fmla="*/ 29 h 168"/>
                <a:gd name="T24" fmla="*/ 0 w 128"/>
                <a:gd name="T25" fmla="*/ 0 h 168"/>
                <a:gd name="T26" fmla="*/ 0 w 128"/>
                <a:gd name="T27" fmla="*/ 0 h 168"/>
                <a:gd name="T28" fmla="*/ 1 w 128"/>
                <a:gd name="T29" fmla="*/ 0 h 168"/>
                <a:gd name="T30" fmla="*/ 18 w 128"/>
                <a:gd name="T31" fmla="*/ 28 h 168"/>
                <a:gd name="T32" fmla="*/ 27 w 128"/>
                <a:gd name="T33" fmla="*/ 41 h 168"/>
                <a:gd name="T34" fmla="*/ 37 w 128"/>
                <a:gd name="T35" fmla="*/ 56 h 168"/>
                <a:gd name="T36" fmla="*/ 48 w 128"/>
                <a:gd name="T37" fmla="*/ 71 h 168"/>
                <a:gd name="T38" fmla="*/ 61 w 128"/>
                <a:gd name="T39" fmla="*/ 86 h 168"/>
                <a:gd name="T40" fmla="*/ 86 w 128"/>
                <a:gd name="T41" fmla="*/ 115 h 168"/>
                <a:gd name="T42" fmla="*/ 98 w 128"/>
                <a:gd name="T43" fmla="*/ 129 h 168"/>
                <a:gd name="T44" fmla="*/ 108 w 128"/>
                <a:gd name="T45" fmla="*/ 141 h 168"/>
                <a:gd name="T46" fmla="*/ 116 w 128"/>
                <a:gd name="T47" fmla="*/ 152 h 168"/>
                <a:gd name="T48" fmla="*/ 123 w 128"/>
                <a:gd name="T49" fmla="*/ 160 h 168"/>
                <a:gd name="T50" fmla="*/ 128 w 128"/>
                <a:gd name="T51" fmla="*/ 167 h 168"/>
                <a:gd name="T52" fmla="*/ 128 w 128"/>
                <a:gd name="T5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68">
                  <a:moveTo>
                    <a:pt x="128" y="168"/>
                  </a:moveTo>
                  <a:cubicBezTo>
                    <a:pt x="128" y="168"/>
                    <a:pt x="126" y="165"/>
                    <a:pt x="122" y="161"/>
                  </a:cubicBezTo>
                  <a:cubicBezTo>
                    <a:pt x="120" y="159"/>
                    <a:pt x="117" y="156"/>
                    <a:pt x="115" y="153"/>
                  </a:cubicBezTo>
                  <a:cubicBezTo>
                    <a:pt x="112" y="150"/>
                    <a:pt x="109" y="147"/>
                    <a:pt x="105" y="143"/>
                  </a:cubicBezTo>
                  <a:cubicBezTo>
                    <a:pt x="102" y="140"/>
                    <a:pt x="99" y="136"/>
                    <a:pt x="95" y="131"/>
                  </a:cubicBezTo>
                  <a:cubicBezTo>
                    <a:pt x="91" y="127"/>
                    <a:pt x="87" y="123"/>
                    <a:pt x="83" y="118"/>
                  </a:cubicBezTo>
                  <a:cubicBezTo>
                    <a:pt x="79" y="113"/>
                    <a:pt x="75" y="108"/>
                    <a:pt x="71" y="103"/>
                  </a:cubicBezTo>
                  <a:cubicBezTo>
                    <a:pt x="67" y="98"/>
                    <a:pt x="63" y="93"/>
                    <a:pt x="58" y="88"/>
                  </a:cubicBezTo>
                  <a:cubicBezTo>
                    <a:pt x="54" y="83"/>
                    <a:pt x="50" y="78"/>
                    <a:pt x="46" y="73"/>
                  </a:cubicBezTo>
                  <a:cubicBezTo>
                    <a:pt x="43" y="67"/>
                    <a:pt x="39" y="62"/>
                    <a:pt x="35" y="57"/>
                  </a:cubicBezTo>
                  <a:cubicBezTo>
                    <a:pt x="32" y="52"/>
                    <a:pt x="28" y="47"/>
                    <a:pt x="25" y="42"/>
                  </a:cubicBezTo>
                  <a:cubicBezTo>
                    <a:pt x="22" y="37"/>
                    <a:pt x="20" y="33"/>
                    <a:pt x="17" y="29"/>
                  </a:cubicBezTo>
                  <a:cubicBezTo>
                    <a:pt x="7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7" y="11"/>
                    <a:pt x="18" y="28"/>
                  </a:cubicBezTo>
                  <a:cubicBezTo>
                    <a:pt x="21" y="32"/>
                    <a:pt x="24" y="36"/>
                    <a:pt x="27" y="41"/>
                  </a:cubicBezTo>
                  <a:cubicBezTo>
                    <a:pt x="30" y="46"/>
                    <a:pt x="34" y="51"/>
                    <a:pt x="37" y="56"/>
                  </a:cubicBezTo>
                  <a:cubicBezTo>
                    <a:pt x="41" y="61"/>
                    <a:pt x="45" y="66"/>
                    <a:pt x="48" y="71"/>
                  </a:cubicBezTo>
                  <a:cubicBezTo>
                    <a:pt x="52" y="76"/>
                    <a:pt x="57" y="81"/>
                    <a:pt x="61" y="86"/>
                  </a:cubicBezTo>
                  <a:cubicBezTo>
                    <a:pt x="70" y="96"/>
                    <a:pt x="78" y="106"/>
                    <a:pt x="86" y="115"/>
                  </a:cubicBezTo>
                  <a:cubicBezTo>
                    <a:pt x="90" y="120"/>
                    <a:pt x="94" y="125"/>
                    <a:pt x="98" y="129"/>
                  </a:cubicBezTo>
                  <a:cubicBezTo>
                    <a:pt x="101" y="133"/>
                    <a:pt x="105" y="138"/>
                    <a:pt x="108" y="141"/>
                  </a:cubicBezTo>
                  <a:cubicBezTo>
                    <a:pt x="111" y="145"/>
                    <a:pt x="114" y="149"/>
                    <a:pt x="116" y="152"/>
                  </a:cubicBezTo>
                  <a:cubicBezTo>
                    <a:pt x="119" y="155"/>
                    <a:pt x="121" y="158"/>
                    <a:pt x="123" y="160"/>
                  </a:cubicBezTo>
                  <a:cubicBezTo>
                    <a:pt x="126" y="165"/>
                    <a:pt x="128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13"/>
            <p:cNvSpPr/>
            <p:nvPr/>
          </p:nvSpPr>
          <p:spPr bwMode="auto">
            <a:xfrm>
              <a:off x="5927725" y="4117975"/>
              <a:ext cx="519113" cy="615950"/>
            </a:xfrm>
            <a:custGeom>
              <a:avLst/>
              <a:gdLst>
                <a:gd name="T0" fmla="*/ 122 w 122"/>
                <a:gd name="T1" fmla="*/ 145 h 145"/>
                <a:gd name="T2" fmla="*/ 101 w 122"/>
                <a:gd name="T3" fmla="*/ 125 h 145"/>
                <a:gd name="T4" fmla="*/ 79 w 122"/>
                <a:gd name="T5" fmla="*/ 103 h 145"/>
                <a:gd name="T6" fmla="*/ 68 w 122"/>
                <a:gd name="T7" fmla="*/ 90 h 145"/>
                <a:gd name="T8" fmla="*/ 56 w 122"/>
                <a:gd name="T9" fmla="*/ 77 h 145"/>
                <a:gd name="T10" fmla="*/ 45 w 122"/>
                <a:gd name="T11" fmla="*/ 63 h 145"/>
                <a:gd name="T12" fmla="*/ 35 w 122"/>
                <a:gd name="T13" fmla="*/ 49 h 145"/>
                <a:gd name="T14" fmla="*/ 17 w 122"/>
                <a:gd name="T15" fmla="*/ 25 h 145"/>
                <a:gd name="T16" fmla="*/ 4 w 122"/>
                <a:gd name="T17" fmla="*/ 7 h 145"/>
                <a:gd name="T18" fmla="*/ 0 w 122"/>
                <a:gd name="T19" fmla="*/ 1 h 145"/>
                <a:gd name="T20" fmla="*/ 0 w 122"/>
                <a:gd name="T21" fmla="*/ 0 h 145"/>
                <a:gd name="T22" fmla="*/ 0 w 122"/>
                <a:gd name="T23" fmla="*/ 0 h 145"/>
                <a:gd name="T24" fmla="*/ 6 w 122"/>
                <a:gd name="T25" fmla="*/ 7 h 145"/>
                <a:gd name="T26" fmla="*/ 19 w 122"/>
                <a:gd name="T27" fmla="*/ 23 h 145"/>
                <a:gd name="T28" fmla="*/ 38 w 122"/>
                <a:gd name="T29" fmla="*/ 47 h 145"/>
                <a:gd name="T30" fmla="*/ 59 w 122"/>
                <a:gd name="T31" fmla="*/ 75 h 145"/>
                <a:gd name="T32" fmla="*/ 70 w 122"/>
                <a:gd name="T33" fmla="*/ 88 h 145"/>
                <a:gd name="T34" fmla="*/ 81 w 122"/>
                <a:gd name="T35" fmla="*/ 102 h 145"/>
                <a:gd name="T36" fmla="*/ 92 w 122"/>
                <a:gd name="T37" fmla="*/ 113 h 145"/>
                <a:gd name="T38" fmla="*/ 102 w 122"/>
                <a:gd name="T39" fmla="*/ 124 h 145"/>
                <a:gd name="T40" fmla="*/ 122 w 122"/>
                <a:gd name="T41" fmla="*/ 145 h 145"/>
                <a:gd name="T42" fmla="*/ 122 w 122"/>
                <a:gd name="T4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cubicBezTo>
                    <a:pt x="122" y="145"/>
                    <a:pt x="113" y="137"/>
                    <a:pt x="101" y="125"/>
                  </a:cubicBezTo>
                  <a:cubicBezTo>
                    <a:pt x="94" y="119"/>
                    <a:pt x="87" y="111"/>
                    <a:pt x="79" y="103"/>
                  </a:cubicBezTo>
                  <a:cubicBezTo>
                    <a:pt x="76" y="99"/>
                    <a:pt x="72" y="95"/>
                    <a:pt x="68" y="90"/>
                  </a:cubicBezTo>
                  <a:cubicBezTo>
                    <a:pt x="64" y="86"/>
                    <a:pt x="60" y="82"/>
                    <a:pt x="56" y="77"/>
                  </a:cubicBezTo>
                  <a:cubicBezTo>
                    <a:pt x="53" y="72"/>
                    <a:pt x="49" y="68"/>
                    <a:pt x="45" y="63"/>
                  </a:cubicBezTo>
                  <a:cubicBezTo>
                    <a:pt x="42" y="58"/>
                    <a:pt x="38" y="54"/>
                    <a:pt x="35" y="49"/>
                  </a:cubicBezTo>
                  <a:cubicBezTo>
                    <a:pt x="28" y="40"/>
                    <a:pt x="22" y="32"/>
                    <a:pt x="17" y="25"/>
                  </a:cubicBezTo>
                  <a:cubicBezTo>
                    <a:pt x="12" y="18"/>
                    <a:pt x="7" y="12"/>
                    <a:pt x="4" y="7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"/>
                    <a:pt x="6" y="7"/>
                  </a:cubicBezTo>
                  <a:cubicBezTo>
                    <a:pt x="9" y="10"/>
                    <a:pt x="14" y="16"/>
                    <a:pt x="19" y="23"/>
                  </a:cubicBezTo>
                  <a:cubicBezTo>
                    <a:pt x="25" y="30"/>
                    <a:pt x="31" y="38"/>
                    <a:pt x="38" y="47"/>
                  </a:cubicBezTo>
                  <a:cubicBezTo>
                    <a:pt x="45" y="56"/>
                    <a:pt x="52" y="65"/>
                    <a:pt x="59" y="75"/>
                  </a:cubicBezTo>
                  <a:cubicBezTo>
                    <a:pt x="63" y="79"/>
                    <a:pt x="66" y="84"/>
                    <a:pt x="70" y="88"/>
                  </a:cubicBezTo>
                  <a:cubicBezTo>
                    <a:pt x="74" y="93"/>
                    <a:pt x="77" y="97"/>
                    <a:pt x="81" y="102"/>
                  </a:cubicBezTo>
                  <a:cubicBezTo>
                    <a:pt x="85" y="106"/>
                    <a:pt x="88" y="110"/>
                    <a:pt x="92" y="113"/>
                  </a:cubicBezTo>
                  <a:cubicBezTo>
                    <a:pt x="95" y="117"/>
                    <a:pt x="99" y="121"/>
                    <a:pt x="102" y="124"/>
                  </a:cubicBezTo>
                  <a:cubicBezTo>
                    <a:pt x="114" y="137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14"/>
            <p:cNvSpPr/>
            <p:nvPr/>
          </p:nvSpPr>
          <p:spPr bwMode="auto">
            <a:xfrm>
              <a:off x="5927725" y="2876550"/>
              <a:ext cx="76200" cy="1244600"/>
            </a:xfrm>
            <a:custGeom>
              <a:avLst/>
              <a:gdLst>
                <a:gd name="T0" fmla="*/ 18 w 18"/>
                <a:gd name="T1" fmla="*/ 0 h 293"/>
                <a:gd name="T2" fmla="*/ 14 w 18"/>
                <a:gd name="T3" fmla="*/ 46 h 293"/>
                <a:gd name="T4" fmla="*/ 12 w 18"/>
                <a:gd name="T5" fmla="*/ 68 h 293"/>
                <a:gd name="T6" fmla="*/ 10 w 18"/>
                <a:gd name="T7" fmla="*/ 92 h 293"/>
                <a:gd name="T8" fmla="*/ 8 w 18"/>
                <a:gd name="T9" fmla="*/ 119 h 293"/>
                <a:gd name="T10" fmla="*/ 7 w 18"/>
                <a:gd name="T11" fmla="*/ 146 h 293"/>
                <a:gd name="T12" fmla="*/ 5 w 18"/>
                <a:gd name="T13" fmla="*/ 200 h 293"/>
                <a:gd name="T14" fmla="*/ 3 w 18"/>
                <a:gd name="T15" fmla="*/ 247 h 293"/>
                <a:gd name="T16" fmla="*/ 0 w 18"/>
                <a:gd name="T17" fmla="*/ 292 h 293"/>
                <a:gd name="T18" fmla="*/ 0 w 18"/>
                <a:gd name="T19" fmla="*/ 293 h 293"/>
                <a:gd name="T20" fmla="*/ 0 w 18"/>
                <a:gd name="T21" fmla="*/ 292 h 293"/>
                <a:gd name="T22" fmla="*/ 0 w 18"/>
                <a:gd name="T23" fmla="*/ 247 h 293"/>
                <a:gd name="T24" fmla="*/ 1 w 18"/>
                <a:gd name="T25" fmla="*/ 200 h 293"/>
                <a:gd name="T26" fmla="*/ 4 w 18"/>
                <a:gd name="T27" fmla="*/ 146 h 293"/>
                <a:gd name="T28" fmla="*/ 5 w 18"/>
                <a:gd name="T29" fmla="*/ 119 h 293"/>
                <a:gd name="T30" fmla="*/ 7 w 18"/>
                <a:gd name="T31" fmla="*/ 92 h 293"/>
                <a:gd name="T32" fmla="*/ 12 w 18"/>
                <a:gd name="T33" fmla="*/ 46 h 293"/>
                <a:gd name="T34" fmla="*/ 18 w 18"/>
                <a:gd name="T35" fmla="*/ 0 h 293"/>
                <a:gd name="T36" fmla="*/ 18 w 18"/>
                <a:gd name="T3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3">
                  <a:moveTo>
                    <a:pt x="18" y="0"/>
                  </a:moveTo>
                  <a:cubicBezTo>
                    <a:pt x="18" y="0"/>
                    <a:pt x="16" y="18"/>
                    <a:pt x="14" y="46"/>
                  </a:cubicBezTo>
                  <a:cubicBezTo>
                    <a:pt x="13" y="53"/>
                    <a:pt x="12" y="60"/>
                    <a:pt x="12" y="68"/>
                  </a:cubicBezTo>
                  <a:cubicBezTo>
                    <a:pt x="11" y="76"/>
                    <a:pt x="10" y="84"/>
                    <a:pt x="10" y="92"/>
                  </a:cubicBezTo>
                  <a:cubicBezTo>
                    <a:pt x="9" y="101"/>
                    <a:pt x="9" y="110"/>
                    <a:pt x="8" y="119"/>
                  </a:cubicBezTo>
                  <a:cubicBezTo>
                    <a:pt x="8" y="128"/>
                    <a:pt x="7" y="137"/>
                    <a:pt x="7" y="146"/>
                  </a:cubicBezTo>
                  <a:cubicBezTo>
                    <a:pt x="6" y="164"/>
                    <a:pt x="6" y="183"/>
                    <a:pt x="5" y="200"/>
                  </a:cubicBezTo>
                  <a:cubicBezTo>
                    <a:pt x="5" y="217"/>
                    <a:pt x="4" y="233"/>
                    <a:pt x="3" y="247"/>
                  </a:cubicBezTo>
                  <a:cubicBezTo>
                    <a:pt x="2" y="274"/>
                    <a:pt x="0" y="292"/>
                    <a:pt x="0" y="29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0" y="274"/>
                    <a:pt x="0" y="247"/>
                  </a:cubicBezTo>
                  <a:cubicBezTo>
                    <a:pt x="0" y="233"/>
                    <a:pt x="1" y="217"/>
                    <a:pt x="1" y="200"/>
                  </a:cubicBezTo>
                  <a:cubicBezTo>
                    <a:pt x="2" y="183"/>
                    <a:pt x="3" y="164"/>
                    <a:pt x="4" y="146"/>
                  </a:cubicBezTo>
                  <a:cubicBezTo>
                    <a:pt x="4" y="137"/>
                    <a:pt x="5" y="128"/>
                    <a:pt x="5" y="119"/>
                  </a:cubicBezTo>
                  <a:cubicBezTo>
                    <a:pt x="6" y="110"/>
                    <a:pt x="7" y="101"/>
                    <a:pt x="7" y="92"/>
                  </a:cubicBezTo>
                  <a:cubicBezTo>
                    <a:pt x="9" y="75"/>
                    <a:pt x="11" y="59"/>
                    <a:pt x="12" y="46"/>
                  </a:cubicBezTo>
                  <a:cubicBezTo>
                    <a:pt x="15" y="18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15"/>
            <p:cNvSpPr/>
            <p:nvPr/>
          </p:nvSpPr>
          <p:spPr bwMode="auto">
            <a:xfrm>
              <a:off x="5927725" y="4117975"/>
              <a:ext cx="1200150" cy="96838"/>
            </a:xfrm>
            <a:custGeom>
              <a:avLst/>
              <a:gdLst>
                <a:gd name="T0" fmla="*/ 0 w 282"/>
                <a:gd name="T1" fmla="*/ 0 h 23"/>
                <a:gd name="T2" fmla="*/ 44 w 282"/>
                <a:gd name="T3" fmla="*/ 7 h 23"/>
                <a:gd name="T4" fmla="*/ 65 w 282"/>
                <a:gd name="T5" fmla="*/ 10 h 23"/>
                <a:gd name="T6" fmla="*/ 89 w 282"/>
                <a:gd name="T7" fmla="*/ 13 h 23"/>
                <a:gd name="T8" fmla="*/ 114 w 282"/>
                <a:gd name="T9" fmla="*/ 17 h 23"/>
                <a:gd name="T10" fmla="*/ 140 w 282"/>
                <a:gd name="T11" fmla="*/ 19 h 23"/>
                <a:gd name="T12" fmla="*/ 167 w 282"/>
                <a:gd name="T13" fmla="*/ 20 h 23"/>
                <a:gd name="T14" fmla="*/ 192 w 282"/>
                <a:gd name="T15" fmla="*/ 21 h 23"/>
                <a:gd name="T16" fmla="*/ 238 w 282"/>
                <a:gd name="T17" fmla="*/ 21 h 23"/>
                <a:gd name="T18" fmla="*/ 282 w 282"/>
                <a:gd name="T19" fmla="*/ 20 h 23"/>
                <a:gd name="T20" fmla="*/ 282 w 282"/>
                <a:gd name="T21" fmla="*/ 21 h 23"/>
                <a:gd name="T22" fmla="*/ 282 w 282"/>
                <a:gd name="T23" fmla="*/ 21 h 23"/>
                <a:gd name="T24" fmla="*/ 238 w 282"/>
                <a:gd name="T25" fmla="*/ 22 h 23"/>
                <a:gd name="T26" fmla="*/ 192 w 282"/>
                <a:gd name="T27" fmla="*/ 23 h 23"/>
                <a:gd name="T28" fmla="*/ 167 w 282"/>
                <a:gd name="T29" fmla="*/ 23 h 23"/>
                <a:gd name="T30" fmla="*/ 140 w 282"/>
                <a:gd name="T31" fmla="*/ 22 h 23"/>
                <a:gd name="T32" fmla="*/ 114 w 282"/>
                <a:gd name="T33" fmla="*/ 20 h 23"/>
                <a:gd name="T34" fmla="*/ 88 w 282"/>
                <a:gd name="T35" fmla="*/ 17 h 23"/>
                <a:gd name="T36" fmla="*/ 64 w 282"/>
                <a:gd name="T37" fmla="*/ 14 h 23"/>
                <a:gd name="T38" fmla="*/ 43 w 282"/>
                <a:gd name="T39" fmla="*/ 10 h 23"/>
                <a:gd name="T40" fmla="*/ 12 w 282"/>
                <a:gd name="T41" fmla="*/ 3 h 23"/>
                <a:gd name="T42" fmla="*/ 0 w 282"/>
                <a:gd name="T43" fmla="*/ 1 h 23"/>
                <a:gd name="T44" fmla="*/ 0 w 282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2" h="23">
                  <a:moveTo>
                    <a:pt x="0" y="0"/>
                  </a:moveTo>
                  <a:cubicBezTo>
                    <a:pt x="0" y="0"/>
                    <a:pt x="18" y="3"/>
                    <a:pt x="44" y="7"/>
                  </a:cubicBezTo>
                  <a:cubicBezTo>
                    <a:pt x="50" y="8"/>
                    <a:pt x="58" y="9"/>
                    <a:pt x="65" y="10"/>
                  </a:cubicBezTo>
                  <a:cubicBezTo>
                    <a:pt x="73" y="11"/>
                    <a:pt x="80" y="12"/>
                    <a:pt x="89" y="13"/>
                  </a:cubicBezTo>
                  <a:cubicBezTo>
                    <a:pt x="97" y="14"/>
                    <a:pt x="105" y="15"/>
                    <a:pt x="114" y="17"/>
                  </a:cubicBezTo>
                  <a:cubicBezTo>
                    <a:pt x="123" y="17"/>
                    <a:pt x="131" y="18"/>
                    <a:pt x="140" y="19"/>
                  </a:cubicBezTo>
                  <a:cubicBezTo>
                    <a:pt x="149" y="19"/>
                    <a:pt x="158" y="20"/>
                    <a:pt x="167" y="20"/>
                  </a:cubicBezTo>
                  <a:cubicBezTo>
                    <a:pt x="175" y="20"/>
                    <a:pt x="184" y="21"/>
                    <a:pt x="192" y="21"/>
                  </a:cubicBezTo>
                  <a:cubicBezTo>
                    <a:pt x="209" y="21"/>
                    <a:pt x="224" y="21"/>
                    <a:pt x="238" y="21"/>
                  </a:cubicBezTo>
                  <a:cubicBezTo>
                    <a:pt x="264" y="21"/>
                    <a:pt x="282" y="20"/>
                    <a:pt x="282" y="20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64" y="22"/>
                    <a:pt x="238" y="22"/>
                  </a:cubicBezTo>
                  <a:cubicBezTo>
                    <a:pt x="224" y="23"/>
                    <a:pt x="209" y="23"/>
                    <a:pt x="192" y="23"/>
                  </a:cubicBezTo>
                  <a:cubicBezTo>
                    <a:pt x="184" y="23"/>
                    <a:pt x="175" y="23"/>
                    <a:pt x="167" y="23"/>
                  </a:cubicBezTo>
                  <a:cubicBezTo>
                    <a:pt x="158" y="23"/>
                    <a:pt x="149" y="22"/>
                    <a:pt x="140" y="22"/>
                  </a:cubicBezTo>
                  <a:cubicBezTo>
                    <a:pt x="131" y="22"/>
                    <a:pt x="122" y="21"/>
                    <a:pt x="114" y="20"/>
                  </a:cubicBezTo>
                  <a:cubicBezTo>
                    <a:pt x="105" y="19"/>
                    <a:pt x="96" y="19"/>
                    <a:pt x="88" y="17"/>
                  </a:cubicBezTo>
                  <a:cubicBezTo>
                    <a:pt x="80" y="16"/>
                    <a:pt x="72" y="15"/>
                    <a:pt x="64" y="14"/>
                  </a:cubicBezTo>
                  <a:cubicBezTo>
                    <a:pt x="57" y="12"/>
                    <a:pt x="50" y="11"/>
                    <a:pt x="43" y="10"/>
                  </a:cubicBezTo>
                  <a:cubicBezTo>
                    <a:pt x="30" y="7"/>
                    <a:pt x="19" y="5"/>
                    <a:pt x="12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7585425" y="4844020"/>
            <a:ext cx="1298576" cy="1169988"/>
            <a:chOff x="5521325" y="3009900"/>
            <a:chExt cx="1298576" cy="1169988"/>
          </a:xfrm>
        </p:grpSpPr>
        <p:sp>
          <p:nvSpPr>
            <p:cNvPr id="221" name="Freeform 5"/>
            <p:cNvSpPr/>
            <p:nvPr/>
          </p:nvSpPr>
          <p:spPr bwMode="auto">
            <a:xfrm>
              <a:off x="5640388" y="3009900"/>
              <a:ext cx="1179513" cy="1017588"/>
            </a:xfrm>
            <a:custGeom>
              <a:avLst/>
              <a:gdLst>
                <a:gd name="T0" fmla="*/ 29 w 276"/>
                <a:gd name="T1" fmla="*/ 228 h 238"/>
                <a:gd name="T2" fmla="*/ 12 w 276"/>
                <a:gd name="T3" fmla="*/ 192 h 238"/>
                <a:gd name="T4" fmla="*/ 25 w 276"/>
                <a:gd name="T5" fmla="*/ 192 h 238"/>
                <a:gd name="T6" fmla="*/ 34 w 276"/>
                <a:gd name="T7" fmla="*/ 151 h 238"/>
                <a:gd name="T8" fmla="*/ 55 w 276"/>
                <a:gd name="T9" fmla="*/ 155 h 238"/>
                <a:gd name="T10" fmla="*/ 55 w 276"/>
                <a:gd name="T11" fmla="*/ 116 h 238"/>
                <a:gd name="T12" fmla="*/ 60 w 276"/>
                <a:gd name="T13" fmla="*/ 78 h 238"/>
                <a:gd name="T14" fmla="*/ 79 w 276"/>
                <a:gd name="T15" fmla="*/ 92 h 238"/>
                <a:gd name="T16" fmla="*/ 109 w 276"/>
                <a:gd name="T17" fmla="*/ 42 h 238"/>
                <a:gd name="T18" fmla="*/ 139 w 276"/>
                <a:gd name="T19" fmla="*/ 17 h 238"/>
                <a:gd name="T20" fmla="*/ 145 w 276"/>
                <a:gd name="T21" fmla="*/ 35 h 238"/>
                <a:gd name="T22" fmla="*/ 189 w 276"/>
                <a:gd name="T23" fmla="*/ 1 h 238"/>
                <a:gd name="T24" fmla="*/ 205 w 276"/>
                <a:gd name="T25" fmla="*/ 25 h 238"/>
                <a:gd name="T26" fmla="*/ 233 w 276"/>
                <a:gd name="T27" fmla="*/ 8 h 238"/>
                <a:gd name="T28" fmla="*/ 241 w 276"/>
                <a:gd name="T29" fmla="*/ 20 h 238"/>
                <a:gd name="T30" fmla="*/ 270 w 276"/>
                <a:gd name="T31" fmla="*/ 19 h 238"/>
                <a:gd name="T32" fmla="*/ 260 w 276"/>
                <a:gd name="T33" fmla="*/ 51 h 238"/>
                <a:gd name="T34" fmla="*/ 275 w 276"/>
                <a:gd name="T35" fmla="*/ 61 h 238"/>
                <a:gd name="T36" fmla="*/ 247 w 276"/>
                <a:gd name="T37" fmla="*/ 87 h 238"/>
                <a:gd name="T38" fmla="*/ 271 w 276"/>
                <a:gd name="T39" fmla="*/ 115 h 238"/>
                <a:gd name="T40" fmla="*/ 226 w 276"/>
                <a:gd name="T41" fmla="*/ 141 h 238"/>
                <a:gd name="T42" fmla="*/ 235 w 276"/>
                <a:gd name="T43" fmla="*/ 166 h 238"/>
                <a:gd name="T44" fmla="*/ 168 w 276"/>
                <a:gd name="T45" fmla="*/ 178 h 238"/>
                <a:gd name="T46" fmla="*/ 160 w 276"/>
                <a:gd name="T47" fmla="*/ 207 h 238"/>
                <a:gd name="T48" fmla="*/ 107 w 276"/>
                <a:gd name="T49" fmla="*/ 204 h 238"/>
                <a:gd name="T50" fmla="*/ 107 w 276"/>
                <a:gd name="T51" fmla="*/ 228 h 238"/>
                <a:gd name="T52" fmla="*/ 63 w 276"/>
                <a:gd name="T53" fmla="*/ 223 h 238"/>
                <a:gd name="T54" fmla="*/ 48 w 276"/>
                <a:gd name="T55" fmla="*/ 236 h 238"/>
                <a:gd name="T56" fmla="*/ 29 w 276"/>
                <a:gd name="T57" fmla="*/ 2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6" h="238">
                  <a:moveTo>
                    <a:pt x="29" y="228"/>
                  </a:moveTo>
                  <a:cubicBezTo>
                    <a:pt x="29" y="228"/>
                    <a:pt x="0" y="201"/>
                    <a:pt x="12" y="192"/>
                  </a:cubicBezTo>
                  <a:cubicBezTo>
                    <a:pt x="24" y="184"/>
                    <a:pt x="25" y="197"/>
                    <a:pt x="25" y="192"/>
                  </a:cubicBezTo>
                  <a:cubicBezTo>
                    <a:pt x="25" y="188"/>
                    <a:pt x="19" y="156"/>
                    <a:pt x="34" y="151"/>
                  </a:cubicBezTo>
                  <a:cubicBezTo>
                    <a:pt x="48" y="147"/>
                    <a:pt x="48" y="161"/>
                    <a:pt x="55" y="155"/>
                  </a:cubicBezTo>
                  <a:cubicBezTo>
                    <a:pt x="63" y="149"/>
                    <a:pt x="60" y="134"/>
                    <a:pt x="55" y="116"/>
                  </a:cubicBezTo>
                  <a:cubicBezTo>
                    <a:pt x="51" y="98"/>
                    <a:pt x="49" y="79"/>
                    <a:pt x="60" y="78"/>
                  </a:cubicBezTo>
                  <a:cubicBezTo>
                    <a:pt x="70" y="77"/>
                    <a:pt x="72" y="89"/>
                    <a:pt x="79" y="92"/>
                  </a:cubicBezTo>
                  <a:cubicBezTo>
                    <a:pt x="85" y="95"/>
                    <a:pt x="97" y="64"/>
                    <a:pt x="109" y="42"/>
                  </a:cubicBezTo>
                  <a:cubicBezTo>
                    <a:pt x="121" y="19"/>
                    <a:pt x="134" y="14"/>
                    <a:pt x="139" y="17"/>
                  </a:cubicBezTo>
                  <a:cubicBezTo>
                    <a:pt x="144" y="20"/>
                    <a:pt x="138" y="37"/>
                    <a:pt x="145" y="35"/>
                  </a:cubicBezTo>
                  <a:cubicBezTo>
                    <a:pt x="162" y="33"/>
                    <a:pt x="175" y="0"/>
                    <a:pt x="189" y="1"/>
                  </a:cubicBezTo>
                  <a:cubicBezTo>
                    <a:pt x="204" y="3"/>
                    <a:pt x="198" y="23"/>
                    <a:pt x="205" y="25"/>
                  </a:cubicBezTo>
                  <a:cubicBezTo>
                    <a:pt x="212" y="26"/>
                    <a:pt x="228" y="7"/>
                    <a:pt x="233" y="8"/>
                  </a:cubicBezTo>
                  <a:cubicBezTo>
                    <a:pt x="238" y="10"/>
                    <a:pt x="235" y="18"/>
                    <a:pt x="241" y="20"/>
                  </a:cubicBezTo>
                  <a:cubicBezTo>
                    <a:pt x="247" y="23"/>
                    <a:pt x="264" y="7"/>
                    <a:pt x="270" y="19"/>
                  </a:cubicBezTo>
                  <a:cubicBezTo>
                    <a:pt x="276" y="31"/>
                    <a:pt x="260" y="42"/>
                    <a:pt x="260" y="51"/>
                  </a:cubicBezTo>
                  <a:cubicBezTo>
                    <a:pt x="260" y="59"/>
                    <a:pt x="275" y="52"/>
                    <a:pt x="275" y="61"/>
                  </a:cubicBezTo>
                  <a:cubicBezTo>
                    <a:pt x="275" y="70"/>
                    <a:pt x="248" y="79"/>
                    <a:pt x="247" y="87"/>
                  </a:cubicBezTo>
                  <a:cubicBezTo>
                    <a:pt x="247" y="95"/>
                    <a:pt x="276" y="97"/>
                    <a:pt x="271" y="115"/>
                  </a:cubicBezTo>
                  <a:cubicBezTo>
                    <a:pt x="266" y="132"/>
                    <a:pt x="226" y="132"/>
                    <a:pt x="226" y="141"/>
                  </a:cubicBezTo>
                  <a:cubicBezTo>
                    <a:pt x="226" y="150"/>
                    <a:pt x="249" y="154"/>
                    <a:pt x="235" y="166"/>
                  </a:cubicBezTo>
                  <a:cubicBezTo>
                    <a:pt x="222" y="178"/>
                    <a:pt x="174" y="167"/>
                    <a:pt x="168" y="178"/>
                  </a:cubicBezTo>
                  <a:cubicBezTo>
                    <a:pt x="162" y="188"/>
                    <a:pt x="180" y="203"/>
                    <a:pt x="160" y="207"/>
                  </a:cubicBezTo>
                  <a:cubicBezTo>
                    <a:pt x="139" y="210"/>
                    <a:pt x="114" y="195"/>
                    <a:pt x="107" y="204"/>
                  </a:cubicBezTo>
                  <a:cubicBezTo>
                    <a:pt x="101" y="213"/>
                    <a:pt x="121" y="224"/>
                    <a:pt x="107" y="228"/>
                  </a:cubicBezTo>
                  <a:cubicBezTo>
                    <a:pt x="92" y="232"/>
                    <a:pt x="72" y="219"/>
                    <a:pt x="63" y="223"/>
                  </a:cubicBezTo>
                  <a:cubicBezTo>
                    <a:pt x="54" y="226"/>
                    <a:pt x="57" y="238"/>
                    <a:pt x="48" y="236"/>
                  </a:cubicBezTo>
                  <a:cubicBezTo>
                    <a:pt x="38" y="235"/>
                    <a:pt x="29" y="228"/>
                    <a:pt x="29" y="228"/>
                  </a:cubicBezTo>
                  <a:close/>
                </a:path>
              </a:pathLst>
            </a:custGeom>
            <a:solidFill>
              <a:srgbClr val="81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7"/>
            <p:cNvSpPr/>
            <p:nvPr/>
          </p:nvSpPr>
          <p:spPr bwMode="auto">
            <a:xfrm>
              <a:off x="5521325" y="3659188"/>
              <a:ext cx="581025" cy="520700"/>
            </a:xfrm>
            <a:custGeom>
              <a:avLst/>
              <a:gdLst>
                <a:gd name="T0" fmla="*/ 136 w 136"/>
                <a:gd name="T1" fmla="*/ 1 h 122"/>
                <a:gd name="T2" fmla="*/ 134 w 136"/>
                <a:gd name="T3" fmla="*/ 2 h 122"/>
                <a:gd name="T4" fmla="*/ 129 w 136"/>
                <a:gd name="T5" fmla="*/ 6 h 122"/>
                <a:gd name="T6" fmla="*/ 114 w 136"/>
                <a:gd name="T7" fmla="*/ 19 h 122"/>
                <a:gd name="T8" fmla="*/ 92 w 136"/>
                <a:gd name="T9" fmla="*/ 38 h 122"/>
                <a:gd name="T10" fmla="*/ 67 w 136"/>
                <a:gd name="T11" fmla="*/ 61 h 122"/>
                <a:gd name="T12" fmla="*/ 55 w 136"/>
                <a:gd name="T13" fmla="*/ 72 h 122"/>
                <a:gd name="T14" fmla="*/ 43 w 136"/>
                <a:gd name="T15" fmla="*/ 83 h 122"/>
                <a:gd name="T16" fmla="*/ 37 w 136"/>
                <a:gd name="T17" fmla="*/ 88 h 122"/>
                <a:gd name="T18" fmla="*/ 32 w 136"/>
                <a:gd name="T19" fmla="*/ 94 h 122"/>
                <a:gd name="T20" fmla="*/ 22 w 136"/>
                <a:gd name="T21" fmla="*/ 103 h 122"/>
                <a:gd name="T22" fmla="*/ 13 w 136"/>
                <a:gd name="T23" fmla="*/ 111 h 122"/>
                <a:gd name="T24" fmla="*/ 6 w 136"/>
                <a:gd name="T25" fmla="*/ 117 h 122"/>
                <a:gd name="T26" fmla="*/ 0 w 136"/>
                <a:gd name="T27" fmla="*/ 122 h 122"/>
                <a:gd name="T28" fmla="*/ 0 w 136"/>
                <a:gd name="T29" fmla="*/ 122 h 122"/>
                <a:gd name="T30" fmla="*/ 0 w 136"/>
                <a:gd name="T31" fmla="*/ 121 h 122"/>
                <a:gd name="T32" fmla="*/ 4 w 136"/>
                <a:gd name="T33" fmla="*/ 115 h 122"/>
                <a:gd name="T34" fmla="*/ 10 w 136"/>
                <a:gd name="T35" fmla="*/ 107 h 122"/>
                <a:gd name="T36" fmla="*/ 17 w 136"/>
                <a:gd name="T37" fmla="*/ 99 h 122"/>
                <a:gd name="T38" fmla="*/ 26 w 136"/>
                <a:gd name="T39" fmla="*/ 88 h 122"/>
                <a:gd name="T40" fmla="*/ 31 w 136"/>
                <a:gd name="T41" fmla="*/ 83 h 122"/>
                <a:gd name="T42" fmla="*/ 37 w 136"/>
                <a:gd name="T43" fmla="*/ 77 h 122"/>
                <a:gd name="T44" fmla="*/ 50 w 136"/>
                <a:gd name="T45" fmla="*/ 66 h 122"/>
                <a:gd name="T46" fmla="*/ 63 w 136"/>
                <a:gd name="T47" fmla="*/ 56 h 122"/>
                <a:gd name="T48" fmla="*/ 112 w 136"/>
                <a:gd name="T49" fmla="*/ 17 h 122"/>
                <a:gd name="T50" fmla="*/ 129 w 136"/>
                <a:gd name="T51" fmla="*/ 5 h 122"/>
                <a:gd name="T52" fmla="*/ 133 w 136"/>
                <a:gd name="T53" fmla="*/ 1 h 122"/>
                <a:gd name="T54" fmla="*/ 135 w 136"/>
                <a:gd name="T55" fmla="*/ 0 h 122"/>
                <a:gd name="T56" fmla="*/ 136 w 136"/>
                <a:gd name="T57" fmla="*/ 0 h 122"/>
                <a:gd name="T58" fmla="*/ 136 w 136"/>
                <a:gd name="T59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122">
                  <a:moveTo>
                    <a:pt x="136" y="1"/>
                  </a:moveTo>
                  <a:cubicBezTo>
                    <a:pt x="136" y="1"/>
                    <a:pt x="135" y="1"/>
                    <a:pt x="134" y="2"/>
                  </a:cubicBezTo>
                  <a:cubicBezTo>
                    <a:pt x="133" y="3"/>
                    <a:pt x="131" y="4"/>
                    <a:pt x="129" y="6"/>
                  </a:cubicBezTo>
                  <a:cubicBezTo>
                    <a:pt x="126" y="9"/>
                    <a:pt x="120" y="13"/>
                    <a:pt x="114" y="19"/>
                  </a:cubicBezTo>
                  <a:cubicBezTo>
                    <a:pt x="108" y="25"/>
                    <a:pt x="100" y="31"/>
                    <a:pt x="92" y="38"/>
                  </a:cubicBezTo>
                  <a:cubicBezTo>
                    <a:pt x="84" y="45"/>
                    <a:pt x="76" y="53"/>
                    <a:pt x="67" y="61"/>
                  </a:cubicBezTo>
                  <a:cubicBezTo>
                    <a:pt x="63" y="64"/>
                    <a:pt x="59" y="68"/>
                    <a:pt x="55" y="72"/>
                  </a:cubicBezTo>
                  <a:cubicBezTo>
                    <a:pt x="51" y="76"/>
                    <a:pt x="47" y="80"/>
                    <a:pt x="43" y="83"/>
                  </a:cubicBezTo>
                  <a:cubicBezTo>
                    <a:pt x="41" y="85"/>
                    <a:pt x="39" y="87"/>
                    <a:pt x="37" y="88"/>
                  </a:cubicBezTo>
                  <a:cubicBezTo>
                    <a:pt x="35" y="90"/>
                    <a:pt x="34" y="92"/>
                    <a:pt x="32" y="94"/>
                  </a:cubicBezTo>
                  <a:cubicBezTo>
                    <a:pt x="28" y="97"/>
                    <a:pt x="25" y="100"/>
                    <a:pt x="22" y="103"/>
                  </a:cubicBezTo>
                  <a:cubicBezTo>
                    <a:pt x="18" y="106"/>
                    <a:pt x="16" y="108"/>
                    <a:pt x="13" y="111"/>
                  </a:cubicBezTo>
                  <a:cubicBezTo>
                    <a:pt x="10" y="113"/>
                    <a:pt x="8" y="115"/>
                    <a:pt x="6" y="117"/>
                  </a:cubicBezTo>
                  <a:cubicBezTo>
                    <a:pt x="2" y="120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1"/>
                    <a:pt x="0" y="121"/>
                  </a:cubicBezTo>
                  <a:cubicBezTo>
                    <a:pt x="0" y="121"/>
                    <a:pt x="1" y="119"/>
                    <a:pt x="4" y="115"/>
                  </a:cubicBezTo>
                  <a:cubicBezTo>
                    <a:pt x="6" y="113"/>
                    <a:pt x="7" y="110"/>
                    <a:pt x="10" y="107"/>
                  </a:cubicBezTo>
                  <a:cubicBezTo>
                    <a:pt x="12" y="105"/>
                    <a:pt x="14" y="102"/>
                    <a:pt x="17" y="99"/>
                  </a:cubicBezTo>
                  <a:cubicBezTo>
                    <a:pt x="20" y="95"/>
                    <a:pt x="23" y="92"/>
                    <a:pt x="26" y="88"/>
                  </a:cubicBezTo>
                  <a:cubicBezTo>
                    <a:pt x="28" y="86"/>
                    <a:pt x="30" y="85"/>
                    <a:pt x="31" y="83"/>
                  </a:cubicBezTo>
                  <a:cubicBezTo>
                    <a:pt x="33" y="81"/>
                    <a:pt x="35" y="79"/>
                    <a:pt x="37" y="77"/>
                  </a:cubicBezTo>
                  <a:cubicBezTo>
                    <a:pt x="41" y="73"/>
                    <a:pt x="45" y="70"/>
                    <a:pt x="50" y="66"/>
                  </a:cubicBezTo>
                  <a:cubicBezTo>
                    <a:pt x="54" y="63"/>
                    <a:pt x="59" y="59"/>
                    <a:pt x="63" y="56"/>
                  </a:cubicBezTo>
                  <a:cubicBezTo>
                    <a:pt x="81" y="41"/>
                    <a:pt x="99" y="27"/>
                    <a:pt x="112" y="17"/>
                  </a:cubicBezTo>
                  <a:cubicBezTo>
                    <a:pt x="119" y="12"/>
                    <a:pt x="125" y="7"/>
                    <a:pt x="129" y="5"/>
                  </a:cubicBezTo>
                  <a:cubicBezTo>
                    <a:pt x="131" y="3"/>
                    <a:pt x="132" y="2"/>
                    <a:pt x="133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6" y="0"/>
                    <a:pt x="136" y="0"/>
                  </a:cubicBezTo>
                  <a:cubicBezTo>
                    <a:pt x="136" y="0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 rot="7530390">
            <a:off x="6893087" y="3116819"/>
            <a:ext cx="992188" cy="1250951"/>
            <a:chOff x="5491163" y="2692400"/>
            <a:chExt cx="992188" cy="1250951"/>
          </a:xfrm>
        </p:grpSpPr>
        <p:sp>
          <p:nvSpPr>
            <p:cNvPr id="226" name="Freeform 219"/>
            <p:cNvSpPr/>
            <p:nvPr/>
          </p:nvSpPr>
          <p:spPr bwMode="auto">
            <a:xfrm>
              <a:off x="5491164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3" name="组合 242"/>
          <p:cNvGrpSpPr/>
          <p:nvPr/>
        </p:nvGrpSpPr>
        <p:grpSpPr>
          <a:xfrm rot="5776373">
            <a:off x="9164613" y="3091283"/>
            <a:ext cx="1846263" cy="2781300"/>
            <a:chOff x="2093404" y="746973"/>
            <a:chExt cx="1846263" cy="2781300"/>
          </a:xfrm>
        </p:grpSpPr>
        <p:sp>
          <p:nvSpPr>
            <p:cNvPr id="244" name="Freeform 200"/>
            <p:cNvSpPr/>
            <p:nvPr/>
          </p:nvSpPr>
          <p:spPr bwMode="auto">
            <a:xfrm>
              <a:off x="2463292" y="746973"/>
              <a:ext cx="1044575" cy="1662113"/>
            </a:xfrm>
            <a:custGeom>
              <a:avLst/>
              <a:gdLst>
                <a:gd name="T0" fmla="*/ 82 w 245"/>
                <a:gd name="T1" fmla="*/ 391 h 391"/>
                <a:gd name="T2" fmla="*/ 63 w 245"/>
                <a:gd name="T3" fmla="*/ 303 h 391"/>
                <a:gd name="T4" fmla="*/ 80 w 245"/>
                <a:gd name="T5" fmla="*/ 132 h 391"/>
                <a:gd name="T6" fmla="*/ 214 w 245"/>
                <a:gd name="T7" fmla="*/ 0 h 391"/>
                <a:gd name="T8" fmla="*/ 214 w 245"/>
                <a:gd name="T9" fmla="*/ 96 h 391"/>
                <a:gd name="T10" fmla="*/ 219 w 245"/>
                <a:gd name="T11" fmla="*/ 255 h 391"/>
                <a:gd name="T12" fmla="*/ 82 w 245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391">
                  <a:moveTo>
                    <a:pt x="82" y="391"/>
                  </a:moveTo>
                  <a:cubicBezTo>
                    <a:pt x="82" y="391"/>
                    <a:pt x="83" y="342"/>
                    <a:pt x="63" y="303"/>
                  </a:cubicBezTo>
                  <a:cubicBezTo>
                    <a:pt x="43" y="264"/>
                    <a:pt x="0" y="212"/>
                    <a:pt x="80" y="132"/>
                  </a:cubicBezTo>
                  <a:cubicBezTo>
                    <a:pt x="161" y="52"/>
                    <a:pt x="214" y="0"/>
                    <a:pt x="214" y="0"/>
                  </a:cubicBezTo>
                  <a:cubicBezTo>
                    <a:pt x="214" y="0"/>
                    <a:pt x="203" y="46"/>
                    <a:pt x="214" y="96"/>
                  </a:cubicBezTo>
                  <a:cubicBezTo>
                    <a:pt x="226" y="146"/>
                    <a:pt x="245" y="204"/>
                    <a:pt x="219" y="255"/>
                  </a:cubicBezTo>
                  <a:cubicBezTo>
                    <a:pt x="192" y="305"/>
                    <a:pt x="82" y="391"/>
                    <a:pt x="82" y="391"/>
                  </a:cubicBezTo>
                  <a:close/>
                </a:path>
              </a:pathLst>
            </a:custGeom>
            <a:solidFill>
              <a:srgbClr val="83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01"/>
            <p:cNvSpPr/>
            <p:nvPr/>
          </p:nvSpPr>
          <p:spPr bwMode="auto">
            <a:xfrm>
              <a:off x="2093404" y="1596285"/>
              <a:ext cx="600075" cy="1152525"/>
            </a:xfrm>
            <a:custGeom>
              <a:avLst/>
              <a:gdLst>
                <a:gd name="T0" fmla="*/ 132 w 141"/>
                <a:gd name="T1" fmla="*/ 271 h 271"/>
                <a:gd name="T2" fmla="*/ 135 w 141"/>
                <a:gd name="T3" fmla="*/ 182 h 271"/>
                <a:gd name="T4" fmla="*/ 63 w 141"/>
                <a:gd name="T5" fmla="*/ 34 h 271"/>
                <a:gd name="T6" fmla="*/ 9 w 141"/>
                <a:gd name="T7" fmla="*/ 3 h 271"/>
                <a:gd name="T8" fmla="*/ 16 w 141"/>
                <a:gd name="T9" fmla="*/ 90 h 271"/>
                <a:gd name="T10" fmla="*/ 50 w 141"/>
                <a:gd name="T11" fmla="*/ 209 h 271"/>
                <a:gd name="T12" fmla="*/ 132 w 141"/>
                <a:gd name="T13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71">
                  <a:moveTo>
                    <a:pt x="132" y="271"/>
                  </a:moveTo>
                  <a:cubicBezTo>
                    <a:pt x="132" y="271"/>
                    <a:pt x="128" y="218"/>
                    <a:pt x="135" y="182"/>
                  </a:cubicBezTo>
                  <a:cubicBezTo>
                    <a:pt x="141" y="145"/>
                    <a:pt x="127" y="67"/>
                    <a:pt x="63" y="34"/>
                  </a:cubicBezTo>
                  <a:cubicBezTo>
                    <a:pt x="0" y="0"/>
                    <a:pt x="9" y="3"/>
                    <a:pt x="9" y="3"/>
                  </a:cubicBezTo>
                  <a:cubicBezTo>
                    <a:pt x="9" y="3"/>
                    <a:pt x="16" y="40"/>
                    <a:pt x="16" y="90"/>
                  </a:cubicBezTo>
                  <a:cubicBezTo>
                    <a:pt x="16" y="140"/>
                    <a:pt x="14" y="177"/>
                    <a:pt x="50" y="209"/>
                  </a:cubicBezTo>
                  <a:cubicBezTo>
                    <a:pt x="85" y="240"/>
                    <a:pt x="132" y="271"/>
                    <a:pt x="132" y="271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02"/>
            <p:cNvSpPr/>
            <p:nvPr/>
          </p:nvSpPr>
          <p:spPr bwMode="auto">
            <a:xfrm>
              <a:off x="2660142" y="2064598"/>
              <a:ext cx="1279525" cy="896938"/>
            </a:xfrm>
            <a:custGeom>
              <a:avLst/>
              <a:gdLst>
                <a:gd name="T0" fmla="*/ 300 w 300"/>
                <a:gd name="T1" fmla="*/ 65 h 211"/>
                <a:gd name="T2" fmla="*/ 122 w 300"/>
                <a:gd name="T3" fmla="*/ 30 h 211"/>
                <a:gd name="T4" fmla="*/ 0 w 300"/>
                <a:gd name="T5" fmla="*/ 160 h 211"/>
                <a:gd name="T6" fmla="*/ 197 w 300"/>
                <a:gd name="T7" fmla="*/ 152 h 211"/>
                <a:gd name="T8" fmla="*/ 300 w 300"/>
                <a:gd name="T9" fmla="*/ 6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211">
                  <a:moveTo>
                    <a:pt x="300" y="65"/>
                  </a:moveTo>
                  <a:cubicBezTo>
                    <a:pt x="300" y="65"/>
                    <a:pt x="188" y="0"/>
                    <a:pt x="122" y="30"/>
                  </a:cubicBezTo>
                  <a:cubicBezTo>
                    <a:pt x="57" y="61"/>
                    <a:pt x="0" y="160"/>
                    <a:pt x="0" y="160"/>
                  </a:cubicBezTo>
                  <a:cubicBezTo>
                    <a:pt x="0" y="160"/>
                    <a:pt x="136" y="211"/>
                    <a:pt x="197" y="152"/>
                  </a:cubicBezTo>
                  <a:cubicBezTo>
                    <a:pt x="259" y="93"/>
                    <a:pt x="300" y="65"/>
                    <a:pt x="300" y="65"/>
                  </a:cubicBezTo>
                  <a:close/>
                </a:path>
              </a:pathLst>
            </a:custGeom>
            <a:solidFill>
              <a:srgbClr val="5B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03"/>
            <p:cNvSpPr/>
            <p:nvPr/>
          </p:nvSpPr>
          <p:spPr bwMode="auto">
            <a:xfrm>
              <a:off x="2237867" y="1720110"/>
              <a:ext cx="414338" cy="1016000"/>
            </a:xfrm>
            <a:custGeom>
              <a:avLst/>
              <a:gdLst>
                <a:gd name="T0" fmla="*/ 0 w 97"/>
                <a:gd name="T1" fmla="*/ 0 h 239"/>
                <a:gd name="T2" fmla="*/ 8 w 97"/>
                <a:gd name="T3" fmla="*/ 8 h 239"/>
                <a:gd name="T4" fmla="*/ 25 w 97"/>
                <a:gd name="T5" fmla="*/ 32 h 239"/>
                <a:gd name="T6" fmla="*/ 45 w 97"/>
                <a:gd name="T7" fmla="*/ 69 h 239"/>
                <a:gd name="T8" fmla="*/ 53 w 97"/>
                <a:gd name="T9" fmla="*/ 91 h 239"/>
                <a:gd name="T10" fmla="*/ 58 w 97"/>
                <a:gd name="T11" fmla="*/ 115 h 239"/>
                <a:gd name="T12" fmla="*/ 61 w 97"/>
                <a:gd name="T13" fmla="*/ 127 h 239"/>
                <a:gd name="T14" fmla="*/ 64 w 97"/>
                <a:gd name="T15" fmla="*/ 138 h 239"/>
                <a:gd name="T16" fmla="*/ 71 w 97"/>
                <a:gd name="T17" fmla="*/ 161 h 239"/>
                <a:gd name="T18" fmla="*/ 84 w 97"/>
                <a:gd name="T19" fmla="*/ 200 h 239"/>
                <a:gd name="T20" fmla="*/ 93 w 97"/>
                <a:gd name="T21" fmla="*/ 228 h 239"/>
                <a:gd name="T22" fmla="*/ 97 w 97"/>
                <a:gd name="T23" fmla="*/ 239 h 239"/>
                <a:gd name="T24" fmla="*/ 97 w 97"/>
                <a:gd name="T25" fmla="*/ 239 h 239"/>
                <a:gd name="T26" fmla="*/ 92 w 97"/>
                <a:gd name="T27" fmla="*/ 229 h 239"/>
                <a:gd name="T28" fmla="*/ 81 w 97"/>
                <a:gd name="T29" fmla="*/ 201 h 239"/>
                <a:gd name="T30" fmla="*/ 74 w 97"/>
                <a:gd name="T31" fmla="*/ 183 h 239"/>
                <a:gd name="T32" fmla="*/ 67 w 97"/>
                <a:gd name="T33" fmla="*/ 162 h 239"/>
                <a:gd name="T34" fmla="*/ 61 w 97"/>
                <a:gd name="T35" fmla="*/ 139 h 239"/>
                <a:gd name="T36" fmla="*/ 58 w 97"/>
                <a:gd name="T37" fmla="*/ 127 h 239"/>
                <a:gd name="T38" fmla="*/ 55 w 97"/>
                <a:gd name="T39" fmla="*/ 115 h 239"/>
                <a:gd name="T40" fmla="*/ 50 w 97"/>
                <a:gd name="T41" fmla="*/ 92 h 239"/>
                <a:gd name="T42" fmla="*/ 43 w 97"/>
                <a:gd name="T43" fmla="*/ 69 h 239"/>
                <a:gd name="T44" fmla="*/ 24 w 97"/>
                <a:gd name="T45" fmla="*/ 33 h 239"/>
                <a:gd name="T46" fmla="*/ 7 w 97"/>
                <a:gd name="T47" fmla="*/ 8 h 239"/>
                <a:gd name="T48" fmla="*/ 0 w 97"/>
                <a:gd name="T4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39">
                  <a:moveTo>
                    <a:pt x="0" y="0"/>
                  </a:moveTo>
                  <a:cubicBezTo>
                    <a:pt x="0" y="0"/>
                    <a:pt x="3" y="2"/>
                    <a:pt x="8" y="8"/>
                  </a:cubicBezTo>
                  <a:cubicBezTo>
                    <a:pt x="12" y="13"/>
                    <a:pt x="19" y="21"/>
                    <a:pt x="25" y="32"/>
                  </a:cubicBezTo>
                  <a:cubicBezTo>
                    <a:pt x="32" y="42"/>
                    <a:pt x="39" y="54"/>
                    <a:pt x="45" y="69"/>
                  </a:cubicBezTo>
                  <a:cubicBezTo>
                    <a:pt x="48" y="76"/>
                    <a:pt x="51" y="83"/>
                    <a:pt x="53" y="91"/>
                  </a:cubicBezTo>
                  <a:cubicBezTo>
                    <a:pt x="55" y="99"/>
                    <a:pt x="57" y="107"/>
                    <a:pt x="58" y="115"/>
                  </a:cubicBezTo>
                  <a:cubicBezTo>
                    <a:pt x="59" y="119"/>
                    <a:pt x="60" y="123"/>
                    <a:pt x="61" y="127"/>
                  </a:cubicBezTo>
                  <a:cubicBezTo>
                    <a:pt x="62" y="130"/>
                    <a:pt x="63" y="134"/>
                    <a:pt x="64" y="138"/>
                  </a:cubicBezTo>
                  <a:cubicBezTo>
                    <a:pt x="67" y="146"/>
                    <a:pt x="69" y="153"/>
                    <a:pt x="71" y="161"/>
                  </a:cubicBezTo>
                  <a:cubicBezTo>
                    <a:pt x="76" y="175"/>
                    <a:pt x="80" y="189"/>
                    <a:pt x="84" y="200"/>
                  </a:cubicBezTo>
                  <a:cubicBezTo>
                    <a:pt x="88" y="212"/>
                    <a:pt x="91" y="221"/>
                    <a:pt x="93" y="228"/>
                  </a:cubicBezTo>
                  <a:cubicBezTo>
                    <a:pt x="96" y="235"/>
                    <a:pt x="97" y="239"/>
                    <a:pt x="97" y="239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7" y="239"/>
                    <a:pt x="95" y="235"/>
                    <a:pt x="92" y="229"/>
                  </a:cubicBezTo>
                  <a:cubicBezTo>
                    <a:pt x="89" y="222"/>
                    <a:pt x="85" y="213"/>
                    <a:pt x="81" y="201"/>
                  </a:cubicBezTo>
                  <a:cubicBezTo>
                    <a:pt x="79" y="196"/>
                    <a:pt x="76" y="189"/>
                    <a:pt x="74" y="183"/>
                  </a:cubicBezTo>
                  <a:cubicBezTo>
                    <a:pt x="72" y="176"/>
                    <a:pt x="69" y="169"/>
                    <a:pt x="67" y="162"/>
                  </a:cubicBezTo>
                  <a:cubicBezTo>
                    <a:pt x="65" y="155"/>
                    <a:pt x="63" y="147"/>
                    <a:pt x="61" y="139"/>
                  </a:cubicBezTo>
                  <a:cubicBezTo>
                    <a:pt x="60" y="135"/>
                    <a:pt x="59" y="131"/>
                    <a:pt x="58" y="127"/>
                  </a:cubicBezTo>
                  <a:cubicBezTo>
                    <a:pt x="57" y="123"/>
                    <a:pt x="56" y="119"/>
                    <a:pt x="55" y="115"/>
                  </a:cubicBezTo>
                  <a:cubicBezTo>
                    <a:pt x="54" y="107"/>
                    <a:pt x="52" y="99"/>
                    <a:pt x="50" y="92"/>
                  </a:cubicBezTo>
                  <a:cubicBezTo>
                    <a:pt x="48" y="84"/>
                    <a:pt x="46" y="76"/>
                    <a:pt x="43" y="69"/>
                  </a:cubicBezTo>
                  <a:cubicBezTo>
                    <a:pt x="37" y="55"/>
                    <a:pt x="31" y="43"/>
                    <a:pt x="24" y="33"/>
                  </a:cubicBezTo>
                  <a:cubicBezTo>
                    <a:pt x="18" y="22"/>
                    <a:pt x="12" y="14"/>
                    <a:pt x="7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04"/>
            <p:cNvSpPr/>
            <p:nvPr/>
          </p:nvSpPr>
          <p:spPr bwMode="auto">
            <a:xfrm>
              <a:off x="2664904" y="2340823"/>
              <a:ext cx="1244600" cy="407988"/>
            </a:xfrm>
            <a:custGeom>
              <a:avLst/>
              <a:gdLst>
                <a:gd name="T0" fmla="*/ 0 w 292"/>
                <a:gd name="T1" fmla="*/ 95 h 96"/>
                <a:gd name="T2" fmla="*/ 11 w 292"/>
                <a:gd name="T3" fmla="*/ 87 h 96"/>
                <a:gd name="T4" fmla="*/ 23 w 292"/>
                <a:gd name="T5" fmla="*/ 79 h 96"/>
                <a:gd name="T6" fmla="*/ 40 w 292"/>
                <a:gd name="T7" fmla="*/ 68 h 96"/>
                <a:gd name="T8" fmla="*/ 61 w 292"/>
                <a:gd name="T9" fmla="*/ 57 h 96"/>
                <a:gd name="T10" fmla="*/ 72 w 292"/>
                <a:gd name="T11" fmla="*/ 51 h 96"/>
                <a:gd name="T12" fmla="*/ 84 w 292"/>
                <a:gd name="T13" fmla="*/ 45 h 96"/>
                <a:gd name="T14" fmla="*/ 97 w 292"/>
                <a:gd name="T15" fmla="*/ 40 h 96"/>
                <a:gd name="T16" fmla="*/ 111 w 292"/>
                <a:gd name="T17" fmla="*/ 35 h 96"/>
                <a:gd name="T18" fmla="*/ 138 w 292"/>
                <a:gd name="T19" fmla="*/ 26 h 96"/>
                <a:gd name="T20" fmla="*/ 167 w 292"/>
                <a:gd name="T21" fmla="*/ 19 h 96"/>
                <a:gd name="T22" fmla="*/ 194 w 292"/>
                <a:gd name="T23" fmla="*/ 13 h 96"/>
                <a:gd name="T24" fmla="*/ 220 w 292"/>
                <a:gd name="T25" fmla="*/ 8 h 96"/>
                <a:gd name="T26" fmla="*/ 243 w 292"/>
                <a:gd name="T27" fmla="*/ 5 h 96"/>
                <a:gd name="T28" fmla="*/ 292 w 292"/>
                <a:gd name="T29" fmla="*/ 0 h 96"/>
                <a:gd name="T30" fmla="*/ 292 w 292"/>
                <a:gd name="T31" fmla="*/ 0 h 96"/>
                <a:gd name="T32" fmla="*/ 292 w 292"/>
                <a:gd name="T33" fmla="*/ 1 h 96"/>
                <a:gd name="T34" fmla="*/ 244 w 292"/>
                <a:gd name="T35" fmla="*/ 6 h 96"/>
                <a:gd name="T36" fmla="*/ 220 w 292"/>
                <a:gd name="T37" fmla="*/ 10 h 96"/>
                <a:gd name="T38" fmla="*/ 195 w 292"/>
                <a:gd name="T39" fmla="*/ 15 h 96"/>
                <a:gd name="T40" fmla="*/ 167 w 292"/>
                <a:gd name="T41" fmla="*/ 21 h 96"/>
                <a:gd name="T42" fmla="*/ 139 w 292"/>
                <a:gd name="T43" fmla="*/ 29 h 96"/>
                <a:gd name="T44" fmla="*/ 112 w 292"/>
                <a:gd name="T45" fmla="*/ 38 h 96"/>
                <a:gd name="T46" fmla="*/ 99 w 292"/>
                <a:gd name="T47" fmla="*/ 43 h 96"/>
                <a:gd name="T48" fmla="*/ 86 w 292"/>
                <a:gd name="T49" fmla="*/ 49 h 96"/>
                <a:gd name="T50" fmla="*/ 63 w 292"/>
                <a:gd name="T51" fmla="*/ 60 h 96"/>
                <a:gd name="T52" fmla="*/ 42 w 292"/>
                <a:gd name="T53" fmla="*/ 71 h 96"/>
                <a:gd name="T54" fmla="*/ 0 w 292"/>
                <a:gd name="T55" fmla="*/ 96 h 96"/>
                <a:gd name="T56" fmla="*/ 0 w 292"/>
                <a:gd name="T57" fmla="*/ 96 h 96"/>
                <a:gd name="T58" fmla="*/ 0 w 292"/>
                <a:gd name="T59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2" h="96">
                  <a:moveTo>
                    <a:pt x="0" y="95"/>
                  </a:moveTo>
                  <a:cubicBezTo>
                    <a:pt x="0" y="95"/>
                    <a:pt x="4" y="92"/>
                    <a:pt x="11" y="87"/>
                  </a:cubicBezTo>
                  <a:cubicBezTo>
                    <a:pt x="14" y="85"/>
                    <a:pt x="18" y="82"/>
                    <a:pt x="23" y="79"/>
                  </a:cubicBezTo>
                  <a:cubicBezTo>
                    <a:pt x="28" y="75"/>
                    <a:pt x="34" y="72"/>
                    <a:pt x="40" y="68"/>
                  </a:cubicBezTo>
                  <a:cubicBezTo>
                    <a:pt x="46" y="64"/>
                    <a:pt x="53" y="61"/>
                    <a:pt x="61" y="57"/>
                  </a:cubicBezTo>
                  <a:cubicBezTo>
                    <a:pt x="64" y="55"/>
                    <a:pt x="68" y="53"/>
                    <a:pt x="72" y="51"/>
                  </a:cubicBezTo>
                  <a:cubicBezTo>
                    <a:pt x="76" y="49"/>
                    <a:pt x="80" y="47"/>
                    <a:pt x="84" y="45"/>
                  </a:cubicBezTo>
                  <a:cubicBezTo>
                    <a:pt x="89" y="43"/>
                    <a:pt x="93" y="41"/>
                    <a:pt x="97" y="40"/>
                  </a:cubicBezTo>
                  <a:cubicBezTo>
                    <a:pt x="102" y="38"/>
                    <a:pt x="106" y="36"/>
                    <a:pt x="111" y="35"/>
                  </a:cubicBezTo>
                  <a:cubicBezTo>
                    <a:pt x="120" y="31"/>
                    <a:pt x="129" y="28"/>
                    <a:pt x="138" y="26"/>
                  </a:cubicBezTo>
                  <a:cubicBezTo>
                    <a:pt x="148" y="23"/>
                    <a:pt x="157" y="21"/>
                    <a:pt x="167" y="19"/>
                  </a:cubicBezTo>
                  <a:cubicBezTo>
                    <a:pt x="176" y="16"/>
                    <a:pt x="185" y="15"/>
                    <a:pt x="194" y="13"/>
                  </a:cubicBezTo>
                  <a:cubicBezTo>
                    <a:pt x="203" y="11"/>
                    <a:pt x="212" y="10"/>
                    <a:pt x="220" y="8"/>
                  </a:cubicBezTo>
                  <a:cubicBezTo>
                    <a:pt x="228" y="7"/>
                    <a:pt x="236" y="6"/>
                    <a:pt x="243" y="5"/>
                  </a:cubicBezTo>
                  <a:cubicBezTo>
                    <a:pt x="272" y="1"/>
                    <a:pt x="292" y="0"/>
                    <a:pt x="29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292" y="1"/>
                    <a:pt x="292" y="1"/>
                  </a:cubicBezTo>
                  <a:cubicBezTo>
                    <a:pt x="292" y="1"/>
                    <a:pt x="272" y="2"/>
                    <a:pt x="244" y="6"/>
                  </a:cubicBezTo>
                  <a:cubicBezTo>
                    <a:pt x="236" y="8"/>
                    <a:pt x="229" y="9"/>
                    <a:pt x="220" y="10"/>
                  </a:cubicBezTo>
                  <a:cubicBezTo>
                    <a:pt x="212" y="12"/>
                    <a:pt x="203" y="13"/>
                    <a:pt x="195" y="15"/>
                  </a:cubicBezTo>
                  <a:cubicBezTo>
                    <a:pt x="186" y="17"/>
                    <a:pt x="176" y="19"/>
                    <a:pt x="167" y="21"/>
                  </a:cubicBezTo>
                  <a:cubicBezTo>
                    <a:pt x="158" y="24"/>
                    <a:pt x="149" y="26"/>
                    <a:pt x="139" y="29"/>
                  </a:cubicBezTo>
                  <a:cubicBezTo>
                    <a:pt x="130" y="32"/>
                    <a:pt x="121" y="35"/>
                    <a:pt x="112" y="38"/>
                  </a:cubicBezTo>
                  <a:cubicBezTo>
                    <a:pt x="108" y="40"/>
                    <a:pt x="103" y="42"/>
                    <a:pt x="99" y="43"/>
                  </a:cubicBezTo>
                  <a:cubicBezTo>
                    <a:pt x="95" y="45"/>
                    <a:pt x="90" y="47"/>
                    <a:pt x="86" y="49"/>
                  </a:cubicBezTo>
                  <a:cubicBezTo>
                    <a:pt x="78" y="53"/>
                    <a:pt x="70" y="56"/>
                    <a:pt x="63" y="60"/>
                  </a:cubicBezTo>
                  <a:cubicBezTo>
                    <a:pt x="55" y="64"/>
                    <a:pt x="48" y="67"/>
                    <a:pt x="42" y="71"/>
                  </a:cubicBezTo>
                  <a:cubicBezTo>
                    <a:pt x="16" y="85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5"/>
                    <a:pt x="0" y="9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05"/>
            <p:cNvSpPr/>
            <p:nvPr/>
          </p:nvSpPr>
          <p:spPr bwMode="auto">
            <a:xfrm>
              <a:off x="2310892" y="1064473"/>
              <a:ext cx="946150" cy="2463800"/>
            </a:xfrm>
            <a:custGeom>
              <a:avLst/>
              <a:gdLst>
                <a:gd name="T0" fmla="*/ 0 w 222"/>
                <a:gd name="T1" fmla="*/ 579 h 579"/>
                <a:gd name="T2" fmla="*/ 3 w 222"/>
                <a:gd name="T3" fmla="*/ 573 h 579"/>
                <a:gd name="T4" fmla="*/ 10 w 222"/>
                <a:gd name="T5" fmla="*/ 554 h 579"/>
                <a:gd name="T6" fmla="*/ 21 w 222"/>
                <a:gd name="T7" fmla="*/ 526 h 579"/>
                <a:gd name="T8" fmla="*/ 37 w 222"/>
                <a:gd name="T9" fmla="*/ 489 h 579"/>
                <a:gd name="T10" fmla="*/ 56 w 222"/>
                <a:gd name="T11" fmla="*/ 446 h 579"/>
                <a:gd name="T12" fmla="*/ 78 w 222"/>
                <a:gd name="T13" fmla="*/ 398 h 579"/>
                <a:gd name="T14" fmla="*/ 102 w 222"/>
                <a:gd name="T15" fmla="*/ 348 h 579"/>
                <a:gd name="T16" fmla="*/ 114 w 222"/>
                <a:gd name="T17" fmla="*/ 322 h 579"/>
                <a:gd name="T18" fmla="*/ 126 w 222"/>
                <a:gd name="T19" fmla="*/ 295 h 579"/>
                <a:gd name="T20" fmla="*/ 137 w 222"/>
                <a:gd name="T21" fmla="*/ 268 h 579"/>
                <a:gd name="T22" fmla="*/ 148 w 222"/>
                <a:gd name="T23" fmla="*/ 242 h 579"/>
                <a:gd name="T24" fmla="*/ 158 w 222"/>
                <a:gd name="T25" fmla="*/ 215 h 579"/>
                <a:gd name="T26" fmla="*/ 167 w 222"/>
                <a:gd name="T27" fmla="*/ 189 h 579"/>
                <a:gd name="T28" fmla="*/ 176 w 222"/>
                <a:gd name="T29" fmla="*/ 164 h 579"/>
                <a:gd name="T30" fmla="*/ 183 w 222"/>
                <a:gd name="T31" fmla="*/ 139 h 579"/>
                <a:gd name="T32" fmla="*/ 196 w 222"/>
                <a:gd name="T33" fmla="*/ 94 h 579"/>
                <a:gd name="T34" fmla="*/ 207 w 222"/>
                <a:gd name="T35" fmla="*/ 56 h 579"/>
                <a:gd name="T36" fmla="*/ 215 w 222"/>
                <a:gd name="T37" fmla="*/ 26 h 579"/>
                <a:gd name="T38" fmla="*/ 222 w 222"/>
                <a:gd name="T39" fmla="*/ 0 h 579"/>
                <a:gd name="T40" fmla="*/ 222 w 222"/>
                <a:gd name="T41" fmla="*/ 0 h 579"/>
                <a:gd name="T42" fmla="*/ 216 w 222"/>
                <a:gd name="T43" fmla="*/ 26 h 579"/>
                <a:gd name="T44" fmla="*/ 208 w 222"/>
                <a:gd name="T45" fmla="*/ 56 h 579"/>
                <a:gd name="T46" fmla="*/ 198 w 222"/>
                <a:gd name="T47" fmla="*/ 94 h 579"/>
                <a:gd name="T48" fmla="*/ 185 w 222"/>
                <a:gd name="T49" fmla="*/ 139 h 579"/>
                <a:gd name="T50" fmla="*/ 178 w 222"/>
                <a:gd name="T51" fmla="*/ 164 h 579"/>
                <a:gd name="T52" fmla="*/ 169 w 222"/>
                <a:gd name="T53" fmla="*/ 190 h 579"/>
                <a:gd name="T54" fmla="*/ 161 w 222"/>
                <a:gd name="T55" fmla="*/ 216 h 579"/>
                <a:gd name="T56" fmla="*/ 151 w 222"/>
                <a:gd name="T57" fmla="*/ 243 h 579"/>
                <a:gd name="T58" fmla="*/ 140 w 222"/>
                <a:gd name="T59" fmla="*/ 270 h 579"/>
                <a:gd name="T60" fmla="*/ 129 w 222"/>
                <a:gd name="T61" fmla="*/ 296 h 579"/>
                <a:gd name="T62" fmla="*/ 117 w 222"/>
                <a:gd name="T63" fmla="*/ 323 h 579"/>
                <a:gd name="T64" fmla="*/ 105 w 222"/>
                <a:gd name="T65" fmla="*/ 349 h 579"/>
                <a:gd name="T66" fmla="*/ 81 w 222"/>
                <a:gd name="T67" fmla="*/ 400 h 579"/>
                <a:gd name="T68" fmla="*/ 59 w 222"/>
                <a:gd name="T69" fmla="*/ 448 h 579"/>
                <a:gd name="T70" fmla="*/ 39 w 222"/>
                <a:gd name="T71" fmla="*/ 491 h 579"/>
                <a:gd name="T72" fmla="*/ 23 w 222"/>
                <a:gd name="T73" fmla="*/ 527 h 579"/>
                <a:gd name="T74" fmla="*/ 11 w 222"/>
                <a:gd name="T75" fmla="*/ 555 h 579"/>
                <a:gd name="T76" fmla="*/ 3 w 222"/>
                <a:gd name="T77" fmla="*/ 573 h 579"/>
                <a:gd name="T78" fmla="*/ 0 w 222"/>
                <a:gd name="T7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579">
                  <a:moveTo>
                    <a:pt x="0" y="579"/>
                  </a:moveTo>
                  <a:cubicBezTo>
                    <a:pt x="0" y="579"/>
                    <a:pt x="1" y="577"/>
                    <a:pt x="3" y="573"/>
                  </a:cubicBezTo>
                  <a:cubicBezTo>
                    <a:pt x="4" y="569"/>
                    <a:pt x="7" y="562"/>
                    <a:pt x="10" y="554"/>
                  </a:cubicBezTo>
                  <a:cubicBezTo>
                    <a:pt x="13" y="546"/>
                    <a:pt x="17" y="537"/>
                    <a:pt x="21" y="526"/>
                  </a:cubicBezTo>
                  <a:cubicBezTo>
                    <a:pt x="26" y="515"/>
                    <a:pt x="31" y="503"/>
                    <a:pt x="37" y="489"/>
                  </a:cubicBezTo>
                  <a:cubicBezTo>
                    <a:pt x="43" y="476"/>
                    <a:pt x="49" y="461"/>
                    <a:pt x="56" y="446"/>
                  </a:cubicBezTo>
                  <a:cubicBezTo>
                    <a:pt x="62" y="431"/>
                    <a:pt x="70" y="415"/>
                    <a:pt x="78" y="398"/>
                  </a:cubicBezTo>
                  <a:cubicBezTo>
                    <a:pt x="85" y="382"/>
                    <a:pt x="93" y="365"/>
                    <a:pt x="102" y="348"/>
                  </a:cubicBezTo>
                  <a:cubicBezTo>
                    <a:pt x="106" y="339"/>
                    <a:pt x="110" y="330"/>
                    <a:pt x="114" y="322"/>
                  </a:cubicBezTo>
                  <a:cubicBezTo>
                    <a:pt x="118" y="313"/>
                    <a:pt x="122" y="304"/>
                    <a:pt x="126" y="295"/>
                  </a:cubicBezTo>
                  <a:cubicBezTo>
                    <a:pt x="130" y="286"/>
                    <a:pt x="134" y="277"/>
                    <a:pt x="137" y="268"/>
                  </a:cubicBezTo>
                  <a:cubicBezTo>
                    <a:pt x="141" y="259"/>
                    <a:pt x="145" y="250"/>
                    <a:pt x="148" y="242"/>
                  </a:cubicBezTo>
                  <a:cubicBezTo>
                    <a:pt x="151" y="233"/>
                    <a:pt x="155" y="224"/>
                    <a:pt x="158" y="215"/>
                  </a:cubicBezTo>
                  <a:cubicBezTo>
                    <a:pt x="161" y="206"/>
                    <a:pt x="164" y="198"/>
                    <a:pt x="167" y="189"/>
                  </a:cubicBezTo>
                  <a:cubicBezTo>
                    <a:pt x="170" y="180"/>
                    <a:pt x="173" y="172"/>
                    <a:pt x="176" y="164"/>
                  </a:cubicBezTo>
                  <a:cubicBezTo>
                    <a:pt x="178" y="155"/>
                    <a:pt x="181" y="147"/>
                    <a:pt x="183" y="139"/>
                  </a:cubicBezTo>
                  <a:cubicBezTo>
                    <a:pt x="188" y="123"/>
                    <a:pt x="192" y="108"/>
                    <a:pt x="196" y="94"/>
                  </a:cubicBezTo>
                  <a:cubicBezTo>
                    <a:pt x="200" y="80"/>
                    <a:pt x="204" y="67"/>
                    <a:pt x="207" y="56"/>
                  </a:cubicBezTo>
                  <a:cubicBezTo>
                    <a:pt x="210" y="44"/>
                    <a:pt x="213" y="34"/>
                    <a:pt x="215" y="26"/>
                  </a:cubicBezTo>
                  <a:cubicBezTo>
                    <a:pt x="220" y="9"/>
                    <a:pt x="222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0"/>
                    <a:pt x="220" y="10"/>
                    <a:pt x="216" y="26"/>
                  </a:cubicBezTo>
                  <a:cubicBezTo>
                    <a:pt x="214" y="34"/>
                    <a:pt x="211" y="44"/>
                    <a:pt x="208" y="56"/>
                  </a:cubicBezTo>
                  <a:cubicBezTo>
                    <a:pt x="205" y="67"/>
                    <a:pt x="201" y="80"/>
                    <a:pt x="198" y="94"/>
                  </a:cubicBezTo>
                  <a:cubicBezTo>
                    <a:pt x="194" y="108"/>
                    <a:pt x="189" y="123"/>
                    <a:pt x="185" y="139"/>
                  </a:cubicBezTo>
                  <a:cubicBezTo>
                    <a:pt x="183" y="147"/>
                    <a:pt x="180" y="156"/>
                    <a:pt x="178" y="164"/>
                  </a:cubicBezTo>
                  <a:cubicBezTo>
                    <a:pt x="175" y="172"/>
                    <a:pt x="172" y="181"/>
                    <a:pt x="169" y="190"/>
                  </a:cubicBezTo>
                  <a:cubicBezTo>
                    <a:pt x="167" y="198"/>
                    <a:pt x="164" y="207"/>
                    <a:pt x="161" y="216"/>
                  </a:cubicBezTo>
                  <a:cubicBezTo>
                    <a:pt x="157" y="225"/>
                    <a:pt x="154" y="234"/>
                    <a:pt x="151" y="243"/>
                  </a:cubicBezTo>
                  <a:cubicBezTo>
                    <a:pt x="147" y="252"/>
                    <a:pt x="144" y="261"/>
                    <a:pt x="140" y="270"/>
                  </a:cubicBezTo>
                  <a:cubicBezTo>
                    <a:pt x="136" y="278"/>
                    <a:pt x="133" y="287"/>
                    <a:pt x="129" y="296"/>
                  </a:cubicBezTo>
                  <a:cubicBezTo>
                    <a:pt x="125" y="305"/>
                    <a:pt x="121" y="314"/>
                    <a:pt x="117" y="323"/>
                  </a:cubicBezTo>
                  <a:cubicBezTo>
                    <a:pt x="113" y="332"/>
                    <a:pt x="109" y="341"/>
                    <a:pt x="105" y="349"/>
                  </a:cubicBezTo>
                  <a:cubicBezTo>
                    <a:pt x="97" y="367"/>
                    <a:pt x="89" y="384"/>
                    <a:pt x="81" y="400"/>
                  </a:cubicBezTo>
                  <a:cubicBezTo>
                    <a:pt x="74" y="417"/>
                    <a:pt x="66" y="433"/>
                    <a:pt x="59" y="448"/>
                  </a:cubicBezTo>
                  <a:cubicBezTo>
                    <a:pt x="52" y="463"/>
                    <a:pt x="45" y="477"/>
                    <a:pt x="39" y="491"/>
                  </a:cubicBezTo>
                  <a:cubicBezTo>
                    <a:pt x="34" y="504"/>
                    <a:pt x="28" y="516"/>
                    <a:pt x="23" y="527"/>
                  </a:cubicBezTo>
                  <a:cubicBezTo>
                    <a:pt x="19" y="538"/>
                    <a:pt x="14" y="547"/>
                    <a:pt x="11" y="555"/>
                  </a:cubicBezTo>
                  <a:cubicBezTo>
                    <a:pt x="8" y="563"/>
                    <a:pt x="5" y="569"/>
                    <a:pt x="3" y="573"/>
                  </a:cubicBezTo>
                  <a:cubicBezTo>
                    <a:pt x="1" y="577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 rot="19326512">
            <a:off x="10506030" y="5274796"/>
            <a:ext cx="992188" cy="1250951"/>
            <a:chOff x="5491163" y="2692400"/>
            <a:chExt cx="992188" cy="1250951"/>
          </a:xfrm>
        </p:grpSpPr>
        <p:sp>
          <p:nvSpPr>
            <p:cNvPr id="251" name="Freeform 219"/>
            <p:cNvSpPr/>
            <p:nvPr/>
          </p:nvSpPr>
          <p:spPr bwMode="auto">
            <a:xfrm>
              <a:off x="5491163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3" name="组合 262"/>
          <p:cNvGrpSpPr/>
          <p:nvPr/>
        </p:nvGrpSpPr>
        <p:grpSpPr>
          <a:xfrm rot="6990117">
            <a:off x="11369367" y="-219071"/>
            <a:ext cx="1298576" cy="1169988"/>
            <a:chOff x="5521325" y="3009900"/>
            <a:chExt cx="1298576" cy="1169988"/>
          </a:xfrm>
        </p:grpSpPr>
        <p:sp>
          <p:nvSpPr>
            <p:cNvPr id="264" name="Freeform 5"/>
            <p:cNvSpPr/>
            <p:nvPr/>
          </p:nvSpPr>
          <p:spPr bwMode="auto">
            <a:xfrm>
              <a:off x="5640388" y="3009900"/>
              <a:ext cx="1179513" cy="1017588"/>
            </a:xfrm>
            <a:custGeom>
              <a:avLst/>
              <a:gdLst>
                <a:gd name="T0" fmla="*/ 29 w 276"/>
                <a:gd name="T1" fmla="*/ 228 h 238"/>
                <a:gd name="T2" fmla="*/ 12 w 276"/>
                <a:gd name="T3" fmla="*/ 192 h 238"/>
                <a:gd name="T4" fmla="*/ 25 w 276"/>
                <a:gd name="T5" fmla="*/ 192 h 238"/>
                <a:gd name="T6" fmla="*/ 34 w 276"/>
                <a:gd name="T7" fmla="*/ 151 h 238"/>
                <a:gd name="T8" fmla="*/ 55 w 276"/>
                <a:gd name="T9" fmla="*/ 155 h 238"/>
                <a:gd name="T10" fmla="*/ 55 w 276"/>
                <a:gd name="T11" fmla="*/ 116 h 238"/>
                <a:gd name="T12" fmla="*/ 60 w 276"/>
                <a:gd name="T13" fmla="*/ 78 h 238"/>
                <a:gd name="T14" fmla="*/ 79 w 276"/>
                <a:gd name="T15" fmla="*/ 92 h 238"/>
                <a:gd name="T16" fmla="*/ 109 w 276"/>
                <a:gd name="T17" fmla="*/ 42 h 238"/>
                <a:gd name="T18" fmla="*/ 139 w 276"/>
                <a:gd name="T19" fmla="*/ 17 h 238"/>
                <a:gd name="T20" fmla="*/ 145 w 276"/>
                <a:gd name="T21" fmla="*/ 35 h 238"/>
                <a:gd name="T22" fmla="*/ 189 w 276"/>
                <a:gd name="T23" fmla="*/ 1 h 238"/>
                <a:gd name="T24" fmla="*/ 205 w 276"/>
                <a:gd name="T25" fmla="*/ 25 h 238"/>
                <a:gd name="T26" fmla="*/ 233 w 276"/>
                <a:gd name="T27" fmla="*/ 8 h 238"/>
                <a:gd name="T28" fmla="*/ 241 w 276"/>
                <a:gd name="T29" fmla="*/ 20 h 238"/>
                <a:gd name="T30" fmla="*/ 270 w 276"/>
                <a:gd name="T31" fmla="*/ 19 h 238"/>
                <a:gd name="T32" fmla="*/ 260 w 276"/>
                <a:gd name="T33" fmla="*/ 51 h 238"/>
                <a:gd name="T34" fmla="*/ 275 w 276"/>
                <a:gd name="T35" fmla="*/ 61 h 238"/>
                <a:gd name="T36" fmla="*/ 247 w 276"/>
                <a:gd name="T37" fmla="*/ 87 h 238"/>
                <a:gd name="T38" fmla="*/ 271 w 276"/>
                <a:gd name="T39" fmla="*/ 115 h 238"/>
                <a:gd name="T40" fmla="*/ 226 w 276"/>
                <a:gd name="T41" fmla="*/ 141 h 238"/>
                <a:gd name="T42" fmla="*/ 235 w 276"/>
                <a:gd name="T43" fmla="*/ 166 h 238"/>
                <a:gd name="T44" fmla="*/ 168 w 276"/>
                <a:gd name="T45" fmla="*/ 178 h 238"/>
                <a:gd name="T46" fmla="*/ 160 w 276"/>
                <a:gd name="T47" fmla="*/ 207 h 238"/>
                <a:gd name="T48" fmla="*/ 107 w 276"/>
                <a:gd name="T49" fmla="*/ 204 h 238"/>
                <a:gd name="T50" fmla="*/ 107 w 276"/>
                <a:gd name="T51" fmla="*/ 228 h 238"/>
                <a:gd name="T52" fmla="*/ 63 w 276"/>
                <a:gd name="T53" fmla="*/ 223 h 238"/>
                <a:gd name="T54" fmla="*/ 48 w 276"/>
                <a:gd name="T55" fmla="*/ 236 h 238"/>
                <a:gd name="T56" fmla="*/ 29 w 276"/>
                <a:gd name="T57" fmla="*/ 2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6" h="238">
                  <a:moveTo>
                    <a:pt x="29" y="228"/>
                  </a:moveTo>
                  <a:cubicBezTo>
                    <a:pt x="29" y="228"/>
                    <a:pt x="0" y="201"/>
                    <a:pt x="12" y="192"/>
                  </a:cubicBezTo>
                  <a:cubicBezTo>
                    <a:pt x="24" y="184"/>
                    <a:pt x="25" y="197"/>
                    <a:pt x="25" y="192"/>
                  </a:cubicBezTo>
                  <a:cubicBezTo>
                    <a:pt x="25" y="188"/>
                    <a:pt x="19" y="156"/>
                    <a:pt x="34" y="151"/>
                  </a:cubicBezTo>
                  <a:cubicBezTo>
                    <a:pt x="48" y="147"/>
                    <a:pt x="48" y="161"/>
                    <a:pt x="55" y="155"/>
                  </a:cubicBezTo>
                  <a:cubicBezTo>
                    <a:pt x="63" y="149"/>
                    <a:pt x="60" y="134"/>
                    <a:pt x="55" y="116"/>
                  </a:cubicBezTo>
                  <a:cubicBezTo>
                    <a:pt x="51" y="98"/>
                    <a:pt x="49" y="79"/>
                    <a:pt x="60" y="78"/>
                  </a:cubicBezTo>
                  <a:cubicBezTo>
                    <a:pt x="70" y="77"/>
                    <a:pt x="72" y="89"/>
                    <a:pt x="79" y="92"/>
                  </a:cubicBezTo>
                  <a:cubicBezTo>
                    <a:pt x="85" y="95"/>
                    <a:pt x="97" y="64"/>
                    <a:pt x="109" y="42"/>
                  </a:cubicBezTo>
                  <a:cubicBezTo>
                    <a:pt x="121" y="19"/>
                    <a:pt x="134" y="14"/>
                    <a:pt x="139" y="17"/>
                  </a:cubicBezTo>
                  <a:cubicBezTo>
                    <a:pt x="144" y="20"/>
                    <a:pt x="138" y="37"/>
                    <a:pt x="145" y="35"/>
                  </a:cubicBezTo>
                  <a:cubicBezTo>
                    <a:pt x="162" y="33"/>
                    <a:pt x="175" y="0"/>
                    <a:pt x="189" y="1"/>
                  </a:cubicBezTo>
                  <a:cubicBezTo>
                    <a:pt x="204" y="3"/>
                    <a:pt x="198" y="23"/>
                    <a:pt x="205" y="25"/>
                  </a:cubicBezTo>
                  <a:cubicBezTo>
                    <a:pt x="212" y="26"/>
                    <a:pt x="228" y="7"/>
                    <a:pt x="233" y="8"/>
                  </a:cubicBezTo>
                  <a:cubicBezTo>
                    <a:pt x="238" y="10"/>
                    <a:pt x="235" y="18"/>
                    <a:pt x="241" y="20"/>
                  </a:cubicBezTo>
                  <a:cubicBezTo>
                    <a:pt x="247" y="23"/>
                    <a:pt x="264" y="7"/>
                    <a:pt x="270" y="19"/>
                  </a:cubicBezTo>
                  <a:cubicBezTo>
                    <a:pt x="276" y="31"/>
                    <a:pt x="260" y="42"/>
                    <a:pt x="260" y="51"/>
                  </a:cubicBezTo>
                  <a:cubicBezTo>
                    <a:pt x="260" y="59"/>
                    <a:pt x="275" y="52"/>
                    <a:pt x="275" y="61"/>
                  </a:cubicBezTo>
                  <a:cubicBezTo>
                    <a:pt x="275" y="70"/>
                    <a:pt x="248" y="79"/>
                    <a:pt x="247" y="87"/>
                  </a:cubicBezTo>
                  <a:cubicBezTo>
                    <a:pt x="247" y="95"/>
                    <a:pt x="276" y="97"/>
                    <a:pt x="271" y="115"/>
                  </a:cubicBezTo>
                  <a:cubicBezTo>
                    <a:pt x="266" y="132"/>
                    <a:pt x="226" y="132"/>
                    <a:pt x="226" y="141"/>
                  </a:cubicBezTo>
                  <a:cubicBezTo>
                    <a:pt x="226" y="150"/>
                    <a:pt x="249" y="154"/>
                    <a:pt x="235" y="166"/>
                  </a:cubicBezTo>
                  <a:cubicBezTo>
                    <a:pt x="222" y="178"/>
                    <a:pt x="174" y="167"/>
                    <a:pt x="168" y="178"/>
                  </a:cubicBezTo>
                  <a:cubicBezTo>
                    <a:pt x="162" y="188"/>
                    <a:pt x="180" y="203"/>
                    <a:pt x="160" y="207"/>
                  </a:cubicBezTo>
                  <a:cubicBezTo>
                    <a:pt x="139" y="210"/>
                    <a:pt x="114" y="195"/>
                    <a:pt x="107" y="204"/>
                  </a:cubicBezTo>
                  <a:cubicBezTo>
                    <a:pt x="101" y="213"/>
                    <a:pt x="121" y="224"/>
                    <a:pt x="107" y="228"/>
                  </a:cubicBezTo>
                  <a:cubicBezTo>
                    <a:pt x="92" y="232"/>
                    <a:pt x="72" y="219"/>
                    <a:pt x="63" y="223"/>
                  </a:cubicBezTo>
                  <a:cubicBezTo>
                    <a:pt x="54" y="226"/>
                    <a:pt x="57" y="238"/>
                    <a:pt x="48" y="236"/>
                  </a:cubicBezTo>
                  <a:cubicBezTo>
                    <a:pt x="38" y="235"/>
                    <a:pt x="29" y="228"/>
                    <a:pt x="29" y="228"/>
                  </a:cubicBezTo>
                  <a:close/>
                </a:path>
              </a:pathLst>
            </a:custGeom>
            <a:solidFill>
              <a:srgbClr val="81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"/>
            <p:cNvSpPr/>
            <p:nvPr/>
          </p:nvSpPr>
          <p:spPr bwMode="auto">
            <a:xfrm>
              <a:off x="5521325" y="3659188"/>
              <a:ext cx="581025" cy="520700"/>
            </a:xfrm>
            <a:custGeom>
              <a:avLst/>
              <a:gdLst>
                <a:gd name="T0" fmla="*/ 136 w 136"/>
                <a:gd name="T1" fmla="*/ 1 h 122"/>
                <a:gd name="T2" fmla="*/ 134 w 136"/>
                <a:gd name="T3" fmla="*/ 2 h 122"/>
                <a:gd name="T4" fmla="*/ 129 w 136"/>
                <a:gd name="T5" fmla="*/ 6 h 122"/>
                <a:gd name="T6" fmla="*/ 114 w 136"/>
                <a:gd name="T7" fmla="*/ 19 h 122"/>
                <a:gd name="T8" fmla="*/ 92 w 136"/>
                <a:gd name="T9" fmla="*/ 38 h 122"/>
                <a:gd name="T10" fmla="*/ 67 w 136"/>
                <a:gd name="T11" fmla="*/ 61 h 122"/>
                <a:gd name="T12" fmla="*/ 55 w 136"/>
                <a:gd name="T13" fmla="*/ 72 h 122"/>
                <a:gd name="T14" fmla="*/ 43 w 136"/>
                <a:gd name="T15" fmla="*/ 83 h 122"/>
                <a:gd name="T16" fmla="*/ 37 w 136"/>
                <a:gd name="T17" fmla="*/ 88 h 122"/>
                <a:gd name="T18" fmla="*/ 32 w 136"/>
                <a:gd name="T19" fmla="*/ 94 h 122"/>
                <a:gd name="T20" fmla="*/ 22 w 136"/>
                <a:gd name="T21" fmla="*/ 103 h 122"/>
                <a:gd name="T22" fmla="*/ 13 w 136"/>
                <a:gd name="T23" fmla="*/ 111 h 122"/>
                <a:gd name="T24" fmla="*/ 6 w 136"/>
                <a:gd name="T25" fmla="*/ 117 h 122"/>
                <a:gd name="T26" fmla="*/ 0 w 136"/>
                <a:gd name="T27" fmla="*/ 122 h 122"/>
                <a:gd name="T28" fmla="*/ 0 w 136"/>
                <a:gd name="T29" fmla="*/ 122 h 122"/>
                <a:gd name="T30" fmla="*/ 0 w 136"/>
                <a:gd name="T31" fmla="*/ 121 h 122"/>
                <a:gd name="T32" fmla="*/ 4 w 136"/>
                <a:gd name="T33" fmla="*/ 115 h 122"/>
                <a:gd name="T34" fmla="*/ 10 w 136"/>
                <a:gd name="T35" fmla="*/ 107 h 122"/>
                <a:gd name="T36" fmla="*/ 17 w 136"/>
                <a:gd name="T37" fmla="*/ 99 h 122"/>
                <a:gd name="T38" fmla="*/ 26 w 136"/>
                <a:gd name="T39" fmla="*/ 88 h 122"/>
                <a:gd name="T40" fmla="*/ 31 w 136"/>
                <a:gd name="T41" fmla="*/ 83 h 122"/>
                <a:gd name="T42" fmla="*/ 37 w 136"/>
                <a:gd name="T43" fmla="*/ 77 h 122"/>
                <a:gd name="T44" fmla="*/ 50 w 136"/>
                <a:gd name="T45" fmla="*/ 66 h 122"/>
                <a:gd name="T46" fmla="*/ 63 w 136"/>
                <a:gd name="T47" fmla="*/ 56 h 122"/>
                <a:gd name="T48" fmla="*/ 112 w 136"/>
                <a:gd name="T49" fmla="*/ 17 h 122"/>
                <a:gd name="T50" fmla="*/ 129 w 136"/>
                <a:gd name="T51" fmla="*/ 5 h 122"/>
                <a:gd name="T52" fmla="*/ 133 w 136"/>
                <a:gd name="T53" fmla="*/ 1 h 122"/>
                <a:gd name="T54" fmla="*/ 135 w 136"/>
                <a:gd name="T55" fmla="*/ 0 h 122"/>
                <a:gd name="T56" fmla="*/ 136 w 136"/>
                <a:gd name="T57" fmla="*/ 0 h 122"/>
                <a:gd name="T58" fmla="*/ 136 w 136"/>
                <a:gd name="T59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122">
                  <a:moveTo>
                    <a:pt x="136" y="1"/>
                  </a:moveTo>
                  <a:cubicBezTo>
                    <a:pt x="136" y="1"/>
                    <a:pt x="135" y="1"/>
                    <a:pt x="134" y="2"/>
                  </a:cubicBezTo>
                  <a:cubicBezTo>
                    <a:pt x="133" y="3"/>
                    <a:pt x="131" y="4"/>
                    <a:pt x="129" y="6"/>
                  </a:cubicBezTo>
                  <a:cubicBezTo>
                    <a:pt x="126" y="9"/>
                    <a:pt x="120" y="13"/>
                    <a:pt x="114" y="19"/>
                  </a:cubicBezTo>
                  <a:cubicBezTo>
                    <a:pt x="108" y="25"/>
                    <a:pt x="100" y="31"/>
                    <a:pt x="92" y="38"/>
                  </a:cubicBezTo>
                  <a:cubicBezTo>
                    <a:pt x="84" y="45"/>
                    <a:pt x="76" y="53"/>
                    <a:pt x="67" y="61"/>
                  </a:cubicBezTo>
                  <a:cubicBezTo>
                    <a:pt x="63" y="64"/>
                    <a:pt x="59" y="68"/>
                    <a:pt x="55" y="72"/>
                  </a:cubicBezTo>
                  <a:cubicBezTo>
                    <a:pt x="51" y="76"/>
                    <a:pt x="47" y="80"/>
                    <a:pt x="43" y="83"/>
                  </a:cubicBezTo>
                  <a:cubicBezTo>
                    <a:pt x="41" y="85"/>
                    <a:pt x="39" y="87"/>
                    <a:pt x="37" y="88"/>
                  </a:cubicBezTo>
                  <a:cubicBezTo>
                    <a:pt x="35" y="90"/>
                    <a:pt x="34" y="92"/>
                    <a:pt x="32" y="94"/>
                  </a:cubicBezTo>
                  <a:cubicBezTo>
                    <a:pt x="28" y="97"/>
                    <a:pt x="25" y="100"/>
                    <a:pt x="22" y="103"/>
                  </a:cubicBezTo>
                  <a:cubicBezTo>
                    <a:pt x="18" y="106"/>
                    <a:pt x="16" y="108"/>
                    <a:pt x="13" y="111"/>
                  </a:cubicBezTo>
                  <a:cubicBezTo>
                    <a:pt x="10" y="113"/>
                    <a:pt x="8" y="115"/>
                    <a:pt x="6" y="117"/>
                  </a:cubicBezTo>
                  <a:cubicBezTo>
                    <a:pt x="2" y="120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1"/>
                    <a:pt x="0" y="121"/>
                  </a:cubicBezTo>
                  <a:cubicBezTo>
                    <a:pt x="0" y="121"/>
                    <a:pt x="1" y="119"/>
                    <a:pt x="4" y="115"/>
                  </a:cubicBezTo>
                  <a:cubicBezTo>
                    <a:pt x="6" y="113"/>
                    <a:pt x="7" y="110"/>
                    <a:pt x="10" y="107"/>
                  </a:cubicBezTo>
                  <a:cubicBezTo>
                    <a:pt x="12" y="105"/>
                    <a:pt x="14" y="102"/>
                    <a:pt x="17" y="99"/>
                  </a:cubicBezTo>
                  <a:cubicBezTo>
                    <a:pt x="20" y="95"/>
                    <a:pt x="23" y="92"/>
                    <a:pt x="26" y="88"/>
                  </a:cubicBezTo>
                  <a:cubicBezTo>
                    <a:pt x="28" y="86"/>
                    <a:pt x="30" y="85"/>
                    <a:pt x="31" y="83"/>
                  </a:cubicBezTo>
                  <a:cubicBezTo>
                    <a:pt x="33" y="81"/>
                    <a:pt x="35" y="79"/>
                    <a:pt x="37" y="77"/>
                  </a:cubicBezTo>
                  <a:cubicBezTo>
                    <a:pt x="41" y="73"/>
                    <a:pt x="45" y="70"/>
                    <a:pt x="50" y="66"/>
                  </a:cubicBezTo>
                  <a:cubicBezTo>
                    <a:pt x="54" y="63"/>
                    <a:pt x="59" y="59"/>
                    <a:pt x="63" y="56"/>
                  </a:cubicBezTo>
                  <a:cubicBezTo>
                    <a:pt x="81" y="41"/>
                    <a:pt x="99" y="27"/>
                    <a:pt x="112" y="17"/>
                  </a:cubicBezTo>
                  <a:cubicBezTo>
                    <a:pt x="119" y="12"/>
                    <a:pt x="125" y="7"/>
                    <a:pt x="129" y="5"/>
                  </a:cubicBezTo>
                  <a:cubicBezTo>
                    <a:pt x="131" y="3"/>
                    <a:pt x="132" y="2"/>
                    <a:pt x="133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6" y="0"/>
                    <a:pt x="136" y="0"/>
                  </a:cubicBezTo>
                  <a:cubicBezTo>
                    <a:pt x="136" y="0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2449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 rot="4608433">
            <a:off x="8986864" y="1350189"/>
            <a:ext cx="992188" cy="1250951"/>
            <a:chOff x="5491163" y="2692400"/>
            <a:chExt cx="992188" cy="1250951"/>
          </a:xfrm>
        </p:grpSpPr>
        <p:sp>
          <p:nvSpPr>
            <p:cNvPr id="267" name="Freeform 219"/>
            <p:cNvSpPr/>
            <p:nvPr/>
          </p:nvSpPr>
          <p:spPr bwMode="auto">
            <a:xfrm>
              <a:off x="5491163" y="2786063"/>
              <a:ext cx="969963" cy="1157288"/>
            </a:xfrm>
            <a:custGeom>
              <a:avLst/>
              <a:gdLst>
                <a:gd name="T0" fmla="*/ 19 w 227"/>
                <a:gd name="T1" fmla="*/ 255 h 271"/>
                <a:gd name="T2" fmla="*/ 21 w 227"/>
                <a:gd name="T3" fmla="*/ 265 h 271"/>
                <a:gd name="T4" fmla="*/ 45 w 227"/>
                <a:gd name="T5" fmla="*/ 237 h 271"/>
                <a:gd name="T6" fmla="*/ 69 w 227"/>
                <a:gd name="T7" fmla="*/ 240 h 271"/>
                <a:gd name="T8" fmla="*/ 100 w 227"/>
                <a:gd name="T9" fmla="*/ 213 h 271"/>
                <a:gd name="T10" fmla="*/ 106 w 227"/>
                <a:gd name="T11" fmla="*/ 219 h 271"/>
                <a:gd name="T12" fmla="*/ 109 w 227"/>
                <a:gd name="T13" fmla="*/ 225 h 271"/>
                <a:gd name="T14" fmla="*/ 125 w 227"/>
                <a:gd name="T15" fmla="*/ 206 h 271"/>
                <a:gd name="T16" fmla="*/ 140 w 227"/>
                <a:gd name="T17" fmla="*/ 215 h 271"/>
                <a:gd name="T18" fmla="*/ 168 w 227"/>
                <a:gd name="T19" fmla="*/ 186 h 271"/>
                <a:gd name="T20" fmla="*/ 177 w 227"/>
                <a:gd name="T21" fmla="*/ 195 h 271"/>
                <a:gd name="T22" fmla="*/ 196 w 227"/>
                <a:gd name="T23" fmla="*/ 172 h 271"/>
                <a:gd name="T24" fmla="*/ 205 w 227"/>
                <a:gd name="T25" fmla="*/ 173 h 271"/>
                <a:gd name="T26" fmla="*/ 215 w 227"/>
                <a:gd name="T27" fmla="*/ 147 h 271"/>
                <a:gd name="T28" fmla="*/ 225 w 227"/>
                <a:gd name="T29" fmla="*/ 148 h 271"/>
                <a:gd name="T30" fmla="*/ 223 w 227"/>
                <a:gd name="T31" fmla="*/ 125 h 271"/>
                <a:gd name="T32" fmla="*/ 227 w 227"/>
                <a:gd name="T33" fmla="*/ 115 h 271"/>
                <a:gd name="T34" fmla="*/ 220 w 227"/>
                <a:gd name="T35" fmla="*/ 85 h 271"/>
                <a:gd name="T36" fmla="*/ 213 w 227"/>
                <a:gd name="T37" fmla="*/ 44 h 271"/>
                <a:gd name="T38" fmla="*/ 218 w 227"/>
                <a:gd name="T39" fmla="*/ 45 h 271"/>
                <a:gd name="T40" fmla="*/ 211 w 227"/>
                <a:gd name="T41" fmla="*/ 29 h 271"/>
                <a:gd name="T42" fmla="*/ 215 w 227"/>
                <a:gd name="T43" fmla="*/ 0 h 271"/>
                <a:gd name="T44" fmla="*/ 191 w 227"/>
                <a:gd name="T45" fmla="*/ 17 h 271"/>
                <a:gd name="T46" fmla="*/ 183 w 227"/>
                <a:gd name="T47" fmla="*/ 15 h 271"/>
                <a:gd name="T48" fmla="*/ 182 w 227"/>
                <a:gd name="T49" fmla="*/ 19 h 271"/>
                <a:gd name="T50" fmla="*/ 157 w 227"/>
                <a:gd name="T51" fmla="*/ 11 h 271"/>
                <a:gd name="T52" fmla="*/ 142 w 227"/>
                <a:gd name="T53" fmla="*/ 3 h 271"/>
                <a:gd name="T54" fmla="*/ 140 w 227"/>
                <a:gd name="T55" fmla="*/ 12 h 271"/>
                <a:gd name="T56" fmla="*/ 118 w 227"/>
                <a:gd name="T57" fmla="*/ 1 h 271"/>
                <a:gd name="T58" fmla="*/ 117 w 227"/>
                <a:gd name="T59" fmla="*/ 9 h 271"/>
                <a:gd name="T60" fmla="*/ 98 w 227"/>
                <a:gd name="T61" fmla="*/ 3 h 271"/>
                <a:gd name="T62" fmla="*/ 88 w 227"/>
                <a:gd name="T63" fmla="*/ 1 h 271"/>
                <a:gd name="T64" fmla="*/ 91 w 227"/>
                <a:gd name="T65" fmla="*/ 13 h 271"/>
                <a:gd name="T66" fmla="*/ 79 w 227"/>
                <a:gd name="T67" fmla="*/ 15 h 271"/>
                <a:gd name="T68" fmla="*/ 70 w 227"/>
                <a:gd name="T69" fmla="*/ 34 h 271"/>
                <a:gd name="T70" fmla="*/ 54 w 227"/>
                <a:gd name="T71" fmla="*/ 40 h 271"/>
                <a:gd name="T72" fmla="*/ 50 w 227"/>
                <a:gd name="T73" fmla="*/ 45 h 271"/>
                <a:gd name="T74" fmla="*/ 55 w 227"/>
                <a:gd name="T75" fmla="*/ 49 h 271"/>
                <a:gd name="T76" fmla="*/ 45 w 227"/>
                <a:gd name="T77" fmla="*/ 60 h 271"/>
                <a:gd name="T78" fmla="*/ 58 w 227"/>
                <a:gd name="T79" fmla="*/ 61 h 271"/>
                <a:gd name="T80" fmla="*/ 42 w 227"/>
                <a:gd name="T81" fmla="*/ 80 h 271"/>
                <a:gd name="T82" fmla="*/ 33 w 227"/>
                <a:gd name="T83" fmla="*/ 101 h 271"/>
                <a:gd name="T84" fmla="*/ 42 w 227"/>
                <a:gd name="T85" fmla="*/ 99 h 271"/>
                <a:gd name="T86" fmla="*/ 36 w 227"/>
                <a:gd name="T87" fmla="*/ 117 h 271"/>
                <a:gd name="T88" fmla="*/ 29 w 227"/>
                <a:gd name="T89" fmla="*/ 134 h 271"/>
                <a:gd name="T90" fmla="*/ 41 w 227"/>
                <a:gd name="T91" fmla="*/ 131 h 271"/>
                <a:gd name="T92" fmla="*/ 37 w 227"/>
                <a:gd name="T93" fmla="*/ 152 h 271"/>
                <a:gd name="T94" fmla="*/ 43 w 227"/>
                <a:gd name="T95" fmla="*/ 165 h 271"/>
                <a:gd name="T96" fmla="*/ 28 w 227"/>
                <a:gd name="T97" fmla="*/ 197 h 271"/>
                <a:gd name="T98" fmla="*/ 34 w 227"/>
                <a:gd name="T99" fmla="*/ 198 h 271"/>
                <a:gd name="T100" fmla="*/ 28 w 227"/>
                <a:gd name="T101" fmla="*/ 218 h 271"/>
                <a:gd name="T102" fmla="*/ 18 w 227"/>
                <a:gd name="T103" fmla="*/ 232 h 271"/>
                <a:gd name="T104" fmla="*/ 21 w 227"/>
                <a:gd name="T105" fmla="*/ 236 h 271"/>
                <a:gd name="T106" fmla="*/ 11 w 227"/>
                <a:gd name="T107" fmla="*/ 250 h 271"/>
                <a:gd name="T108" fmla="*/ 0 w 227"/>
                <a:gd name="T109" fmla="*/ 271 h 271"/>
                <a:gd name="T110" fmla="*/ 19 w 227"/>
                <a:gd name="T111" fmla="*/ 25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71">
                  <a:moveTo>
                    <a:pt x="19" y="255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6" y="244"/>
                    <a:pt x="45" y="237"/>
                  </a:cubicBezTo>
                  <a:cubicBezTo>
                    <a:pt x="63" y="229"/>
                    <a:pt x="69" y="240"/>
                    <a:pt x="69" y="240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5" y="215"/>
                    <a:pt x="106" y="219"/>
                  </a:cubicBezTo>
                  <a:cubicBezTo>
                    <a:pt x="108" y="222"/>
                    <a:pt x="109" y="225"/>
                    <a:pt x="109" y="225"/>
                  </a:cubicBezTo>
                  <a:cubicBezTo>
                    <a:pt x="109" y="225"/>
                    <a:pt x="118" y="208"/>
                    <a:pt x="125" y="206"/>
                  </a:cubicBezTo>
                  <a:cubicBezTo>
                    <a:pt x="132" y="204"/>
                    <a:pt x="140" y="215"/>
                    <a:pt x="140" y="215"/>
                  </a:cubicBezTo>
                  <a:cubicBezTo>
                    <a:pt x="140" y="215"/>
                    <a:pt x="159" y="186"/>
                    <a:pt x="168" y="186"/>
                  </a:cubicBezTo>
                  <a:cubicBezTo>
                    <a:pt x="177" y="186"/>
                    <a:pt x="177" y="195"/>
                    <a:pt x="177" y="195"/>
                  </a:cubicBezTo>
                  <a:cubicBezTo>
                    <a:pt x="177" y="195"/>
                    <a:pt x="189" y="173"/>
                    <a:pt x="196" y="172"/>
                  </a:cubicBezTo>
                  <a:cubicBezTo>
                    <a:pt x="204" y="170"/>
                    <a:pt x="205" y="173"/>
                    <a:pt x="205" y="173"/>
                  </a:cubicBezTo>
                  <a:cubicBezTo>
                    <a:pt x="205" y="173"/>
                    <a:pt x="210" y="152"/>
                    <a:pt x="215" y="147"/>
                  </a:cubicBezTo>
                  <a:cubicBezTo>
                    <a:pt x="220" y="142"/>
                    <a:pt x="225" y="148"/>
                    <a:pt x="225" y="148"/>
                  </a:cubicBezTo>
                  <a:cubicBezTo>
                    <a:pt x="225" y="148"/>
                    <a:pt x="225" y="130"/>
                    <a:pt x="223" y="125"/>
                  </a:cubicBezTo>
                  <a:cubicBezTo>
                    <a:pt x="221" y="119"/>
                    <a:pt x="227" y="115"/>
                    <a:pt x="227" y="115"/>
                  </a:cubicBezTo>
                  <a:cubicBezTo>
                    <a:pt x="227" y="115"/>
                    <a:pt x="224" y="103"/>
                    <a:pt x="220" y="85"/>
                  </a:cubicBezTo>
                  <a:cubicBezTo>
                    <a:pt x="216" y="66"/>
                    <a:pt x="204" y="44"/>
                    <a:pt x="213" y="44"/>
                  </a:cubicBezTo>
                  <a:cubicBezTo>
                    <a:pt x="223" y="45"/>
                    <a:pt x="218" y="45"/>
                    <a:pt x="218" y="45"/>
                  </a:cubicBezTo>
                  <a:cubicBezTo>
                    <a:pt x="218" y="45"/>
                    <a:pt x="211" y="34"/>
                    <a:pt x="211" y="29"/>
                  </a:cubicBezTo>
                  <a:cubicBezTo>
                    <a:pt x="211" y="24"/>
                    <a:pt x="215" y="0"/>
                    <a:pt x="215" y="0"/>
                  </a:cubicBezTo>
                  <a:cubicBezTo>
                    <a:pt x="215" y="0"/>
                    <a:pt x="197" y="18"/>
                    <a:pt x="191" y="17"/>
                  </a:cubicBezTo>
                  <a:cubicBezTo>
                    <a:pt x="184" y="16"/>
                    <a:pt x="183" y="15"/>
                    <a:pt x="183" y="15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2" y="19"/>
                    <a:pt x="166" y="16"/>
                    <a:pt x="157" y="11"/>
                  </a:cubicBezTo>
                  <a:cubicBezTo>
                    <a:pt x="148" y="5"/>
                    <a:pt x="142" y="3"/>
                    <a:pt x="142" y="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02" y="5"/>
                    <a:pt x="98" y="3"/>
                  </a:cubicBezTo>
                  <a:cubicBezTo>
                    <a:pt x="93" y="2"/>
                    <a:pt x="88" y="1"/>
                    <a:pt x="88" y="1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85" y="13"/>
                    <a:pt x="79" y="15"/>
                  </a:cubicBezTo>
                  <a:cubicBezTo>
                    <a:pt x="72" y="18"/>
                    <a:pt x="70" y="34"/>
                    <a:pt x="70" y="34"/>
                  </a:cubicBezTo>
                  <a:cubicBezTo>
                    <a:pt x="70" y="34"/>
                    <a:pt x="56" y="37"/>
                    <a:pt x="54" y="40"/>
                  </a:cubicBezTo>
                  <a:cubicBezTo>
                    <a:pt x="52" y="42"/>
                    <a:pt x="50" y="45"/>
                    <a:pt x="50" y="45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49" y="64"/>
                    <a:pt x="42" y="80"/>
                  </a:cubicBezTo>
                  <a:cubicBezTo>
                    <a:pt x="35" y="96"/>
                    <a:pt x="33" y="101"/>
                    <a:pt x="3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39" y="105"/>
                    <a:pt x="36" y="117"/>
                  </a:cubicBezTo>
                  <a:cubicBezTo>
                    <a:pt x="32" y="129"/>
                    <a:pt x="29" y="134"/>
                    <a:pt x="29" y="134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35" y="148"/>
                    <a:pt x="37" y="152"/>
                  </a:cubicBezTo>
                  <a:cubicBezTo>
                    <a:pt x="40" y="156"/>
                    <a:pt x="45" y="157"/>
                    <a:pt x="43" y="165"/>
                  </a:cubicBezTo>
                  <a:cubicBezTo>
                    <a:pt x="40" y="172"/>
                    <a:pt x="28" y="197"/>
                    <a:pt x="28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8"/>
                    <a:pt x="35" y="209"/>
                    <a:pt x="28" y="218"/>
                  </a:cubicBezTo>
                  <a:cubicBezTo>
                    <a:pt x="21" y="227"/>
                    <a:pt x="18" y="232"/>
                    <a:pt x="18" y="232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6"/>
                    <a:pt x="17" y="241"/>
                    <a:pt x="11" y="250"/>
                  </a:cubicBezTo>
                  <a:cubicBezTo>
                    <a:pt x="6" y="259"/>
                    <a:pt x="0" y="271"/>
                    <a:pt x="0" y="271"/>
                  </a:cubicBezTo>
                  <a:cubicBezTo>
                    <a:pt x="19" y="255"/>
                    <a:pt x="19" y="255"/>
                    <a:pt x="19" y="255"/>
                  </a:cubicBezTo>
                </a:path>
              </a:pathLst>
            </a:custGeom>
            <a:solidFill>
              <a:srgbClr val="A7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20"/>
            <p:cNvSpPr/>
            <p:nvPr/>
          </p:nvSpPr>
          <p:spPr bwMode="auto">
            <a:xfrm>
              <a:off x="5491163" y="2795588"/>
              <a:ext cx="969963" cy="1147763"/>
            </a:xfrm>
            <a:custGeom>
              <a:avLst/>
              <a:gdLst>
                <a:gd name="T0" fmla="*/ 215 w 227"/>
                <a:gd name="T1" fmla="*/ 0 h 269"/>
                <a:gd name="T2" fmla="*/ 86 w 227"/>
                <a:gd name="T3" fmla="*/ 171 h 269"/>
                <a:gd name="T4" fmla="*/ 2 w 227"/>
                <a:gd name="T5" fmla="*/ 266 h 269"/>
                <a:gd name="T6" fmla="*/ 0 w 227"/>
                <a:gd name="T7" fmla="*/ 269 h 269"/>
                <a:gd name="T8" fmla="*/ 19 w 227"/>
                <a:gd name="T9" fmla="*/ 253 h 269"/>
                <a:gd name="T10" fmla="*/ 21 w 227"/>
                <a:gd name="T11" fmla="*/ 263 h 269"/>
                <a:gd name="T12" fmla="*/ 45 w 227"/>
                <a:gd name="T13" fmla="*/ 235 h 269"/>
                <a:gd name="T14" fmla="*/ 56 w 227"/>
                <a:gd name="T15" fmla="*/ 232 h 269"/>
                <a:gd name="T16" fmla="*/ 69 w 227"/>
                <a:gd name="T17" fmla="*/ 238 h 269"/>
                <a:gd name="T18" fmla="*/ 100 w 227"/>
                <a:gd name="T19" fmla="*/ 211 h 269"/>
                <a:gd name="T20" fmla="*/ 106 w 227"/>
                <a:gd name="T21" fmla="*/ 217 h 269"/>
                <a:gd name="T22" fmla="*/ 109 w 227"/>
                <a:gd name="T23" fmla="*/ 223 h 269"/>
                <a:gd name="T24" fmla="*/ 125 w 227"/>
                <a:gd name="T25" fmla="*/ 204 h 269"/>
                <a:gd name="T26" fmla="*/ 127 w 227"/>
                <a:gd name="T27" fmla="*/ 204 h 269"/>
                <a:gd name="T28" fmla="*/ 140 w 227"/>
                <a:gd name="T29" fmla="*/ 213 h 269"/>
                <a:gd name="T30" fmla="*/ 168 w 227"/>
                <a:gd name="T31" fmla="*/ 184 h 269"/>
                <a:gd name="T32" fmla="*/ 168 w 227"/>
                <a:gd name="T33" fmla="*/ 184 h 269"/>
                <a:gd name="T34" fmla="*/ 177 w 227"/>
                <a:gd name="T35" fmla="*/ 193 h 269"/>
                <a:gd name="T36" fmla="*/ 177 w 227"/>
                <a:gd name="T37" fmla="*/ 193 h 269"/>
                <a:gd name="T38" fmla="*/ 196 w 227"/>
                <a:gd name="T39" fmla="*/ 170 h 269"/>
                <a:gd name="T40" fmla="*/ 200 w 227"/>
                <a:gd name="T41" fmla="*/ 169 h 269"/>
                <a:gd name="T42" fmla="*/ 205 w 227"/>
                <a:gd name="T43" fmla="*/ 171 h 269"/>
                <a:gd name="T44" fmla="*/ 215 w 227"/>
                <a:gd name="T45" fmla="*/ 145 h 269"/>
                <a:gd name="T46" fmla="*/ 219 w 227"/>
                <a:gd name="T47" fmla="*/ 143 h 269"/>
                <a:gd name="T48" fmla="*/ 225 w 227"/>
                <a:gd name="T49" fmla="*/ 146 h 269"/>
                <a:gd name="T50" fmla="*/ 225 w 227"/>
                <a:gd name="T51" fmla="*/ 140 h 269"/>
                <a:gd name="T52" fmla="*/ 223 w 227"/>
                <a:gd name="T53" fmla="*/ 123 h 269"/>
                <a:gd name="T54" fmla="*/ 223 w 227"/>
                <a:gd name="T55" fmla="*/ 120 h 269"/>
                <a:gd name="T56" fmla="*/ 227 w 227"/>
                <a:gd name="T57" fmla="*/ 113 h 269"/>
                <a:gd name="T58" fmla="*/ 220 w 227"/>
                <a:gd name="T59" fmla="*/ 83 h 269"/>
                <a:gd name="T60" fmla="*/ 210 w 227"/>
                <a:gd name="T61" fmla="*/ 46 h 269"/>
                <a:gd name="T62" fmla="*/ 213 w 227"/>
                <a:gd name="T63" fmla="*/ 42 h 269"/>
                <a:gd name="T64" fmla="*/ 213 w 227"/>
                <a:gd name="T65" fmla="*/ 42 h 269"/>
                <a:gd name="T66" fmla="*/ 217 w 227"/>
                <a:gd name="T67" fmla="*/ 43 h 269"/>
                <a:gd name="T68" fmla="*/ 211 w 227"/>
                <a:gd name="T69" fmla="*/ 27 h 269"/>
                <a:gd name="T70" fmla="*/ 211 w 227"/>
                <a:gd name="T71" fmla="*/ 27 h 269"/>
                <a:gd name="T72" fmla="*/ 215 w 227"/>
                <a:gd name="T73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9">
                  <a:moveTo>
                    <a:pt x="215" y="0"/>
                  </a:moveTo>
                  <a:cubicBezTo>
                    <a:pt x="192" y="31"/>
                    <a:pt x="123" y="127"/>
                    <a:pt x="86" y="171"/>
                  </a:cubicBezTo>
                  <a:cubicBezTo>
                    <a:pt x="55" y="210"/>
                    <a:pt x="19" y="248"/>
                    <a:pt x="2" y="266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3"/>
                    <a:pt x="26" y="242"/>
                    <a:pt x="45" y="235"/>
                  </a:cubicBezTo>
                  <a:cubicBezTo>
                    <a:pt x="49" y="233"/>
                    <a:pt x="53" y="232"/>
                    <a:pt x="56" y="232"/>
                  </a:cubicBezTo>
                  <a:cubicBezTo>
                    <a:pt x="66" y="232"/>
                    <a:pt x="69" y="238"/>
                    <a:pt x="69" y="238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1"/>
                    <a:pt x="105" y="213"/>
                    <a:pt x="106" y="217"/>
                  </a:cubicBezTo>
                  <a:cubicBezTo>
                    <a:pt x="108" y="220"/>
                    <a:pt x="109" y="223"/>
                    <a:pt x="109" y="223"/>
                  </a:cubicBezTo>
                  <a:cubicBezTo>
                    <a:pt x="109" y="223"/>
                    <a:pt x="118" y="206"/>
                    <a:pt x="125" y="204"/>
                  </a:cubicBezTo>
                  <a:cubicBezTo>
                    <a:pt x="125" y="204"/>
                    <a:pt x="126" y="204"/>
                    <a:pt x="127" y="204"/>
                  </a:cubicBezTo>
                  <a:cubicBezTo>
                    <a:pt x="133" y="204"/>
                    <a:pt x="140" y="213"/>
                    <a:pt x="140" y="213"/>
                  </a:cubicBezTo>
                  <a:cubicBezTo>
                    <a:pt x="140" y="213"/>
                    <a:pt x="159" y="184"/>
                    <a:pt x="168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6" y="184"/>
                    <a:pt x="177" y="192"/>
                    <a:pt x="177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77" y="193"/>
                    <a:pt x="189" y="171"/>
                    <a:pt x="196" y="170"/>
                  </a:cubicBezTo>
                  <a:cubicBezTo>
                    <a:pt x="198" y="169"/>
                    <a:pt x="199" y="169"/>
                    <a:pt x="200" y="169"/>
                  </a:cubicBezTo>
                  <a:cubicBezTo>
                    <a:pt x="204" y="169"/>
                    <a:pt x="205" y="171"/>
                    <a:pt x="205" y="171"/>
                  </a:cubicBezTo>
                  <a:cubicBezTo>
                    <a:pt x="205" y="171"/>
                    <a:pt x="210" y="150"/>
                    <a:pt x="215" y="145"/>
                  </a:cubicBezTo>
                  <a:cubicBezTo>
                    <a:pt x="216" y="143"/>
                    <a:pt x="217" y="143"/>
                    <a:pt x="219" y="143"/>
                  </a:cubicBezTo>
                  <a:cubicBezTo>
                    <a:pt x="222" y="143"/>
                    <a:pt x="225" y="146"/>
                    <a:pt x="225" y="146"/>
                  </a:cubicBezTo>
                  <a:cubicBezTo>
                    <a:pt x="225" y="146"/>
                    <a:pt x="225" y="144"/>
                    <a:pt x="225" y="140"/>
                  </a:cubicBezTo>
                  <a:cubicBezTo>
                    <a:pt x="225" y="134"/>
                    <a:pt x="224" y="126"/>
                    <a:pt x="223" y="123"/>
                  </a:cubicBezTo>
                  <a:cubicBezTo>
                    <a:pt x="223" y="122"/>
                    <a:pt x="223" y="121"/>
                    <a:pt x="223" y="120"/>
                  </a:cubicBezTo>
                  <a:cubicBezTo>
                    <a:pt x="223" y="116"/>
                    <a:pt x="227" y="113"/>
                    <a:pt x="227" y="113"/>
                  </a:cubicBezTo>
                  <a:cubicBezTo>
                    <a:pt x="227" y="113"/>
                    <a:pt x="224" y="101"/>
                    <a:pt x="220" y="83"/>
                  </a:cubicBezTo>
                  <a:cubicBezTo>
                    <a:pt x="217" y="69"/>
                    <a:pt x="210" y="54"/>
                    <a:pt x="210" y="46"/>
                  </a:cubicBezTo>
                  <a:cubicBezTo>
                    <a:pt x="210" y="44"/>
                    <a:pt x="210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5" y="43"/>
                    <a:pt x="217" y="43"/>
                    <a:pt x="217" y="43"/>
                  </a:cubicBezTo>
                  <a:cubicBezTo>
                    <a:pt x="217" y="41"/>
                    <a:pt x="211" y="32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3"/>
                    <a:pt x="214" y="6"/>
                    <a:pt x="215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21"/>
            <p:cNvSpPr/>
            <p:nvPr/>
          </p:nvSpPr>
          <p:spPr bwMode="auto">
            <a:xfrm>
              <a:off x="6418263" y="2978150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</a:path>
              </a:pathLst>
            </a:custGeom>
            <a:solidFill>
              <a:srgbClr val="90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22"/>
            <p:cNvSpPr/>
            <p:nvPr/>
          </p:nvSpPr>
          <p:spPr bwMode="auto">
            <a:xfrm>
              <a:off x="5602288" y="2692400"/>
              <a:ext cx="881063" cy="1127125"/>
            </a:xfrm>
            <a:custGeom>
              <a:avLst/>
              <a:gdLst>
                <a:gd name="T0" fmla="*/ 0 w 206"/>
                <a:gd name="T1" fmla="*/ 263 h 264"/>
                <a:gd name="T2" fmla="*/ 34 w 206"/>
                <a:gd name="T3" fmla="*/ 224 h 264"/>
                <a:gd name="T4" fmla="*/ 68 w 206"/>
                <a:gd name="T5" fmla="*/ 183 h 264"/>
                <a:gd name="T6" fmla="*/ 88 w 206"/>
                <a:gd name="T7" fmla="*/ 159 h 264"/>
                <a:gd name="T8" fmla="*/ 107 w 206"/>
                <a:gd name="T9" fmla="*/ 135 h 264"/>
                <a:gd name="T10" fmla="*/ 126 w 206"/>
                <a:gd name="T11" fmla="*/ 110 h 264"/>
                <a:gd name="T12" fmla="*/ 143 w 206"/>
                <a:gd name="T13" fmla="*/ 86 h 264"/>
                <a:gd name="T14" fmla="*/ 160 w 206"/>
                <a:gd name="T15" fmla="*/ 63 h 264"/>
                <a:gd name="T16" fmla="*/ 175 w 206"/>
                <a:gd name="T17" fmla="*/ 42 h 264"/>
                <a:gd name="T18" fmla="*/ 205 w 206"/>
                <a:gd name="T19" fmla="*/ 0 h 264"/>
                <a:gd name="T20" fmla="*/ 206 w 206"/>
                <a:gd name="T21" fmla="*/ 0 h 264"/>
                <a:gd name="T22" fmla="*/ 177 w 206"/>
                <a:gd name="T23" fmla="*/ 44 h 264"/>
                <a:gd name="T24" fmla="*/ 163 w 206"/>
                <a:gd name="T25" fmla="*/ 65 h 264"/>
                <a:gd name="T26" fmla="*/ 147 w 206"/>
                <a:gd name="T27" fmla="*/ 88 h 264"/>
                <a:gd name="T28" fmla="*/ 129 w 206"/>
                <a:gd name="T29" fmla="*/ 113 h 264"/>
                <a:gd name="T30" fmla="*/ 125 w 206"/>
                <a:gd name="T31" fmla="*/ 119 h 264"/>
                <a:gd name="T32" fmla="*/ 120 w 206"/>
                <a:gd name="T33" fmla="*/ 125 h 264"/>
                <a:gd name="T34" fmla="*/ 110 w 206"/>
                <a:gd name="T35" fmla="*/ 137 h 264"/>
                <a:gd name="T36" fmla="*/ 90 w 206"/>
                <a:gd name="T37" fmla="*/ 161 h 264"/>
                <a:gd name="T38" fmla="*/ 70 w 206"/>
                <a:gd name="T39" fmla="*/ 184 h 264"/>
                <a:gd name="T40" fmla="*/ 35 w 206"/>
                <a:gd name="T41" fmla="*/ 225 h 264"/>
                <a:gd name="T42" fmla="*/ 0 w 206"/>
                <a:gd name="T43" fmla="*/ 264 h 264"/>
                <a:gd name="T44" fmla="*/ 0 w 206"/>
                <a:gd name="T4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264">
                  <a:moveTo>
                    <a:pt x="0" y="263"/>
                  </a:moveTo>
                  <a:cubicBezTo>
                    <a:pt x="0" y="263"/>
                    <a:pt x="14" y="247"/>
                    <a:pt x="34" y="224"/>
                  </a:cubicBezTo>
                  <a:cubicBezTo>
                    <a:pt x="44" y="212"/>
                    <a:pt x="56" y="198"/>
                    <a:pt x="68" y="183"/>
                  </a:cubicBezTo>
                  <a:cubicBezTo>
                    <a:pt x="75" y="175"/>
                    <a:pt x="81" y="167"/>
                    <a:pt x="88" y="159"/>
                  </a:cubicBezTo>
                  <a:cubicBezTo>
                    <a:pt x="94" y="152"/>
                    <a:pt x="101" y="143"/>
                    <a:pt x="107" y="135"/>
                  </a:cubicBezTo>
                  <a:cubicBezTo>
                    <a:pt x="114" y="127"/>
                    <a:pt x="120" y="119"/>
                    <a:pt x="126" y="110"/>
                  </a:cubicBezTo>
                  <a:cubicBezTo>
                    <a:pt x="132" y="102"/>
                    <a:pt x="138" y="94"/>
                    <a:pt x="143" y="86"/>
                  </a:cubicBezTo>
                  <a:cubicBezTo>
                    <a:pt x="149" y="78"/>
                    <a:pt x="155" y="70"/>
                    <a:pt x="160" y="63"/>
                  </a:cubicBezTo>
                  <a:cubicBezTo>
                    <a:pt x="165" y="55"/>
                    <a:pt x="170" y="49"/>
                    <a:pt x="175" y="42"/>
                  </a:cubicBezTo>
                  <a:cubicBezTo>
                    <a:pt x="193" y="17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194" y="18"/>
                    <a:pt x="177" y="44"/>
                  </a:cubicBezTo>
                  <a:cubicBezTo>
                    <a:pt x="173" y="51"/>
                    <a:pt x="168" y="58"/>
                    <a:pt x="163" y="65"/>
                  </a:cubicBezTo>
                  <a:cubicBezTo>
                    <a:pt x="158" y="72"/>
                    <a:pt x="152" y="80"/>
                    <a:pt x="147" y="88"/>
                  </a:cubicBezTo>
                  <a:cubicBezTo>
                    <a:pt x="141" y="96"/>
                    <a:pt x="135" y="104"/>
                    <a:pt x="129" y="113"/>
                  </a:cubicBezTo>
                  <a:cubicBezTo>
                    <a:pt x="128" y="115"/>
                    <a:pt x="126" y="117"/>
                    <a:pt x="125" y="119"/>
                  </a:cubicBezTo>
                  <a:cubicBezTo>
                    <a:pt x="123" y="121"/>
                    <a:pt x="121" y="123"/>
                    <a:pt x="120" y="125"/>
                  </a:cubicBezTo>
                  <a:cubicBezTo>
                    <a:pt x="116" y="129"/>
                    <a:pt x="113" y="133"/>
                    <a:pt x="110" y="137"/>
                  </a:cubicBezTo>
                  <a:cubicBezTo>
                    <a:pt x="103" y="145"/>
                    <a:pt x="97" y="153"/>
                    <a:pt x="90" y="161"/>
                  </a:cubicBezTo>
                  <a:cubicBezTo>
                    <a:pt x="83" y="169"/>
                    <a:pt x="77" y="177"/>
                    <a:pt x="70" y="184"/>
                  </a:cubicBezTo>
                  <a:cubicBezTo>
                    <a:pt x="57" y="199"/>
                    <a:pt x="45" y="213"/>
                    <a:pt x="35" y="225"/>
                  </a:cubicBezTo>
                  <a:cubicBezTo>
                    <a:pt x="14" y="248"/>
                    <a:pt x="0" y="264"/>
                    <a:pt x="0" y="264"/>
                  </a:cubicBezTo>
                  <a:lnTo>
                    <a:pt x="0" y="263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23"/>
            <p:cNvSpPr/>
            <p:nvPr/>
          </p:nvSpPr>
          <p:spPr bwMode="auto">
            <a:xfrm>
              <a:off x="6299200" y="2901950"/>
              <a:ext cx="42863" cy="293688"/>
            </a:xfrm>
            <a:custGeom>
              <a:avLst/>
              <a:gdLst>
                <a:gd name="T0" fmla="*/ 3 w 10"/>
                <a:gd name="T1" fmla="*/ 69 h 69"/>
                <a:gd name="T2" fmla="*/ 1 w 10"/>
                <a:gd name="T3" fmla="*/ 58 h 69"/>
                <a:gd name="T4" fmla="*/ 0 w 10"/>
                <a:gd name="T5" fmla="*/ 47 h 69"/>
                <a:gd name="T6" fmla="*/ 0 w 10"/>
                <a:gd name="T7" fmla="*/ 40 h 69"/>
                <a:gd name="T8" fmla="*/ 0 w 10"/>
                <a:gd name="T9" fmla="*/ 37 h 69"/>
                <a:gd name="T10" fmla="*/ 0 w 10"/>
                <a:gd name="T11" fmla="*/ 34 h 69"/>
                <a:gd name="T12" fmla="*/ 1 w 10"/>
                <a:gd name="T13" fmla="*/ 30 h 69"/>
                <a:gd name="T14" fmla="*/ 1 w 10"/>
                <a:gd name="T15" fmla="*/ 27 h 69"/>
                <a:gd name="T16" fmla="*/ 3 w 10"/>
                <a:gd name="T17" fmla="*/ 21 h 69"/>
                <a:gd name="T18" fmla="*/ 6 w 10"/>
                <a:gd name="T19" fmla="*/ 10 h 69"/>
                <a:gd name="T20" fmla="*/ 7 w 10"/>
                <a:gd name="T21" fmla="*/ 6 h 69"/>
                <a:gd name="T22" fmla="*/ 9 w 10"/>
                <a:gd name="T23" fmla="*/ 3 h 69"/>
                <a:gd name="T24" fmla="*/ 10 w 10"/>
                <a:gd name="T25" fmla="*/ 0 h 69"/>
                <a:gd name="T26" fmla="*/ 10 w 10"/>
                <a:gd name="T27" fmla="*/ 0 h 69"/>
                <a:gd name="T28" fmla="*/ 10 w 10"/>
                <a:gd name="T29" fmla="*/ 3 h 69"/>
                <a:gd name="T30" fmla="*/ 9 w 10"/>
                <a:gd name="T31" fmla="*/ 11 h 69"/>
                <a:gd name="T32" fmla="*/ 7 w 10"/>
                <a:gd name="T33" fmla="*/ 22 h 69"/>
                <a:gd name="T34" fmla="*/ 5 w 10"/>
                <a:gd name="T35" fmla="*/ 28 h 69"/>
                <a:gd name="T36" fmla="*/ 4 w 10"/>
                <a:gd name="T37" fmla="*/ 31 h 69"/>
                <a:gd name="T38" fmla="*/ 3 w 10"/>
                <a:gd name="T39" fmla="*/ 34 h 69"/>
                <a:gd name="T40" fmla="*/ 3 w 10"/>
                <a:gd name="T41" fmla="*/ 37 h 69"/>
                <a:gd name="T42" fmla="*/ 3 w 10"/>
                <a:gd name="T43" fmla="*/ 41 h 69"/>
                <a:gd name="T44" fmla="*/ 2 w 10"/>
                <a:gd name="T45" fmla="*/ 47 h 69"/>
                <a:gd name="T46" fmla="*/ 3 w 10"/>
                <a:gd name="T47" fmla="*/ 58 h 69"/>
                <a:gd name="T48" fmla="*/ 4 w 10"/>
                <a:gd name="T49" fmla="*/ 69 h 69"/>
                <a:gd name="T50" fmla="*/ 3 w 10"/>
                <a:gd name="T5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9">
                  <a:moveTo>
                    <a:pt x="3" y="69"/>
                  </a:moveTo>
                  <a:cubicBezTo>
                    <a:pt x="3" y="69"/>
                    <a:pt x="2" y="64"/>
                    <a:pt x="1" y="58"/>
                  </a:cubicBezTo>
                  <a:cubicBezTo>
                    <a:pt x="1" y="55"/>
                    <a:pt x="0" y="51"/>
                    <a:pt x="0" y="47"/>
                  </a:cubicBezTo>
                  <a:cubicBezTo>
                    <a:pt x="0" y="45"/>
                    <a:pt x="0" y="43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2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7"/>
                    <a:pt x="5" y="14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10" y="3"/>
                  </a:cubicBezTo>
                  <a:cubicBezTo>
                    <a:pt x="10" y="5"/>
                    <a:pt x="9" y="8"/>
                    <a:pt x="9" y="11"/>
                  </a:cubicBezTo>
                  <a:cubicBezTo>
                    <a:pt x="8" y="14"/>
                    <a:pt x="8" y="18"/>
                    <a:pt x="7" y="22"/>
                  </a:cubicBezTo>
                  <a:cubicBezTo>
                    <a:pt x="6" y="24"/>
                    <a:pt x="6" y="26"/>
                    <a:pt x="5" y="28"/>
                  </a:cubicBezTo>
                  <a:cubicBezTo>
                    <a:pt x="5" y="29"/>
                    <a:pt x="4" y="30"/>
                    <a:pt x="4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3"/>
                    <a:pt x="2" y="45"/>
                    <a:pt x="2" y="47"/>
                  </a:cubicBezTo>
                  <a:cubicBezTo>
                    <a:pt x="2" y="51"/>
                    <a:pt x="3" y="55"/>
                    <a:pt x="3" y="58"/>
                  </a:cubicBezTo>
                  <a:cubicBezTo>
                    <a:pt x="3" y="64"/>
                    <a:pt x="4" y="69"/>
                    <a:pt x="4" y="69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4"/>
            <p:cNvSpPr/>
            <p:nvPr/>
          </p:nvSpPr>
          <p:spPr bwMode="auto">
            <a:xfrm>
              <a:off x="6137275" y="3149600"/>
              <a:ext cx="38100" cy="341313"/>
            </a:xfrm>
            <a:custGeom>
              <a:avLst/>
              <a:gdLst>
                <a:gd name="T0" fmla="*/ 0 w 9"/>
                <a:gd name="T1" fmla="*/ 79 h 80"/>
                <a:gd name="T2" fmla="*/ 1 w 9"/>
                <a:gd name="T3" fmla="*/ 76 h 80"/>
                <a:gd name="T4" fmla="*/ 2 w 9"/>
                <a:gd name="T5" fmla="*/ 67 h 80"/>
                <a:gd name="T6" fmla="*/ 4 w 9"/>
                <a:gd name="T7" fmla="*/ 55 h 80"/>
                <a:gd name="T8" fmla="*/ 4 w 9"/>
                <a:gd name="T9" fmla="*/ 47 h 80"/>
                <a:gd name="T10" fmla="*/ 5 w 9"/>
                <a:gd name="T11" fmla="*/ 40 h 80"/>
                <a:gd name="T12" fmla="*/ 5 w 9"/>
                <a:gd name="T13" fmla="*/ 33 h 80"/>
                <a:gd name="T14" fmla="*/ 5 w 9"/>
                <a:gd name="T15" fmla="*/ 26 h 80"/>
                <a:gd name="T16" fmla="*/ 5 w 9"/>
                <a:gd name="T17" fmla="*/ 19 h 80"/>
                <a:gd name="T18" fmla="*/ 5 w 9"/>
                <a:gd name="T19" fmla="*/ 13 h 80"/>
                <a:gd name="T20" fmla="*/ 5 w 9"/>
                <a:gd name="T21" fmla="*/ 4 h 80"/>
                <a:gd name="T22" fmla="*/ 6 w 9"/>
                <a:gd name="T23" fmla="*/ 1 h 80"/>
                <a:gd name="T24" fmla="*/ 6 w 9"/>
                <a:gd name="T25" fmla="*/ 0 h 80"/>
                <a:gd name="T26" fmla="*/ 6 w 9"/>
                <a:gd name="T27" fmla="*/ 0 h 80"/>
                <a:gd name="T28" fmla="*/ 7 w 9"/>
                <a:gd name="T29" fmla="*/ 4 h 80"/>
                <a:gd name="T30" fmla="*/ 8 w 9"/>
                <a:gd name="T31" fmla="*/ 8 h 80"/>
                <a:gd name="T32" fmla="*/ 8 w 9"/>
                <a:gd name="T33" fmla="*/ 13 h 80"/>
                <a:gd name="T34" fmla="*/ 9 w 9"/>
                <a:gd name="T35" fmla="*/ 26 h 80"/>
                <a:gd name="T36" fmla="*/ 8 w 9"/>
                <a:gd name="T37" fmla="*/ 33 h 80"/>
                <a:gd name="T38" fmla="*/ 8 w 9"/>
                <a:gd name="T39" fmla="*/ 40 h 80"/>
                <a:gd name="T40" fmla="*/ 7 w 9"/>
                <a:gd name="T41" fmla="*/ 48 h 80"/>
                <a:gd name="T42" fmla="*/ 6 w 9"/>
                <a:gd name="T43" fmla="*/ 55 h 80"/>
                <a:gd name="T44" fmla="*/ 3 w 9"/>
                <a:gd name="T45" fmla="*/ 67 h 80"/>
                <a:gd name="T46" fmla="*/ 1 w 9"/>
                <a:gd name="T47" fmla="*/ 76 h 80"/>
                <a:gd name="T48" fmla="*/ 0 w 9"/>
                <a:gd name="T49" fmla="*/ 79 h 80"/>
                <a:gd name="T50" fmla="*/ 0 w 9"/>
                <a:gd name="T51" fmla="*/ 80 h 80"/>
                <a:gd name="T52" fmla="*/ 0 w 9"/>
                <a:gd name="T5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80">
                  <a:moveTo>
                    <a:pt x="0" y="79"/>
                  </a:moveTo>
                  <a:cubicBezTo>
                    <a:pt x="0" y="79"/>
                    <a:pt x="0" y="78"/>
                    <a:pt x="1" y="76"/>
                  </a:cubicBezTo>
                  <a:cubicBezTo>
                    <a:pt x="1" y="74"/>
                    <a:pt x="1" y="71"/>
                    <a:pt x="2" y="67"/>
                  </a:cubicBezTo>
                  <a:cubicBezTo>
                    <a:pt x="2" y="63"/>
                    <a:pt x="3" y="59"/>
                    <a:pt x="4" y="55"/>
                  </a:cubicBezTo>
                  <a:cubicBezTo>
                    <a:pt x="4" y="52"/>
                    <a:pt x="4" y="50"/>
                    <a:pt x="4" y="47"/>
                  </a:cubicBezTo>
                  <a:cubicBezTo>
                    <a:pt x="4" y="45"/>
                    <a:pt x="4" y="43"/>
                    <a:pt x="5" y="40"/>
                  </a:cubicBezTo>
                  <a:cubicBezTo>
                    <a:pt x="5" y="38"/>
                    <a:pt x="5" y="35"/>
                    <a:pt x="5" y="33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5" y="9"/>
                    <a:pt x="5" y="6"/>
                    <a:pt x="5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2"/>
                    <a:pt x="7" y="4"/>
                  </a:cubicBezTo>
                  <a:cubicBezTo>
                    <a:pt x="7" y="5"/>
                    <a:pt x="7" y="6"/>
                    <a:pt x="8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7"/>
                    <a:pt x="9" y="21"/>
                    <a:pt x="9" y="26"/>
                  </a:cubicBezTo>
                  <a:cubicBezTo>
                    <a:pt x="9" y="28"/>
                    <a:pt x="9" y="30"/>
                    <a:pt x="8" y="33"/>
                  </a:cubicBezTo>
                  <a:cubicBezTo>
                    <a:pt x="8" y="35"/>
                    <a:pt x="8" y="38"/>
                    <a:pt x="8" y="40"/>
                  </a:cubicBezTo>
                  <a:cubicBezTo>
                    <a:pt x="7" y="43"/>
                    <a:pt x="7" y="45"/>
                    <a:pt x="7" y="48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5" y="59"/>
                    <a:pt x="4" y="64"/>
                    <a:pt x="3" y="67"/>
                  </a:cubicBezTo>
                  <a:cubicBezTo>
                    <a:pt x="3" y="71"/>
                    <a:pt x="2" y="74"/>
                    <a:pt x="1" y="76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5"/>
            <p:cNvSpPr/>
            <p:nvPr/>
          </p:nvSpPr>
          <p:spPr bwMode="auto">
            <a:xfrm>
              <a:off x="5961063" y="3354388"/>
              <a:ext cx="42863" cy="273050"/>
            </a:xfrm>
            <a:custGeom>
              <a:avLst/>
              <a:gdLst>
                <a:gd name="T0" fmla="*/ 0 w 10"/>
                <a:gd name="T1" fmla="*/ 64 h 64"/>
                <a:gd name="T2" fmla="*/ 3 w 10"/>
                <a:gd name="T3" fmla="*/ 32 h 64"/>
                <a:gd name="T4" fmla="*/ 5 w 10"/>
                <a:gd name="T5" fmla="*/ 20 h 64"/>
                <a:gd name="T6" fmla="*/ 7 w 10"/>
                <a:gd name="T7" fmla="*/ 10 h 64"/>
                <a:gd name="T8" fmla="*/ 9 w 10"/>
                <a:gd name="T9" fmla="*/ 3 h 64"/>
                <a:gd name="T10" fmla="*/ 10 w 10"/>
                <a:gd name="T11" fmla="*/ 0 h 64"/>
                <a:gd name="T12" fmla="*/ 10 w 10"/>
                <a:gd name="T13" fmla="*/ 0 h 64"/>
                <a:gd name="T14" fmla="*/ 10 w 10"/>
                <a:gd name="T15" fmla="*/ 0 h 64"/>
                <a:gd name="T16" fmla="*/ 10 w 10"/>
                <a:gd name="T17" fmla="*/ 3 h 64"/>
                <a:gd name="T18" fmla="*/ 10 w 10"/>
                <a:gd name="T19" fmla="*/ 10 h 64"/>
                <a:gd name="T20" fmla="*/ 9 w 10"/>
                <a:gd name="T21" fmla="*/ 20 h 64"/>
                <a:gd name="T22" fmla="*/ 7 w 10"/>
                <a:gd name="T23" fmla="*/ 32 h 64"/>
                <a:gd name="T24" fmla="*/ 0 w 10"/>
                <a:gd name="T25" fmla="*/ 64 h 64"/>
                <a:gd name="T26" fmla="*/ 0 w 10"/>
                <a:gd name="T2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4">
                  <a:moveTo>
                    <a:pt x="0" y="64"/>
                  </a:moveTo>
                  <a:cubicBezTo>
                    <a:pt x="0" y="64"/>
                    <a:pt x="2" y="48"/>
                    <a:pt x="3" y="32"/>
                  </a:cubicBezTo>
                  <a:cubicBezTo>
                    <a:pt x="4" y="28"/>
                    <a:pt x="4" y="24"/>
                    <a:pt x="5" y="20"/>
                  </a:cubicBezTo>
                  <a:cubicBezTo>
                    <a:pt x="5" y="16"/>
                    <a:pt x="6" y="13"/>
                    <a:pt x="7" y="10"/>
                  </a:cubicBezTo>
                  <a:cubicBezTo>
                    <a:pt x="7" y="7"/>
                    <a:pt x="8" y="4"/>
                    <a:pt x="9" y="3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3"/>
                  </a:cubicBezTo>
                  <a:cubicBezTo>
                    <a:pt x="10" y="5"/>
                    <a:pt x="10" y="7"/>
                    <a:pt x="10" y="10"/>
                  </a:cubicBezTo>
                  <a:cubicBezTo>
                    <a:pt x="10" y="13"/>
                    <a:pt x="9" y="17"/>
                    <a:pt x="9" y="20"/>
                  </a:cubicBezTo>
                  <a:cubicBezTo>
                    <a:pt x="8" y="24"/>
                    <a:pt x="7" y="28"/>
                    <a:pt x="7" y="32"/>
                  </a:cubicBezTo>
                  <a:cubicBezTo>
                    <a:pt x="4" y="48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6"/>
            <p:cNvSpPr/>
            <p:nvPr/>
          </p:nvSpPr>
          <p:spPr bwMode="auto">
            <a:xfrm>
              <a:off x="5799138" y="3579813"/>
              <a:ext cx="20638" cy="107950"/>
            </a:xfrm>
            <a:custGeom>
              <a:avLst/>
              <a:gdLst>
                <a:gd name="T0" fmla="*/ 0 w 5"/>
                <a:gd name="T1" fmla="*/ 24 h 25"/>
                <a:gd name="T2" fmla="*/ 1 w 5"/>
                <a:gd name="T3" fmla="*/ 12 h 25"/>
                <a:gd name="T4" fmla="*/ 1 w 5"/>
                <a:gd name="T5" fmla="*/ 7 h 25"/>
                <a:gd name="T6" fmla="*/ 2 w 5"/>
                <a:gd name="T7" fmla="*/ 4 h 25"/>
                <a:gd name="T8" fmla="*/ 4 w 5"/>
                <a:gd name="T9" fmla="*/ 0 h 25"/>
                <a:gd name="T10" fmla="*/ 4 w 5"/>
                <a:gd name="T11" fmla="*/ 0 h 25"/>
                <a:gd name="T12" fmla="*/ 4 w 5"/>
                <a:gd name="T13" fmla="*/ 0 h 25"/>
                <a:gd name="T14" fmla="*/ 5 w 5"/>
                <a:gd name="T15" fmla="*/ 4 h 25"/>
                <a:gd name="T16" fmla="*/ 5 w 5"/>
                <a:gd name="T17" fmla="*/ 8 h 25"/>
                <a:gd name="T18" fmla="*/ 4 w 5"/>
                <a:gd name="T19" fmla="*/ 12 h 25"/>
                <a:gd name="T20" fmla="*/ 1 w 5"/>
                <a:gd name="T21" fmla="*/ 25 h 25"/>
                <a:gd name="T22" fmla="*/ 0 w 5"/>
                <a:gd name="T23" fmla="*/ 25 h 25"/>
                <a:gd name="T24" fmla="*/ 0 w 5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2" y="19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27"/>
            <p:cNvSpPr/>
            <p:nvPr/>
          </p:nvSpPr>
          <p:spPr bwMode="auto">
            <a:xfrm>
              <a:off x="5718175" y="3465513"/>
              <a:ext cx="187325" cy="80963"/>
            </a:xfrm>
            <a:custGeom>
              <a:avLst/>
              <a:gdLst>
                <a:gd name="T0" fmla="*/ 0 w 44"/>
                <a:gd name="T1" fmla="*/ 19 h 19"/>
                <a:gd name="T2" fmla="*/ 6 w 44"/>
                <a:gd name="T3" fmla="*/ 14 h 19"/>
                <a:gd name="T4" fmla="*/ 20 w 44"/>
                <a:gd name="T5" fmla="*/ 6 h 19"/>
                <a:gd name="T6" fmla="*/ 24 w 44"/>
                <a:gd name="T7" fmla="*/ 3 h 19"/>
                <a:gd name="T8" fmla="*/ 28 w 44"/>
                <a:gd name="T9" fmla="*/ 2 h 19"/>
                <a:gd name="T10" fmla="*/ 32 w 44"/>
                <a:gd name="T11" fmla="*/ 1 h 19"/>
                <a:gd name="T12" fmla="*/ 36 w 44"/>
                <a:gd name="T13" fmla="*/ 0 h 19"/>
                <a:gd name="T14" fmla="*/ 39 w 44"/>
                <a:gd name="T15" fmla="*/ 0 h 19"/>
                <a:gd name="T16" fmla="*/ 42 w 44"/>
                <a:gd name="T17" fmla="*/ 1 h 19"/>
                <a:gd name="T18" fmla="*/ 44 w 44"/>
                <a:gd name="T19" fmla="*/ 1 h 19"/>
                <a:gd name="T20" fmla="*/ 44 w 44"/>
                <a:gd name="T21" fmla="*/ 2 h 19"/>
                <a:gd name="T22" fmla="*/ 44 w 44"/>
                <a:gd name="T23" fmla="*/ 2 h 19"/>
                <a:gd name="T24" fmla="*/ 42 w 44"/>
                <a:gd name="T25" fmla="*/ 2 h 19"/>
                <a:gd name="T26" fmla="*/ 37 w 44"/>
                <a:gd name="T27" fmla="*/ 3 h 19"/>
                <a:gd name="T28" fmla="*/ 33 w 44"/>
                <a:gd name="T29" fmla="*/ 4 h 19"/>
                <a:gd name="T30" fmla="*/ 29 w 44"/>
                <a:gd name="T31" fmla="*/ 5 h 19"/>
                <a:gd name="T32" fmla="*/ 26 w 44"/>
                <a:gd name="T33" fmla="*/ 7 h 19"/>
                <a:gd name="T34" fmla="*/ 21 w 44"/>
                <a:gd name="T35" fmla="*/ 8 h 19"/>
                <a:gd name="T36" fmla="*/ 7 w 44"/>
                <a:gd name="T37" fmla="*/ 16 h 19"/>
                <a:gd name="T38" fmla="*/ 0 w 44"/>
                <a:gd name="T39" fmla="*/ 19 h 19"/>
                <a:gd name="T40" fmla="*/ 0 w 44"/>
                <a:gd name="T4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2" y="17"/>
                    <a:pt x="6" y="14"/>
                  </a:cubicBezTo>
                  <a:cubicBezTo>
                    <a:pt x="10" y="12"/>
                    <a:pt x="15" y="9"/>
                    <a:pt x="20" y="6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5" y="3"/>
                    <a:pt x="27" y="2"/>
                    <a:pt x="28" y="2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0" y="2"/>
                    <a:pt x="39" y="3"/>
                    <a:pt x="37" y="3"/>
                  </a:cubicBezTo>
                  <a:cubicBezTo>
                    <a:pt x="36" y="4"/>
                    <a:pt x="34" y="4"/>
                    <a:pt x="33" y="4"/>
                  </a:cubicBezTo>
                  <a:cubicBezTo>
                    <a:pt x="32" y="5"/>
                    <a:pt x="30" y="5"/>
                    <a:pt x="29" y="5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4" y="7"/>
                    <a:pt x="23" y="8"/>
                    <a:pt x="21" y="8"/>
                  </a:cubicBezTo>
                  <a:cubicBezTo>
                    <a:pt x="16" y="11"/>
                    <a:pt x="11" y="14"/>
                    <a:pt x="7" y="16"/>
                  </a:cubicBezTo>
                  <a:cubicBezTo>
                    <a:pt x="3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28"/>
            <p:cNvSpPr/>
            <p:nvPr/>
          </p:nvSpPr>
          <p:spPr bwMode="auto">
            <a:xfrm>
              <a:off x="5803900" y="3263900"/>
              <a:ext cx="260350" cy="73025"/>
            </a:xfrm>
            <a:custGeom>
              <a:avLst/>
              <a:gdLst>
                <a:gd name="T0" fmla="*/ 0 w 61"/>
                <a:gd name="T1" fmla="*/ 17 h 17"/>
                <a:gd name="T2" fmla="*/ 8 w 61"/>
                <a:gd name="T3" fmla="*/ 12 h 17"/>
                <a:gd name="T4" fmla="*/ 13 w 61"/>
                <a:gd name="T5" fmla="*/ 9 h 17"/>
                <a:gd name="T6" fmla="*/ 18 w 61"/>
                <a:gd name="T7" fmla="*/ 7 h 17"/>
                <a:gd name="T8" fmla="*/ 23 w 61"/>
                <a:gd name="T9" fmla="*/ 5 h 17"/>
                <a:gd name="T10" fmla="*/ 29 w 61"/>
                <a:gd name="T11" fmla="*/ 3 h 17"/>
                <a:gd name="T12" fmla="*/ 35 w 61"/>
                <a:gd name="T13" fmla="*/ 1 h 17"/>
                <a:gd name="T14" fmla="*/ 41 w 61"/>
                <a:gd name="T15" fmla="*/ 0 h 17"/>
                <a:gd name="T16" fmla="*/ 51 w 61"/>
                <a:gd name="T17" fmla="*/ 0 h 17"/>
                <a:gd name="T18" fmla="*/ 55 w 61"/>
                <a:gd name="T19" fmla="*/ 1 h 17"/>
                <a:gd name="T20" fmla="*/ 59 w 61"/>
                <a:gd name="T21" fmla="*/ 2 h 17"/>
                <a:gd name="T22" fmla="*/ 60 w 61"/>
                <a:gd name="T23" fmla="*/ 3 h 17"/>
                <a:gd name="T24" fmla="*/ 61 w 61"/>
                <a:gd name="T25" fmla="*/ 3 h 17"/>
                <a:gd name="T26" fmla="*/ 61 w 61"/>
                <a:gd name="T27" fmla="*/ 3 h 17"/>
                <a:gd name="T28" fmla="*/ 61 w 61"/>
                <a:gd name="T29" fmla="*/ 3 h 17"/>
                <a:gd name="T30" fmla="*/ 61 w 61"/>
                <a:gd name="T31" fmla="*/ 3 h 17"/>
                <a:gd name="T32" fmla="*/ 58 w 61"/>
                <a:gd name="T33" fmla="*/ 3 h 17"/>
                <a:gd name="T34" fmla="*/ 51 w 61"/>
                <a:gd name="T35" fmla="*/ 4 h 17"/>
                <a:gd name="T36" fmla="*/ 46 w 61"/>
                <a:gd name="T37" fmla="*/ 4 h 17"/>
                <a:gd name="T38" fmla="*/ 41 w 61"/>
                <a:gd name="T39" fmla="*/ 4 h 17"/>
                <a:gd name="T40" fmla="*/ 35 w 61"/>
                <a:gd name="T41" fmla="*/ 5 h 17"/>
                <a:gd name="T42" fmla="*/ 30 w 61"/>
                <a:gd name="T43" fmla="*/ 6 h 17"/>
                <a:gd name="T44" fmla="*/ 24 w 61"/>
                <a:gd name="T45" fmla="*/ 7 h 17"/>
                <a:gd name="T46" fmla="*/ 19 w 61"/>
                <a:gd name="T47" fmla="*/ 9 h 17"/>
                <a:gd name="T48" fmla="*/ 9 w 61"/>
                <a:gd name="T49" fmla="*/ 13 h 17"/>
                <a:gd name="T50" fmla="*/ 0 w 61"/>
                <a:gd name="T51" fmla="*/ 17 h 17"/>
                <a:gd name="T52" fmla="*/ 0 w 61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7">
                  <a:moveTo>
                    <a:pt x="0" y="17"/>
                  </a:moveTo>
                  <a:cubicBezTo>
                    <a:pt x="0" y="17"/>
                    <a:pt x="3" y="14"/>
                    <a:pt x="8" y="12"/>
                  </a:cubicBez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19" y="6"/>
                    <a:pt x="21" y="5"/>
                    <a:pt x="23" y="5"/>
                  </a:cubicBezTo>
                  <a:cubicBezTo>
                    <a:pt x="25" y="4"/>
                    <a:pt x="27" y="3"/>
                    <a:pt x="29" y="3"/>
                  </a:cubicBezTo>
                  <a:cubicBezTo>
                    <a:pt x="31" y="2"/>
                    <a:pt x="33" y="1"/>
                    <a:pt x="35" y="1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5" y="0"/>
                    <a:pt x="48" y="0"/>
                    <a:pt x="51" y="0"/>
                  </a:cubicBezTo>
                  <a:cubicBezTo>
                    <a:pt x="53" y="1"/>
                    <a:pt x="54" y="1"/>
                    <a:pt x="55" y="1"/>
                  </a:cubicBezTo>
                  <a:cubicBezTo>
                    <a:pt x="57" y="1"/>
                    <a:pt x="58" y="2"/>
                    <a:pt x="59" y="2"/>
                  </a:cubicBezTo>
                  <a:cubicBezTo>
                    <a:pt x="59" y="2"/>
                    <a:pt x="60" y="2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58" y="3"/>
                  </a:cubicBezTo>
                  <a:cubicBezTo>
                    <a:pt x="57" y="3"/>
                    <a:pt x="54" y="3"/>
                    <a:pt x="51" y="4"/>
                  </a:cubicBezTo>
                  <a:cubicBezTo>
                    <a:pt x="50" y="4"/>
                    <a:pt x="48" y="4"/>
                    <a:pt x="46" y="4"/>
                  </a:cubicBezTo>
                  <a:cubicBezTo>
                    <a:pt x="45" y="4"/>
                    <a:pt x="43" y="4"/>
                    <a:pt x="41" y="4"/>
                  </a:cubicBezTo>
                  <a:cubicBezTo>
                    <a:pt x="39" y="4"/>
                    <a:pt x="37" y="4"/>
                    <a:pt x="35" y="5"/>
                  </a:cubicBezTo>
                  <a:cubicBezTo>
                    <a:pt x="34" y="5"/>
                    <a:pt x="32" y="5"/>
                    <a:pt x="30" y="6"/>
                  </a:cubicBezTo>
                  <a:cubicBezTo>
                    <a:pt x="28" y="6"/>
                    <a:pt x="26" y="7"/>
                    <a:pt x="24" y="7"/>
                  </a:cubicBezTo>
                  <a:cubicBezTo>
                    <a:pt x="22" y="8"/>
                    <a:pt x="20" y="8"/>
                    <a:pt x="19" y="9"/>
                  </a:cubicBezTo>
                  <a:cubicBezTo>
                    <a:pt x="15" y="10"/>
                    <a:pt x="12" y="12"/>
                    <a:pt x="9" y="13"/>
                  </a:cubicBezTo>
                  <a:cubicBezTo>
                    <a:pt x="4" y="15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29"/>
            <p:cNvSpPr/>
            <p:nvPr/>
          </p:nvSpPr>
          <p:spPr bwMode="auto">
            <a:xfrm>
              <a:off x="5910263" y="3068638"/>
              <a:ext cx="307975" cy="85725"/>
            </a:xfrm>
            <a:custGeom>
              <a:avLst/>
              <a:gdLst>
                <a:gd name="T0" fmla="*/ 0 w 72"/>
                <a:gd name="T1" fmla="*/ 19 h 20"/>
                <a:gd name="T2" fmla="*/ 10 w 72"/>
                <a:gd name="T3" fmla="*/ 13 h 20"/>
                <a:gd name="T4" fmla="*/ 21 w 72"/>
                <a:gd name="T5" fmla="*/ 8 h 20"/>
                <a:gd name="T6" fmla="*/ 27 w 72"/>
                <a:gd name="T7" fmla="*/ 5 h 20"/>
                <a:gd name="T8" fmla="*/ 34 w 72"/>
                <a:gd name="T9" fmla="*/ 3 h 20"/>
                <a:gd name="T10" fmla="*/ 37 w 72"/>
                <a:gd name="T11" fmla="*/ 2 h 20"/>
                <a:gd name="T12" fmla="*/ 41 w 72"/>
                <a:gd name="T13" fmla="*/ 1 h 20"/>
                <a:gd name="T14" fmla="*/ 44 w 72"/>
                <a:gd name="T15" fmla="*/ 1 h 20"/>
                <a:gd name="T16" fmla="*/ 48 w 72"/>
                <a:gd name="T17" fmla="*/ 0 h 20"/>
                <a:gd name="T18" fmla="*/ 60 w 72"/>
                <a:gd name="T19" fmla="*/ 0 h 20"/>
                <a:gd name="T20" fmla="*/ 69 w 72"/>
                <a:gd name="T21" fmla="*/ 1 h 20"/>
                <a:gd name="T22" fmla="*/ 72 w 72"/>
                <a:gd name="T23" fmla="*/ 1 h 20"/>
                <a:gd name="T24" fmla="*/ 72 w 72"/>
                <a:gd name="T25" fmla="*/ 1 h 20"/>
                <a:gd name="T26" fmla="*/ 72 w 72"/>
                <a:gd name="T27" fmla="*/ 2 h 20"/>
                <a:gd name="T28" fmla="*/ 72 w 72"/>
                <a:gd name="T29" fmla="*/ 2 h 20"/>
                <a:gd name="T30" fmla="*/ 69 w 72"/>
                <a:gd name="T31" fmla="*/ 2 h 20"/>
                <a:gd name="T32" fmla="*/ 65 w 72"/>
                <a:gd name="T33" fmla="*/ 2 h 20"/>
                <a:gd name="T34" fmla="*/ 60 w 72"/>
                <a:gd name="T35" fmla="*/ 3 h 20"/>
                <a:gd name="T36" fmla="*/ 48 w 72"/>
                <a:gd name="T37" fmla="*/ 4 h 20"/>
                <a:gd name="T38" fmla="*/ 45 w 72"/>
                <a:gd name="T39" fmla="*/ 5 h 20"/>
                <a:gd name="T40" fmla="*/ 42 w 72"/>
                <a:gd name="T41" fmla="*/ 5 h 20"/>
                <a:gd name="T42" fmla="*/ 38 w 72"/>
                <a:gd name="T43" fmla="*/ 5 h 20"/>
                <a:gd name="T44" fmla="*/ 35 w 72"/>
                <a:gd name="T45" fmla="*/ 6 h 20"/>
                <a:gd name="T46" fmla="*/ 28 w 72"/>
                <a:gd name="T47" fmla="*/ 8 h 20"/>
                <a:gd name="T48" fmla="*/ 22 w 72"/>
                <a:gd name="T49" fmla="*/ 10 h 20"/>
                <a:gd name="T50" fmla="*/ 11 w 72"/>
                <a:gd name="T51" fmla="*/ 14 h 20"/>
                <a:gd name="T52" fmla="*/ 0 w 72"/>
                <a:gd name="T53" fmla="*/ 20 h 20"/>
                <a:gd name="T54" fmla="*/ 0 w 72"/>
                <a:gd name="T5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20">
                  <a:moveTo>
                    <a:pt x="0" y="19"/>
                  </a:moveTo>
                  <a:cubicBezTo>
                    <a:pt x="0" y="19"/>
                    <a:pt x="4" y="17"/>
                    <a:pt x="10" y="13"/>
                  </a:cubicBezTo>
                  <a:cubicBezTo>
                    <a:pt x="13" y="11"/>
                    <a:pt x="17" y="10"/>
                    <a:pt x="21" y="8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9" y="4"/>
                    <a:pt x="32" y="4"/>
                    <a:pt x="34" y="3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4" y="0"/>
                    <a:pt x="66" y="0"/>
                    <a:pt x="69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69" y="2"/>
                  </a:cubicBezTo>
                  <a:cubicBezTo>
                    <a:pt x="68" y="2"/>
                    <a:pt x="66" y="2"/>
                    <a:pt x="65" y="2"/>
                  </a:cubicBezTo>
                  <a:cubicBezTo>
                    <a:pt x="64" y="3"/>
                    <a:pt x="62" y="3"/>
                    <a:pt x="60" y="3"/>
                  </a:cubicBezTo>
                  <a:cubicBezTo>
                    <a:pt x="57" y="4"/>
                    <a:pt x="53" y="4"/>
                    <a:pt x="48" y="4"/>
                  </a:cubicBezTo>
                  <a:cubicBezTo>
                    <a:pt x="47" y="4"/>
                    <a:pt x="46" y="4"/>
                    <a:pt x="45" y="5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0" y="7"/>
                    <a:pt x="28" y="8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18" y="12"/>
                    <a:pt x="14" y="13"/>
                    <a:pt x="11" y="14"/>
                  </a:cubicBezTo>
                  <a:cubicBezTo>
                    <a:pt x="4" y="17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30"/>
            <p:cNvSpPr/>
            <p:nvPr/>
          </p:nvSpPr>
          <p:spPr bwMode="auto">
            <a:xfrm>
              <a:off x="6029325" y="2879725"/>
              <a:ext cx="317500" cy="52388"/>
            </a:xfrm>
            <a:custGeom>
              <a:avLst/>
              <a:gdLst>
                <a:gd name="T0" fmla="*/ 0 w 74"/>
                <a:gd name="T1" fmla="*/ 9 h 12"/>
                <a:gd name="T2" fmla="*/ 12 w 74"/>
                <a:gd name="T3" fmla="*/ 9 h 12"/>
                <a:gd name="T4" fmla="*/ 24 w 74"/>
                <a:gd name="T5" fmla="*/ 10 h 12"/>
                <a:gd name="T6" fmla="*/ 31 w 74"/>
                <a:gd name="T7" fmla="*/ 9 h 12"/>
                <a:gd name="T8" fmla="*/ 38 w 74"/>
                <a:gd name="T9" fmla="*/ 9 h 12"/>
                <a:gd name="T10" fmla="*/ 41 w 74"/>
                <a:gd name="T11" fmla="*/ 8 h 12"/>
                <a:gd name="T12" fmla="*/ 42 w 74"/>
                <a:gd name="T13" fmla="*/ 8 h 12"/>
                <a:gd name="T14" fmla="*/ 43 w 74"/>
                <a:gd name="T15" fmla="*/ 8 h 12"/>
                <a:gd name="T16" fmla="*/ 44 w 74"/>
                <a:gd name="T17" fmla="*/ 8 h 12"/>
                <a:gd name="T18" fmla="*/ 51 w 74"/>
                <a:gd name="T19" fmla="*/ 6 h 12"/>
                <a:gd name="T20" fmla="*/ 54 w 74"/>
                <a:gd name="T21" fmla="*/ 5 h 12"/>
                <a:gd name="T22" fmla="*/ 57 w 74"/>
                <a:gd name="T23" fmla="*/ 5 h 12"/>
                <a:gd name="T24" fmla="*/ 63 w 74"/>
                <a:gd name="T25" fmla="*/ 3 h 12"/>
                <a:gd name="T26" fmla="*/ 71 w 74"/>
                <a:gd name="T27" fmla="*/ 1 h 12"/>
                <a:gd name="T28" fmla="*/ 74 w 74"/>
                <a:gd name="T29" fmla="*/ 0 h 12"/>
                <a:gd name="T30" fmla="*/ 74 w 74"/>
                <a:gd name="T31" fmla="*/ 0 h 12"/>
                <a:gd name="T32" fmla="*/ 74 w 74"/>
                <a:gd name="T33" fmla="*/ 0 h 12"/>
                <a:gd name="T34" fmla="*/ 71 w 74"/>
                <a:gd name="T35" fmla="*/ 2 h 12"/>
                <a:gd name="T36" fmla="*/ 68 w 74"/>
                <a:gd name="T37" fmla="*/ 4 h 12"/>
                <a:gd name="T38" fmla="*/ 64 w 74"/>
                <a:gd name="T39" fmla="*/ 6 h 12"/>
                <a:gd name="T40" fmla="*/ 58 w 74"/>
                <a:gd name="T41" fmla="*/ 8 h 12"/>
                <a:gd name="T42" fmla="*/ 52 w 74"/>
                <a:gd name="T43" fmla="*/ 10 h 12"/>
                <a:gd name="T44" fmla="*/ 45 w 74"/>
                <a:gd name="T45" fmla="*/ 11 h 12"/>
                <a:gd name="T46" fmla="*/ 43 w 74"/>
                <a:gd name="T47" fmla="*/ 12 h 12"/>
                <a:gd name="T48" fmla="*/ 42 w 74"/>
                <a:gd name="T49" fmla="*/ 12 h 12"/>
                <a:gd name="T50" fmla="*/ 41 w 74"/>
                <a:gd name="T51" fmla="*/ 12 h 12"/>
                <a:gd name="T52" fmla="*/ 38 w 74"/>
                <a:gd name="T53" fmla="*/ 12 h 12"/>
                <a:gd name="T54" fmla="*/ 31 w 74"/>
                <a:gd name="T55" fmla="*/ 12 h 12"/>
                <a:gd name="T56" fmla="*/ 24 w 74"/>
                <a:gd name="T57" fmla="*/ 12 h 12"/>
                <a:gd name="T58" fmla="*/ 12 w 74"/>
                <a:gd name="T59" fmla="*/ 11 h 12"/>
                <a:gd name="T60" fmla="*/ 0 w 74"/>
                <a:gd name="T61" fmla="*/ 9 h 12"/>
                <a:gd name="T62" fmla="*/ 0 w 74"/>
                <a:gd name="T6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2">
                  <a:moveTo>
                    <a:pt x="0" y="9"/>
                  </a:moveTo>
                  <a:cubicBezTo>
                    <a:pt x="0" y="9"/>
                    <a:pt x="5" y="9"/>
                    <a:pt x="12" y="9"/>
                  </a:cubicBezTo>
                  <a:cubicBezTo>
                    <a:pt x="15" y="10"/>
                    <a:pt x="19" y="10"/>
                    <a:pt x="24" y="10"/>
                  </a:cubicBezTo>
                  <a:cubicBezTo>
                    <a:pt x="26" y="10"/>
                    <a:pt x="28" y="10"/>
                    <a:pt x="31" y="9"/>
                  </a:cubicBezTo>
                  <a:cubicBezTo>
                    <a:pt x="33" y="9"/>
                    <a:pt x="35" y="9"/>
                    <a:pt x="38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2" y="6"/>
                    <a:pt x="53" y="6"/>
                    <a:pt x="54" y="5"/>
                  </a:cubicBezTo>
                  <a:cubicBezTo>
                    <a:pt x="55" y="5"/>
                    <a:pt x="56" y="5"/>
                    <a:pt x="57" y="5"/>
                  </a:cubicBezTo>
                  <a:cubicBezTo>
                    <a:pt x="59" y="4"/>
                    <a:pt x="61" y="4"/>
                    <a:pt x="63" y="3"/>
                  </a:cubicBezTo>
                  <a:cubicBezTo>
                    <a:pt x="66" y="2"/>
                    <a:pt x="69" y="1"/>
                    <a:pt x="71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1"/>
                    <a:pt x="71" y="2"/>
                  </a:cubicBezTo>
                  <a:cubicBezTo>
                    <a:pt x="70" y="3"/>
                    <a:pt x="69" y="3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60" y="8"/>
                    <a:pt x="58" y="8"/>
                  </a:cubicBezTo>
                  <a:cubicBezTo>
                    <a:pt x="56" y="9"/>
                    <a:pt x="54" y="10"/>
                    <a:pt x="52" y="10"/>
                  </a:cubicBezTo>
                  <a:cubicBezTo>
                    <a:pt x="50" y="10"/>
                    <a:pt x="47" y="11"/>
                    <a:pt x="45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5" y="12"/>
                    <a:pt x="33" y="12"/>
                    <a:pt x="31" y="12"/>
                  </a:cubicBezTo>
                  <a:cubicBezTo>
                    <a:pt x="28" y="12"/>
                    <a:pt x="26" y="12"/>
                    <a:pt x="24" y="12"/>
                  </a:cubicBezTo>
                  <a:cubicBezTo>
                    <a:pt x="19" y="12"/>
                    <a:pt x="15" y="11"/>
                    <a:pt x="12" y="11"/>
                  </a:cubicBezTo>
                  <a:cubicBezTo>
                    <a:pt x="4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F4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 rot="14880513">
            <a:off x="10484746" y="1358556"/>
            <a:ext cx="2185988" cy="2346325"/>
            <a:chOff x="5162550" y="2620963"/>
            <a:chExt cx="2185988" cy="2346325"/>
          </a:xfrm>
        </p:grpSpPr>
        <p:sp>
          <p:nvSpPr>
            <p:cNvPr id="280" name="Freeform 209"/>
            <p:cNvSpPr/>
            <p:nvPr/>
          </p:nvSpPr>
          <p:spPr bwMode="auto">
            <a:xfrm>
              <a:off x="5243513" y="2620963"/>
              <a:ext cx="2105025" cy="2346325"/>
            </a:xfrm>
            <a:custGeom>
              <a:avLst/>
              <a:gdLst>
                <a:gd name="T0" fmla="*/ 159 w 495"/>
                <a:gd name="T1" fmla="*/ 355 h 552"/>
                <a:gd name="T2" fmla="*/ 77 w 495"/>
                <a:gd name="T3" fmla="*/ 334 h 552"/>
                <a:gd name="T4" fmla="*/ 26 w 495"/>
                <a:gd name="T5" fmla="*/ 302 h 552"/>
                <a:gd name="T6" fmla="*/ 64 w 495"/>
                <a:gd name="T7" fmla="*/ 286 h 552"/>
                <a:gd name="T8" fmla="*/ 0 w 495"/>
                <a:gd name="T9" fmla="*/ 239 h 552"/>
                <a:gd name="T10" fmla="*/ 35 w 495"/>
                <a:gd name="T11" fmla="*/ 233 h 552"/>
                <a:gd name="T12" fmla="*/ 20 w 495"/>
                <a:gd name="T13" fmla="*/ 178 h 552"/>
                <a:gd name="T14" fmla="*/ 2 w 495"/>
                <a:gd name="T15" fmla="*/ 137 h 552"/>
                <a:gd name="T16" fmla="*/ 51 w 495"/>
                <a:gd name="T17" fmla="*/ 158 h 552"/>
                <a:gd name="T18" fmla="*/ 89 w 495"/>
                <a:gd name="T19" fmla="*/ 180 h 552"/>
                <a:gd name="T20" fmla="*/ 99 w 495"/>
                <a:gd name="T21" fmla="*/ 125 h 552"/>
                <a:gd name="T22" fmla="*/ 84 w 495"/>
                <a:gd name="T23" fmla="*/ 65 h 552"/>
                <a:gd name="T24" fmla="*/ 140 w 495"/>
                <a:gd name="T25" fmla="*/ 84 h 552"/>
                <a:gd name="T26" fmla="*/ 166 w 495"/>
                <a:gd name="T27" fmla="*/ 15 h 552"/>
                <a:gd name="T28" fmla="*/ 210 w 495"/>
                <a:gd name="T29" fmla="*/ 38 h 552"/>
                <a:gd name="T30" fmla="*/ 246 w 495"/>
                <a:gd name="T31" fmla="*/ 0 h 552"/>
                <a:gd name="T32" fmla="*/ 245 w 495"/>
                <a:gd name="T33" fmla="*/ 51 h 552"/>
                <a:gd name="T34" fmla="*/ 285 w 495"/>
                <a:gd name="T35" fmla="*/ 50 h 552"/>
                <a:gd name="T36" fmla="*/ 283 w 495"/>
                <a:gd name="T37" fmla="*/ 150 h 552"/>
                <a:gd name="T38" fmla="*/ 371 w 495"/>
                <a:gd name="T39" fmla="*/ 87 h 552"/>
                <a:gd name="T40" fmla="*/ 404 w 495"/>
                <a:gd name="T41" fmla="*/ 130 h 552"/>
                <a:gd name="T42" fmla="*/ 460 w 495"/>
                <a:gd name="T43" fmla="*/ 110 h 552"/>
                <a:gd name="T44" fmla="*/ 447 w 495"/>
                <a:gd name="T45" fmla="*/ 157 h 552"/>
                <a:gd name="T46" fmla="*/ 475 w 495"/>
                <a:gd name="T47" fmla="*/ 172 h 552"/>
                <a:gd name="T48" fmla="*/ 426 w 495"/>
                <a:gd name="T49" fmla="*/ 225 h 552"/>
                <a:gd name="T50" fmla="*/ 484 w 495"/>
                <a:gd name="T51" fmla="*/ 253 h 552"/>
                <a:gd name="T52" fmla="*/ 398 w 495"/>
                <a:gd name="T53" fmla="*/ 295 h 552"/>
                <a:gd name="T54" fmla="*/ 398 w 495"/>
                <a:gd name="T55" fmla="*/ 331 h 552"/>
                <a:gd name="T56" fmla="*/ 457 w 495"/>
                <a:gd name="T57" fmla="*/ 344 h 552"/>
                <a:gd name="T58" fmla="*/ 446 w 495"/>
                <a:gd name="T59" fmla="*/ 362 h 552"/>
                <a:gd name="T60" fmla="*/ 495 w 495"/>
                <a:gd name="T61" fmla="*/ 401 h 552"/>
                <a:gd name="T62" fmla="*/ 454 w 495"/>
                <a:gd name="T63" fmla="*/ 409 h 552"/>
                <a:gd name="T64" fmla="*/ 445 w 495"/>
                <a:gd name="T65" fmla="*/ 436 h 552"/>
                <a:gd name="T66" fmla="*/ 394 w 495"/>
                <a:gd name="T67" fmla="*/ 434 h 552"/>
                <a:gd name="T68" fmla="*/ 403 w 495"/>
                <a:gd name="T69" fmla="*/ 491 h 552"/>
                <a:gd name="T70" fmla="*/ 291 w 495"/>
                <a:gd name="T71" fmla="*/ 450 h 552"/>
                <a:gd name="T72" fmla="*/ 300 w 495"/>
                <a:gd name="T73" fmla="*/ 552 h 552"/>
                <a:gd name="T74" fmla="*/ 243 w 495"/>
                <a:gd name="T75" fmla="*/ 504 h 552"/>
                <a:gd name="T76" fmla="*/ 225 w 495"/>
                <a:gd name="T77" fmla="*/ 507 h 552"/>
                <a:gd name="T78" fmla="*/ 203 w 495"/>
                <a:gd name="T79" fmla="*/ 462 h 552"/>
                <a:gd name="T80" fmla="*/ 168 w 495"/>
                <a:gd name="T81" fmla="*/ 461 h 552"/>
                <a:gd name="T82" fmla="*/ 155 w 495"/>
                <a:gd name="T83" fmla="*/ 391 h 552"/>
                <a:gd name="T84" fmla="*/ 159 w 495"/>
                <a:gd name="T85" fmla="*/ 35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5" h="552">
                  <a:moveTo>
                    <a:pt x="159" y="355"/>
                  </a:moveTo>
                  <a:cubicBezTo>
                    <a:pt x="159" y="355"/>
                    <a:pt x="110" y="351"/>
                    <a:pt x="77" y="334"/>
                  </a:cubicBezTo>
                  <a:cubicBezTo>
                    <a:pt x="44" y="318"/>
                    <a:pt x="26" y="302"/>
                    <a:pt x="26" y="302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4" y="207"/>
                    <a:pt x="20" y="178"/>
                  </a:cubicBezTo>
                  <a:cubicBezTo>
                    <a:pt x="7" y="150"/>
                    <a:pt x="2" y="137"/>
                    <a:pt x="2" y="137"/>
                  </a:cubicBezTo>
                  <a:cubicBezTo>
                    <a:pt x="2" y="137"/>
                    <a:pt x="32" y="145"/>
                    <a:pt x="51" y="158"/>
                  </a:cubicBezTo>
                  <a:cubicBezTo>
                    <a:pt x="70" y="170"/>
                    <a:pt x="89" y="180"/>
                    <a:pt x="89" y="180"/>
                  </a:cubicBezTo>
                  <a:cubicBezTo>
                    <a:pt x="89" y="180"/>
                    <a:pt x="97" y="148"/>
                    <a:pt x="99" y="125"/>
                  </a:cubicBezTo>
                  <a:cubicBezTo>
                    <a:pt x="101" y="102"/>
                    <a:pt x="84" y="65"/>
                    <a:pt x="84" y="65"/>
                  </a:cubicBezTo>
                  <a:cubicBezTo>
                    <a:pt x="84" y="65"/>
                    <a:pt x="119" y="99"/>
                    <a:pt x="140" y="84"/>
                  </a:cubicBezTo>
                  <a:cubicBezTo>
                    <a:pt x="162" y="68"/>
                    <a:pt x="166" y="15"/>
                    <a:pt x="166" y="15"/>
                  </a:cubicBezTo>
                  <a:cubicBezTo>
                    <a:pt x="166" y="15"/>
                    <a:pt x="183" y="63"/>
                    <a:pt x="210" y="38"/>
                  </a:cubicBezTo>
                  <a:cubicBezTo>
                    <a:pt x="237" y="12"/>
                    <a:pt x="246" y="0"/>
                    <a:pt x="246" y="0"/>
                  </a:cubicBezTo>
                  <a:cubicBezTo>
                    <a:pt x="246" y="0"/>
                    <a:pt x="226" y="45"/>
                    <a:pt x="245" y="51"/>
                  </a:cubicBezTo>
                  <a:cubicBezTo>
                    <a:pt x="264" y="56"/>
                    <a:pt x="285" y="50"/>
                    <a:pt x="285" y="50"/>
                  </a:cubicBezTo>
                  <a:cubicBezTo>
                    <a:pt x="285" y="50"/>
                    <a:pt x="243" y="128"/>
                    <a:pt x="283" y="150"/>
                  </a:cubicBezTo>
                  <a:cubicBezTo>
                    <a:pt x="323" y="172"/>
                    <a:pt x="371" y="87"/>
                    <a:pt x="371" y="87"/>
                  </a:cubicBezTo>
                  <a:cubicBezTo>
                    <a:pt x="371" y="87"/>
                    <a:pt x="374" y="129"/>
                    <a:pt x="404" y="130"/>
                  </a:cubicBezTo>
                  <a:cubicBezTo>
                    <a:pt x="434" y="130"/>
                    <a:pt x="460" y="110"/>
                    <a:pt x="460" y="110"/>
                  </a:cubicBezTo>
                  <a:cubicBezTo>
                    <a:pt x="460" y="110"/>
                    <a:pt x="439" y="143"/>
                    <a:pt x="447" y="157"/>
                  </a:cubicBezTo>
                  <a:cubicBezTo>
                    <a:pt x="456" y="171"/>
                    <a:pt x="475" y="172"/>
                    <a:pt x="475" y="172"/>
                  </a:cubicBezTo>
                  <a:cubicBezTo>
                    <a:pt x="475" y="172"/>
                    <a:pt x="420" y="209"/>
                    <a:pt x="426" y="225"/>
                  </a:cubicBezTo>
                  <a:cubicBezTo>
                    <a:pt x="433" y="241"/>
                    <a:pt x="484" y="253"/>
                    <a:pt x="484" y="253"/>
                  </a:cubicBezTo>
                  <a:cubicBezTo>
                    <a:pt x="484" y="253"/>
                    <a:pt x="416" y="276"/>
                    <a:pt x="398" y="295"/>
                  </a:cubicBezTo>
                  <a:cubicBezTo>
                    <a:pt x="380" y="314"/>
                    <a:pt x="364" y="325"/>
                    <a:pt x="398" y="331"/>
                  </a:cubicBezTo>
                  <a:cubicBezTo>
                    <a:pt x="431" y="337"/>
                    <a:pt x="457" y="344"/>
                    <a:pt x="457" y="344"/>
                  </a:cubicBezTo>
                  <a:cubicBezTo>
                    <a:pt x="446" y="362"/>
                    <a:pt x="446" y="362"/>
                    <a:pt x="446" y="362"/>
                  </a:cubicBezTo>
                  <a:cubicBezTo>
                    <a:pt x="495" y="401"/>
                    <a:pt x="495" y="401"/>
                    <a:pt x="495" y="401"/>
                  </a:cubicBezTo>
                  <a:cubicBezTo>
                    <a:pt x="495" y="401"/>
                    <a:pt x="467" y="401"/>
                    <a:pt x="454" y="409"/>
                  </a:cubicBezTo>
                  <a:cubicBezTo>
                    <a:pt x="442" y="418"/>
                    <a:pt x="445" y="436"/>
                    <a:pt x="445" y="436"/>
                  </a:cubicBezTo>
                  <a:cubicBezTo>
                    <a:pt x="445" y="436"/>
                    <a:pt x="396" y="417"/>
                    <a:pt x="394" y="434"/>
                  </a:cubicBezTo>
                  <a:cubicBezTo>
                    <a:pt x="391" y="452"/>
                    <a:pt x="403" y="491"/>
                    <a:pt x="403" y="491"/>
                  </a:cubicBezTo>
                  <a:cubicBezTo>
                    <a:pt x="403" y="491"/>
                    <a:pt x="301" y="420"/>
                    <a:pt x="291" y="450"/>
                  </a:cubicBezTo>
                  <a:cubicBezTo>
                    <a:pt x="282" y="480"/>
                    <a:pt x="300" y="552"/>
                    <a:pt x="300" y="552"/>
                  </a:cubicBezTo>
                  <a:cubicBezTo>
                    <a:pt x="300" y="552"/>
                    <a:pt x="267" y="520"/>
                    <a:pt x="243" y="504"/>
                  </a:cubicBezTo>
                  <a:cubicBezTo>
                    <a:pt x="220" y="487"/>
                    <a:pt x="225" y="507"/>
                    <a:pt x="225" y="507"/>
                  </a:cubicBezTo>
                  <a:cubicBezTo>
                    <a:pt x="225" y="507"/>
                    <a:pt x="211" y="476"/>
                    <a:pt x="203" y="462"/>
                  </a:cubicBezTo>
                  <a:cubicBezTo>
                    <a:pt x="194" y="448"/>
                    <a:pt x="168" y="461"/>
                    <a:pt x="168" y="461"/>
                  </a:cubicBezTo>
                  <a:cubicBezTo>
                    <a:pt x="168" y="461"/>
                    <a:pt x="155" y="405"/>
                    <a:pt x="155" y="391"/>
                  </a:cubicBezTo>
                  <a:cubicBezTo>
                    <a:pt x="155" y="377"/>
                    <a:pt x="159" y="355"/>
                    <a:pt x="159" y="355"/>
                  </a:cubicBezTo>
                </a:path>
              </a:pathLst>
            </a:custGeom>
            <a:solidFill>
              <a:srgbClr val="82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10"/>
            <p:cNvSpPr/>
            <p:nvPr/>
          </p:nvSpPr>
          <p:spPr bwMode="auto">
            <a:xfrm>
              <a:off x="5243513" y="2620963"/>
              <a:ext cx="1957388" cy="1530350"/>
            </a:xfrm>
            <a:custGeom>
              <a:avLst/>
              <a:gdLst>
                <a:gd name="T0" fmla="*/ 246 w 460"/>
                <a:gd name="T1" fmla="*/ 0 h 360"/>
                <a:gd name="T2" fmla="*/ 210 w 460"/>
                <a:gd name="T3" fmla="*/ 38 h 360"/>
                <a:gd name="T4" fmla="*/ 194 w 460"/>
                <a:gd name="T5" fmla="*/ 45 h 360"/>
                <a:gd name="T6" fmla="*/ 166 w 460"/>
                <a:gd name="T7" fmla="*/ 15 h 360"/>
                <a:gd name="T8" fmla="*/ 140 w 460"/>
                <a:gd name="T9" fmla="*/ 84 h 360"/>
                <a:gd name="T10" fmla="*/ 127 w 460"/>
                <a:gd name="T11" fmla="*/ 88 h 360"/>
                <a:gd name="T12" fmla="*/ 84 w 460"/>
                <a:gd name="T13" fmla="*/ 65 h 360"/>
                <a:gd name="T14" fmla="*/ 99 w 460"/>
                <a:gd name="T15" fmla="*/ 121 h 360"/>
                <a:gd name="T16" fmla="*/ 99 w 460"/>
                <a:gd name="T17" fmla="*/ 125 h 360"/>
                <a:gd name="T18" fmla="*/ 89 w 460"/>
                <a:gd name="T19" fmla="*/ 180 h 360"/>
                <a:gd name="T20" fmla="*/ 51 w 460"/>
                <a:gd name="T21" fmla="*/ 158 h 360"/>
                <a:gd name="T22" fmla="*/ 2 w 460"/>
                <a:gd name="T23" fmla="*/ 137 h 360"/>
                <a:gd name="T24" fmla="*/ 20 w 460"/>
                <a:gd name="T25" fmla="*/ 178 h 360"/>
                <a:gd name="T26" fmla="*/ 35 w 460"/>
                <a:gd name="T27" fmla="*/ 233 h 360"/>
                <a:gd name="T28" fmla="*/ 35 w 460"/>
                <a:gd name="T29" fmla="*/ 233 h 360"/>
                <a:gd name="T30" fmla="*/ 35 w 460"/>
                <a:gd name="T31" fmla="*/ 233 h 360"/>
                <a:gd name="T32" fmla="*/ 0 w 460"/>
                <a:gd name="T33" fmla="*/ 239 h 360"/>
                <a:gd name="T34" fmla="*/ 64 w 460"/>
                <a:gd name="T35" fmla="*/ 286 h 360"/>
                <a:gd name="T36" fmla="*/ 26 w 460"/>
                <a:gd name="T37" fmla="*/ 302 h 360"/>
                <a:gd name="T38" fmla="*/ 77 w 460"/>
                <a:gd name="T39" fmla="*/ 334 h 360"/>
                <a:gd name="T40" fmla="*/ 159 w 460"/>
                <a:gd name="T41" fmla="*/ 355 h 360"/>
                <a:gd name="T42" fmla="*/ 159 w 460"/>
                <a:gd name="T43" fmla="*/ 355 h 360"/>
                <a:gd name="T44" fmla="*/ 159 w 460"/>
                <a:gd name="T45" fmla="*/ 355 h 360"/>
                <a:gd name="T46" fmla="*/ 158 w 460"/>
                <a:gd name="T47" fmla="*/ 360 h 360"/>
                <a:gd name="T48" fmla="*/ 460 w 460"/>
                <a:gd name="T49" fmla="*/ 111 h 360"/>
                <a:gd name="T50" fmla="*/ 460 w 460"/>
                <a:gd name="T51" fmla="*/ 110 h 360"/>
                <a:gd name="T52" fmla="*/ 405 w 460"/>
                <a:gd name="T53" fmla="*/ 130 h 360"/>
                <a:gd name="T54" fmla="*/ 404 w 460"/>
                <a:gd name="T55" fmla="*/ 130 h 360"/>
                <a:gd name="T56" fmla="*/ 371 w 460"/>
                <a:gd name="T57" fmla="*/ 87 h 360"/>
                <a:gd name="T58" fmla="*/ 297 w 460"/>
                <a:gd name="T59" fmla="*/ 154 h 360"/>
                <a:gd name="T60" fmla="*/ 283 w 460"/>
                <a:gd name="T61" fmla="*/ 150 h 360"/>
                <a:gd name="T62" fmla="*/ 266 w 460"/>
                <a:gd name="T63" fmla="*/ 116 h 360"/>
                <a:gd name="T64" fmla="*/ 285 w 460"/>
                <a:gd name="T65" fmla="*/ 50 h 360"/>
                <a:gd name="T66" fmla="*/ 262 w 460"/>
                <a:gd name="T67" fmla="*/ 53 h 360"/>
                <a:gd name="T68" fmla="*/ 245 w 460"/>
                <a:gd name="T69" fmla="*/ 51 h 360"/>
                <a:gd name="T70" fmla="*/ 237 w 460"/>
                <a:gd name="T71" fmla="*/ 36 h 360"/>
                <a:gd name="T72" fmla="*/ 246 w 4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0" h="360">
                  <a:moveTo>
                    <a:pt x="246" y="0"/>
                  </a:moveTo>
                  <a:cubicBezTo>
                    <a:pt x="246" y="0"/>
                    <a:pt x="237" y="12"/>
                    <a:pt x="210" y="38"/>
                  </a:cubicBezTo>
                  <a:cubicBezTo>
                    <a:pt x="204" y="43"/>
                    <a:pt x="199" y="45"/>
                    <a:pt x="194" y="45"/>
                  </a:cubicBezTo>
                  <a:cubicBezTo>
                    <a:pt x="177" y="45"/>
                    <a:pt x="166" y="15"/>
                    <a:pt x="166" y="15"/>
                  </a:cubicBezTo>
                  <a:cubicBezTo>
                    <a:pt x="166" y="15"/>
                    <a:pt x="162" y="68"/>
                    <a:pt x="140" y="84"/>
                  </a:cubicBezTo>
                  <a:cubicBezTo>
                    <a:pt x="136" y="87"/>
                    <a:pt x="132" y="88"/>
                    <a:pt x="127" y="88"/>
                  </a:cubicBezTo>
                  <a:cubicBezTo>
                    <a:pt x="107" y="88"/>
                    <a:pt x="84" y="65"/>
                    <a:pt x="84" y="65"/>
                  </a:cubicBezTo>
                  <a:cubicBezTo>
                    <a:pt x="84" y="65"/>
                    <a:pt x="99" y="98"/>
                    <a:pt x="99" y="121"/>
                  </a:cubicBezTo>
                  <a:cubicBezTo>
                    <a:pt x="99" y="122"/>
                    <a:pt x="99" y="124"/>
                    <a:pt x="99" y="125"/>
                  </a:cubicBezTo>
                  <a:cubicBezTo>
                    <a:pt x="97" y="148"/>
                    <a:pt x="89" y="180"/>
                    <a:pt x="89" y="180"/>
                  </a:cubicBezTo>
                  <a:cubicBezTo>
                    <a:pt x="89" y="180"/>
                    <a:pt x="70" y="170"/>
                    <a:pt x="51" y="158"/>
                  </a:cubicBezTo>
                  <a:cubicBezTo>
                    <a:pt x="32" y="145"/>
                    <a:pt x="2" y="137"/>
                    <a:pt x="2" y="137"/>
                  </a:cubicBezTo>
                  <a:cubicBezTo>
                    <a:pt x="2" y="137"/>
                    <a:pt x="7" y="150"/>
                    <a:pt x="20" y="178"/>
                  </a:cubicBezTo>
                  <a:cubicBezTo>
                    <a:pt x="34" y="207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6" y="302"/>
                    <a:pt x="44" y="318"/>
                    <a:pt x="77" y="334"/>
                  </a:cubicBezTo>
                  <a:cubicBezTo>
                    <a:pt x="110" y="351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9" y="355"/>
                    <a:pt x="159" y="357"/>
                    <a:pt x="158" y="36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0"/>
                    <a:pt x="434" y="130"/>
                    <a:pt x="405" y="130"/>
                  </a:cubicBezTo>
                  <a:cubicBezTo>
                    <a:pt x="405" y="130"/>
                    <a:pt x="404" y="130"/>
                    <a:pt x="404" y="130"/>
                  </a:cubicBezTo>
                  <a:cubicBezTo>
                    <a:pt x="374" y="129"/>
                    <a:pt x="371" y="87"/>
                    <a:pt x="371" y="87"/>
                  </a:cubicBezTo>
                  <a:cubicBezTo>
                    <a:pt x="371" y="87"/>
                    <a:pt x="334" y="154"/>
                    <a:pt x="297" y="154"/>
                  </a:cubicBezTo>
                  <a:cubicBezTo>
                    <a:pt x="293" y="154"/>
                    <a:pt x="288" y="153"/>
                    <a:pt x="283" y="150"/>
                  </a:cubicBezTo>
                  <a:cubicBezTo>
                    <a:pt x="270" y="143"/>
                    <a:pt x="266" y="130"/>
                    <a:pt x="266" y="116"/>
                  </a:cubicBezTo>
                  <a:cubicBezTo>
                    <a:pt x="266" y="86"/>
                    <a:pt x="285" y="50"/>
                    <a:pt x="285" y="50"/>
                  </a:cubicBezTo>
                  <a:cubicBezTo>
                    <a:pt x="285" y="50"/>
                    <a:pt x="275" y="53"/>
                    <a:pt x="262" y="53"/>
                  </a:cubicBezTo>
                  <a:cubicBezTo>
                    <a:pt x="257" y="53"/>
                    <a:pt x="251" y="52"/>
                    <a:pt x="245" y="51"/>
                  </a:cubicBezTo>
                  <a:cubicBezTo>
                    <a:pt x="239" y="49"/>
                    <a:pt x="237" y="43"/>
                    <a:pt x="237" y="36"/>
                  </a:cubicBezTo>
                  <a:cubicBezTo>
                    <a:pt x="237" y="20"/>
                    <a:pt x="246" y="0"/>
                    <a:pt x="246" y="0"/>
                  </a:cubicBezTo>
                </a:path>
              </a:pathLst>
            </a:custGeom>
            <a:solidFill>
              <a:srgbClr val="69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11"/>
            <p:cNvSpPr/>
            <p:nvPr/>
          </p:nvSpPr>
          <p:spPr bwMode="auto">
            <a:xfrm>
              <a:off x="5162550" y="3271838"/>
              <a:ext cx="1820863" cy="1550988"/>
            </a:xfrm>
            <a:custGeom>
              <a:avLst/>
              <a:gdLst>
                <a:gd name="T0" fmla="*/ 0 w 428"/>
                <a:gd name="T1" fmla="*/ 364 h 365"/>
                <a:gd name="T2" fmla="*/ 16 w 428"/>
                <a:gd name="T3" fmla="*/ 346 h 365"/>
                <a:gd name="T4" fmla="*/ 35 w 428"/>
                <a:gd name="T5" fmla="*/ 325 h 365"/>
                <a:gd name="T6" fmla="*/ 59 w 428"/>
                <a:gd name="T7" fmla="*/ 299 h 365"/>
                <a:gd name="T8" fmla="*/ 90 w 428"/>
                <a:gd name="T9" fmla="*/ 269 h 365"/>
                <a:gd name="T10" fmla="*/ 125 w 428"/>
                <a:gd name="T11" fmla="*/ 237 h 365"/>
                <a:gd name="T12" fmla="*/ 145 w 428"/>
                <a:gd name="T13" fmla="*/ 221 h 365"/>
                <a:gd name="T14" fmla="*/ 165 w 428"/>
                <a:gd name="T15" fmla="*/ 206 h 365"/>
                <a:gd name="T16" fmla="*/ 208 w 428"/>
                <a:gd name="T17" fmla="*/ 175 h 365"/>
                <a:gd name="T18" fmla="*/ 249 w 428"/>
                <a:gd name="T19" fmla="*/ 144 h 365"/>
                <a:gd name="T20" fmla="*/ 269 w 428"/>
                <a:gd name="T21" fmla="*/ 128 h 365"/>
                <a:gd name="T22" fmla="*/ 289 w 428"/>
                <a:gd name="T23" fmla="*/ 112 h 365"/>
                <a:gd name="T24" fmla="*/ 325 w 428"/>
                <a:gd name="T25" fmla="*/ 82 h 365"/>
                <a:gd name="T26" fmla="*/ 359 w 428"/>
                <a:gd name="T27" fmla="*/ 56 h 365"/>
                <a:gd name="T28" fmla="*/ 387 w 428"/>
                <a:gd name="T29" fmla="*/ 33 h 365"/>
                <a:gd name="T30" fmla="*/ 409 w 428"/>
                <a:gd name="T31" fmla="*/ 16 h 365"/>
                <a:gd name="T32" fmla="*/ 427 w 428"/>
                <a:gd name="T33" fmla="*/ 0 h 365"/>
                <a:gd name="T34" fmla="*/ 428 w 428"/>
                <a:gd name="T35" fmla="*/ 0 h 365"/>
                <a:gd name="T36" fmla="*/ 427 w 428"/>
                <a:gd name="T37" fmla="*/ 1 h 365"/>
                <a:gd name="T38" fmla="*/ 409 w 428"/>
                <a:gd name="T39" fmla="*/ 17 h 365"/>
                <a:gd name="T40" fmla="*/ 388 w 428"/>
                <a:gd name="T41" fmla="*/ 35 h 365"/>
                <a:gd name="T42" fmla="*/ 361 w 428"/>
                <a:gd name="T43" fmla="*/ 58 h 365"/>
                <a:gd name="T44" fmla="*/ 328 w 428"/>
                <a:gd name="T45" fmla="*/ 84 h 365"/>
                <a:gd name="T46" fmla="*/ 292 w 428"/>
                <a:gd name="T47" fmla="*/ 115 h 365"/>
                <a:gd name="T48" fmla="*/ 273 w 428"/>
                <a:gd name="T49" fmla="*/ 131 h 365"/>
                <a:gd name="T50" fmla="*/ 253 w 428"/>
                <a:gd name="T51" fmla="*/ 148 h 365"/>
                <a:gd name="T52" fmla="*/ 211 w 428"/>
                <a:gd name="T53" fmla="*/ 180 h 365"/>
                <a:gd name="T54" fmla="*/ 170 w 428"/>
                <a:gd name="T55" fmla="*/ 212 h 365"/>
                <a:gd name="T56" fmla="*/ 150 w 428"/>
                <a:gd name="T57" fmla="*/ 228 h 365"/>
                <a:gd name="T58" fmla="*/ 131 w 428"/>
                <a:gd name="T59" fmla="*/ 244 h 365"/>
                <a:gd name="T60" fmla="*/ 95 w 428"/>
                <a:gd name="T61" fmla="*/ 275 h 365"/>
                <a:gd name="T62" fmla="*/ 64 w 428"/>
                <a:gd name="T63" fmla="*/ 304 h 365"/>
                <a:gd name="T64" fmla="*/ 38 w 428"/>
                <a:gd name="T65" fmla="*/ 328 h 365"/>
                <a:gd name="T66" fmla="*/ 18 w 428"/>
                <a:gd name="T67" fmla="*/ 348 h 365"/>
                <a:gd name="T68" fmla="*/ 1 w 428"/>
                <a:gd name="T69" fmla="*/ 365 h 365"/>
                <a:gd name="T70" fmla="*/ 0 w 428"/>
                <a:gd name="T71" fmla="*/ 365 h 365"/>
                <a:gd name="T72" fmla="*/ 0 w 428"/>
                <a:gd name="T73" fmla="*/ 36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365">
                  <a:moveTo>
                    <a:pt x="0" y="364"/>
                  </a:moveTo>
                  <a:cubicBezTo>
                    <a:pt x="0" y="364"/>
                    <a:pt x="6" y="357"/>
                    <a:pt x="16" y="346"/>
                  </a:cubicBezTo>
                  <a:cubicBezTo>
                    <a:pt x="21" y="340"/>
                    <a:pt x="27" y="333"/>
                    <a:pt x="35" y="325"/>
                  </a:cubicBezTo>
                  <a:cubicBezTo>
                    <a:pt x="42" y="317"/>
                    <a:pt x="50" y="308"/>
                    <a:pt x="59" y="299"/>
                  </a:cubicBezTo>
                  <a:cubicBezTo>
                    <a:pt x="69" y="290"/>
                    <a:pt x="79" y="280"/>
                    <a:pt x="90" y="269"/>
                  </a:cubicBezTo>
                  <a:cubicBezTo>
                    <a:pt x="101" y="259"/>
                    <a:pt x="113" y="248"/>
                    <a:pt x="125" y="237"/>
                  </a:cubicBezTo>
                  <a:cubicBezTo>
                    <a:pt x="132" y="232"/>
                    <a:pt x="138" y="227"/>
                    <a:pt x="145" y="221"/>
                  </a:cubicBezTo>
                  <a:cubicBezTo>
                    <a:pt x="151" y="216"/>
                    <a:pt x="158" y="211"/>
                    <a:pt x="165" y="206"/>
                  </a:cubicBezTo>
                  <a:cubicBezTo>
                    <a:pt x="179" y="196"/>
                    <a:pt x="193" y="185"/>
                    <a:pt x="208" y="175"/>
                  </a:cubicBezTo>
                  <a:cubicBezTo>
                    <a:pt x="222" y="165"/>
                    <a:pt x="236" y="154"/>
                    <a:pt x="249" y="144"/>
                  </a:cubicBezTo>
                  <a:cubicBezTo>
                    <a:pt x="256" y="138"/>
                    <a:pt x="263" y="133"/>
                    <a:pt x="269" y="128"/>
                  </a:cubicBezTo>
                  <a:cubicBezTo>
                    <a:pt x="276" y="122"/>
                    <a:pt x="282" y="117"/>
                    <a:pt x="289" y="112"/>
                  </a:cubicBezTo>
                  <a:cubicBezTo>
                    <a:pt x="301" y="101"/>
                    <a:pt x="314" y="91"/>
                    <a:pt x="325" y="82"/>
                  </a:cubicBezTo>
                  <a:cubicBezTo>
                    <a:pt x="337" y="72"/>
                    <a:pt x="349" y="64"/>
                    <a:pt x="359" y="56"/>
                  </a:cubicBezTo>
                  <a:cubicBezTo>
                    <a:pt x="369" y="47"/>
                    <a:pt x="379" y="40"/>
                    <a:pt x="387" y="33"/>
                  </a:cubicBezTo>
                  <a:cubicBezTo>
                    <a:pt x="395" y="27"/>
                    <a:pt x="403" y="21"/>
                    <a:pt x="409" y="16"/>
                  </a:cubicBezTo>
                  <a:cubicBezTo>
                    <a:pt x="420" y="6"/>
                    <a:pt x="427" y="0"/>
                    <a:pt x="427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1" y="7"/>
                    <a:pt x="409" y="17"/>
                  </a:cubicBezTo>
                  <a:cubicBezTo>
                    <a:pt x="404" y="22"/>
                    <a:pt x="397" y="28"/>
                    <a:pt x="388" y="35"/>
                  </a:cubicBezTo>
                  <a:cubicBezTo>
                    <a:pt x="380" y="42"/>
                    <a:pt x="371" y="49"/>
                    <a:pt x="361" y="58"/>
                  </a:cubicBezTo>
                  <a:cubicBezTo>
                    <a:pt x="350" y="66"/>
                    <a:pt x="339" y="75"/>
                    <a:pt x="328" y="84"/>
                  </a:cubicBezTo>
                  <a:cubicBezTo>
                    <a:pt x="316" y="94"/>
                    <a:pt x="304" y="105"/>
                    <a:pt x="292" y="115"/>
                  </a:cubicBezTo>
                  <a:cubicBezTo>
                    <a:pt x="285" y="121"/>
                    <a:pt x="279" y="126"/>
                    <a:pt x="273" y="131"/>
                  </a:cubicBezTo>
                  <a:cubicBezTo>
                    <a:pt x="266" y="137"/>
                    <a:pt x="259" y="142"/>
                    <a:pt x="253" y="148"/>
                  </a:cubicBezTo>
                  <a:cubicBezTo>
                    <a:pt x="239" y="159"/>
                    <a:pt x="225" y="170"/>
                    <a:pt x="211" y="180"/>
                  </a:cubicBezTo>
                  <a:cubicBezTo>
                    <a:pt x="197" y="191"/>
                    <a:pt x="184" y="201"/>
                    <a:pt x="170" y="212"/>
                  </a:cubicBezTo>
                  <a:cubicBezTo>
                    <a:pt x="163" y="217"/>
                    <a:pt x="156" y="223"/>
                    <a:pt x="150" y="228"/>
                  </a:cubicBezTo>
                  <a:cubicBezTo>
                    <a:pt x="143" y="233"/>
                    <a:pt x="137" y="238"/>
                    <a:pt x="131" y="244"/>
                  </a:cubicBezTo>
                  <a:cubicBezTo>
                    <a:pt x="118" y="254"/>
                    <a:pt x="106" y="265"/>
                    <a:pt x="95" y="275"/>
                  </a:cubicBezTo>
                  <a:cubicBezTo>
                    <a:pt x="84" y="285"/>
                    <a:pt x="73" y="295"/>
                    <a:pt x="64" y="304"/>
                  </a:cubicBezTo>
                  <a:cubicBezTo>
                    <a:pt x="54" y="313"/>
                    <a:pt x="46" y="321"/>
                    <a:pt x="38" y="328"/>
                  </a:cubicBezTo>
                  <a:cubicBezTo>
                    <a:pt x="30" y="336"/>
                    <a:pt x="24" y="342"/>
                    <a:pt x="18" y="348"/>
                  </a:cubicBezTo>
                  <a:cubicBezTo>
                    <a:pt x="7" y="358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lnTo>
                    <a:pt x="0" y="364"/>
                  </a:ln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12"/>
            <p:cNvSpPr/>
            <p:nvPr/>
          </p:nvSpPr>
          <p:spPr bwMode="auto">
            <a:xfrm>
              <a:off x="5383213" y="3408363"/>
              <a:ext cx="544513" cy="712788"/>
            </a:xfrm>
            <a:custGeom>
              <a:avLst/>
              <a:gdLst>
                <a:gd name="T0" fmla="*/ 128 w 128"/>
                <a:gd name="T1" fmla="*/ 168 h 168"/>
                <a:gd name="T2" fmla="*/ 122 w 128"/>
                <a:gd name="T3" fmla="*/ 161 h 168"/>
                <a:gd name="T4" fmla="*/ 115 w 128"/>
                <a:gd name="T5" fmla="*/ 153 h 168"/>
                <a:gd name="T6" fmla="*/ 105 w 128"/>
                <a:gd name="T7" fmla="*/ 143 h 168"/>
                <a:gd name="T8" fmla="*/ 95 w 128"/>
                <a:gd name="T9" fmla="*/ 131 h 168"/>
                <a:gd name="T10" fmla="*/ 83 w 128"/>
                <a:gd name="T11" fmla="*/ 118 h 168"/>
                <a:gd name="T12" fmla="*/ 71 w 128"/>
                <a:gd name="T13" fmla="*/ 103 h 168"/>
                <a:gd name="T14" fmla="*/ 58 w 128"/>
                <a:gd name="T15" fmla="*/ 88 h 168"/>
                <a:gd name="T16" fmla="*/ 46 w 128"/>
                <a:gd name="T17" fmla="*/ 73 h 168"/>
                <a:gd name="T18" fmla="*/ 35 w 128"/>
                <a:gd name="T19" fmla="*/ 57 h 168"/>
                <a:gd name="T20" fmla="*/ 25 w 128"/>
                <a:gd name="T21" fmla="*/ 42 h 168"/>
                <a:gd name="T22" fmla="*/ 17 w 128"/>
                <a:gd name="T23" fmla="*/ 29 h 168"/>
                <a:gd name="T24" fmla="*/ 0 w 128"/>
                <a:gd name="T25" fmla="*/ 0 h 168"/>
                <a:gd name="T26" fmla="*/ 0 w 128"/>
                <a:gd name="T27" fmla="*/ 0 h 168"/>
                <a:gd name="T28" fmla="*/ 1 w 128"/>
                <a:gd name="T29" fmla="*/ 0 h 168"/>
                <a:gd name="T30" fmla="*/ 18 w 128"/>
                <a:gd name="T31" fmla="*/ 28 h 168"/>
                <a:gd name="T32" fmla="*/ 27 w 128"/>
                <a:gd name="T33" fmla="*/ 41 h 168"/>
                <a:gd name="T34" fmla="*/ 37 w 128"/>
                <a:gd name="T35" fmla="*/ 56 h 168"/>
                <a:gd name="T36" fmla="*/ 48 w 128"/>
                <a:gd name="T37" fmla="*/ 71 h 168"/>
                <a:gd name="T38" fmla="*/ 61 w 128"/>
                <a:gd name="T39" fmla="*/ 86 h 168"/>
                <a:gd name="T40" fmla="*/ 86 w 128"/>
                <a:gd name="T41" fmla="*/ 115 h 168"/>
                <a:gd name="T42" fmla="*/ 98 w 128"/>
                <a:gd name="T43" fmla="*/ 129 h 168"/>
                <a:gd name="T44" fmla="*/ 108 w 128"/>
                <a:gd name="T45" fmla="*/ 141 h 168"/>
                <a:gd name="T46" fmla="*/ 116 w 128"/>
                <a:gd name="T47" fmla="*/ 152 h 168"/>
                <a:gd name="T48" fmla="*/ 123 w 128"/>
                <a:gd name="T49" fmla="*/ 160 h 168"/>
                <a:gd name="T50" fmla="*/ 128 w 128"/>
                <a:gd name="T51" fmla="*/ 167 h 168"/>
                <a:gd name="T52" fmla="*/ 128 w 128"/>
                <a:gd name="T5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68">
                  <a:moveTo>
                    <a:pt x="128" y="168"/>
                  </a:moveTo>
                  <a:cubicBezTo>
                    <a:pt x="128" y="168"/>
                    <a:pt x="126" y="165"/>
                    <a:pt x="122" y="161"/>
                  </a:cubicBezTo>
                  <a:cubicBezTo>
                    <a:pt x="120" y="159"/>
                    <a:pt x="117" y="156"/>
                    <a:pt x="115" y="153"/>
                  </a:cubicBezTo>
                  <a:cubicBezTo>
                    <a:pt x="112" y="150"/>
                    <a:pt x="109" y="147"/>
                    <a:pt x="105" y="143"/>
                  </a:cubicBezTo>
                  <a:cubicBezTo>
                    <a:pt x="102" y="140"/>
                    <a:pt x="99" y="136"/>
                    <a:pt x="95" y="131"/>
                  </a:cubicBezTo>
                  <a:cubicBezTo>
                    <a:pt x="91" y="127"/>
                    <a:pt x="87" y="123"/>
                    <a:pt x="83" y="118"/>
                  </a:cubicBezTo>
                  <a:cubicBezTo>
                    <a:pt x="79" y="113"/>
                    <a:pt x="75" y="108"/>
                    <a:pt x="71" y="103"/>
                  </a:cubicBezTo>
                  <a:cubicBezTo>
                    <a:pt x="67" y="98"/>
                    <a:pt x="63" y="93"/>
                    <a:pt x="58" y="88"/>
                  </a:cubicBezTo>
                  <a:cubicBezTo>
                    <a:pt x="54" y="83"/>
                    <a:pt x="50" y="78"/>
                    <a:pt x="46" y="73"/>
                  </a:cubicBezTo>
                  <a:cubicBezTo>
                    <a:pt x="43" y="67"/>
                    <a:pt x="39" y="62"/>
                    <a:pt x="35" y="57"/>
                  </a:cubicBezTo>
                  <a:cubicBezTo>
                    <a:pt x="32" y="52"/>
                    <a:pt x="28" y="47"/>
                    <a:pt x="25" y="42"/>
                  </a:cubicBezTo>
                  <a:cubicBezTo>
                    <a:pt x="22" y="37"/>
                    <a:pt x="20" y="33"/>
                    <a:pt x="17" y="29"/>
                  </a:cubicBezTo>
                  <a:cubicBezTo>
                    <a:pt x="7" y="1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7" y="11"/>
                    <a:pt x="18" y="28"/>
                  </a:cubicBezTo>
                  <a:cubicBezTo>
                    <a:pt x="21" y="32"/>
                    <a:pt x="24" y="36"/>
                    <a:pt x="27" y="41"/>
                  </a:cubicBezTo>
                  <a:cubicBezTo>
                    <a:pt x="30" y="46"/>
                    <a:pt x="34" y="51"/>
                    <a:pt x="37" y="56"/>
                  </a:cubicBezTo>
                  <a:cubicBezTo>
                    <a:pt x="41" y="61"/>
                    <a:pt x="45" y="66"/>
                    <a:pt x="48" y="71"/>
                  </a:cubicBezTo>
                  <a:cubicBezTo>
                    <a:pt x="52" y="76"/>
                    <a:pt x="57" y="81"/>
                    <a:pt x="61" y="86"/>
                  </a:cubicBezTo>
                  <a:cubicBezTo>
                    <a:pt x="70" y="96"/>
                    <a:pt x="78" y="106"/>
                    <a:pt x="86" y="115"/>
                  </a:cubicBezTo>
                  <a:cubicBezTo>
                    <a:pt x="90" y="120"/>
                    <a:pt x="94" y="125"/>
                    <a:pt x="98" y="129"/>
                  </a:cubicBezTo>
                  <a:cubicBezTo>
                    <a:pt x="101" y="133"/>
                    <a:pt x="105" y="138"/>
                    <a:pt x="108" y="141"/>
                  </a:cubicBezTo>
                  <a:cubicBezTo>
                    <a:pt x="111" y="145"/>
                    <a:pt x="114" y="149"/>
                    <a:pt x="116" y="152"/>
                  </a:cubicBezTo>
                  <a:cubicBezTo>
                    <a:pt x="119" y="155"/>
                    <a:pt x="121" y="158"/>
                    <a:pt x="123" y="160"/>
                  </a:cubicBezTo>
                  <a:cubicBezTo>
                    <a:pt x="126" y="165"/>
                    <a:pt x="128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13"/>
            <p:cNvSpPr/>
            <p:nvPr/>
          </p:nvSpPr>
          <p:spPr bwMode="auto">
            <a:xfrm>
              <a:off x="5927725" y="4117975"/>
              <a:ext cx="519113" cy="615950"/>
            </a:xfrm>
            <a:custGeom>
              <a:avLst/>
              <a:gdLst>
                <a:gd name="T0" fmla="*/ 122 w 122"/>
                <a:gd name="T1" fmla="*/ 145 h 145"/>
                <a:gd name="T2" fmla="*/ 101 w 122"/>
                <a:gd name="T3" fmla="*/ 125 h 145"/>
                <a:gd name="T4" fmla="*/ 79 w 122"/>
                <a:gd name="T5" fmla="*/ 103 h 145"/>
                <a:gd name="T6" fmla="*/ 68 w 122"/>
                <a:gd name="T7" fmla="*/ 90 h 145"/>
                <a:gd name="T8" fmla="*/ 56 w 122"/>
                <a:gd name="T9" fmla="*/ 77 h 145"/>
                <a:gd name="T10" fmla="*/ 45 w 122"/>
                <a:gd name="T11" fmla="*/ 63 h 145"/>
                <a:gd name="T12" fmla="*/ 35 w 122"/>
                <a:gd name="T13" fmla="*/ 49 h 145"/>
                <a:gd name="T14" fmla="*/ 17 w 122"/>
                <a:gd name="T15" fmla="*/ 25 h 145"/>
                <a:gd name="T16" fmla="*/ 4 w 122"/>
                <a:gd name="T17" fmla="*/ 7 h 145"/>
                <a:gd name="T18" fmla="*/ 0 w 122"/>
                <a:gd name="T19" fmla="*/ 1 h 145"/>
                <a:gd name="T20" fmla="*/ 0 w 122"/>
                <a:gd name="T21" fmla="*/ 0 h 145"/>
                <a:gd name="T22" fmla="*/ 0 w 122"/>
                <a:gd name="T23" fmla="*/ 0 h 145"/>
                <a:gd name="T24" fmla="*/ 6 w 122"/>
                <a:gd name="T25" fmla="*/ 7 h 145"/>
                <a:gd name="T26" fmla="*/ 19 w 122"/>
                <a:gd name="T27" fmla="*/ 23 h 145"/>
                <a:gd name="T28" fmla="*/ 38 w 122"/>
                <a:gd name="T29" fmla="*/ 47 h 145"/>
                <a:gd name="T30" fmla="*/ 59 w 122"/>
                <a:gd name="T31" fmla="*/ 75 h 145"/>
                <a:gd name="T32" fmla="*/ 70 w 122"/>
                <a:gd name="T33" fmla="*/ 88 h 145"/>
                <a:gd name="T34" fmla="*/ 81 w 122"/>
                <a:gd name="T35" fmla="*/ 102 h 145"/>
                <a:gd name="T36" fmla="*/ 92 w 122"/>
                <a:gd name="T37" fmla="*/ 113 h 145"/>
                <a:gd name="T38" fmla="*/ 102 w 122"/>
                <a:gd name="T39" fmla="*/ 124 h 145"/>
                <a:gd name="T40" fmla="*/ 122 w 122"/>
                <a:gd name="T41" fmla="*/ 145 h 145"/>
                <a:gd name="T42" fmla="*/ 122 w 122"/>
                <a:gd name="T4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45">
                  <a:moveTo>
                    <a:pt x="122" y="145"/>
                  </a:moveTo>
                  <a:cubicBezTo>
                    <a:pt x="122" y="145"/>
                    <a:pt x="113" y="137"/>
                    <a:pt x="101" y="125"/>
                  </a:cubicBezTo>
                  <a:cubicBezTo>
                    <a:pt x="94" y="119"/>
                    <a:pt x="87" y="111"/>
                    <a:pt x="79" y="103"/>
                  </a:cubicBezTo>
                  <a:cubicBezTo>
                    <a:pt x="76" y="99"/>
                    <a:pt x="72" y="95"/>
                    <a:pt x="68" y="90"/>
                  </a:cubicBezTo>
                  <a:cubicBezTo>
                    <a:pt x="64" y="86"/>
                    <a:pt x="60" y="82"/>
                    <a:pt x="56" y="77"/>
                  </a:cubicBezTo>
                  <a:cubicBezTo>
                    <a:pt x="53" y="72"/>
                    <a:pt x="49" y="68"/>
                    <a:pt x="45" y="63"/>
                  </a:cubicBezTo>
                  <a:cubicBezTo>
                    <a:pt x="42" y="58"/>
                    <a:pt x="38" y="54"/>
                    <a:pt x="35" y="49"/>
                  </a:cubicBezTo>
                  <a:cubicBezTo>
                    <a:pt x="28" y="40"/>
                    <a:pt x="22" y="32"/>
                    <a:pt x="17" y="25"/>
                  </a:cubicBezTo>
                  <a:cubicBezTo>
                    <a:pt x="12" y="18"/>
                    <a:pt x="7" y="12"/>
                    <a:pt x="4" y="7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"/>
                    <a:pt x="6" y="7"/>
                  </a:cubicBezTo>
                  <a:cubicBezTo>
                    <a:pt x="9" y="10"/>
                    <a:pt x="14" y="16"/>
                    <a:pt x="19" y="23"/>
                  </a:cubicBezTo>
                  <a:cubicBezTo>
                    <a:pt x="25" y="30"/>
                    <a:pt x="31" y="38"/>
                    <a:pt x="38" y="47"/>
                  </a:cubicBezTo>
                  <a:cubicBezTo>
                    <a:pt x="45" y="56"/>
                    <a:pt x="52" y="65"/>
                    <a:pt x="59" y="75"/>
                  </a:cubicBezTo>
                  <a:cubicBezTo>
                    <a:pt x="63" y="79"/>
                    <a:pt x="66" y="84"/>
                    <a:pt x="70" y="88"/>
                  </a:cubicBezTo>
                  <a:cubicBezTo>
                    <a:pt x="74" y="93"/>
                    <a:pt x="77" y="97"/>
                    <a:pt x="81" y="102"/>
                  </a:cubicBezTo>
                  <a:cubicBezTo>
                    <a:pt x="85" y="106"/>
                    <a:pt x="88" y="110"/>
                    <a:pt x="92" y="113"/>
                  </a:cubicBezTo>
                  <a:cubicBezTo>
                    <a:pt x="95" y="117"/>
                    <a:pt x="99" y="121"/>
                    <a:pt x="102" y="124"/>
                  </a:cubicBezTo>
                  <a:cubicBezTo>
                    <a:pt x="114" y="137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14"/>
            <p:cNvSpPr/>
            <p:nvPr/>
          </p:nvSpPr>
          <p:spPr bwMode="auto">
            <a:xfrm>
              <a:off x="5927725" y="2876550"/>
              <a:ext cx="76200" cy="1244600"/>
            </a:xfrm>
            <a:custGeom>
              <a:avLst/>
              <a:gdLst>
                <a:gd name="T0" fmla="*/ 18 w 18"/>
                <a:gd name="T1" fmla="*/ 0 h 293"/>
                <a:gd name="T2" fmla="*/ 14 w 18"/>
                <a:gd name="T3" fmla="*/ 46 h 293"/>
                <a:gd name="T4" fmla="*/ 12 w 18"/>
                <a:gd name="T5" fmla="*/ 68 h 293"/>
                <a:gd name="T6" fmla="*/ 10 w 18"/>
                <a:gd name="T7" fmla="*/ 92 h 293"/>
                <a:gd name="T8" fmla="*/ 8 w 18"/>
                <a:gd name="T9" fmla="*/ 119 h 293"/>
                <a:gd name="T10" fmla="*/ 7 w 18"/>
                <a:gd name="T11" fmla="*/ 146 h 293"/>
                <a:gd name="T12" fmla="*/ 5 w 18"/>
                <a:gd name="T13" fmla="*/ 200 h 293"/>
                <a:gd name="T14" fmla="*/ 3 w 18"/>
                <a:gd name="T15" fmla="*/ 247 h 293"/>
                <a:gd name="T16" fmla="*/ 0 w 18"/>
                <a:gd name="T17" fmla="*/ 292 h 293"/>
                <a:gd name="T18" fmla="*/ 0 w 18"/>
                <a:gd name="T19" fmla="*/ 293 h 293"/>
                <a:gd name="T20" fmla="*/ 0 w 18"/>
                <a:gd name="T21" fmla="*/ 292 h 293"/>
                <a:gd name="T22" fmla="*/ 0 w 18"/>
                <a:gd name="T23" fmla="*/ 247 h 293"/>
                <a:gd name="T24" fmla="*/ 1 w 18"/>
                <a:gd name="T25" fmla="*/ 200 h 293"/>
                <a:gd name="T26" fmla="*/ 4 w 18"/>
                <a:gd name="T27" fmla="*/ 146 h 293"/>
                <a:gd name="T28" fmla="*/ 5 w 18"/>
                <a:gd name="T29" fmla="*/ 119 h 293"/>
                <a:gd name="T30" fmla="*/ 7 w 18"/>
                <a:gd name="T31" fmla="*/ 92 h 293"/>
                <a:gd name="T32" fmla="*/ 12 w 18"/>
                <a:gd name="T33" fmla="*/ 46 h 293"/>
                <a:gd name="T34" fmla="*/ 18 w 18"/>
                <a:gd name="T35" fmla="*/ 0 h 293"/>
                <a:gd name="T36" fmla="*/ 18 w 18"/>
                <a:gd name="T3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3">
                  <a:moveTo>
                    <a:pt x="18" y="0"/>
                  </a:moveTo>
                  <a:cubicBezTo>
                    <a:pt x="18" y="0"/>
                    <a:pt x="16" y="18"/>
                    <a:pt x="14" y="46"/>
                  </a:cubicBezTo>
                  <a:cubicBezTo>
                    <a:pt x="13" y="53"/>
                    <a:pt x="12" y="60"/>
                    <a:pt x="12" y="68"/>
                  </a:cubicBezTo>
                  <a:cubicBezTo>
                    <a:pt x="11" y="76"/>
                    <a:pt x="10" y="84"/>
                    <a:pt x="10" y="92"/>
                  </a:cubicBezTo>
                  <a:cubicBezTo>
                    <a:pt x="9" y="101"/>
                    <a:pt x="9" y="110"/>
                    <a:pt x="8" y="119"/>
                  </a:cubicBezTo>
                  <a:cubicBezTo>
                    <a:pt x="8" y="128"/>
                    <a:pt x="7" y="137"/>
                    <a:pt x="7" y="146"/>
                  </a:cubicBezTo>
                  <a:cubicBezTo>
                    <a:pt x="6" y="164"/>
                    <a:pt x="6" y="183"/>
                    <a:pt x="5" y="200"/>
                  </a:cubicBezTo>
                  <a:cubicBezTo>
                    <a:pt x="5" y="217"/>
                    <a:pt x="4" y="233"/>
                    <a:pt x="3" y="247"/>
                  </a:cubicBezTo>
                  <a:cubicBezTo>
                    <a:pt x="2" y="274"/>
                    <a:pt x="0" y="292"/>
                    <a:pt x="0" y="29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0" y="274"/>
                    <a:pt x="0" y="247"/>
                  </a:cubicBezTo>
                  <a:cubicBezTo>
                    <a:pt x="0" y="233"/>
                    <a:pt x="1" y="217"/>
                    <a:pt x="1" y="200"/>
                  </a:cubicBezTo>
                  <a:cubicBezTo>
                    <a:pt x="2" y="183"/>
                    <a:pt x="3" y="164"/>
                    <a:pt x="4" y="146"/>
                  </a:cubicBezTo>
                  <a:cubicBezTo>
                    <a:pt x="4" y="137"/>
                    <a:pt x="5" y="128"/>
                    <a:pt x="5" y="119"/>
                  </a:cubicBezTo>
                  <a:cubicBezTo>
                    <a:pt x="6" y="110"/>
                    <a:pt x="7" y="101"/>
                    <a:pt x="7" y="92"/>
                  </a:cubicBezTo>
                  <a:cubicBezTo>
                    <a:pt x="9" y="75"/>
                    <a:pt x="11" y="59"/>
                    <a:pt x="12" y="46"/>
                  </a:cubicBezTo>
                  <a:cubicBezTo>
                    <a:pt x="15" y="18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15"/>
            <p:cNvSpPr/>
            <p:nvPr/>
          </p:nvSpPr>
          <p:spPr bwMode="auto">
            <a:xfrm>
              <a:off x="5927725" y="4117975"/>
              <a:ext cx="1200150" cy="96838"/>
            </a:xfrm>
            <a:custGeom>
              <a:avLst/>
              <a:gdLst>
                <a:gd name="T0" fmla="*/ 0 w 282"/>
                <a:gd name="T1" fmla="*/ 0 h 23"/>
                <a:gd name="T2" fmla="*/ 44 w 282"/>
                <a:gd name="T3" fmla="*/ 7 h 23"/>
                <a:gd name="T4" fmla="*/ 65 w 282"/>
                <a:gd name="T5" fmla="*/ 10 h 23"/>
                <a:gd name="T6" fmla="*/ 89 w 282"/>
                <a:gd name="T7" fmla="*/ 13 h 23"/>
                <a:gd name="T8" fmla="*/ 114 w 282"/>
                <a:gd name="T9" fmla="*/ 17 h 23"/>
                <a:gd name="T10" fmla="*/ 140 w 282"/>
                <a:gd name="T11" fmla="*/ 19 h 23"/>
                <a:gd name="T12" fmla="*/ 167 w 282"/>
                <a:gd name="T13" fmla="*/ 20 h 23"/>
                <a:gd name="T14" fmla="*/ 192 w 282"/>
                <a:gd name="T15" fmla="*/ 21 h 23"/>
                <a:gd name="T16" fmla="*/ 238 w 282"/>
                <a:gd name="T17" fmla="*/ 21 h 23"/>
                <a:gd name="T18" fmla="*/ 282 w 282"/>
                <a:gd name="T19" fmla="*/ 20 h 23"/>
                <a:gd name="T20" fmla="*/ 282 w 282"/>
                <a:gd name="T21" fmla="*/ 21 h 23"/>
                <a:gd name="T22" fmla="*/ 282 w 282"/>
                <a:gd name="T23" fmla="*/ 21 h 23"/>
                <a:gd name="T24" fmla="*/ 238 w 282"/>
                <a:gd name="T25" fmla="*/ 22 h 23"/>
                <a:gd name="T26" fmla="*/ 192 w 282"/>
                <a:gd name="T27" fmla="*/ 23 h 23"/>
                <a:gd name="T28" fmla="*/ 167 w 282"/>
                <a:gd name="T29" fmla="*/ 23 h 23"/>
                <a:gd name="T30" fmla="*/ 140 w 282"/>
                <a:gd name="T31" fmla="*/ 22 h 23"/>
                <a:gd name="T32" fmla="*/ 114 w 282"/>
                <a:gd name="T33" fmla="*/ 20 h 23"/>
                <a:gd name="T34" fmla="*/ 88 w 282"/>
                <a:gd name="T35" fmla="*/ 17 h 23"/>
                <a:gd name="T36" fmla="*/ 64 w 282"/>
                <a:gd name="T37" fmla="*/ 14 h 23"/>
                <a:gd name="T38" fmla="*/ 43 w 282"/>
                <a:gd name="T39" fmla="*/ 10 h 23"/>
                <a:gd name="T40" fmla="*/ 12 w 282"/>
                <a:gd name="T41" fmla="*/ 3 h 23"/>
                <a:gd name="T42" fmla="*/ 0 w 282"/>
                <a:gd name="T43" fmla="*/ 1 h 23"/>
                <a:gd name="T44" fmla="*/ 0 w 282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2" h="23">
                  <a:moveTo>
                    <a:pt x="0" y="0"/>
                  </a:moveTo>
                  <a:cubicBezTo>
                    <a:pt x="0" y="0"/>
                    <a:pt x="18" y="3"/>
                    <a:pt x="44" y="7"/>
                  </a:cubicBezTo>
                  <a:cubicBezTo>
                    <a:pt x="50" y="8"/>
                    <a:pt x="58" y="9"/>
                    <a:pt x="65" y="10"/>
                  </a:cubicBezTo>
                  <a:cubicBezTo>
                    <a:pt x="73" y="11"/>
                    <a:pt x="80" y="12"/>
                    <a:pt x="89" y="13"/>
                  </a:cubicBezTo>
                  <a:cubicBezTo>
                    <a:pt x="97" y="14"/>
                    <a:pt x="105" y="15"/>
                    <a:pt x="114" y="17"/>
                  </a:cubicBezTo>
                  <a:cubicBezTo>
                    <a:pt x="123" y="17"/>
                    <a:pt x="131" y="18"/>
                    <a:pt x="140" y="19"/>
                  </a:cubicBezTo>
                  <a:cubicBezTo>
                    <a:pt x="149" y="19"/>
                    <a:pt x="158" y="20"/>
                    <a:pt x="167" y="20"/>
                  </a:cubicBezTo>
                  <a:cubicBezTo>
                    <a:pt x="175" y="20"/>
                    <a:pt x="184" y="21"/>
                    <a:pt x="192" y="21"/>
                  </a:cubicBezTo>
                  <a:cubicBezTo>
                    <a:pt x="209" y="21"/>
                    <a:pt x="224" y="21"/>
                    <a:pt x="238" y="21"/>
                  </a:cubicBezTo>
                  <a:cubicBezTo>
                    <a:pt x="264" y="21"/>
                    <a:pt x="282" y="20"/>
                    <a:pt x="282" y="20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64" y="22"/>
                    <a:pt x="238" y="22"/>
                  </a:cubicBezTo>
                  <a:cubicBezTo>
                    <a:pt x="224" y="23"/>
                    <a:pt x="209" y="23"/>
                    <a:pt x="192" y="23"/>
                  </a:cubicBezTo>
                  <a:cubicBezTo>
                    <a:pt x="184" y="23"/>
                    <a:pt x="175" y="23"/>
                    <a:pt x="167" y="23"/>
                  </a:cubicBezTo>
                  <a:cubicBezTo>
                    <a:pt x="158" y="23"/>
                    <a:pt x="149" y="22"/>
                    <a:pt x="140" y="22"/>
                  </a:cubicBezTo>
                  <a:cubicBezTo>
                    <a:pt x="131" y="22"/>
                    <a:pt x="122" y="21"/>
                    <a:pt x="114" y="20"/>
                  </a:cubicBezTo>
                  <a:cubicBezTo>
                    <a:pt x="105" y="19"/>
                    <a:pt x="96" y="19"/>
                    <a:pt x="88" y="17"/>
                  </a:cubicBezTo>
                  <a:cubicBezTo>
                    <a:pt x="80" y="16"/>
                    <a:pt x="72" y="15"/>
                    <a:pt x="64" y="14"/>
                  </a:cubicBezTo>
                  <a:cubicBezTo>
                    <a:pt x="57" y="12"/>
                    <a:pt x="50" y="11"/>
                    <a:pt x="43" y="10"/>
                  </a:cubicBezTo>
                  <a:cubicBezTo>
                    <a:pt x="30" y="7"/>
                    <a:pt x="19" y="5"/>
                    <a:pt x="12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7" name="组合 286"/>
          <p:cNvGrpSpPr/>
          <p:nvPr/>
        </p:nvGrpSpPr>
        <p:grpSpPr>
          <a:xfrm>
            <a:off x="6736262" y="841940"/>
            <a:ext cx="601663" cy="679450"/>
            <a:chOff x="5775325" y="3106738"/>
            <a:chExt cx="601663" cy="679450"/>
          </a:xfrm>
        </p:grpSpPr>
        <p:sp>
          <p:nvSpPr>
            <p:cNvPr id="288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rot="18543510">
            <a:off x="10162159" y="4241400"/>
            <a:ext cx="601663" cy="679450"/>
            <a:chOff x="5775325" y="3106738"/>
            <a:chExt cx="601663" cy="679450"/>
          </a:xfrm>
        </p:grpSpPr>
        <p:sp>
          <p:nvSpPr>
            <p:cNvPr id="322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 rot="362400">
            <a:off x="11608199" y="344272"/>
            <a:ext cx="601663" cy="679450"/>
            <a:chOff x="5775325" y="3106738"/>
            <a:chExt cx="601663" cy="679450"/>
          </a:xfrm>
        </p:grpSpPr>
        <p:sp>
          <p:nvSpPr>
            <p:cNvPr id="356" name="Freeform 11"/>
            <p:cNvSpPr/>
            <p:nvPr/>
          </p:nvSpPr>
          <p:spPr bwMode="auto">
            <a:xfrm>
              <a:off x="6083300" y="3206750"/>
              <a:ext cx="211138" cy="211138"/>
            </a:xfrm>
            <a:custGeom>
              <a:avLst/>
              <a:gdLst>
                <a:gd name="T0" fmla="*/ 43 w 49"/>
                <a:gd name="T1" fmla="*/ 37 h 49"/>
                <a:gd name="T2" fmla="*/ 13 w 49"/>
                <a:gd name="T3" fmla="*/ 42 h 49"/>
                <a:gd name="T4" fmla="*/ 6 w 49"/>
                <a:gd name="T5" fmla="*/ 13 h 49"/>
                <a:gd name="T6" fmla="*/ 36 w 49"/>
                <a:gd name="T7" fmla="*/ 7 h 49"/>
                <a:gd name="T8" fmla="*/ 43 w 49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3" y="37"/>
                  </a:moveTo>
                  <a:cubicBezTo>
                    <a:pt x="36" y="46"/>
                    <a:pt x="23" y="49"/>
                    <a:pt x="13" y="42"/>
                  </a:cubicBezTo>
                  <a:cubicBezTo>
                    <a:pt x="3" y="36"/>
                    <a:pt x="0" y="22"/>
                    <a:pt x="6" y="13"/>
                  </a:cubicBezTo>
                  <a:cubicBezTo>
                    <a:pt x="13" y="3"/>
                    <a:pt x="26" y="0"/>
                    <a:pt x="36" y="7"/>
                  </a:cubicBezTo>
                  <a:cubicBezTo>
                    <a:pt x="46" y="14"/>
                    <a:pt x="49" y="27"/>
                    <a:pt x="4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2"/>
            <p:cNvSpPr/>
            <p:nvPr/>
          </p:nvSpPr>
          <p:spPr bwMode="auto">
            <a:xfrm>
              <a:off x="5775325" y="3236913"/>
              <a:ext cx="584200" cy="549275"/>
            </a:xfrm>
            <a:custGeom>
              <a:avLst/>
              <a:gdLst>
                <a:gd name="T0" fmla="*/ 117 w 135"/>
                <a:gd name="T1" fmla="*/ 93 h 127"/>
                <a:gd name="T2" fmla="*/ 35 w 135"/>
                <a:gd name="T3" fmla="*/ 109 h 127"/>
                <a:gd name="T4" fmla="*/ 18 w 135"/>
                <a:gd name="T5" fmla="*/ 27 h 127"/>
                <a:gd name="T6" fmla="*/ 96 w 135"/>
                <a:gd name="T7" fmla="*/ 18 h 127"/>
                <a:gd name="T8" fmla="*/ 117 w 135"/>
                <a:gd name="T9" fmla="*/ 9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7">
                  <a:moveTo>
                    <a:pt x="117" y="93"/>
                  </a:moveTo>
                  <a:cubicBezTo>
                    <a:pt x="99" y="120"/>
                    <a:pt x="63" y="127"/>
                    <a:pt x="35" y="109"/>
                  </a:cubicBezTo>
                  <a:cubicBezTo>
                    <a:pt x="8" y="90"/>
                    <a:pt x="0" y="54"/>
                    <a:pt x="18" y="27"/>
                  </a:cubicBezTo>
                  <a:cubicBezTo>
                    <a:pt x="36" y="0"/>
                    <a:pt x="68" y="0"/>
                    <a:pt x="96" y="18"/>
                  </a:cubicBezTo>
                  <a:cubicBezTo>
                    <a:pt x="123" y="36"/>
                    <a:pt x="135" y="66"/>
                    <a:pt x="117" y="9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3"/>
            <p:cNvSpPr/>
            <p:nvPr/>
          </p:nvSpPr>
          <p:spPr bwMode="auto">
            <a:xfrm>
              <a:off x="6143625" y="3106738"/>
              <a:ext cx="107950" cy="134938"/>
            </a:xfrm>
            <a:custGeom>
              <a:avLst/>
              <a:gdLst>
                <a:gd name="T0" fmla="*/ 16 w 25"/>
                <a:gd name="T1" fmla="*/ 28 h 31"/>
                <a:gd name="T2" fmla="*/ 17 w 25"/>
                <a:gd name="T3" fmla="*/ 28 h 31"/>
                <a:gd name="T4" fmla="*/ 18 w 25"/>
                <a:gd name="T5" fmla="*/ 26 h 31"/>
                <a:gd name="T6" fmla="*/ 21 w 25"/>
                <a:gd name="T7" fmla="*/ 20 h 31"/>
                <a:gd name="T8" fmla="*/ 22 w 25"/>
                <a:gd name="T9" fmla="*/ 15 h 31"/>
                <a:gd name="T10" fmla="*/ 21 w 25"/>
                <a:gd name="T11" fmla="*/ 10 h 31"/>
                <a:gd name="T12" fmla="*/ 18 w 25"/>
                <a:gd name="T13" fmla="*/ 6 h 31"/>
                <a:gd name="T14" fmla="*/ 16 w 25"/>
                <a:gd name="T15" fmla="*/ 4 h 31"/>
                <a:gd name="T16" fmla="*/ 13 w 25"/>
                <a:gd name="T17" fmla="*/ 3 h 31"/>
                <a:gd name="T18" fmla="*/ 7 w 25"/>
                <a:gd name="T19" fmla="*/ 2 h 31"/>
                <a:gd name="T20" fmla="*/ 3 w 25"/>
                <a:gd name="T21" fmla="*/ 4 h 31"/>
                <a:gd name="T22" fmla="*/ 2 w 25"/>
                <a:gd name="T23" fmla="*/ 9 h 31"/>
                <a:gd name="T24" fmla="*/ 4 w 25"/>
                <a:gd name="T25" fmla="*/ 13 h 31"/>
                <a:gd name="T26" fmla="*/ 7 w 25"/>
                <a:gd name="T27" fmla="*/ 15 h 31"/>
                <a:gd name="T28" fmla="*/ 9 w 25"/>
                <a:gd name="T29" fmla="*/ 15 h 31"/>
                <a:gd name="T30" fmla="*/ 10 w 25"/>
                <a:gd name="T31" fmla="*/ 15 h 31"/>
                <a:gd name="T32" fmla="*/ 12 w 25"/>
                <a:gd name="T33" fmla="*/ 14 h 31"/>
                <a:gd name="T34" fmla="*/ 12 w 25"/>
                <a:gd name="T35" fmla="*/ 13 h 31"/>
                <a:gd name="T36" fmla="*/ 12 w 25"/>
                <a:gd name="T37" fmla="*/ 14 h 31"/>
                <a:gd name="T38" fmla="*/ 10 w 25"/>
                <a:gd name="T39" fmla="*/ 15 h 31"/>
                <a:gd name="T40" fmla="*/ 9 w 25"/>
                <a:gd name="T41" fmla="*/ 15 h 31"/>
                <a:gd name="T42" fmla="*/ 7 w 25"/>
                <a:gd name="T43" fmla="*/ 15 h 31"/>
                <a:gd name="T44" fmla="*/ 3 w 25"/>
                <a:gd name="T45" fmla="*/ 13 h 31"/>
                <a:gd name="T46" fmla="*/ 1 w 25"/>
                <a:gd name="T47" fmla="*/ 9 h 31"/>
                <a:gd name="T48" fmla="*/ 2 w 25"/>
                <a:gd name="T49" fmla="*/ 3 h 31"/>
                <a:gd name="T50" fmla="*/ 7 w 25"/>
                <a:gd name="T51" fmla="*/ 1 h 31"/>
                <a:gd name="T52" fmla="*/ 11 w 25"/>
                <a:gd name="T53" fmla="*/ 1 h 31"/>
                <a:gd name="T54" fmla="*/ 14 w 25"/>
                <a:gd name="T55" fmla="*/ 1 h 31"/>
                <a:gd name="T56" fmla="*/ 17 w 25"/>
                <a:gd name="T57" fmla="*/ 2 h 31"/>
                <a:gd name="T58" fmla="*/ 20 w 25"/>
                <a:gd name="T59" fmla="*/ 4 h 31"/>
                <a:gd name="T60" fmla="*/ 24 w 25"/>
                <a:gd name="T61" fmla="*/ 9 h 31"/>
                <a:gd name="T62" fmla="*/ 25 w 25"/>
                <a:gd name="T63" fmla="*/ 15 h 31"/>
                <a:gd name="T64" fmla="*/ 24 w 25"/>
                <a:gd name="T65" fmla="*/ 21 h 31"/>
                <a:gd name="T66" fmla="*/ 21 w 25"/>
                <a:gd name="T67" fmla="*/ 28 h 31"/>
                <a:gd name="T68" fmla="*/ 20 w 25"/>
                <a:gd name="T69" fmla="*/ 30 h 31"/>
                <a:gd name="T70" fmla="*/ 20 w 25"/>
                <a:gd name="T71" fmla="*/ 31 h 31"/>
                <a:gd name="T72" fmla="*/ 16 w 25"/>
                <a:gd name="T7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1">
                  <a:moveTo>
                    <a:pt x="16" y="28"/>
                  </a:move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7" y="27"/>
                    <a:pt x="18" y="26"/>
                  </a:cubicBezTo>
                  <a:cubicBezTo>
                    <a:pt x="18" y="25"/>
                    <a:pt x="20" y="22"/>
                    <a:pt x="21" y="20"/>
                  </a:cubicBezTo>
                  <a:cubicBezTo>
                    <a:pt x="21" y="18"/>
                    <a:pt x="21" y="17"/>
                    <a:pt x="22" y="15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8"/>
                    <a:pt x="20" y="7"/>
                    <a:pt x="18" y="6"/>
                  </a:cubicBezTo>
                  <a:cubicBezTo>
                    <a:pt x="18" y="5"/>
                    <a:pt x="17" y="5"/>
                    <a:pt x="16" y="4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5"/>
                    <a:pt x="3" y="13"/>
                  </a:cubicBezTo>
                  <a:cubicBezTo>
                    <a:pt x="2" y="12"/>
                    <a:pt x="1" y="11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9" y="3"/>
                    <a:pt x="20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1"/>
                    <a:pt x="25" y="13"/>
                    <a:pt x="25" y="15"/>
                  </a:cubicBezTo>
                  <a:cubicBezTo>
                    <a:pt x="24" y="17"/>
                    <a:pt x="24" y="19"/>
                    <a:pt x="24" y="21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21" y="29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lnTo>
                    <a:pt x="16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4"/>
            <p:cNvSpPr/>
            <p:nvPr/>
          </p:nvSpPr>
          <p:spPr bwMode="auto">
            <a:xfrm>
              <a:off x="5978525" y="3327400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5"/>
            <p:cNvSpPr/>
            <p:nvPr/>
          </p:nvSpPr>
          <p:spPr bwMode="auto">
            <a:xfrm>
              <a:off x="5895975" y="3370263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6"/>
            <p:cNvSpPr/>
            <p:nvPr/>
          </p:nvSpPr>
          <p:spPr bwMode="auto">
            <a:xfrm>
              <a:off x="5978525" y="3427413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"/>
            <p:cNvSpPr/>
            <p:nvPr/>
          </p:nvSpPr>
          <p:spPr bwMode="auto">
            <a:xfrm>
              <a:off x="5888038" y="34607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8"/>
            <p:cNvSpPr/>
            <p:nvPr/>
          </p:nvSpPr>
          <p:spPr bwMode="auto">
            <a:xfrm>
              <a:off x="5895975" y="3552825"/>
              <a:ext cx="47625" cy="46038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9"/>
            <p:cNvSpPr/>
            <p:nvPr/>
          </p:nvSpPr>
          <p:spPr bwMode="auto">
            <a:xfrm>
              <a:off x="6086475" y="369093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5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0"/>
            <p:cNvSpPr/>
            <p:nvPr/>
          </p:nvSpPr>
          <p:spPr bwMode="auto">
            <a:xfrm>
              <a:off x="5978525" y="352107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1"/>
            <p:cNvSpPr/>
            <p:nvPr/>
          </p:nvSpPr>
          <p:spPr bwMode="auto">
            <a:xfrm>
              <a:off x="6083300" y="3590925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2"/>
            <p:cNvSpPr/>
            <p:nvPr/>
          </p:nvSpPr>
          <p:spPr bwMode="auto">
            <a:xfrm>
              <a:off x="6169025" y="364648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3"/>
            <p:cNvSpPr/>
            <p:nvPr/>
          </p:nvSpPr>
          <p:spPr bwMode="auto">
            <a:xfrm>
              <a:off x="6181725" y="354806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"/>
            <p:cNvSpPr/>
            <p:nvPr/>
          </p:nvSpPr>
          <p:spPr bwMode="auto">
            <a:xfrm>
              <a:off x="6086475" y="348773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5"/>
            <p:cNvSpPr/>
            <p:nvPr/>
          </p:nvSpPr>
          <p:spPr bwMode="auto">
            <a:xfrm>
              <a:off x="6246813" y="3595688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6"/>
            <p:cNvSpPr/>
            <p:nvPr/>
          </p:nvSpPr>
          <p:spPr bwMode="auto">
            <a:xfrm>
              <a:off x="6065838" y="33877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7"/>
            <p:cNvSpPr/>
            <p:nvPr/>
          </p:nvSpPr>
          <p:spPr bwMode="auto">
            <a:xfrm>
              <a:off x="6169025" y="3457575"/>
              <a:ext cx="52388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8"/>
            <p:cNvSpPr/>
            <p:nvPr/>
          </p:nvSpPr>
          <p:spPr bwMode="auto">
            <a:xfrm>
              <a:off x="6061075" y="329723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1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2"/>
                    <a:pt x="5" y="12"/>
                    <a:pt x="3" y="11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9"/>
            <p:cNvSpPr/>
            <p:nvPr/>
          </p:nvSpPr>
          <p:spPr bwMode="auto">
            <a:xfrm>
              <a:off x="6165850" y="3367088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0"/>
            <p:cNvSpPr/>
            <p:nvPr/>
          </p:nvSpPr>
          <p:spPr bwMode="auto">
            <a:xfrm>
              <a:off x="6261100" y="3430588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1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1"/>
            <p:cNvSpPr/>
            <p:nvPr/>
          </p:nvSpPr>
          <p:spPr bwMode="auto">
            <a:xfrm>
              <a:off x="6256338" y="3513138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2"/>
            <p:cNvSpPr/>
            <p:nvPr/>
          </p:nvSpPr>
          <p:spPr bwMode="auto">
            <a:xfrm>
              <a:off x="5978525" y="3244850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1 w 12"/>
                <a:gd name="T5" fmla="*/ 3 h 12"/>
                <a:gd name="T6" fmla="*/ 9 w 12"/>
                <a:gd name="T7" fmla="*/ 1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3"/>
            <p:cNvSpPr/>
            <p:nvPr/>
          </p:nvSpPr>
          <p:spPr bwMode="auto">
            <a:xfrm>
              <a:off x="5892800" y="3267075"/>
              <a:ext cx="47625" cy="52388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4"/>
            <p:cNvSpPr/>
            <p:nvPr/>
          </p:nvSpPr>
          <p:spPr bwMode="auto">
            <a:xfrm>
              <a:off x="5800725" y="3400425"/>
              <a:ext cx="52388" cy="52388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5"/>
            <p:cNvSpPr/>
            <p:nvPr/>
          </p:nvSpPr>
          <p:spPr bwMode="auto">
            <a:xfrm>
              <a:off x="5810250" y="3578225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6"/>
            <p:cNvSpPr/>
            <p:nvPr/>
          </p:nvSpPr>
          <p:spPr bwMode="auto">
            <a:xfrm>
              <a:off x="5810250" y="3495675"/>
              <a:ext cx="52388" cy="52388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"/>
            <p:cNvSpPr/>
            <p:nvPr/>
          </p:nvSpPr>
          <p:spPr bwMode="auto">
            <a:xfrm>
              <a:off x="6143625" y="3271838"/>
              <a:ext cx="52388" cy="50800"/>
            </a:xfrm>
            <a:custGeom>
              <a:avLst/>
              <a:gdLst>
                <a:gd name="T0" fmla="*/ 11 w 12"/>
                <a:gd name="T1" fmla="*/ 9 h 12"/>
                <a:gd name="T2" fmla="*/ 3 w 12"/>
                <a:gd name="T3" fmla="*/ 10 h 12"/>
                <a:gd name="T4" fmla="*/ 2 w 12"/>
                <a:gd name="T5" fmla="*/ 3 h 12"/>
                <a:gd name="T6" fmla="*/ 9 w 12"/>
                <a:gd name="T7" fmla="*/ 1 h 12"/>
                <a:gd name="T8" fmla="*/ 11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9" y="11"/>
                    <a:pt x="6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8"/>
            <p:cNvSpPr/>
            <p:nvPr/>
          </p:nvSpPr>
          <p:spPr bwMode="auto">
            <a:xfrm>
              <a:off x="6246813" y="334010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9"/>
            <p:cNvSpPr/>
            <p:nvPr/>
          </p:nvSpPr>
          <p:spPr bwMode="auto">
            <a:xfrm>
              <a:off x="5900738" y="3638550"/>
              <a:ext cx="52388" cy="47625"/>
            </a:xfrm>
            <a:custGeom>
              <a:avLst/>
              <a:gdLst>
                <a:gd name="T0" fmla="*/ 10 w 12"/>
                <a:gd name="T1" fmla="*/ 8 h 11"/>
                <a:gd name="T2" fmla="*/ 3 w 12"/>
                <a:gd name="T3" fmla="*/ 10 h 11"/>
                <a:gd name="T4" fmla="*/ 2 w 12"/>
                <a:gd name="T5" fmla="*/ 3 h 11"/>
                <a:gd name="T6" fmla="*/ 9 w 12"/>
                <a:gd name="T7" fmla="*/ 1 h 11"/>
                <a:gd name="T8" fmla="*/ 10 w 1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8"/>
                  </a:moveTo>
                  <a:cubicBezTo>
                    <a:pt x="9" y="11"/>
                    <a:pt x="6" y="11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0"/>
                    <a:pt x="7" y="0"/>
                    <a:pt x="9" y="1"/>
                  </a:cubicBezTo>
                  <a:cubicBezTo>
                    <a:pt x="11" y="3"/>
                    <a:pt x="12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0"/>
            <p:cNvSpPr/>
            <p:nvPr/>
          </p:nvSpPr>
          <p:spPr bwMode="auto">
            <a:xfrm>
              <a:off x="6005513" y="3703638"/>
              <a:ext cx="50800" cy="50800"/>
            </a:xfrm>
            <a:custGeom>
              <a:avLst/>
              <a:gdLst>
                <a:gd name="T0" fmla="*/ 10 w 12"/>
                <a:gd name="T1" fmla="*/ 9 h 12"/>
                <a:gd name="T2" fmla="*/ 3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9"/>
                  </a:move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4"/>
                    <a:pt x="12" y="7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1"/>
            <p:cNvSpPr/>
            <p:nvPr/>
          </p:nvSpPr>
          <p:spPr bwMode="auto">
            <a:xfrm>
              <a:off x="6000750" y="3630613"/>
              <a:ext cx="47625" cy="50800"/>
            </a:xfrm>
            <a:custGeom>
              <a:avLst/>
              <a:gdLst>
                <a:gd name="T0" fmla="*/ 10 w 11"/>
                <a:gd name="T1" fmla="*/ 9 h 12"/>
                <a:gd name="T2" fmla="*/ 3 w 11"/>
                <a:gd name="T3" fmla="*/ 10 h 12"/>
                <a:gd name="T4" fmla="*/ 1 w 11"/>
                <a:gd name="T5" fmla="*/ 3 h 12"/>
                <a:gd name="T6" fmla="*/ 8 w 11"/>
                <a:gd name="T7" fmla="*/ 2 h 12"/>
                <a:gd name="T8" fmla="*/ 10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2"/>
            <p:cNvSpPr/>
            <p:nvPr/>
          </p:nvSpPr>
          <p:spPr bwMode="auto">
            <a:xfrm>
              <a:off x="5822950" y="3322638"/>
              <a:ext cx="47625" cy="47625"/>
            </a:xfrm>
            <a:custGeom>
              <a:avLst/>
              <a:gdLst>
                <a:gd name="T0" fmla="*/ 10 w 11"/>
                <a:gd name="T1" fmla="*/ 8 h 11"/>
                <a:gd name="T2" fmla="*/ 3 w 11"/>
                <a:gd name="T3" fmla="*/ 10 h 11"/>
                <a:gd name="T4" fmla="*/ 1 w 11"/>
                <a:gd name="T5" fmla="*/ 3 h 11"/>
                <a:gd name="T6" fmla="*/ 8 w 11"/>
                <a:gd name="T7" fmla="*/ 1 h 11"/>
                <a:gd name="T8" fmla="*/ 1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3"/>
                    <a:pt x="11" y="6"/>
                    <a:pt x="10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3"/>
            <p:cNvSpPr/>
            <p:nvPr/>
          </p:nvSpPr>
          <p:spPr bwMode="auto">
            <a:xfrm>
              <a:off x="6234113" y="3189288"/>
              <a:ext cx="142875" cy="95250"/>
            </a:xfrm>
            <a:custGeom>
              <a:avLst/>
              <a:gdLst>
                <a:gd name="T0" fmla="*/ 0 w 33"/>
                <a:gd name="T1" fmla="*/ 12 h 22"/>
                <a:gd name="T2" fmla="*/ 0 w 33"/>
                <a:gd name="T3" fmla="*/ 12 h 22"/>
                <a:gd name="T4" fmla="*/ 1 w 33"/>
                <a:gd name="T5" fmla="*/ 10 h 22"/>
                <a:gd name="T6" fmla="*/ 7 w 33"/>
                <a:gd name="T7" fmla="*/ 4 h 22"/>
                <a:gd name="T8" fmla="*/ 12 w 33"/>
                <a:gd name="T9" fmla="*/ 2 h 22"/>
                <a:gd name="T10" fmla="*/ 18 w 33"/>
                <a:gd name="T11" fmla="*/ 0 h 22"/>
                <a:gd name="T12" fmla="*/ 24 w 33"/>
                <a:gd name="T13" fmla="*/ 2 h 22"/>
                <a:gd name="T14" fmla="*/ 27 w 33"/>
                <a:gd name="T15" fmla="*/ 4 h 22"/>
                <a:gd name="T16" fmla="*/ 29 w 33"/>
                <a:gd name="T17" fmla="*/ 6 h 22"/>
                <a:gd name="T18" fmla="*/ 31 w 33"/>
                <a:gd name="T19" fmla="*/ 9 h 22"/>
                <a:gd name="T20" fmla="*/ 32 w 33"/>
                <a:gd name="T21" fmla="*/ 12 h 22"/>
                <a:gd name="T22" fmla="*/ 32 w 33"/>
                <a:gd name="T23" fmla="*/ 18 h 22"/>
                <a:gd name="T24" fmla="*/ 27 w 33"/>
                <a:gd name="T25" fmla="*/ 21 h 22"/>
                <a:gd name="T26" fmla="*/ 22 w 33"/>
                <a:gd name="T27" fmla="*/ 21 h 22"/>
                <a:gd name="T28" fmla="*/ 18 w 33"/>
                <a:gd name="T29" fmla="*/ 18 h 22"/>
                <a:gd name="T30" fmla="*/ 18 w 33"/>
                <a:gd name="T31" fmla="*/ 16 h 22"/>
                <a:gd name="T32" fmla="*/ 18 w 33"/>
                <a:gd name="T33" fmla="*/ 15 h 22"/>
                <a:gd name="T34" fmla="*/ 18 w 33"/>
                <a:gd name="T35" fmla="*/ 13 h 22"/>
                <a:gd name="T36" fmla="*/ 19 w 33"/>
                <a:gd name="T37" fmla="*/ 12 h 22"/>
                <a:gd name="T38" fmla="*/ 18 w 33"/>
                <a:gd name="T39" fmla="*/ 13 h 22"/>
                <a:gd name="T40" fmla="*/ 18 w 33"/>
                <a:gd name="T41" fmla="*/ 15 h 22"/>
                <a:gd name="T42" fmla="*/ 18 w 33"/>
                <a:gd name="T43" fmla="*/ 16 h 22"/>
                <a:gd name="T44" fmla="*/ 19 w 33"/>
                <a:gd name="T45" fmla="*/ 18 h 22"/>
                <a:gd name="T46" fmla="*/ 22 w 33"/>
                <a:gd name="T47" fmla="*/ 20 h 22"/>
                <a:gd name="T48" fmla="*/ 27 w 33"/>
                <a:gd name="T49" fmla="*/ 20 h 22"/>
                <a:gd name="T50" fmla="*/ 31 w 33"/>
                <a:gd name="T51" fmla="*/ 18 h 22"/>
                <a:gd name="T52" fmla="*/ 30 w 33"/>
                <a:gd name="T53" fmla="*/ 12 h 22"/>
                <a:gd name="T54" fmla="*/ 29 w 33"/>
                <a:gd name="T55" fmla="*/ 10 h 22"/>
                <a:gd name="T56" fmla="*/ 27 w 33"/>
                <a:gd name="T57" fmla="*/ 7 h 22"/>
                <a:gd name="T58" fmla="*/ 25 w 33"/>
                <a:gd name="T59" fmla="*/ 5 h 22"/>
                <a:gd name="T60" fmla="*/ 23 w 33"/>
                <a:gd name="T61" fmla="*/ 4 h 22"/>
                <a:gd name="T62" fmla="*/ 18 w 33"/>
                <a:gd name="T63" fmla="*/ 3 h 22"/>
                <a:gd name="T64" fmla="*/ 13 w 33"/>
                <a:gd name="T65" fmla="*/ 4 h 22"/>
                <a:gd name="T66" fmla="*/ 9 w 33"/>
                <a:gd name="T67" fmla="*/ 7 h 22"/>
                <a:gd name="T68" fmla="*/ 4 w 33"/>
                <a:gd name="T69" fmla="*/ 12 h 22"/>
                <a:gd name="T70" fmla="*/ 3 w 33"/>
                <a:gd name="T71" fmla="*/ 14 h 22"/>
                <a:gd name="T72" fmla="*/ 3 w 33"/>
                <a:gd name="T73" fmla="*/ 15 h 22"/>
                <a:gd name="T74" fmla="*/ 0 w 33"/>
                <a:gd name="T7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3" y="8"/>
                    <a:pt x="5" y="6"/>
                    <a:pt x="7" y="4"/>
                  </a:cubicBezTo>
                  <a:cubicBezTo>
                    <a:pt x="9" y="3"/>
                    <a:pt x="10" y="3"/>
                    <a:pt x="12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7"/>
                    <a:pt x="30" y="8"/>
                    <a:pt x="31" y="9"/>
                  </a:cubicBezTo>
                  <a:cubicBezTo>
                    <a:pt x="31" y="10"/>
                    <a:pt x="32" y="11"/>
                    <a:pt x="32" y="12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0"/>
                    <a:pt x="29" y="21"/>
                    <a:pt x="27" y="21"/>
                  </a:cubicBezTo>
                  <a:cubicBezTo>
                    <a:pt x="25" y="22"/>
                    <a:pt x="23" y="21"/>
                    <a:pt x="22" y="21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7" y="15"/>
                    <a:pt x="18" y="15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20"/>
                    <a:pt x="22" y="20"/>
                  </a:cubicBezTo>
                  <a:cubicBezTo>
                    <a:pt x="23" y="21"/>
                    <a:pt x="25" y="21"/>
                    <a:pt x="27" y="20"/>
                  </a:cubicBezTo>
                  <a:cubicBezTo>
                    <a:pt x="28" y="20"/>
                    <a:pt x="30" y="19"/>
                    <a:pt x="31" y="18"/>
                  </a:cubicBezTo>
                  <a:cubicBezTo>
                    <a:pt x="31" y="16"/>
                    <a:pt x="31" y="14"/>
                    <a:pt x="30" y="12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6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1" y="3"/>
                    <a:pt x="20" y="2"/>
                    <a:pt x="18" y="3"/>
                  </a:cubicBezTo>
                  <a:cubicBezTo>
                    <a:pt x="16" y="3"/>
                    <a:pt x="15" y="4"/>
                    <a:pt x="13" y="4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9"/>
                    <a:pt x="5" y="11"/>
                    <a:pt x="4" y="12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2" name="Oval 238"/>
          <p:cNvSpPr>
            <a:spLocks noChangeArrowheads="1"/>
          </p:cNvSpPr>
          <p:nvPr/>
        </p:nvSpPr>
        <p:spPr bwMode="auto">
          <a:xfrm>
            <a:off x="7654999" y="2502869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3" name="Oval 238"/>
          <p:cNvSpPr>
            <a:spLocks noChangeArrowheads="1"/>
          </p:cNvSpPr>
          <p:nvPr/>
        </p:nvSpPr>
        <p:spPr bwMode="auto">
          <a:xfrm>
            <a:off x="8195623" y="3993166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4" name="Oval 238"/>
          <p:cNvSpPr>
            <a:spLocks noChangeArrowheads="1"/>
          </p:cNvSpPr>
          <p:nvPr/>
        </p:nvSpPr>
        <p:spPr bwMode="auto">
          <a:xfrm>
            <a:off x="6840508" y="484402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5" name="Oval 238"/>
          <p:cNvSpPr>
            <a:spLocks noChangeArrowheads="1"/>
          </p:cNvSpPr>
          <p:nvPr/>
        </p:nvSpPr>
        <p:spPr bwMode="auto">
          <a:xfrm>
            <a:off x="8570616" y="4463496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6" name="Oval 238"/>
          <p:cNvSpPr>
            <a:spLocks noChangeArrowheads="1"/>
          </p:cNvSpPr>
          <p:nvPr/>
        </p:nvSpPr>
        <p:spPr bwMode="auto">
          <a:xfrm>
            <a:off x="9430110" y="2935673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7" name="Oval 238"/>
          <p:cNvSpPr>
            <a:spLocks noChangeArrowheads="1"/>
          </p:cNvSpPr>
          <p:nvPr/>
        </p:nvSpPr>
        <p:spPr bwMode="auto">
          <a:xfrm>
            <a:off x="9422563" y="67841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8" name="Oval 238"/>
          <p:cNvSpPr>
            <a:spLocks noChangeArrowheads="1"/>
          </p:cNvSpPr>
          <p:nvPr/>
        </p:nvSpPr>
        <p:spPr bwMode="auto">
          <a:xfrm>
            <a:off x="11135552" y="1256160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9" name="Oval 238"/>
          <p:cNvSpPr>
            <a:spLocks noChangeArrowheads="1"/>
          </p:cNvSpPr>
          <p:nvPr/>
        </p:nvSpPr>
        <p:spPr bwMode="auto">
          <a:xfrm>
            <a:off x="8853493" y="2562324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1" name="Oval 238"/>
          <p:cNvSpPr>
            <a:spLocks noChangeArrowheads="1"/>
          </p:cNvSpPr>
          <p:nvPr/>
        </p:nvSpPr>
        <p:spPr bwMode="auto">
          <a:xfrm>
            <a:off x="6628333" y="2429609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2" name="Oval 238"/>
          <p:cNvSpPr>
            <a:spLocks noChangeArrowheads="1"/>
          </p:cNvSpPr>
          <p:nvPr/>
        </p:nvSpPr>
        <p:spPr bwMode="auto">
          <a:xfrm>
            <a:off x="10055121" y="1172858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3" name="Oval 238"/>
          <p:cNvSpPr>
            <a:spLocks noChangeArrowheads="1"/>
          </p:cNvSpPr>
          <p:nvPr/>
        </p:nvSpPr>
        <p:spPr bwMode="auto">
          <a:xfrm>
            <a:off x="8539762" y="1609241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4" name="Oval 238"/>
          <p:cNvSpPr>
            <a:spLocks noChangeArrowheads="1"/>
          </p:cNvSpPr>
          <p:nvPr/>
        </p:nvSpPr>
        <p:spPr bwMode="auto">
          <a:xfrm>
            <a:off x="8491083" y="3498617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5" name="Oval 238"/>
          <p:cNvSpPr>
            <a:spLocks noChangeArrowheads="1"/>
          </p:cNvSpPr>
          <p:nvPr/>
        </p:nvSpPr>
        <p:spPr bwMode="auto">
          <a:xfrm>
            <a:off x="10378785" y="2262226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6" name="Oval 238"/>
          <p:cNvSpPr>
            <a:spLocks noChangeArrowheads="1"/>
          </p:cNvSpPr>
          <p:nvPr/>
        </p:nvSpPr>
        <p:spPr bwMode="auto">
          <a:xfrm>
            <a:off x="11673741" y="4252467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7" name="Oval 238"/>
          <p:cNvSpPr>
            <a:spLocks noChangeArrowheads="1"/>
          </p:cNvSpPr>
          <p:nvPr/>
        </p:nvSpPr>
        <p:spPr bwMode="auto">
          <a:xfrm>
            <a:off x="7704488" y="4543502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8" name="Oval 238"/>
          <p:cNvSpPr>
            <a:spLocks noChangeArrowheads="1"/>
          </p:cNvSpPr>
          <p:nvPr/>
        </p:nvSpPr>
        <p:spPr bwMode="auto">
          <a:xfrm>
            <a:off x="312743" y="503622"/>
            <a:ext cx="139700" cy="13970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9" name="Oval 238"/>
          <p:cNvSpPr>
            <a:spLocks noChangeArrowheads="1"/>
          </p:cNvSpPr>
          <p:nvPr/>
        </p:nvSpPr>
        <p:spPr bwMode="auto">
          <a:xfrm>
            <a:off x="593786" y="311715"/>
            <a:ext cx="69850" cy="69850"/>
          </a:xfrm>
          <a:prstGeom prst="ellipse">
            <a:avLst/>
          </a:prstGeom>
          <a:solidFill>
            <a:srgbClr val="5F9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0" name="文本框 409"/>
          <p:cNvSpPr txBox="1"/>
          <p:nvPr/>
        </p:nvSpPr>
        <p:spPr>
          <a:xfrm>
            <a:off x="593786" y="2221459"/>
            <a:ext cx="43396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 b="1" dirty="0">
                <a:solidFill>
                  <a:srgbClr val="69A200"/>
                </a:solidFill>
              </a:rPr>
              <a:t>谢谢你的倾听</a:t>
            </a:r>
          </a:p>
        </p:txBody>
      </p:sp>
      <p:sp>
        <p:nvSpPr>
          <p:cNvPr id="412" name="矩形 411"/>
          <p:cNvSpPr/>
          <p:nvPr/>
        </p:nvSpPr>
        <p:spPr>
          <a:xfrm>
            <a:off x="593786" y="3222218"/>
            <a:ext cx="5601215" cy="34624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适用于年终总结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新年计划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工作汇报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述职报告等</a:t>
            </a:r>
            <a:endParaRPr lang="en-GB" altLang="zh-CN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4" name="矩形: 圆角 413"/>
          <p:cNvSpPr/>
          <p:nvPr/>
        </p:nvSpPr>
        <p:spPr>
          <a:xfrm>
            <a:off x="663575" y="3810000"/>
            <a:ext cx="1938655" cy="353060"/>
          </a:xfrm>
          <a:prstGeom prst="roundRect">
            <a:avLst>
              <a:gd name="adj" fmla="val 50000"/>
            </a:avLst>
          </a:prstGeom>
          <a:solidFill>
            <a:srgbClr val="69A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3" name="文本框 412"/>
          <p:cNvSpPr txBox="1"/>
          <p:nvPr/>
        </p:nvSpPr>
        <p:spPr>
          <a:xfrm>
            <a:off x="663575" y="3816985"/>
            <a:ext cx="18942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</a:rPr>
              <a:t>汇报人：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1000">
        <p14:vortex dir="r"/>
      </p:transition>
    </mc:Choice>
    <mc:Fallback xmlns="">
      <p:transition spd="slow" advTm="10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矩形 261"/>
          <p:cNvSpPr/>
          <p:nvPr/>
        </p:nvSpPr>
        <p:spPr>
          <a:xfrm>
            <a:off x="-1" y="-79898"/>
            <a:ext cx="12192000" cy="69378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3" name="Freeform 7"/>
          <p:cNvSpPr>
            <a:spLocks noEditPoints="1" noChangeArrowheads="1"/>
          </p:cNvSpPr>
          <p:nvPr/>
        </p:nvSpPr>
        <p:spPr bwMode="auto">
          <a:xfrm>
            <a:off x="1038812" y="1897221"/>
            <a:ext cx="247650" cy="280987"/>
          </a:xfrm>
          <a:custGeom>
            <a:avLst/>
            <a:gdLst>
              <a:gd name="T0" fmla="*/ 2147483646 w 158"/>
              <a:gd name="T1" fmla="*/ 2147483646 h 180"/>
              <a:gd name="T2" fmla="*/ 2147483646 w 158"/>
              <a:gd name="T3" fmla="*/ 2147483646 h 180"/>
              <a:gd name="T4" fmla="*/ 2147483646 w 158"/>
              <a:gd name="T5" fmla="*/ 2147483646 h 180"/>
              <a:gd name="T6" fmla="*/ 2147483646 w 158"/>
              <a:gd name="T7" fmla="*/ 2147483646 h 180"/>
              <a:gd name="T8" fmla="*/ 2147483646 w 158"/>
              <a:gd name="T9" fmla="*/ 2147483646 h 180"/>
              <a:gd name="T10" fmla="*/ 2147483646 w 158"/>
              <a:gd name="T11" fmla="*/ 2147483646 h 180"/>
              <a:gd name="T12" fmla="*/ 2147483646 w 158"/>
              <a:gd name="T13" fmla="*/ 0 h 180"/>
              <a:gd name="T14" fmla="*/ 0 w 158"/>
              <a:gd name="T15" fmla="*/ 2147483646 h 180"/>
              <a:gd name="T16" fmla="*/ 2147483646 w 158"/>
              <a:gd name="T17" fmla="*/ 2147483646 h 180"/>
              <a:gd name="T18" fmla="*/ 2147483646 w 158"/>
              <a:gd name="T19" fmla="*/ 2147483646 h 180"/>
              <a:gd name="T20" fmla="*/ 2147483646 w 158"/>
              <a:gd name="T21" fmla="*/ 2147483646 h 180"/>
              <a:gd name="T22" fmla="*/ 2147483646 w 158"/>
              <a:gd name="T23" fmla="*/ 2147483646 h 180"/>
              <a:gd name="T24" fmla="*/ 2147483646 w 158"/>
              <a:gd name="T25" fmla="*/ 2147483646 h 180"/>
              <a:gd name="T26" fmla="*/ 2147483646 w 158"/>
              <a:gd name="T27" fmla="*/ 2147483646 h 180"/>
              <a:gd name="T28" fmla="*/ 2147483646 w 158"/>
              <a:gd name="T29" fmla="*/ 2147483646 h 180"/>
              <a:gd name="T30" fmla="*/ 2147483646 w 158"/>
              <a:gd name="T31" fmla="*/ 2147483646 h 180"/>
              <a:gd name="T32" fmla="*/ 2147483646 w 158"/>
              <a:gd name="T33" fmla="*/ 2147483646 h 180"/>
              <a:gd name="T34" fmla="*/ 2147483646 w 158"/>
              <a:gd name="T35" fmla="*/ 2147483646 h 180"/>
              <a:gd name="T36" fmla="*/ 2147483646 w 158"/>
              <a:gd name="T37" fmla="*/ 2147483646 h 180"/>
              <a:gd name="T38" fmla="*/ 2147483646 w 158"/>
              <a:gd name="T39" fmla="*/ 2147483646 h 180"/>
              <a:gd name="T40" fmla="*/ 2147483646 w 158"/>
              <a:gd name="T41" fmla="*/ 2147483646 h 180"/>
              <a:gd name="T42" fmla="*/ 2147483646 w 158"/>
              <a:gd name="T43" fmla="*/ 2147483646 h 18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8"/>
              <a:gd name="T67" fmla="*/ 0 h 180"/>
              <a:gd name="T68" fmla="*/ 158 w 158"/>
              <a:gd name="T69" fmla="*/ 180 h 18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8" h="180">
                <a:moveTo>
                  <a:pt x="154" y="160"/>
                </a:moveTo>
                <a:cubicBezTo>
                  <a:pt x="110" y="102"/>
                  <a:pt x="110" y="102"/>
                  <a:pt x="110" y="102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99" y="99"/>
                  <a:pt x="99" y="99"/>
                  <a:pt x="99" y="99"/>
                </a:cubicBezTo>
                <a:cubicBezTo>
                  <a:pt x="110" y="88"/>
                  <a:pt x="116" y="74"/>
                  <a:pt x="116" y="58"/>
                </a:cubicBezTo>
                <a:cubicBezTo>
                  <a:pt x="116" y="26"/>
                  <a:pt x="90" y="0"/>
                  <a:pt x="58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68" y="116"/>
                  <a:pt x="77" y="114"/>
                  <a:pt x="84" y="10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7" y="121"/>
                  <a:pt x="130" y="175"/>
                  <a:pt x="132" y="178"/>
                </a:cubicBezTo>
                <a:cubicBezTo>
                  <a:pt x="135" y="180"/>
                  <a:pt x="141" y="179"/>
                  <a:pt x="141" y="179"/>
                </a:cubicBezTo>
                <a:cubicBezTo>
                  <a:pt x="141" y="179"/>
                  <a:pt x="149" y="174"/>
                  <a:pt x="154" y="170"/>
                </a:cubicBezTo>
                <a:cubicBezTo>
                  <a:pt x="158" y="166"/>
                  <a:pt x="154" y="160"/>
                  <a:pt x="154" y="160"/>
                </a:cubicBezTo>
                <a:close/>
                <a:moveTo>
                  <a:pt x="21" y="58"/>
                </a:moveTo>
                <a:cubicBezTo>
                  <a:pt x="21" y="37"/>
                  <a:pt x="38" y="21"/>
                  <a:pt x="58" y="21"/>
                </a:cubicBezTo>
                <a:cubicBezTo>
                  <a:pt x="79" y="21"/>
                  <a:pt x="96" y="37"/>
                  <a:pt x="96" y="58"/>
                </a:cubicBezTo>
                <a:cubicBezTo>
                  <a:pt x="96" y="79"/>
                  <a:pt x="79" y="95"/>
                  <a:pt x="58" y="95"/>
                </a:cubicBezTo>
                <a:cubicBezTo>
                  <a:pt x="38" y="95"/>
                  <a:pt x="21" y="79"/>
                  <a:pt x="21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44" name="组合 143"/>
          <p:cNvGrpSpPr/>
          <p:nvPr/>
        </p:nvGrpSpPr>
        <p:grpSpPr>
          <a:xfrm>
            <a:off x="2124662" y="1882140"/>
            <a:ext cx="311150" cy="311150"/>
            <a:chOff x="0" y="1401763"/>
            <a:chExt cx="311150" cy="311150"/>
          </a:xfrm>
          <a:solidFill>
            <a:schemeClr val="tx1"/>
          </a:solidFill>
        </p:grpSpPr>
        <p:sp>
          <p:nvSpPr>
            <p:cNvPr id="145" name="Freeform 8"/>
            <p:cNvSpPr>
              <a:spLocks noChangeArrowheads="1"/>
            </p:cNvSpPr>
            <p:nvPr/>
          </p:nvSpPr>
          <p:spPr bwMode="auto">
            <a:xfrm>
              <a:off x="0" y="1401763"/>
              <a:ext cx="311150" cy="311150"/>
            </a:xfrm>
            <a:custGeom>
              <a:avLst/>
              <a:gdLst>
                <a:gd name="T0" fmla="*/ 2147483646 w 199"/>
                <a:gd name="T1" fmla="*/ 2147483646 h 199"/>
                <a:gd name="T2" fmla="*/ 2147483646 w 199"/>
                <a:gd name="T3" fmla="*/ 2147483646 h 199"/>
                <a:gd name="T4" fmla="*/ 2147483646 w 199"/>
                <a:gd name="T5" fmla="*/ 2147483646 h 199"/>
                <a:gd name="T6" fmla="*/ 2147483646 w 199"/>
                <a:gd name="T7" fmla="*/ 2147483646 h 199"/>
                <a:gd name="T8" fmla="*/ 2147483646 w 199"/>
                <a:gd name="T9" fmla="*/ 2147483646 h 199"/>
                <a:gd name="T10" fmla="*/ 2147483646 w 199"/>
                <a:gd name="T11" fmla="*/ 2147483646 h 199"/>
                <a:gd name="T12" fmla="*/ 2147483646 w 199"/>
                <a:gd name="T13" fmla="*/ 2147483646 h 199"/>
                <a:gd name="T14" fmla="*/ 2147483646 w 199"/>
                <a:gd name="T15" fmla="*/ 2147483646 h 199"/>
                <a:gd name="T16" fmla="*/ 2147483646 w 199"/>
                <a:gd name="T17" fmla="*/ 2147483646 h 199"/>
                <a:gd name="T18" fmla="*/ 2147483646 w 199"/>
                <a:gd name="T19" fmla="*/ 2147483646 h 199"/>
                <a:gd name="T20" fmla="*/ 2147483646 w 199"/>
                <a:gd name="T21" fmla="*/ 2147483646 h 199"/>
                <a:gd name="T22" fmla="*/ 2147483646 w 199"/>
                <a:gd name="T23" fmla="*/ 2147483646 h 199"/>
                <a:gd name="T24" fmla="*/ 2147483646 w 199"/>
                <a:gd name="T25" fmla="*/ 2147483646 h 199"/>
                <a:gd name="T26" fmla="*/ 2147483646 w 199"/>
                <a:gd name="T27" fmla="*/ 2147483646 h 199"/>
                <a:gd name="T28" fmla="*/ 2147483646 w 199"/>
                <a:gd name="T29" fmla="*/ 0 h 199"/>
                <a:gd name="T30" fmla="*/ 0 w 199"/>
                <a:gd name="T31" fmla="*/ 2147483646 h 199"/>
                <a:gd name="T32" fmla="*/ 2147483646 w 199"/>
                <a:gd name="T33" fmla="*/ 2147483646 h 199"/>
                <a:gd name="T34" fmla="*/ 2147483646 w 199"/>
                <a:gd name="T35" fmla="*/ 2147483646 h 199"/>
                <a:gd name="T36" fmla="*/ 2147483646 w 199"/>
                <a:gd name="T37" fmla="*/ 2147483646 h 1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9"/>
                <a:gd name="T58" fmla="*/ 0 h 199"/>
                <a:gd name="T59" fmla="*/ 199 w 199"/>
                <a:gd name="T60" fmla="*/ 199 h 1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9" h="199">
                  <a:moveTo>
                    <a:pt x="121" y="152"/>
                  </a:moveTo>
                  <a:cubicBezTo>
                    <a:pt x="121" y="150"/>
                    <a:pt x="121" y="150"/>
                    <a:pt x="121" y="150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19" y="141"/>
                    <a:pt x="119" y="141"/>
                    <a:pt x="119" y="141"/>
                  </a:cubicBezTo>
                  <a:cubicBezTo>
                    <a:pt x="112" y="144"/>
                    <a:pt x="103" y="147"/>
                    <a:pt x="94" y="147"/>
                  </a:cubicBezTo>
                  <a:cubicBezTo>
                    <a:pt x="65" y="147"/>
                    <a:pt x="40" y="122"/>
                    <a:pt x="40" y="92"/>
                  </a:cubicBezTo>
                  <a:cubicBezTo>
                    <a:pt x="40" y="62"/>
                    <a:pt x="65" y="38"/>
                    <a:pt x="94" y="38"/>
                  </a:cubicBezTo>
                  <a:cubicBezTo>
                    <a:pt x="124" y="38"/>
                    <a:pt x="149" y="62"/>
                    <a:pt x="149" y="92"/>
                  </a:cubicBezTo>
                  <a:cubicBezTo>
                    <a:pt x="149" y="107"/>
                    <a:pt x="143" y="121"/>
                    <a:pt x="133" y="130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71" y="170"/>
                    <a:pt x="171" y="170"/>
                    <a:pt x="171" y="170"/>
                  </a:cubicBezTo>
                  <a:cubicBezTo>
                    <a:pt x="188" y="152"/>
                    <a:pt x="199" y="127"/>
                    <a:pt x="199" y="100"/>
                  </a:cubicBezTo>
                  <a:cubicBezTo>
                    <a:pt x="199" y="45"/>
                    <a:pt x="155" y="0"/>
                    <a:pt x="100" y="0"/>
                  </a:cubicBezTo>
                  <a:cubicBezTo>
                    <a:pt x="44" y="0"/>
                    <a:pt x="0" y="45"/>
                    <a:pt x="0" y="100"/>
                  </a:cubicBezTo>
                  <a:cubicBezTo>
                    <a:pt x="0" y="155"/>
                    <a:pt x="44" y="199"/>
                    <a:pt x="100" y="199"/>
                  </a:cubicBezTo>
                  <a:cubicBezTo>
                    <a:pt x="118" y="199"/>
                    <a:pt x="134" y="195"/>
                    <a:pt x="149" y="186"/>
                  </a:cubicBezTo>
                  <a:cubicBezTo>
                    <a:pt x="137" y="171"/>
                    <a:pt x="121" y="152"/>
                    <a:pt x="121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Oval 9"/>
            <p:cNvSpPr>
              <a:spLocks noChangeArrowheads="1"/>
            </p:cNvSpPr>
            <p:nvPr/>
          </p:nvSpPr>
          <p:spPr bwMode="auto">
            <a:xfrm>
              <a:off x="92075" y="1490663"/>
              <a:ext cx="111125" cy="1095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47" name="组合 146"/>
          <p:cNvGrpSpPr/>
          <p:nvPr/>
        </p:nvGrpSpPr>
        <p:grpSpPr>
          <a:xfrm>
            <a:off x="3241468" y="1881346"/>
            <a:ext cx="312737" cy="312737"/>
            <a:chOff x="627063" y="1401763"/>
            <a:chExt cx="312737" cy="312737"/>
          </a:xfrm>
          <a:solidFill>
            <a:schemeClr val="tx1"/>
          </a:solidFill>
        </p:grpSpPr>
        <p:sp>
          <p:nvSpPr>
            <p:cNvPr id="148" name="Oval 10"/>
            <p:cNvSpPr>
              <a:spLocks noChangeArrowheads="1"/>
            </p:cNvSpPr>
            <p:nvPr/>
          </p:nvSpPr>
          <p:spPr bwMode="auto">
            <a:xfrm>
              <a:off x="706438" y="1477963"/>
              <a:ext cx="87312" cy="889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9" name="Freeform 11"/>
            <p:cNvSpPr>
              <a:spLocks noEditPoints="1" noChangeArrowheads="1"/>
            </p:cNvSpPr>
            <p:nvPr/>
          </p:nvSpPr>
          <p:spPr bwMode="auto">
            <a:xfrm>
              <a:off x="627063" y="1401763"/>
              <a:ext cx="312737" cy="312737"/>
            </a:xfrm>
            <a:custGeom>
              <a:avLst/>
              <a:gdLst>
                <a:gd name="T0" fmla="*/ 2147483646 w 200"/>
                <a:gd name="T1" fmla="*/ 0 h 200"/>
                <a:gd name="T2" fmla="*/ 0 w 200"/>
                <a:gd name="T3" fmla="*/ 2147483646 h 200"/>
                <a:gd name="T4" fmla="*/ 2147483646 w 200"/>
                <a:gd name="T5" fmla="*/ 2147483646 h 200"/>
                <a:gd name="T6" fmla="*/ 2147483646 w 200"/>
                <a:gd name="T7" fmla="*/ 2147483646 h 200"/>
                <a:gd name="T8" fmla="*/ 2147483646 w 200"/>
                <a:gd name="T9" fmla="*/ 0 h 200"/>
                <a:gd name="T10" fmla="*/ 2147483646 w 200"/>
                <a:gd name="T11" fmla="*/ 2147483646 h 200"/>
                <a:gd name="T12" fmla="*/ 2147483646 w 200"/>
                <a:gd name="T13" fmla="*/ 2147483646 h 200"/>
                <a:gd name="T14" fmla="*/ 2147483646 w 200"/>
                <a:gd name="T15" fmla="*/ 2147483646 h 200"/>
                <a:gd name="T16" fmla="*/ 2147483646 w 200"/>
                <a:gd name="T17" fmla="*/ 2147483646 h 200"/>
                <a:gd name="T18" fmla="*/ 2147483646 w 200"/>
                <a:gd name="T19" fmla="*/ 2147483646 h 200"/>
                <a:gd name="T20" fmla="*/ 2147483646 w 200"/>
                <a:gd name="T21" fmla="*/ 2147483646 h 200"/>
                <a:gd name="T22" fmla="*/ 2147483646 w 200"/>
                <a:gd name="T23" fmla="*/ 2147483646 h 200"/>
                <a:gd name="T24" fmla="*/ 2147483646 w 200"/>
                <a:gd name="T25" fmla="*/ 2147483646 h 200"/>
                <a:gd name="T26" fmla="*/ 2147483646 w 200"/>
                <a:gd name="T27" fmla="*/ 2147483646 h 200"/>
                <a:gd name="T28" fmla="*/ 2147483646 w 200"/>
                <a:gd name="T29" fmla="*/ 2147483646 h 200"/>
                <a:gd name="T30" fmla="*/ 2147483646 w 200"/>
                <a:gd name="T31" fmla="*/ 2147483646 h 200"/>
                <a:gd name="T32" fmla="*/ 2147483646 w 200"/>
                <a:gd name="T33" fmla="*/ 2147483646 h 200"/>
                <a:gd name="T34" fmla="*/ 2147483646 w 200"/>
                <a:gd name="T35" fmla="*/ 2147483646 h 200"/>
                <a:gd name="T36" fmla="*/ 2147483646 w 200"/>
                <a:gd name="T37" fmla="*/ 2147483646 h 200"/>
                <a:gd name="T38" fmla="*/ 2147483646 w 200"/>
                <a:gd name="T39" fmla="*/ 2147483646 h 200"/>
                <a:gd name="T40" fmla="*/ 2147483646 w 200"/>
                <a:gd name="T41" fmla="*/ 2147483646 h 200"/>
                <a:gd name="T42" fmla="*/ 2147483646 w 200"/>
                <a:gd name="T43" fmla="*/ 2147483646 h 2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200"/>
                <a:gd name="T68" fmla="*/ 200 w 200"/>
                <a:gd name="T69" fmla="*/ 200 h 20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200">
                  <a:moveTo>
                    <a:pt x="100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5"/>
                    <a:pt x="45" y="200"/>
                    <a:pt x="100" y="200"/>
                  </a:cubicBezTo>
                  <a:cubicBezTo>
                    <a:pt x="155" y="200"/>
                    <a:pt x="200" y="155"/>
                    <a:pt x="200" y="100"/>
                  </a:cubicBezTo>
                  <a:cubicBezTo>
                    <a:pt x="200" y="45"/>
                    <a:pt x="155" y="0"/>
                    <a:pt x="100" y="0"/>
                  </a:cubicBezTo>
                  <a:close/>
                  <a:moveTo>
                    <a:pt x="151" y="161"/>
                  </a:moveTo>
                  <a:cubicBezTo>
                    <a:pt x="148" y="164"/>
                    <a:pt x="141" y="168"/>
                    <a:pt x="141" y="168"/>
                  </a:cubicBezTo>
                  <a:cubicBezTo>
                    <a:pt x="141" y="168"/>
                    <a:pt x="137" y="169"/>
                    <a:pt x="135" y="167"/>
                  </a:cubicBezTo>
                  <a:cubicBezTo>
                    <a:pt x="133" y="165"/>
                    <a:pt x="101" y="124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3" y="119"/>
                    <a:pt x="86" y="120"/>
                    <a:pt x="79" y="120"/>
                  </a:cubicBezTo>
                  <a:cubicBezTo>
                    <a:pt x="55" y="120"/>
                    <a:pt x="36" y="101"/>
                    <a:pt x="36" y="77"/>
                  </a:cubicBezTo>
                  <a:cubicBezTo>
                    <a:pt x="36" y="53"/>
                    <a:pt x="55" y="33"/>
                    <a:pt x="79" y="33"/>
                  </a:cubicBezTo>
                  <a:cubicBezTo>
                    <a:pt x="103" y="33"/>
                    <a:pt x="123" y="53"/>
                    <a:pt x="123" y="77"/>
                  </a:cubicBezTo>
                  <a:cubicBezTo>
                    <a:pt x="123" y="89"/>
                    <a:pt x="118" y="100"/>
                    <a:pt x="110" y="107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51" y="153"/>
                    <a:pt x="154" y="158"/>
                    <a:pt x="151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0" name="Freeform 49"/>
          <p:cNvSpPr>
            <a:spLocks noEditPoints="1" noChangeArrowheads="1"/>
          </p:cNvSpPr>
          <p:nvPr/>
        </p:nvSpPr>
        <p:spPr bwMode="auto">
          <a:xfrm>
            <a:off x="4404312" y="1892459"/>
            <a:ext cx="222250" cy="290512"/>
          </a:xfrm>
          <a:custGeom>
            <a:avLst/>
            <a:gdLst>
              <a:gd name="T0" fmla="*/ 2147483646 w 142"/>
              <a:gd name="T1" fmla="*/ 2147483646 h 186"/>
              <a:gd name="T2" fmla="*/ 2147483646 w 142"/>
              <a:gd name="T3" fmla="*/ 2147483646 h 186"/>
              <a:gd name="T4" fmla="*/ 2147483646 w 142"/>
              <a:gd name="T5" fmla="*/ 0 h 186"/>
              <a:gd name="T6" fmla="*/ 2147483646 w 142"/>
              <a:gd name="T7" fmla="*/ 0 h 186"/>
              <a:gd name="T8" fmla="*/ 0 w 142"/>
              <a:gd name="T9" fmla="*/ 2147483646 h 186"/>
              <a:gd name="T10" fmla="*/ 0 w 142"/>
              <a:gd name="T11" fmla="*/ 2147483646 h 186"/>
              <a:gd name="T12" fmla="*/ 2147483646 w 142"/>
              <a:gd name="T13" fmla="*/ 2147483646 h 186"/>
              <a:gd name="T14" fmla="*/ 2147483646 w 142"/>
              <a:gd name="T15" fmla="*/ 2147483646 h 186"/>
              <a:gd name="T16" fmla="*/ 2147483646 w 142"/>
              <a:gd name="T17" fmla="*/ 2147483646 h 186"/>
              <a:gd name="T18" fmla="*/ 2147483646 w 142"/>
              <a:gd name="T19" fmla="*/ 2147483646 h 186"/>
              <a:gd name="T20" fmla="*/ 2147483646 w 142"/>
              <a:gd name="T21" fmla="*/ 2147483646 h 186"/>
              <a:gd name="T22" fmla="*/ 2147483646 w 142"/>
              <a:gd name="T23" fmla="*/ 2147483646 h 186"/>
              <a:gd name="T24" fmla="*/ 2147483646 w 142"/>
              <a:gd name="T25" fmla="*/ 2147483646 h 186"/>
              <a:gd name="T26" fmla="*/ 2147483646 w 142"/>
              <a:gd name="T27" fmla="*/ 2147483646 h 186"/>
              <a:gd name="T28" fmla="*/ 2147483646 w 142"/>
              <a:gd name="T29" fmla="*/ 2147483646 h 186"/>
              <a:gd name="T30" fmla="*/ 2147483646 w 142"/>
              <a:gd name="T31" fmla="*/ 2147483646 h 186"/>
              <a:gd name="T32" fmla="*/ 2147483646 w 142"/>
              <a:gd name="T33" fmla="*/ 2147483646 h 186"/>
              <a:gd name="T34" fmla="*/ 2147483646 w 142"/>
              <a:gd name="T35" fmla="*/ 2147483646 h 186"/>
              <a:gd name="T36" fmla="*/ 2147483646 w 142"/>
              <a:gd name="T37" fmla="*/ 2147483646 h 186"/>
              <a:gd name="T38" fmla="*/ 2147483646 w 142"/>
              <a:gd name="T39" fmla="*/ 2147483646 h 186"/>
              <a:gd name="T40" fmla="*/ 2147483646 w 142"/>
              <a:gd name="T41" fmla="*/ 2147483646 h 186"/>
              <a:gd name="T42" fmla="*/ 2147483646 w 142"/>
              <a:gd name="T43" fmla="*/ 2147483646 h 186"/>
              <a:gd name="T44" fmla="*/ 2147483646 w 142"/>
              <a:gd name="T45" fmla="*/ 2147483646 h 186"/>
              <a:gd name="T46" fmla="*/ 2147483646 w 142"/>
              <a:gd name="T47" fmla="*/ 2147483646 h 186"/>
              <a:gd name="T48" fmla="*/ 2147483646 w 142"/>
              <a:gd name="T49" fmla="*/ 2147483646 h 186"/>
              <a:gd name="T50" fmla="*/ 2147483646 w 142"/>
              <a:gd name="T51" fmla="*/ 2147483646 h 186"/>
              <a:gd name="T52" fmla="*/ 2147483646 w 142"/>
              <a:gd name="T53" fmla="*/ 2147483646 h 1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42"/>
              <a:gd name="T82" fmla="*/ 0 h 186"/>
              <a:gd name="T83" fmla="*/ 142 w 142"/>
              <a:gd name="T84" fmla="*/ 186 h 18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125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8"/>
                  <a:pt x="94" y="18"/>
                  <a:pt x="94" y="18"/>
                </a:cubicBezTo>
                <a:lnTo>
                  <a:pt x="125" y="51"/>
                </a:lnTo>
                <a:close/>
                <a:moveTo>
                  <a:pt x="130" y="167"/>
                </a:moveTo>
                <a:cubicBezTo>
                  <a:pt x="130" y="171"/>
                  <a:pt x="127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2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lnTo>
                  <a:pt x="130" y="1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51" name="组合 150"/>
          <p:cNvGrpSpPr/>
          <p:nvPr/>
        </p:nvGrpSpPr>
        <p:grpSpPr>
          <a:xfrm>
            <a:off x="5521118" y="1892459"/>
            <a:ext cx="223837" cy="290512"/>
            <a:chOff x="3182938" y="1417638"/>
            <a:chExt cx="223837" cy="290512"/>
          </a:xfrm>
          <a:solidFill>
            <a:schemeClr val="tx1"/>
          </a:solidFill>
        </p:grpSpPr>
        <p:sp>
          <p:nvSpPr>
            <p:cNvPr id="152" name="Freeform 50"/>
            <p:cNvSpPr>
              <a:spLocks noEditPoints="1" noChangeArrowheads="1"/>
            </p:cNvSpPr>
            <p:nvPr/>
          </p:nvSpPr>
          <p:spPr bwMode="auto">
            <a:xfrm>
              <a:off x="3182938" y="1417638"/>
              <a:ext cx="223837" cy="290512"/>
            </a:xfrm>
            <a:custGeom>
              <a:avLst/>
              <a:gdLst>
                <a:gd name="T0" fmla="*/ 2147483646 w 142"/>
                <a:gd name="T1" fmla="*/ 2147483646 h 186"/>
                <a:gd name="T2" fmla="*/ 2147483646 w 142"/>
                <a:gd name="T3" fmla="*/ 2147483646 h 186"/>
                <a:gd name="T4" fmla="*/ 2147483646 w 142"/>
                <a:gd name="T5" fmla="*/ 0 h 186"/>
                <a:gd name="T6" fmla="*/ 2147483646 w 142"/>
                <a:gd name="T7" fmla="*/ 0 h 186"/>
                <a:gd name="T8" fmla="*/ 0 w 142"/>
                <a:gd name="T9" fmla="*/ 2147483646 h 186"/>
                <a:gd name="T10" fmla="*/ 0 w 142"/>
                <a:gd name="T11" fmla="*/ 2147483646 h 186"/>
                <a:gd name="T12" fmla="*/ 2147483646 w 142"/>
                <a:gd name="T13" fmla="*/ 2147483646 h 186"/>
                <a:gd name="T14" fmla="*/ 2147483646 w 142"/>
                <a:gd name="T15" fmla="*/ 2147483646 h 186"/>
                <a:gd name="T16" fmla="*/ 2147483646 w 142"/>
                <a:gd name="T17" fmla="*/ 2147483646 h 186"/>
                <a:gd name="T18" fmla="*/ 2147483646 w 142"/>
                <a:gd name="T19" fmla="*/ 2147483646 h 186"/>
                <a:gd name="T20" fmla="*/ 2147483646 w 142"/>
                <a:gd name="T21" fmla="*/ 2147483646 h 186"/>
                <a:gd name="T22" fmla="*/ 2147483646 w 142"/>
                <a:gd name="T23" fmla="*/ 2147483646 h 186"/>
                <a:gd name="T24" fmla="*/ 2147483646 w 142"/>
                <a:gd name="T25" fmla="*/ 2147483646 h 186"/>
                <a:gd name="T26" fmla="*/ 2147483646 w 142"/>
                <a:gd name="T27" fmla="*/ 2147483646 h 186"/>
                <a:gd name="T28" fmla="*/ 2147483646 w 142"/>
                <a:gd name="T29" fmla="*/ 2147483646 h 186"/>
                <a:gd name="T30" fmla="*/ 2147483646 w 142"/>
                <a:gd name="T31" fmla="*/ 2147483646 h 186"/>
                <a:gd name="T32" fmla="*/ 2147483646 w 142"/>
                <a:gd name="T33" fmla="*/ 2147483646 h 186"/>
                <a:gd name="T34" fmla="*/ 2147483646 w 142"/>
                <a:gd name="T35" fmla="*/ 2147483646 h 186"/>
                <a:gd name="T36" fmla="*/ 2147483646 w 142"/>
                <a:gd name="T37" fmla="*/ 2147483646 h 186"/>
                <a:gd name="T38" fmla="*/ 2147483646 w 142"/>
                <a:gd name="T39" fmla="*/ 2147483646 h 186"/>
                <a:gd name="T40" fmla="*/ 2147483646 w 142"/>
                <a:gd name="T41" fmla="*/ 2147483646 h 186"/>
                <a:gd name="T42" fmla="*/ 2147483646 w 142"/>
                <a:gd name="T43" fmla="*/ 2147483646 h 186"/>
                <a:gd name="T44" fmla="*/ 2147483646 w 142"/>
                <a:gd name="T45" fmla="*/ 2147483646 h 186"/>
                <a:gd name="T46" fmla="*/ 2147483646 w 142"/>
                <a:gd name="T47" fmla="*/ 2147483646 h 186"/>
                <a:gd name="T48" fmla="*/ 2147483646 w 142"/>
                <a:gd name="T49" fmla="*/ 2147483646 h 186"/>
                <a:gd name="T50" fmla="*/ 2147483646 w 142"/>
                <a:gd name="T51" fmla="*/ 2147483646 h 186"/>
                <a:gd name="T52" fmla="*/ 2147483646 w 142"/>
                <a:gd name="T53" fmla="*/ 2147483646 h 1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2"/>
                <a:gd name="T82" fmla="*/ 0 h 186"/>
                <a:gd name="T83" fmla="*/ 142 w 142"/>
                <a:gd name="T84" fmla="*/ 186 h 1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2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3" y="0"/>
                    <a:pt x="9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8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2" y="177"/>
                    <a:pt x="142" y="16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2" y="53"/>
                    <a:pt x="142" y="51"/>
                    <a:pt x="141" y="50"/>
                  </a:cubicBezTo>
                  <a:close/>
                  <a:moveTo>
                    <a:pt x="125" y="51"/>
                  </a:moveTo>
                  <a:cubicBezTo>
                    <a:pt x="94" y="51"/>
                    <a:pt x="94" y="51"/>
                    <a:pt x="94" y="51"/>
                  </a:cubicBezTo>
                  <a:cubicBezTo>
                    <a:pt x="94" y="18"/>
                    <a:pt x="94" y="18"/>
                    <a:pt x="94" y="18"/>
                  </a:cubicBezTo>
                  <a:lnTo>
                    <a:pt x="125" y="51"/>
                  </a:lnTo>
                  <a:close/>
                  <a:moveTo>
                    <a:pt x="130" y="167"/>
                  </a:moveTo>
                  <a:cubicBezTo>
                    <a:pt x="130" y="171"/>
                    <a:pt x="127" y="174"/>
                    <a:pt x="124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90" y="56"/>
                    <a:pt x="91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7"/>
                    <a:pt x="130" y="57"/>
                    <a:pt x="130" y="57"/>
                  </a:cubicBezTo>
                  <a:lnTo>
                    <a:pt x="130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51"/>
            <p:cNvSpPr>
              <a:spLocks noChangeArrowheads="1"/>
            </p:cNvSpPr>
            <p:nvPr/>
          </p:nvSpPr>
          <p:spPr bwMode="auto">
            <a:xfrm>
              <a:off x="3236913" y="1630363"/>
              <a:ext cx="115887" cy="6350"/>
            </a:xfrm>
            <a:custGeom>
              <a:avLst/>
              <a:gdLst>
                <a:gd name="T0" fmla="*/ 2147483646 w 74"/>
                <a:gd name="T1" fmla="*/ 0 h 4"/>
                <a:gd name="T2" fmla="*/ 2147483646 w 74"/>
                <a:gd name="T3" fmla="*/ 0 h 4"/>
                <a:gd name="T4" fmla="*/ 0 w 74"/>
                <a:gd name="T5" fmla="*/ 2147483646 h 4"/>
                <a:gd name="T6" fmla="*/ 2147483646 w 74"/>
                <a:gd name="T7" fmla="*/ 2147483646 h 4"/>
                <a:gd name="T8" fmla="*/ 2147483646 w 74"/>
                <a:gd name="T9" fmla="*/ 2147483646 h 4"/>
                <a:gd name="T10" fmla="*/ 2147483646 w 74"/>
                <a:gd name="T11" fmla="*/ 2147483646 h 4"/>
                <a:gd name="T12" fmla="*/ 2147483646 w 7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"/>
                <a:gd name="T22" fmla="*/ 0 h 4"/>
                <a:gd name="T23" fmla="*/ 74 w 7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" h="4">
                  <a:moveTo>
                    <a:pt x="7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4"/>
                    <a:pt x="74" y="3"/>
                    <a:pt x="74" y="2"/>
                  </a:cubicBezTo>
                  <a:cubicBezTo>
                    <a:pt x="74" y="1"/>
                    <a:pt x="73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 noChangeArrowheads="1"/>
            </p:cNvSpPr>
            <p:nvPr/>
          </p:nvSpPr>
          <p:spPr bwMode="auto">
            <a:xfrm>
              <a:off x="3236913" y="1582738"/>
              <a:ext cx="115887" cy="6350"/>
            </a:xfrm>
            <a:custGeom>
              <a:avLst/>
              <a:gdLst>
                <a:gd name="T0" fmla="*/ 2147483646 w 74"/>
                <a:gd name="T1" fmla="*/ 0 h 4"/>
                <a:gd name="T2" fmla="*/ 2147483646 w 74"/>
                <a:gd name="T3" fmla="*/ 0 h 4"/>
                <a:gd name="T4" fmla="*/ 0 w 74"/>
                <a:gd name="T5" fmla="*/ 2147483646 h 4"/>
                <a:gd name="T6" fmla="*/ 2147483646 w 74"/>
                <a:gd name="T7" fmla="*/ 2147483646 h 4"/>
                <a:gd name="T8" fmla="*/ 2147483646 w 74"/>
                <a:gd name="T9" fmla="*/ 2147483646 h 4"/>
                <a:gd name="T10" fmla="*/ 2147483646 w 74"/>
                <a:gd name="T11" fmla="*/ 2147483646 h 4"/>
                <a:gd name="T12" fmla="*/ 2147483646 w 7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"/>
                <a:gd name="T22" fmla="*/ 0 h 4"/>
                <a:gd name="T23" fmla="*/ 74 w 7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" h="4">
                  <a:moveTo>
                    <a:pt x="7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4"/>
                    <a:pt x="74" y="3"/>
                    <a:pt x="74" y="2"/>
                  </a:cubicBezTo>
                  <a:cubicBezTo>
                    <a:pt x="74" y="0"/>
                    <a:pt x="73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53"/>
            <p:cNvSpPr>
              <a:spLocks noChangeArrowheads="1"/>
            </p:cNvSpPr>
            <p:nvPr/>
          </p:nvSpPr>
          <p:spPr bwMode="auto">
            <a:xfrm>
              <a:off x="3236913" y="1535113"/>
              <a:ext cx="115887" cy="6350"/>
            </a:xfrm>
            <a:custGeom>
              <a:avLst/>
              <a:gdLst>
                <a:gd name="T0" fmla="*/ 2147483646 w 74"/>
                <a:gd name="T1" fmla="*/ 0 h 4"/>
                <a:gd name="T2" fmla="*/ 2147483646 w 74"/>
                <a:gd name="T3" fmla="*/ 0 h 4"/>
                <a:gd name="T4" fmla="*/ 0 w 74"/>
                <a:gd name="T5" fmla="*/ 2147483646 h 4"/>
                <a:gd name="T6" fmla="*/ 2147483646 w 74"/>
                <a:gd name="T7" fmla="*/ 2147483646 h 4"/>
                <a:gd name="T8" fmla="*/ 2147483646 w 74"/>
                <a:gd name="T9" fmla="*/ 2147483646 h 4"/>
                <a:gd name="T10" fmla="*/ 2147483646 w 74"/>
                <a:gd name="T11" fmla="*/ 2147483646 h 4"/>
                <a:gd name="T12" fmla="*/ 2147483646 w 7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"/>
                <a:gd name="T22" fmla="*/ 0 h 4"/>
                <a:gd name="T23" fmla="*/ 74 w 7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" h="4">
                  <a:moveTo>
                    <a:pt x="7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4"/>
                    <a:pt x="74" y="3"/>
                    <a:pt x="74" y="2"/>
                  </a:cubicBezTo>
                  <a:cubicBezTo>
                    <a:pt x="74" y="1"/>
                    <a:pt x="73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6600618" y="1892459"/>
            <a:ext cx="300038" cy="290512"/>
            <a:chOff x="3768725" y="1417638"/>
            <a:chExt cx="300038" cy="290512"/>
          </a:xfrm>
          <a:solidFill>
            <a:schemeClr val="tx1"/>
          </a:solidFill>
        </p:grpSpPr>
        <p:sp>
          <p:nvSpPr>
            <p:cNvPr id="157" name="Freeform 59"/>
            <p:cNvSpPr>
              <a:spLocks noChangeArrowheads="1"/>
            </p:cNvSpPr>
            <p:nvPr/>
          </p:nvSpPr>
          <p:spPr bwMode="auto">
            <a:xfrm>
              <a:off x="3892550" y="1582738"/>
              <a:ext cx="20638" cy="19050"/>
            </a:xfrm>
            <a:custGeom>
              <a:avLst/>
              <a:gdLst>
                <a:gd name="T0" fmla="*/ 2147483646 w 14"/>
                <a:gd name="T1" fmla="*/ 2147483646 h 12"/>
                <a:gd name="T2" fmla="*/ 2147483646 w 14"/>
                <a:gd name="T3" fmla="*/ 2147483646 h 12"/>
                <a:gd name="T4" fmla="*/ 2147483646 w 14"/>
                <a:gd name="T5" fmla="*/ 0 h 12"/>
                <a:gd name="T6" fmla="*/ 0 w 14"/>
                <a:gd name="T7" fmla="*/ 0 h 12"/>
                <a:gd name="T8" fmla="*/ 0 w 14"/>
                <a:gd name="T9" fmla="*/ 2147483646 h 12"/>
                <a:gd name="T10" fmla="*/ 2147483646 w 14"/>
                <a:gd name="T11" fmla="*/ 2147483646 h 12"/>
                <a:gd name="T12" fmla="*/ 2147483646 w 14"/>
                <a:gd name="T13" fmla="*/ 2147483646 h 12"/>
                <a:gd name="T14" fmla="*/ 2147483646 w 14"/>
                <a:gd name="T15" fmla="*/ 2147483646 h 12"/>
                <a:gd name="T16" fmla="*/ 2147483646 w 14"/>
                <a:gd name="T17" fmla="*/ 2147483646 h 12"/>
                <a:gd name="T18" fmla="*/ 2147483646 w 14"/>
                <a:gd name="T19" fmla="*/ 2147483646 h 12"/>
                <a:gd name="T20" fmla="*/ 2147483646 w 14"/>
                <a:gd name="T21" fmla="*/ 2147483646 h 12"/>
                <a:gd name="T22" fmla="*/ 2147483646 w 14"/>
                <a:gd name="T23" fmla="*/ 214748364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12"/>
                <a:gd name="T38" fmla="*/ 14 w 14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12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0" y="11"/>
                    <a:pt x="11" y="11"/>
                    <a:pt x="12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2"/>
                    <a:pt x="12" y="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60"/>
            <p:cNvSpPr>
              <a:spLocks noChangeArrowheads="1"/>
            </p:cNvSpPr>
            <p:nvPr/>
          </p:nvSpPr>
          <p:spPr bwMode="auto">
            <a:xfrm>
              <a:off x="3948113" y="1584325"/>
              <a:ext cx="25400" cy="38100"/>
            </a:xfrm>
            <a:custGeom>
              <a:avLst/>
              <a:gdLst>
                <a:gd name="T0" fmla="*/ 2147483646 w 16"/>
                <a:gd name="T1" fmla="*/ 2147483646 h 24"/>
                <a:gd name="T2" fmla="*/ 2147483646 w 16"/>
                <a:gd name="T3" fmla="*/ 2147483646 h 24"/>
                <a:gd name="T4" fmla="*/ 2147483646 w 16"/>
                <a:gd name="T5" fmla="*/ 0 h 24"/>
                <a:gd name="T6" fmla="*/ 0 w 16"/>
                <a:gd name="T7" fmla="*/ 0 h 24"/>
                <a:gd name="T8" fmla="*/ 0 w 16"/>
                <a:gd name="T9" fmla="*/ 2147483646 h 24"/>
                <a:gd name="T10" fmla="*/ 2147483646 w 16"/>
                <a:gd name="T11" fmla="*/ 2147483646 h 24"/>
                <a:gd name="T12" fmla="*/ 2147483646 w 16"/>
                <a:gd name="T13" fmla="*/ 2147483646 h 24"/>
                <a:gd name="T14" fmla="*/ 2147483646 w 16"/>
                <a:gd name="T15" fmla="*/ 2147483646 h 24"/>
                <a:gd name="T16" fmla="*/ 2147483646 w 16"/>
                <a:gd name="T17" fmla="*/ 2147483646 h 24"/>
                <a:gd name="T18" fmla="*/ 2147483646 w 16"/>
                <a:gd name="T19" fmla="*/ 2147483646 h 24"/>
                <a:gd name="T20" fmla="*/ 2147483646 w 16"/>
                <a:gd name="T21" fmla="*/ 2147483646 h 24"/>
                <a:gd name="T22" fmla="*/ 2147483646 w 16"/>
                <a:gd name="T23" fmla="*/ 2147483646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24"/>
                <a:gd name="T38" fmla="*/ 16 w 16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24">
                  <a:moveTo>
                    <a:pt x="14" y="3"/>
                  </a:moveTo>
                  <a:cubicBezTo>
                    <a:pt x="13" y="2"/>
                    <a:pt x="12" y="1"/>
                    <a:pt x="11" y="1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4" y="20"/>
                    <a:pt x="15" y="19"/>
                    <a:pt x="16" y="18"/>
                  </a:cubicBezTo>
                  <a:cubicBezTo>
                    <a:pt x="16" y="16"/>
                    <a:pt x="16" y="14"/>
                    <a:pt x="16" y="12"/>
                  </a:cubicBezTo>
                  <a:cubicBezTo>
                    <a:pt x="16" y="10"/>
                    <a:pt x="16" y="9"/>
                    <a:pt x="16" y="7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61"/>
            <p:cNvSpPr>
              <a:spLocks noEditPoints="1" noChangeArrowheads="1"/>
            </p:cNvSpPr>
            <p:nvPr/>
          </p:nvSpPr>
          <p:spPr bwMode="auto">
            <a:xfrm>
              <a:off x="3849688" y="1546225"/>
              <a:ext cx="219075" cy="112713"/>
            </a:xfrm>
            <a:custGeom>
              <a:avLst/>
              <a:gdLst>
                <a:gd name="T0" fmla="*/ 2147483646 w 140"/>
                <a:gd name="T1" fmla="*/ 0 h 72"/>
                <a:gd name="T2" fmla="*/ 2147483646 w 140"/>
                <a:gd name="T3" fmla="*/ 0 h 72"/>
                <a:gd name="T4" fmla="*/ 0 w 140"/>
                <a:gd name="T5" fmla="*/ 2147483646 h 72"/>
                <a:gd name="T6" fmla="*/ 0 w 140"/>
                <a:gd name="T7" fmla="*/ 2147483646 h 72"/>
                <a:gd name="T8" fmla="*/ 2147483646 w 140"/>
                <a:gd name="T9" fmla="*/ 2147483646 h 72"/>
                <a:gd name="T10" fmla="*/ 2147483646 w 140"/>
                <a:gd name="T11" fmla="*/ 2147483646 h 72"/>
                <a:gd name="T12" fmla="*/ 2147483646 w 140"/>
                <a:gd name="T13" fmla="*/ 2147483646 h 72"/>
                <a:gd name="T14" fmla="*/ 2147483646 w 140"/>
                <a:gd name="T15" fmla="*/ 2147483646 h 72"/>
                <a:gd name="T16" fmla="*/ 2147483646 w 140"/>
                <a:gd name="T17" fmla="*/ 0 h 72"/>
                <a:gd name="T18" fmla="*/ 2147483646 w 140"/>
                <a:gd name="T19" fmla="*/ 2147483646 h 72"/>
                <a:gd name="T20" fmla="*/ 2147483646 w 140"/>
                <a:gd name="T21" fmla="*/ 2147483646 h 72"/>
                <a:gd name="T22" fmla="*/ 2147483646 w 140"/>
                <a:gd name="T23" fmla="*/ 2147483646 h 72"/>
                <a:gd name="T24" fmla="*/ 2147483646 w 140"/>
                <a:gd name="T25" fmla="*/ 2147483646 h 72"/>
                <a:gd name="T26" fmla="*/ 2147483646 w 140"/>
                <a:gd name="T27" fmla="*/ 2147483646 h 72"/>
                <a:gd name="T28" fmla="*/ 2147483646 w 140"/>
                <a:gd name="T29" fmla="*/ 2147483646 h 72"/>
                <a:gd name="T30" fmla="*/ 2147483646 w 140"/>
                <a:gd name="T31" fmla="*/ 2147483646 h 72"/>
                <a:gd name="T32" fmla="*/ 2147483646 w 140"/>
                <a:gd name="T33" fmla="*/ 2147483646 h 72"/>
                <a:gd name="T34" fmla="*/ 2147483646 w 140"/>
                <a:gd name="T35" fmla="*/ 2147483646 h 72"/>
                <a:gd name="T36" fmla="*/ 2147483646 w 140"/>
                <a:gd name="T37" fmla="*/ 2147483646 h 72"/>
                <a:gd name="T38" fmla="*/ 2147483646 w 140"/>
                <a:gd name="T39" fmla="*/ 2147483646 h 72"/>
                <a:gd name="T40" fmla="*/ 2147483646 w 140"/>
                <a:gd name="T41" fmla="*/ 2147483646 h 72"/>
                <a:gd name="T42" fmla="*/ 2147483646 w 140"/>
                <a:gd name="T43" fmla="*/ 2147483646 h 72"/>
                <a:gd name="T44" fmla="*/ 2147483646 w 140"/>
                <a:gd name="T45" fmla="*/ 2147483646 h 72"/>
                <a:gd name="T46" fmla="*/ 2147483646 w 140"/>
                <a:gd name="T47" fmla="*/ 2147483646 h 72"/>
                <a:gd name="T48" fmla="*/ 2147483646 w 140"/>
                <a:gd name="T49" fmla="*/ 2147483646 h 72"/>
                <a:gd name="T50" fmla="*/ 2147483646 w 140"/>
                <a:gd name="T51" fmla="*/ 2147483646 h 72"/>
                <a:gd name="T52" fmla="*/ 2147483646 w 140"/>
                <a:gd name="T53" fmla="*/ 2147483646 h 72"/>
                <a:gd name="T54" fmla="*/ 2147483646 w 140"/>
                <a:gd name="T55" fmla="*/ 2147483646 h 72"/>
                <a:gd name="T56" fmla="*/ 2147483646 w 140"/>
                <a:gd name="T57" fmla="*/ 2147483646 h 72"/>
                <a:gd name="T58" fmla="*/ 2147483646 w 140"/>
                <a:gd name="T59" fmla="*/ 2147483646 h 72"/>
                <a:gd name="T60" fmla="*/ 2147483646 w 140"/>
                <a:gd name="T61" fmla="*/ 2147483646 h 72"/>
                <a:gd name="T62" fmla="*/ 2147483646 w 140"/>
                <a:gd name="T63" fmla="*/ 2147483646 h 72"/>
                <a:gd name="T64" fmla="*/ 2147483646 w 140"/>
                <a:gd name="T65" fmla="*/ 2147483646 h 72"/>
                <a:gd name="T66" fmla="*/ 2147483646 w 140"/>
                <a:gd name="T67" fmla="*/ 2147483646 h 72"/>
                <a:gd name="T68" fmla="*/ 2147483646 w 140"/>
                <a:gd name="T69" fmla="*/ 2147483646 h 72"/>
                <a:gd name="T70" fmla="*/ 2147483646 w 140"/>
                <a:gd name="T71" fmla="*/ 2147483646 h 72"/>
                <a:gd name="T72" fmla="*/ 2147483646 w 140"/>
                <a:gd name="T73" fmla="*/ 2147483646 h 72"/>
                <a:gd name="T74" fmla="*/ 2147483646 w 140"/>
                <a:gd name="T75" fmla="*/ 2147483646 h 72"/>
                <a:gd name="T76" fmla="*/ 2147483646 w 140"/>
                <a:gd name="T77" fmla="*/ 2147483646 h 72"/>
                <a:gd name="T78" fmla="*/ 2147483646 w 140"/>
                <a:gd name="T79" fmla="*/ 2147483646 h 72"/>
                <a:gd name="T80" fmla="*/ 2147483646 w 140"/>
                <a:gd name="T81" fmla="*/ 2147483646 h 72"/>
                <a:gd name="T82" fmla="*/ 2147483646 w 140"/>
                <a:gd name="T83" fmla="*/ 2147483646 h 72"/>
                <a:gd name="T84" fmla="*/ 2147483646 w 140"/>
                <a:gd name="T85" fmla="*/ 2147483646 h 72"/>
                <a:gd name="T86" fmla="*/ 2147483646 w 140"/>
                <a:gd name="T87" fmla="*/ 2147483646 h 72"/>
                <a:gd name="T88" fmla="*/ 2147483646 w 140"/>
                <a:gd name="T89" fmla="*/ 2147483646 h 72"/>
                <a:gd name="T90" fmla="*/ 2147483646 w 140"/>
                <a:gd name="T91" fmla="*/ 2147483646 h 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40"/>
                <a:gd name="T139" fmla="*/ 0 h 72"/>
                <a:gd name="T140" fmla="*/ 140 w 140"/>
                <a:gd name="T141" fmla="*/ 72 h 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40" h="72">
                  <a:moveTo>
                    <a:pt x="131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9"/>
                    <a:pt x="3" y="72"/>
                    <a:pt x="8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6" y="72"/>
                    <a:pt x="140" y="69"/>
                    <a:pt x="140" y="64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4"/>
                    <a:pt x="136" y="0"/>
                    <a:pt x="131" y="0"/>
                  </a:cubicBezTo>
                  <a:close/>
                  <a:moveTo>
                    <a:pt x="48" y="34"/>
                  </a:moveTo>
                  <a:cubicBezTo>
                    <a:pt x="48" y="36"/>
                    <a:pt x="47" y="37"/>
                    <a:pt x="46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2"/>
                    <a:pt x="3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4" y="20"/>
                    <a:pt x="45" y="20"/>
                    <a:pt x="46" y="22"/>
                  </a:cubicBezTo>
                  <a:cubicBezTo>
                    <a:pt x="47" y="23"/>
                    <a:pt x="48" y="24"/>
                    <a:pt x="48" y="26"/>
                  </a:cubicBezTo>
                  <a:cubicBezTo>
                    <a:pt x="49" y="27"/>
                    <a:pt x="49" y="28"/>
                    <a:pt x="49" y="30"/>
                  </a:cubicBezTo>
                  <a:cubicBezTo>
                    <a:pt x="49" y="32"/>
                    <a:pt x="49" y="33"/>
                    <a:pt x="48" y="34"/>
                  </a:cubicBezTo>
                  <a:close/>
                  <a:moveTo>
                    <a:pt x="87" y="44"/>
                  </a:moveTo>
                  <a:cubicBezTo>
                    <a:pt x="86" y="46"/>
                    <a:pt x="85" y="48"/>
                    <a:pt x="83" y="50"/>
                  </a:cubicBezTo>
                  <a:cubicBezTo>
                    <a:pt x="82" y="52"/>
                    <a:pt x="80" y="53"/>
                    <a:pt x="78" y="54"/>
                  </a:cubicBezTo>
                  <a:cubicBezTo>
                    <a:pt x="76" y="55"/>
                    <a:pt x="73" y="56"/>
                    <a:pt x="70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3" y="18"/>
                    <a:pt x="75" y="18"/>
                    <a:pt x="77" y="19"/>
                  </a:cubicBezTo>
                  <a:cubicBezTo>
                    <a:pt x="79" y="20"/>
                    <a:pt x="81" y="21"/>
                    <a:pt x="83" y="23"/>
                  </a:cubicBezTo>
                  <a:cubicBezTo>
                    <a:pt x="84" y="24"/>
                    <a:pt x="85" y="26"/>
                    <a:pt x="86" y="28"/>
                  </a:cubicBezTo>
                  <a:cubicBezTo>
                    <a:pt x="87" y="31"/>
                    <a:pt x="88" y="33"/>
                    <a:pt x="88" y="37"/>
                  </a:cubicBezTo>
                  <a:cubicBezTo>
                    <a:pt x="88" y="39"/>
                    <a:pt x="87" y="42"/>
                    <a:pt x="87" y="44"/>
                  </a:cubicBezTo>
                  <a:close/>
                  <a:moveTo>
                    <a:pt x="120" y="25"/>
                  </a:moveTo>
                  <a:cubicBezTo>
                    <a:pt x="102" y="25"/>
                    <a:pt x="102" y="25"/>
                    <a:pt x="102" y="2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120" y="18"/>
                    <a:pt x="120" y="18"/>
                    <a:pt x="120" y="18"/>
                  </a:cubicBezTo>
                  <a:lnTo>
                    <a:pt x="12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62"/>
            <p:cNvSpPr>
              <a:spLocks noEditPoints="1" noChangeArrowheads="1"/>
            </p:cNvSpPr>
            <p:nvPr/>
          </p:nvSpPr>
          <p:spPr bwMode="auto">
            <a:xfrm>
              <a:off x="3768725" y="1417638"/>
              <a:ext cx="223838" cy="290512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2147483646 h 186"/>
                <a:gd name="T6" fmla="*/ 2147483646 w 143"/>
                <a:gd name="T7" fmla="*/ 2147483646 h 186"/>
                <a:gd name="T8" fmla="*/ 2147483646 w 143"/>
                <a:gd name="T9" fmla="*/ 2147483646 h 186"/>
                <a:gd name="T10" fmla="*/ 2147483646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2147483646 h 186"/>
                <a:gd name="T34" fmla="*/ 2147483646 w 143"/>
                <a:gd name="T35" fmla="*/ 0 h 186"/>
                <a:gd name="T36" fmla="*/ 2147483646 w 143"/>
                <a:gd name="T37" fmla="*/ 0 h 186"/>
                <a:gd name="T38" fmla="*/ 0 w 143"/>
                <a:gd name="T39" fmla="*/ 2147483646 h 186"/>
                <a:gd name="T40" fmla="*/ 0 w 143"/>
                <a:gd name="T41" fmla="*/ 2147483646 h 186"/>
                <a:gd name="T42" fmla="*/ 2147483646 w 143"/>
                <a:gd name="T43" fmla="*/ 2147483646 h 186"/>
                <a:gd name="T44" fmla="*/ 2147483646 w 143"/>
                <a:gd name="T45" fmla="*/ 2147483646 h 186"/>
                <a:gd name="T46" fmla="*/ 2147483646 w 143"/>
                <a:gd name="T47" fmla="*/ 2147483646 h 186"/>
                <a:gd name="T48" fmla="*/ 2147483646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2147483646 w 143"/>
                <a:gd name="T55" fmla="*/ 2147483646 h 186"/>
                <a:gd name="T56" fmla="*/ 2147483646 w 143"/>
                <a:gd name="T57" fmla="*/ 2147483646 h 186"/>
                <a:gd name="T58" fmla="*/ 2147483646 w 143"/>
                <a:gd name="T59" fmla="*/ 2147483646 h 186"/>
                <a:gd name="T60" fmla="*/ 2147483646 w 143"/>
                <a:gd name="T61" fmla="*/ 2147483646 h 1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3"/>
                <a:gd name="T94" fmla="*/ 0 h 186"/>
                <a:gd name="T95" fmla="*/ 143 w 143"/>
                <a:gd name="T96" fmla="*/ 186 h 18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3" h="186">
                  <a:moveTo>
                    <a:pt x="131" y="167"/>
                  </a:moveTo>
                  <a:cubicBezTo>
                    <a:pt x="131" y="171"/>
                    <a:pt x="128" y="174"/>
                    <a:pt x="124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55"/>
                    <a:pt x="91" y="56"/>
                    <a:pt x="93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9" y="186"/>
                    <a:pt x="19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5" y="186"/>
                    <a:pt x="143" y="177"/>
                    <a:pt x="143" y="167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31" y="158"/>
                    <a:pt x="131" y="158"/>
                    <a:pt x="131" y="158"/>
                  </a:cubicBezTo>
                  <a:lnTo>
                    <a:pt x="131" y="167"/>
                  </a:lnTo>
                  <a:close/>
                  <a:moveTo>
                    <a:pt x="96" y="19"/>
                  </a:moveTo>
                  <a:cubicBezTo>
                    <a:pt x="125" y="51"/>
                    <a:pt x="125" y="51"/>
                    <a:pt x="125" y="51"/>
                  </a:cubicBezTo>
                  <a:cubicBezTo>
                    <a:pt x="96" y="51"/>
                    <a:pt x="96" y="51"/>
                    <a:pt x="96" y="51"/>
                  </a:cubicBezTo>
                  <a:lnTo>
                    <a:pt x="9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7717424" y="1892459"/>
            <a:ext cx="301625" cy="290512"/>
            <a:chOff x="4394200" y="1417638"/>
            <a:chExt cx="301625" cy="290512"/>
          </a:xfrm>
          <a:solidFill>
            <a:schemeClr val="tx1"/>
          </a:solidFill>
        </p:grpSpPr>
        <p:sp>
          <p:nvSpPr>
            <p:cNvPr id="162" name="Freeform 63"/>
            <p:cNvSpPr>
              <a:spLocks noChangeArrowheads="1"/>
            </p:cNvSpPr>
            <p:nvPr/>
          </p:nvSpPr>
          <p:spPr bwMode="auto">
            <a:xfrm>
              <a:off x="4508500" y="1584325"/>
              <a:ext cx="26988" cy="38100"/>
            </a:xfrm>
            <a:custGeom>
              <a:avLst/>
              <a:gdLst>
                <a:gd name="T0" fmla="*/ 2147483646 w 17"/>
                <a:gd name="T1" fmla="*/ 2147483646 h 24"/>
                <a:gd name="T2" fmla="*/ 2147483646 w 17"/>
                <a:gd name="T3" fmla="*/ 2147483646 h 24"/>
                <a:gd name="T4" fmla="*/ 2147483646 w 17"/>
                <a:gd name="T5" fmla="*/ 0 h 24"/>
                <a:gd name="T6" fmla="*/ 0 w 17"/>
                <a:gd name="T7" fmla="*/ 0 h 24"/>
                <a:gd name="T8" fmla="*/ 0 w 17"/>
                <a:gd name="T9" fmla="*/ 2147483646 h 24"/>
                <a:gd name="T10" fmla="*/ 2147483646 w 17"/>
                <a:gd name="T11" fmla="*/ 2147483646 h 24"/>
                <a:gd name="T12" fmla="*/ 2147483646 w 17"/>
                <a:gd name="T13" fmla="*/ 2147483646 h 24"/>
                <a:gd name="T14" fmla="*/ 2147483646 w 17"/>
                <a:gd name="T15" fmla="*/ 2147483646 h 24"/>
                <a:gd name="T16" fmla="*/ 2147483646 w 17"/>
                <a:gd name="T17" fmla="*/ 2147483646 h 24"/>
                <a:gd name="T18" fmla="*/ 2147483646 w 17"/>
                <a:gd name="T19" fmla="*/ 2147483646 h 24"/>
                <a:gd name="T20" fmla="*/ 2147483646 w 17"/>
                <a:gd name="T21" fmla="*/ 2147483646 h 24"/>
                <a:gd name="T22" fmla="*/ 2147483646 w 17"/>
                <a:gd name="T23" fmla="*/ 2147483646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"/>
                <a:gd name="T37" fmla="*/ 0 h 24"/>
                <a:gd name="T38" fmla="*/ 17 w 17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" h="24">
                  <a:moveTo>
                    <a:pt x="15" y="3"/>
                  </a:moveTo>
                  <a:cubicBezTo>
                    <a:pt x="14" y="2"/>
                    <a:pt x="13" y="1"/>
                    <a:pt x="11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5" y="20"/>
                    <a:pt x="16" y="19"/>
                    <a:pt x="16" y="18"/>
                  </a:cubicBezTo>
                  <a:cubicBezTo>
                    <a:pt x="17" y="16"/>
                    <a:pt x="17" y="14"/>
                    <a:pt x="17" y="12"/>
                  </a:cubicBezTo>
                  <a:cubicBezTo>
                    <a:pt x="17" y="10"/>
                    <a:pt x="17" y="9"/>
                    <a:pt x="17" y="7"/>
                  </a:cubicBezTo>
                  <a:cubicBezTo>
                    <a:pt x="16" y="6"/>
                    <a:pt x="16" y="4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64"/>
            <p:cNvSpPr>
              <a:spLocks noChangeArrowheads="1"/>
            </p:cNvSpPr>
            <p:nvPr/>
          </p:nvSpPr>
          <p:spPr bwMode="auto">
            <a:xfrm>
              <a:off x="4568825" y="1582738"/>
              <a:ext cx="31750" cy="41275"/>
            </a:xfrm>
            <a:custGeom>
              <a:avLst/>
              <a:gdLst>
                <a:gd name="T0" fmla="*/ 2147483646 w 20"/>
                <a:gd name="T1" fmla="*/ 2147483646 h 26"/>
                <a:gd name="T2" fmla="*/ 2147483646 w 20"/>
                <a:gd name="T3" fmla="*/ 2147483646 h 26"/>
                <a:gd name="T4" fmla="*/ 2147483646 w 20"/>
                <a:gd name="T5" fmla="*/ 0 h 26"/>
                <a:gd name="T6" fmla="*/ 2147483646 w 20"/>
                <a:gd name="T7" fmla="*/ 2147483646 h 26"/>
                <a:gd name="T8" fmla="*/ 2147483646 w 20"/>
                <a:gd name="T9" fmla="*/ 2147483646 h 26"/>
                <a:gd name="T10" fmla="*/ 0 w 20"/>
                <a:gd name="T11" fmla="*/ 2147483646 h 26"/>
                <a:gd name="T12" fmla="*/ 0 w 20"/>
                <a:gd name="T13" fmla="*/ 2147483646 h 26"/>
                <a:gd name="T14" fmla="*/ 0 w 20"/>
                <a:gd name="T15" fmla="*/ 2147483646 h 26"/>
                <a:gd name="T16" fmla="*/ 2147483646 w 20"/>
                <a:gd name="T17" fmla="*/ 2147483646 h 26"/>
                <a:gd name="T18" fmla="*/ 2147483646 w 20"/>
                <a:gd name="T19" fmla="*/ 2147483646 h 26"/>
                <a:gd name="T20" fmla="*/ 2147483646 w 20"/>
                <a:gd name="T21" fmla="*/ 2147483646 h 26"/>
                <a:gd name="T22" fmla="*/ 2147483646 w 20"/>
                <a:gd name="T23" fmla="*/ 2147483646 h 26"/>
                <a:gd name="T24" fmla="*/ 2147483646 w 20"/>
                <a:gd name="T25" fmla="*/ 2147483646 h 26"/>
                <a:gd name="T26" fmla="*/ 2147483646 w 20"/>
                <a:gd name="T27" fmla="*/ 2147483646 h 26"/>
                <a:gd name="T28" fmla="*/ 2147483646 w 20"/>
                <a:gd name="T29" fmla="*/ 2147483646 h 26"/>
                <a:gd name="T30" fmla="*/ 2147483646 w 20"/>
                <a:gd name="T31" fmla="*/ 2147483646 h 26"/>
                <a:gd name="T32" fmla="*/ 2147483646 w 20"/>
                <a:gd name="T33" fmla="*/ 214748364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6"/>
                <a:gd name="T53" fmla="*/ 20 w 20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6">
                  <a:moveTo>
                    <a:pt x="18" y="4"/>
                  </a:move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8" y="0"/>
                    <a:pt x="7" y="0"/>
                    <a:pt x="5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1" y="19"/>
                    <a:pt x="1" y="20"/>
                    <a:pt x="2" y="22"/>
                  </a:cubicBezTo>
                  <a:cubicBezTo>
                    <a:pt x="3" y="23"/>
                    <a:pt x="4" y="24"/>
                    <a:pt x="5" y="24"/>
                  </a:cubicBezTo>
                  <a:cubicBezTo>
                    <a:pt x="7" y="25"/>
                    <a:pt x="8" y="26"/>
                    <a:pt x="10" y="26"/>
                  </a:cubicBezTo>
                  <a:cubicBezTo>
                    <a:pt x="12" y="26"/>
                    <a:pt x="14" y="25"/>
                    <a:pt x="15" y="24"/>
                  </a:cubicBezTo>
                  <a:cubicBezTo>
                    <a:pt x="16" y="24"/>
                    <a:pt x="17" y="23"/>
                    <a:pt x="18" y="22"/>
                  </a:cubicBezTo>
                  <a:cubicBezTo>
                    <a:pt x="19" y="20"/>
                    <a:pt x="19" y="19"/>
                    <a:pt x="20" y="18"/>
                  </a:cubicBezTo>
                  <a:cubicBezTo>
                    <a:pt x="20" y="16"/>
                    <a:pt x="20" y="14"/>
                    <a:pt x="20" y="13"/>
                  </a:cubicBezTo>
                  <a:cubicBezTo>
                    <a:pt x="20" y="11"/>
                    <a:pt x="20" y="10"/>
                    <a:pt x="20" y="8"/>
                  </a:cubicBezTo>
                  <a:cubicBezTo>
                    <a:pt x="19" y="7"/>
                    <a:pt x="19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65"/>
            <p:cNvSpPr>
              <a:spLocks noEditPoints="1" noChangeArrowheads="1"/>
            </p:cNvSpPr>
            <p:nvPr/>
          </p:nvSpPr>
          <p:spPr bwMode="auto">
            <a:xfrm>
              <a:off x="4476750" y="1546225"/>
              <a:ext cx="219075" cy="112713"/>
            </a:xfrm>
            <a:custGeom>
              <a:avLst/>
              <a:gdLst>
                <a:gd name="T0" fmla="*/ 2147483646 w 140"/>
                <a:gd name="T1" fmla="*/ 0 h 72"/>
                <a:gd name="T2" fmla="*/ 0 w 140"/>
                <a:gd name="T3" fmla="*/ 2147483646 h 72"/>
                <a:gd name="T4" fmla="*/ 2147483646 w 140"/>
                <a:gd name="T5" fmla="*/ 2147483646 h 72"/>
                <a:gd name="T6" fmla="*/ 2147483646 w 140"/>
                <a:gd name="T7" fmla="*/ 2147483646 h 72"/>
                <a:gd name="T8" fmla="*/ 2147483646 w 140"/>
                <a:gd name="T9" fmla="*/ 2147483646 h 72"/>
                <a:gd name="T10" fmla="*/ 2147483646 w 140"/>
                <a:gd name="T11" fmla="*/ 2147483646 h 72"/>
                <a:gd name="T12" fmla="*/ 2147483646 w 140"/>
                <a:gd name="T13" fmla="*/ 2147483646 h 72"/>
                <a:gd name="T14" fmla="*/ 2147483646 w 140"/>
                <a:gd name="T15" fmla="*/ 2147483646 h 72"/>
                <a:gd name="T16" fmla="*/ 2147483646 w 140"/>
                <a:gd name="T17" fmla="*/ 2147483646 h 72"/>
                <a:gd name="T18" fmla="*/ 2147483646 w 140"/>
                <a:gd name="T19" fmla="*/ 2147483646 h 72"/>
                <a:gd name="T20" fmla="*/ 2147483646 w 140"/>
                <a:gd name="T21" fmla="*/ 2147483646 h 72"/>
                <a:gd name="T22" fmla="*/ 2147483646 w 140"/>
                <a:gd name="T23" fmla="*/ 2147483646 h 72"/>
                <a:gd name="T24" fmla="*/ 2147483646 w 140"/>
                <a:gd name="T25" fmla="*/ 2147483646 h 72"/>
                <a:gd name="T26" fmla="*/ 2147483646 w 140"/>
                <a:gd name="T27" fmla="*/ 2147483646 h 72"/>
                <a:gd name="T28" fmla="*/ 2147483646 w 140"/>
                <a:gd name="T29" fmla="*/ 2147483646 h 72"/>
                <a:gd name="T30" fmla="*/ 2147483646 w 140"/>
                <a:gd name="T31" fmla="*/ 2147483646 h 72"/>
                <a:gd name="T32" fmla="*/ 2147483646 w 140"/>
                <a:gd name="T33" fmla="*/ 2147483646 h 72"/>
                <a:gd name="T34" fmla="*/ 2147483646 w 140"/>
                <a:gd name="T35" fmla="*/ 2147483646 h 72"/>
                <a:gd name="T36" fmla="*/ 2147483646 w 140"/>
                <a:gd name="T37" fmla="*/ 2147483646 h 72"/>
                <a:gd name="T38" fmla="*/ 2147483646 w 140"/>
                <a:gd name="T39" fmla="*/ 2147483646 h 72"/>
                <a:gd name="T40" fmla="*/ 2147483646 w 140"/>
                <a:gd name="T41" fmla="*/ 2147483646 h 72"/>
                <a:gd name="T42" fmla="*/ 2147483646 w 140"/>
                <a:gd name="T43" fmla="*/ 2147483646 h 72"/>
                <a:gd name="T44" fmla="*/ 2147483646 w 140"/>
                <a:gd name="T45" fmla="*/ 2147483646 h 72"/>
                <a:gd name="T46" fmla="*/ 2147483646 w 140"/>
                <a:gd name="T47" fmla="*/ 2147483646 h 72"/>
                <a:gd name="T48" fmla="*/ 2147483646 w 140"/>
                <a:gd name="T49" fmla="*/ 2147483646 h 72"/>
                <a:gd name="T50" fmla="*/ 2147483646 w 140"/>
                <a:gd name="T51" fmla="*/ 2147483646 h 72"/>
                <a:gd name="T52" fmla="*/ 2147483646 w 140"/>
                <a:gd name="T53" fmla="*/ 2147483646 h 72"/>
                <a:gd name="T54" fmla="*/ 2147483646 w 140"/>
                <a:gd name="T55" fmla="*/ 2147483646 h 72"/>
                <a:gd name="T56" fmla="*/ 2147483646 w 140"/>
                <a:gd name="T57" fmla="*/ 2147483646 h 72"/>
                <a:gd name="T58" fmla="*/ 2147483646 w 140"/>
                <a:gd name="T59" fmla="*/ 2147483646 h 72"/>
                <a:gd name="T60" fmla="*/ 2147483646 w 140"/>
                <a:gd name="T61" fmla="*/ 2147483646 h 72"/>
                <a:gd name="T62" fmla="*/ 2147483646 w 140"/>
                <a:gd name="T63" fmla="*/ 2147483646 h 72"/>
                <a:gd name="T64" fmla="*/ 2147483646 w 140"/>
                <a:gd name="T65" fmla="*/ 2147483646 h 72"/>
                <a:gd name="T66" fmla="*/ 2147483646 w 140"/>
                <a:gd name="T67" fmla="*/ 2147483646 h 72"/>
                <a:gd name="T68" fmla="*/ 2147483646 w 140"/>
                <a:gd name="T69" fmla="*/ 2147483646 h 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0"/>
                <a:gd name="T106" fmla="*/ 0 h 72"/>
                <a:gd name="T107" fmla="*/ 140 w 140"/>
                <a:gd name="T108" fmla="*/ 72 h 7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0" h="72">
                  <a:moveTo>
                    <a:pt x="131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9"/>
                    <a:pt x="3" y="72"/>
                    <a:pt x="8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6" y="72"/>
                    <a:pt x="140" y="69"/>
                    <a:pt x="140" y="64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4"/>
                    <a:pt x="136" y="0"/>
                    <a:pt x="131" y="0"/>
                  </a:cubicBezTo>
                  <a:close/>
                  <a:moveTo>
                    <a:pt x="45" y="44"/>
                  </a:moveTo>
                  <a:cubicBezTo>
                    <a:pt x="45" y="46"/>
                    <a:pt x="44" y="48"/>
                    <a:pt x="42" y="50"/>
                  </a:cubicBezTo>
                  <a:cubicBezTo>
                    <a:pt x="41" y="52"/>
                    <a:pt x="39" y="53"/>
                    <a:pt x="37" y="54"/>
                  </a:cubicBezTo>
                  <a:cubicBezTo>
                    <a:pt x="35" y="55"/>
                    <a:pt x="32" y="56"/>
                    <a:pt x="29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2" y="18"/>
                    <a:pt x="34" y="18"/>
                    <a:pt x="36" y="19"/>
                  </a:cubicBezTo>
                  <a:cubicBezTo>
                    <a:pt x="38" y="20"/>
                    <a:pt x="40" y="21"/>
                    <a:pt x="42" y="23"/>
                  </a:cubicBezTo>
                  <a:cubicBezTo>
                    <a:pt x="43" y="24"/>
                    <a:pt x="44" y="26"/>
                    <a:pt x="45" y="28"/>
                  </a:cubicBezTo>
                  <a:cubicBezTo>
                    <a:pt x="46" y="31"/>
                    <a:pt x="46" y="33"/>
                    <a:pt x="46" y="37"/>
                  </a:cubicBezTo>
                  <a:cubicBezTo>
                    <a:pt x="46" y="39"/>
                    <a:pt x="46" y="42"/>
                    <a:pt x="45" y="44"/>
                  </a:cubicBezTo>
                  <a:close/>
                  <a:moveTo>
                    <a:pt x="86" y="45"/>
                  </a:moveTo>
                  <a:cubicBezTo>
                    <a:pt x="86" y="47"/>
                    <a:pt x="84" y="49"/>
                    <a:pt x="83" y="51"/>
                  </a:cubicBezTo>
                  <a:cubicBezTo>
                    <a:pt x="81" y="53"/>
                    <a:pt x="79" y="54"/>
                    <a:pt x="77" y="55"/>
                  </a:cubicBezTo>
                  <a:cubicBezTo>
                    <a:pt x="75" y="56"/>
                    <a:pt x="72" y="56"/>
                    <a:pt x="69" y="56"/>
                  </a:cubicBezTo>
                  <a:cubicBezTo>
                    <a:pt x="66" y="56"/>
                    <a:pt x="64" y="56"/>
                    <a:pt x="61" y="55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4" y="49"/>
                    <a:pt x="53" y="47"/>
                    <a:pt x="52" y="45"/>
                  </a:cubicBezTo>
                  <a:cubicBezTo>
                    <a:pt x="51" y="42"/>
                    <a:pt x="51" y="40"/>
                    <a:pt x="51" y="37"/>
                  </a:cubicBezTo>
                  <a:cubicBezTo>
                    <a:pt x="51" y="34"/>
                    <a:pt x="51" y="31"/>
                    <a:pt x="52" y="29"/>
                  </a:cubicBezTo>
                  <a:cubicBezTo>
                    <a:pt x="53" y="27"/>
                    <a:pt x="54" y="25"/>
                    <a:pt x="56" y="23"/>
                  </a:cubicBezTo>
                  <a:cubicBezTo>
                    <a:pt x="57" y="21"/>
                    <a:pt x="59" y="20"/>
                    <a:pt x="61" y="19"/>
                  </a:cubicBezTo>
                  <a:cubicBezTo>
                    <a:pt x="64" y="17"/>
                    <a:pt x="66" y="17"/>
                    <a:pt x="69" y="17"/>
                  </a:cubicBezTo>
                  <a:cubicBezTo>
                    <a:pt x="72" y="17"/>
                    <a:pt x="75" y="17"/>
                    <a:pt x="77" y="19"/>
                  </a:cubicBezTo>
                  <a:cubicBezTo>
                    <a:pt x="79" y="20"/>
                    <a:pt x="81" y="21"/>
                    <a:pt x="83" y="23"/>
                  </a:cubicBezTo>
                  <a:cubicBezTo>
                    <a:pt x="84" y="25"/>
                    <a:pt x="86" y="27"/>
                    <a:pt x="86" y="29"/>
                  </a:cubicBezTo>
                  <a:cubicBezTo>
                    <a:pt x="87" y="31"/>
                    <a:pt x="88" y="34"/>
                    <a:pt x="88" y="37"/>
                  </a:cubicBezTo>
                  <a:cubicBezTo>
                    <a:pt x="88" y="40"/>
                    <a:pt x="87" y="42"/>
                    <a:pt x="86" y="45"/>
                  </a:cubicBezTo>
                  <a:close/>
                  <a:moveTo>
                    <a:pt x="125" y="47"/>
                  </a:moveTo>
                  <a:cubicBezTo>
                    <a:pt x="124" y="49"/>
                    <a:pt x="123" y="51"/>
                    <a:pt x="122" y="52"/>
                  </a:cubicBezTo>
                  <a:cubicBezTo>
                    <a:pt x="120" y="54"/>
                    <a:pt x="119" y="55"/>
                    <a:pt x="117" y="55"/>
                  </a:cubicBezTo>
                  <a:cubicBezTo>
                    <a:pt x="115" y="56"/>
                    <a:pt x="113" y="56"/>
                    <a:pt x="110" y="56"/>
                  </a:cubicBezTo>
                  <a:cubicBezTo>
                    <a:pt x="107" y="56"/>
                    <a:pt x="105" y="56"/>
                    <a:pt x="102" y="55"/>
                  </a:cubicBezTo>
                  <a:cubicBezTo>
                    <a:pt x="100" y="54"/>
                    <a:pt x="98" y="53"/>
                    <a:pt x="97" y="51"/>
                  </a:cubicBezTo>
                  <a:cubicBezTo>
                    <a:pt x="95" y="49"/>
                    <a:pt x="94" y="47"/>
                    <a:pt x="93" y="45"/>
                  </a:cubicBezTo>
                  <a:cubicBezTo>
                    <a:pt x="92" y="42"/>
                    <a:pt x="92" y="40"/>
                    <a:pt x="92" y="37"/>
                  </a:cubicBezTo>
                  <a:cubicBezTo>
                    <a:pt x="92" y="34"/>
                    <a:pt x="92" y="31"/>
                    <a:pt x="93" y="29"/>
                  </a:cubicBezTo>
                  <a:cubicBezTo>
                    <a:pt x="94" y="27"/>
                    <a:pt x="95" y="25"/>
                    <a:pt x="97" y="23"/>
                  </a:cubicBezTo>
                  <a:cubicBezTo>
                    <a:pt x="98" y="21"/>
                    <a:pt x="100" y="20"/>
                    <a:pt x="102" y="19"/>
                  </a:cubicBezTo>
                  <a:cubicBezTo>
                    <a:pt x="105" y="17"/>
                    <a:pt x="107" y="17"/>
                    <a:pt x="110" y="17"/>
                  </a:cubicBezTo>
                  <a:cubicBezTo>
                    <a:pt x="112" y="17"/>
                    <a:pt x="114" y="17"/>
                    <a:pt x="116" y="18"/>
                  </a:cubicBezTo>
                  <a:cubicBezTo>
                    <a:pt x="118" y="18"/>
                    <a:pt x="120" y="19"/>
                    <a:pt x="121" y="20"/>
                  </a:cubicBezTo>
                  <a:cubicBezTo>
                    <a:pt x="123" y="22"/>
                    <a:pt x="124" y="23"/>
                    <a:pt x="125" y="25"/>
                  </a:cubicBezTo>
                  <a:cubicBezTo>
                    <a:pt x="126" y="26"/>
                    <a:pt x="126" y="28"/>
                    <a:pt x="126" y="31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8" y="30"/>
                    <a:pt x="118" y="29"/>
                    <a:pt x="118" y="28"/>
                  </a:cubicBezTo>
                  <a:cubicBezTo>
                    <a:pt x="117" y="27"/>
                    <a:pt x="116" y="26"/>
                    <a:pt x="116" y="26"/>
                  </a:cubicBezTo>
                  <a:cubicBezTo>
                    <a:pt x="115" y="25"/>
                    <a:pt x="114" y="25"/>
                    <a:pt x="113" y="24"/>
                  </a:cubicBezTo>
                  <a:cubicBezTo>
                    <a:pt x="112" y="24"/>
                    <a:pt x="111" y="24"/>
                    <a:pt x="110" y="24"/>
                  </a:cubicBezTo>
                  <a:cubicBezTo>
                    <a:pt x="108" y="24"/>
                    <a:pt x="107" y="24"/>
                    <a:pt x="105" y="25"/>
                  </a:cubicBezTo>
                  <a:cubicBezTo>
                    <a:pt x="104" y="26"/>
                    <a:pt x="103" y="27"/>
                    <a:pt x="102" y="28"/>
                  </a:cubicBezTo>
                  <a:cubicBezTo>
                    <a:pt x="101" y="29"/>
                    <a:pt x="101" y="31"/>
                    <a:pt x="101" y="32"/>
                  </a:cubicBezTo>
                  <a:cubicBezTo>
                    <a:pt x="100" y="34"/>
                    <a:pt x="100" y="35"/>
                    <a:pt x="100" y="37"/>
                  </a:cubicBezTo>
                  <a:cubicBezTo>
                    <a:pt x="100" y="38"/>
                    <a:pt x="100" y="40"/>
                    <a:pt x="101" y="42"/>
                  </a:cubicBezTo>
                  <a:cubicBezTo>
                    <a:pt x="101" y="43"/>
                    <a:pt x="101" y="44"/>
                    <a:pt x="102" y="46"/>
                  </a:cubicBezTo>
                  <a:cubicBezTo>
                    <a:pt x="103" y="47"/>
                    <a:pt x="104" y="48"/>
                    <a:pt x="105" y="48"/>
                  </a:cubicBezTo>
                  <a:cubicBezTo>
                    <a:pt x="107" y="49"/>
                    <a:pt x="108" y="50"/>
                    <a:pt x="110" y="50"/>
                  </a:cubicBezTo>
                  <a:cubicBezTo>
                    <a:pt x="113" y="50"/>
                    <a:pt x="115" y="49"/>
                    <a:pt x="116" y="47"/>
                  </a:cubicBezTo>
                  <a:cubicBezTo>
                    <a:pt x="118" y="46"/>
                    <a:pt x="118" y="44"/>
                    <a:pt x="119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3"/>
                    <a:pt x="126" y="46"/>
                    <a:pt x="125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66"/>
            <p:cNvSpPr>
              <a:spLocks noEditPoints="1" noChangeArrowheads="1"/>
            </p:cNvSpPr>
            <p:nvPr/>
          </p:nvSpPr>
          <p:spPr bwMode="auto">
            <a:xfrm>
              <a:off x="4394200" y="1417638"/>
              <a:ext cx="223838" cy="290512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2147483646 h 186"/>
                <a:gd name="T6" fmla="*/ 2147483646 w 143"/>
                <a:gd name="T7" fmla="*/ 2147483646 h 186"/>
                <a:gd name="T8" fmla="*/ 2147483646 w 143"/>
                <a:gd name="T9" fmla="*/ 2147483646 h 186"/>
                <a:gd name="T10" fmla="*/ 2147483646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0 h 186"/>
                <a:gd name="T34" fmla="*/ 2147483646 w 143"/>
                <a:gd name="T35" fmla="*/ 0 h 186"/>
                <a:gd name="T36" fmla="*/ 0 w 143"/>
                <a:gd name="T37" fmla="*/ 2147483646 h 186"/>
                <a:gd name="T38" fmla="*/ 0 w 143"/>
                <a:gd name="T39" fmla="*/ 2147483646 h 186"/>
                <a:gd name="T40" fmla="*/ 2147483646 w 143"/>
                <a:gd name="T41" fmla="*/ 2147483646 h 186"/>
                <a:gd name="T42" fmla="*/ 2147483646 w 143"/>
                <a:gd name="T43" fmla="*/ 2147483646 h 186"/>
                <a:gd name="T44" fmla="*/ 2147483646 w 143"/>
                <a:gd name="T45" fmla="*/ 2147483646 h 186"/>
                <a:gd name="T46" fmla="*/ 2147483646 w 143"/>
                <a:gd name="T47" fmla="*/ 2147483646 h 186"/>
                <a:gd name="T48" fmla="*/ 2147483646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2147483646 w 143"/>
                <a:gd name="T55" fmla="*/ 2147483646 h 186"/>
                <a:gd name="T56" fmla="*/ 2147483646 w 143"/>
                <a:gd name="T57" fmla="*/ 2147483646 h 186"/>
                <a:gd name="T58" fmla="*/ 2147483646 w 143"/>
                <a:gd name="T59" fmla="*/ 2147483646 h 1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3"/>
                <a:gd name="T91" fmla="*/ 0 h 186"/>
                <a:gd name="T92" fmla="*/ 143 w 143"/>
                <a:gd name="T93" fmla="*/ 186 h 18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3" h="186">
                  <a:moveTo>
                    <a:pt x="131" y="167"/>
                  </a:moveTo>
                  <a:cubicBezTo>
                    <a:pt x="131" y="171"/>
                    <a:pt x="128" y="174"/>
                    <a:pt x="124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5"/>
                    <a:pt x="89" y="56"/>
                    <a:pt x="91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9" y="186"/>
                    <a:pt x="19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5" y="186"/>
                    <a:pt x="143" y="177"/>
                    <a:pt x="143" y="167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31" y="158"/>
                    <a:pt x="131" y="158"/>
                    <a:pt x="131" y="158"/>
                  </a:cubicBezTo>
                  <a:lnTo>
                    <a:pt x="131" y="167"/>
                  </a:lnTo>
                  <a:close/>
                  <a:moveTo>
                    <a:pt x="94" y="17"/>
                  </a:moveTo>
                  <a:cubicBezTo>
                    <a:pt x="125" y="51"/>
                    <a:pt x="125" y="51"/>
                    <a:pt x="125" y="51"/>
                  </a:cubicBezTo>
                  <a:cubicBezTo>
                    <a:pt x="94" y="51"/>
                    <a:pt x="94" y="51"/>
                    <a:pt x="94" y="51"/>
                  </a:cubicBezTo>
                  <a:lnTo>
                    <a:pt x="9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8873918" y="1892459"/>
            <a:ext cx="223837" cy="290512"/>
            <a:chOff x="5056188" y="1417638"/>
            <a:chExt cx="223837" cy="290512"/>
          </a:xfrm>
          <a:solidFill>
            <a:schemeClr val="tx1"/>
          </a:solidFill>
        </p:grpSpPr>
        <p:sp>
          <p:nvSpPr>
            <p:cNvPr id="167" name="Oval 70"/>
            <p:cNvSpPr>
              <a:spLocks noChangeArrowheads="1"/>
            </p:cNvSpPr>
            <p:nvPr/>
          </p:nvSpPr>
          <p:spPr bwMode="auto">
            <a:xfrm>
              <a:off x="5121275" y="1554163"/>
              <a:ext cx="17463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8" name="Oval 71"/>
            <p:cNvSpPr>
              <a:spLocks noChangeArrowheads="1"/>
            </p:cNvSpPr>
            <p:nvPr/>
          </p:nvSpPr>
          <p:spPr bwMode="auto">
            <a:xfrm>
              <a:off x="5173663" y="1554163"/>
              <a:ext cx="15875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9" name="Freeform 72"/>
            <p:cNvSpPr>
              <a:spLocks noEditPoints="1" noChangeArrowheads="1"/>
            </p:cNvSpPr>
            <p:nvPr/>
          </p:nvSpPr>
          <p:spPr bwMode="auto">
            <a:xfrm>
              <a:off x="5103813" y="1535113"/>
              <a:ext cx="125412" cy="106362"/>
            </a:xfrm>
            <a:custGeom>
              <a:avLst/>
              <a:gdLst>
                <a:gd name="T0" fmla="*/ 2147483646 w 80"/>
                <a:gd name="T1" fmla="*/ 2147483646 h 68"/>
                <a:gd name="T2" fmla="*/ 2147483646 w 80"/>
                <a:gd name="T3" fmla="*/ 2147483646 h 68"/>
                <a:gd name="T4" fmla="*/ 2147483646 w 80"/>
                <a:gd name="T5" fmla="*/ 2147483646 h 68"/>
                <a:gd name="T6" fmla="*/ 2147483646 w 80"/>
                <a:gd name="T7" fmla="*/ 2147483646 h 68"/>
                <a:gd name="T8" fmla="*/ 2147483646 w 80"/>
                <a:gd name="T9" fmla="*/ 2147483646 h 68"/>
                <a:gd name="T10" fmla="*/ 2147483646 w 80"/>
                <a:gd name="T11" fmla="*/ 0 h 68"/>
                <a:gd name="T12" fmla="*/ 2147483646 w 80"/>
                <a:gd name="T13" fmla="*/ 2147483646 h 68"/>
                <a:gd name="T14" fmla="*/ 2147483646 w 80"/>
                <a:gd name="T15" fmla="*/ 0 h 68"/>
                <a:gd name="T16" fmla="*/ 0 w 80"/>
                <a:gd name="T17" fmla="*/ 2147483646 h 68"/>
                <a:gd name="T18" fmla="*/ 2147483646 w 80"/>
                <a:gd name="T19" fmla="*/ 2147483646 h 68"/>
                <a:gd name="T20" fmla="*/ 2147483646 w 80"/>
                <a:gd name="T21" fmla="*/ 2147483646 h 68"/>
                <a:gd name="T22" fmla="*/ 2147483646 w 80"/>
                <a:gd name="T23" fmla="*/ 2147483646 h 68"/>
                <a:gd name="T24" fmla="*/ 2147483646 w 80"/>
                <a:gd name="T25" fmla="*/ 2147483646 h 68"/>
                <a:gd name="T26" fmla="*/ 2147483646 w 80"/>
                <a:gd name="T27" fmla="*/ 2147483646 h 68"/>
                <a:gd name="T28" fmla="*/ 2147483646 w 80"/>
                <a:gd name="T29" fmla="*/ 2147483646 h 68"/>
                <a:gd name="T30" fmla="*/ 2147483646 w 80"/>
                <a:gd name="T31" fmla="*/ 2147483646 h 68"/>
                <a:gd name="T32" fmla="*/ 2147483646 w 80"/>
                <a:gd name="T33" fmla="*/ 2147483646 h 68"/>
                <a:gd name="T34" fmla="*/ 2147483646 w 80"/>
                <a:gd name="T35" fmla="*/ 2147483646 h 68"/>
                <a:gd name="T36" fmla="*/ 2147483646 w 80"/>
                <a:gd name="T37" fmla="*/ 2147483646 h 68"/>
                <a:gd name="T38" fmla="*/ 2147483646 w 80"/>
                <a:gd name="T39" fmla="*/ 2147483646 h 68"/>
                <a:gd name="T40" fmla="*/ 2147483646 w 80"/>
                <a:gd name="T41" fmla="*/ 2147483646 h 68"/>
                <a:gd name="T42" fmla="*/ 2147483646 w 80"/>
                <a:gd name="T43" fmla="*/ 2147483646 h 68"/>
                <a:gd name="T44" fmla="*/ 2147483646 w 80"/>
                <a:gd name="T45" fmla="*/ 2147483646 h 68"/>
                <a:gd name="T46" fmla="*/ 2147483646 w 80"/>
                <a:gd name="T47" fmla="*/ 2147483646 h 68"/>
                <a:gd name="T48" fmla="*/ 2147483646 w 80"/>
                <a:gd name="T49" fmla="*/ 2147483646 h 68"/>
                <a:gd name="T50" fmla="*/ 2147483646 w 80"/>
                <a:gd name="T51" fmla="*/ 2147483646 h 68"/>
                <a:gd name="T52" fmla="*/ 2147483646 w 80"/>
                <a:gd name="T53" fmla="*/ 2147483646 h 68"/>
                <a:gd name="T54" fmla="*/ 2147483646 w 80"/>
                <a:gd name="T55" fmla="*/ 2147483646 h 68"/>
                <a:gd name="T56" fmla="*/ 2147483646 w 80"/>
                <a:gd name="T57" fmla="*/ 2147483646 h 68"/>
                <a:gd name="T58" fmla="*/ 2147483646 w 80"/>
                <a:gd name="T59" fmla="*/ 2147483646 h 68"/>
                <a:gd name="T60" fmla="*/ 2147483646 w 80"/>
                <a:gd name="T61" fmla="*/ 2147483646 h 68"/>
                <a:gd name="T62" fmla="*/ 2147483646 w 80"/>
                <a:gd name="T63" fmla="*/ 2147483646 h 68"/>
                <a:gd name="T64" fmla="*/ 2147483646 w 80"/>
                <a:gd name="T65" fmla="*/ 2147483646 h 68"/>
                <a:gd name="T66" fmla="*/ 2147483646 w 80"/>
                <a:gd name="T67" fmla="*/ 2147483646 h 68"/>
                <a:gd name="T68" fmla="*/ 2147483646 w 80"/>
                <a:gd name="T69" fmla="*/ 2147483646 h 68"/>
                <a:gd name="T70" fmla="*/ 2147483646 w 80"/>
                <a:gd name="T71" fmla="*/ 2147483646 h 68"/>
                <a:gd name="T72" fmla="*/ 2147483646 w 80"/>
                <a:gd name="T73" fmla="*/ 2147483646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0"/>
                <a:gd name="T112" fmla="*/ 0 h 68"/>
                <a:gd name="T113" fmla="*/ 80 w 80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0" h="68">
                  <a:moveTo>
                    <a:pt x="65" y="37"/>
                  </a:moveTo>
                  <a:cubicBezTo>
                    <a:pt x="57" y="37"/>
                    <a:pt x="57" y="37"/>
                    <a:pt x="57" y="37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60" y="30"/>
                    <a:pt x="65" y="24"/>
                    <a:pt x="65" y="17"/>
                  </a:cubicBezTo>
                  <a:cubicBezTo>
                    <a:pt x="65" y="8"/>
                    <a:pt x="58" y="0"/>
                    <a:pt x="49" y="0"/>
                  </a:cubicBezTo>
                  <a:cubicBezTo>
                    <a:pt x="40" y="0"/>
                    <a:pt x="33" y="7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4"/>
                    <a:pt x="4" y="30"/>
                    <a:pt x="10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5" y="27"/>
                    <a:pt x="75" y="27"/>
                    <a:pt x="75" y="27"/>
                  </a:cubicBezTo>
                  <a:lnTo>
                    <a:pt x="65" y="37"/>
                  </a:lnTo>
                  <a:close/>
                  <a:moveTo>
                    <a:pt x="7" y="17"/>
                  </a:moveTo>
                  <a:cubicBezTo>
                    <a:pt x="7" y="12"/>
                    <a:pt x="11" y="7"/>
                    <a:pt x="16" y="7"/>
                  </a:cubicBezTo>
                  <a:cubicBezTo>
                    <a:pt x="22" y="7"/>
                    <a:pt x="26" y="12"/>
                    <a:pt x="26" y="17"/>
                  </a:cubicBezTo>
                  <a:cubicBezTo>
                    <a:pt x="26" y="22"/>
                    <a:pt x="22" y="27"/>
                    <a:pt x="16" y="27"/>
                  </a:cubicBezTo>
                  <a:cubicBezTo>
                    <a:pt x="11" y="27"/>
                    <a:pt x="7" y="22"/>
                    <a:pt x="7" y="17"/>
                  </a:cubicBezTo>
                  <a:close/>
                  <a:moveTo>
                    <a:pt x="39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8" y="30"/>
                    <a:pt x="32" y="25"/>
                    <a:pt x="32" y="18"/>
                  </a:cubicBezTo>
                  <a:cubicBezTo>
                    <a:pt x="33" y="25"/>
                    <a:pt x="37" y="30"/>
                    <a:pt x="44" y="32"/>
                  </a:cubicBezTo>
                  <a:lnTo>
                    <a:pt x="39" y="32"/>
                  </a:lnTo>
                  <a:close/>
                  <a:moveTo>
                    <a:pt x="39" y="17"/>
                  </a:moveTo>
                  <a:cubicBezTo>
                    <a:pt x="39" y="12"/>
                    <a:pt x="44" y="7"/>
                    <a:pt x="49" y="7"/>
                  </a:cubicBezTo>
                  <a:cubicBezTo>
                    <a:pt x="54" y="7"/>
                    <a:pt x="59" y="12"/>
                    <a:pt x="59" y="17"/>
                  </a:cubicBezTo>
                  <a:cubicBezTo>
                    <a:pt x="59" y="22"/>
                    <a:pt x="54" y="27"/>
                    <a:pt x="49" y="27"/>
                  </a:cubicBezTo>
                  <a:cubicBezTo>
                    <a:pt x="44" y="27"/>
                    <a:pt x="39" y="22"/>
                    <a:pt x="3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73"/>
            <p:cNvSpPr>
              <a:spLocks noEditPoints="1" noChangeArrowheads="1"/>
            </p:cNvSpPr>
            <p:nvPr/>
          </p:nvSpPr>
          <p:spPr bwMode="auto">
            <a:xfrm>
              <a:off x="5056188" y="1417638"/>
              <a:ext cx="223837" cy="290512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0 h 186"/>
                <a:gd name="T6" fmla="*/ 2147483646 w 143"/>
                <a:gd name="T7" fmla="*/ 0 h 186"/>
                <a:gd name="T8" fmla="*/ 0 w 143"/>
                <a:gd name="T9" fmla="*/ 2147483646 h 186"/>
                <a:gd name="T10" fmla="*/ 0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2147483646 h 186"/>
                <a:gd name="T34" fmla="*/ 2147483646 w 143"/>
                <a:gd name="T35" fmla="*/ 2147483646 h 186"/>
                <a:gd name="T36" fmla="*/ 2147483646 w 143"/>
                <a:gd name="T37" fmla="*/ 2147483646 h 186"/>
                <a:gd name="T38" fmla="*/ 2147483646 w 143"/>
                <a:gd name="T39" fmla="*/ 2147483646 h 186"/>
                <a:gd name="T40" fmla="*/ 2147483646 w 143"/>
                <a:gd name="T41" fmla="*/ 2147483646 h 186"/>
                <a:gd name="T42" fmla="*/ 2147483646 w 143"/>
                <a:gd name="T43" fmla="*/ 2147483646 h 186"/>
                <a:gd name="T44" fmla="*/ 2147483646 w 143"/>
                <a:gd name="T45" fmla="*/ 2147483646 h 186"/>
                <a:gd name="T46" fmla="*/ 2147483646 w 143"/>
                <a:gd name="T47" fmla="*/ 2147483646 h 186"/>
                <a:gd name="T48" fmla="*/ 2147483646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3"/>
                <a:gd name="T82" fmla="*/ 0 h 186"/>
                <a:gd name="T83" fmla="*/ 143 w 143"/>
                <a:gd name="T84" fmla="*/ 186 h 1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3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9" y="186"/>
                    <a:pt x="19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5" y="186"/>
                    <a:pt x="143" y="177"/>
                    <a:pt x="143" y="167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lose/>
                  <a:moveTo>
                    <a:pt x="92" y="14"/>
                  </a:moveTo>
                  <a:cubicBezTo>
                    <a:pt x="125" y="51"/>
                    <a:pt x="125" y="51"/>
                    <a:pt x="125" y="51"/>
                  </a:cubicBezTo>
                  <a:cubicBezTo>
                    <a:pt x="92" y="51"/>
                    <a:pt x="92" y="51"/>
                    <a:pt x="92" y="51"/>
                  </a:cubicBezTo>
                  <a:lnTo>
                    <a:pt x="92" y="14"/>
                  </a:lnTo>
                  <a:close/>
                  <a:moveTo>
                    <a:pt x="131" y="167"/>
                  </a:moveTo>
                  <a:cubicBezTo>
                    <a:pt x="131" y="171"/>
                    <a:pt x="128" y="174"/>
                    <a:pt x="124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5"/>
                    <a:pt x="87" y="56"/>
                    <a:pt x="89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7"/>
                    <a:pt x="131" y="57"/>
                    <a:pt x="131" y="57"/>
                  </a:cubicBezTo>
                  <a:lnTo>
                    <a:pt x="131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9973262" y="1884521"/>
            <a:ext cx="260350" cy="306387"/>
            <a:chOff x="2533650" y="1404938"/>
            <a:chExt cx="260350" cy="306387"/>
          </a:xfrm>
          <a:solidFill>
            <a:schemeClr val="tx1"/>
          </a:solidFill>
        </p:grpSpPr>
        <p:sp>
          <p:nvSpPr>
            <p:cNvPr id="172" name="Freeform 74"/>
            <p:cNvSpPr>
              <a:spLocks noEditPoints="1" noChangeArrowheads="1"/>
            </p:cNvSpPr>
            <p:nvPr/>
          </p:nvSpPr>
          <p:spPr bwMode="auto">
            <a:xfrm>
              <a:off x="2593975" y="1404938"/>
              <a:ext cx="200025" cy="258762"/>
            </a:xfrm>
            <a:custGeom>
              <a:avLst/>
              <a:gdLst>
                <a:gd name="T0" fmla="*/ 2147483646 w 127"/>
                <a:gd name="T1" fmla="*/ 2147483646 h 165"/>
                <a:gd name="T2" fmla="*/ 2147483646 w 127"/>
                <a:gd name="T3" fmla="*/ 2147483646 h 165"/>
                <a:gd name="T4" fmla="*/ 2147483646 w 127"/>
                <a:gd name="T5" fmla="*/ 0 h 165"/>
                <a:gd name="T6" fmla="*/ 2147483646 w 127"/>
                <a:gd name="T7" fmla="*/ 0 h 165"/>
                <a:gd name="T8" fmla="*/ 0 w 127"/>
                <a:gd name="T9" fmla="*/ 2147483646 h 165"/>
                <a:gd name="T10" fmla="*/ 0 w 127"/>
                <a:gd name="T11" fmla="*/ 2147483646 h 165"/>
                <a:gd name="T12" fmla="*/ 2147483646 w 127"/>
                <a:gd name="T13" fmla="*/ 2147483646 h 165"/>
                <a:gd name="T14" fmla="*/ 2147483646 w 127"/>
                <a:gd name="T15" fmla="*/ 2147483646 h 165"/>
                <a:gd name="T16" fmla="*/ 2147483646 w 127"/>
                <a:gd name="T17" fmla="*/ 2147483646 h 165"/>
                <a:gd name="T18" fmla="*/ 2147483646 w 127"/>
                <a:gd name="T19" fmla="*/ 2147483646 h 165"/>
                <a:gd name="T20" fmla="*/ 2147483646 w 127"/>
                <a:gd name="T21" fmla="*/ 2147483646 h 165"/>
                <a:gd name="T22" fmla="*/ 2147483646 w 127"/>
                <a:gd name="T23" fmla="*/ 2147483646 h 165"/>
                <a:gd name="T24" fmla="*/ 2147483646 w 127"/>
                <a:gd name="T25" fmla="*/ 2147483646 h 165"/>
                <a:gd name="T26" fmla="*/ 2147483646 w 127"/>
                <a:gd name="T27" fmla="*/ 2147483646 h 165"/>
                <a:gd name="T28" fmla="*/ 2147483646 w 127"/>
                <a:gd name="T29" fmla="*/ 2147483646 h 165"/>
                <a:gd name="T30" fmla="*/ 2147483646 w 127"/>
                <a:gd name="T31" fmla="*/ 2147483646 h 165"/>
                <a:gd name="T32" fmla="*/ 2147483646 w 127"/>
                <a:gd name="T33" fmla="*/ 2147483646 h 165"/>
                <a:gd name="T34" fmla="*/ 2147483646 w 127"/>
                <a:gd name="T35" fmla="*/ 2147483646 h 165"/>
                <a:gd name="T36" fmla="*/ 2147483646 w 127"/>
                <a:gd name="T37" fmla="*/ 2147483646 h 165"/>
                <a:gd name="T38" fmla="*/ 2147483646 w 127"/>
                <a:gd name="T39" fmla="*/ 2147483646 h 165"/>
                <a:gd name="T40" fmla="*/ 2147483646 w 127"/>
                <a:gd name="T41" fmla="*/ 2147483646 h 165"/>
                <a:gd name="T42" fmla="*/ 2147483646 w 127"/>
                <a:gd name="T43" fmla="*/ 2147483646 h 165"/>
                <a:gd name="T44" fmla="*/ 2147483646 w 127"/>
                <a:gd name="T45" fmla="*/ 2147483646 h 165"/>
                <a:gd name="T46" fmla="*/ 2147483646 w 127"/>
                <a:gd name="T47" fmla="*/ 2147483646 h 165"/>
                <a:gd name="T48" fmla="*/ 2147483646 w 127"/>
                <a:gd name="T49" fmla="*/ 2147483646 h 1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7"/>
                <a:gd name="T76" fmla="*/ 0 h 165"/>
                <a:gd name="T77" fmla="*/ 127 w 127"/>
                <a:gd name="T78" fmla="*/ 165 h 1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7" h="165">
                  <a:moveTo>
                    <a:pt x="125" y="44"/>
                  </a:moveTo>
                  <a:cubicBezTo>
                    <a:pt x="86" y="2"/>
                    <a:pt x="86" y="2"/>
                    <a:pt x="86" y="2"/>
                  </a:cubicBezTo>
                  <a:cubicBezTo>
                    <a:pt x="85" y="0"/>
                    <a:pt x="83" y="0"/>
                    <a:pt x="8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4"/>
                    <a:pt x="14" y="12"/>
                    <a:pt x="17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5"/>
                    <a:pt x="77" y="56"/>
                    <a:pt x="79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51"/>
                    <a:pt x="112" y="153"/>
                    <a:pt x="110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110" y="165"/>
                    <a:pt x="110" y="165"/>
                    <a:pt x="110" y="165"/>
                  </a:cubicBezTo>
                  <a:cubicBezTo>
                    <a:pt x="119" y="165"/>
                    <a:pt x="127" y="157"/>
                    <a:pt x="127" y="148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7" y="47"/>
                    <a:pt x="126" y="46"/>
                    <a:pt x="125" y="44"/>
                  </a:cubicBezTo>
                  <a:close/>
                  <a:moveTo>
                    <a:pt x="82" y="15"/>
                  </a:moveTo>
                  <a:cubicBezTo>
                    <a:pt x="114" y="50"/>
                    <a:pt x="114" y="50"/>
                    <a:pt x="114" y="50"/>
                  </a:cubicBezTo>
                  <a:cubicBezTo>
                    <a:pt x="82" y="50"/>
                    <a:pt x="82" y="50"/>
                    <a:pt x="82" y="50"/>
                  </a:cubicBezTo>
                  <a:lnTo>
                    <a:pt x="8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75"/>
            <p:cNvSpPr>
              <a:spLocks noEditPoints="1" noChangeArrowheads="1"/>
            </p:cNvSpPr>
            <p:nvPr/>
          </p:nvSpPr>
          <p:spPr bwMode="auto">
            <a:xfrm>
              <a:off x="2533650" y="1452563"/>
              <a:ext cx="200025" cy="258762"/>
            </a:xfrm>
            <a:custGeom>
              <a:avLst/>
              <a:gdLst>
                <a:gd name="T0" fmla="*/ 2147483646 w 128"/>
                <a:gd name="T1" fmla="*/ 2147483646 h 165"/>
                <a:gd name="T2" fmla="*/ 2147483646 w 128"/>
                <a:gd name="T3" fmla="*/ 0 h 165"/>
                <a:gd name="T4" fmla="*/ 2147483646 w 128"/>
                <a:gd name="T5" fmla="*/ 0 h 165"/>
                <a:gd name="T6" fmla="*/ 0 w 128"/>
                <a:gd name="T7" fmla="*/ 2147483646 h 165"/>
                <a:gd name="T8" fmla="*/ 0 w 128"/>
                <a:gd name="T9" fmla="*/ 2147483646 h 165"/>
                <a:gd name="T10" fmla="*/ 2147483646 w 128"/>
                <a:gd name="T11" fmla="*/ 2147483646 h 165"/>
                <a:gd name="T12" fmla="*/ 2147483646 w 128"/>
                <a:gd name="T13" fmla="*/ 2147483646 h 165"/>
                <a:gd name="T14" fmla="*/ 2147483646 w 128"/>
                <a:gd name="T15" fmla="*/ 2147483646 h 165"/>
                <a:gd name="T16" fmla="*/ 2147483646 w 128"/>
                <a:gd name="T17" fmla="*/ 2147483646 h 165"/>
                <a:gd name="T18" fmla="*/ 2147483646 w 128"/>
                <a:gd name="T19" fmla="*/ 2147483646 h 165"/>
                <a:gd name="T20" fmla="*/ 2147483646 w 128"/>
                <a:gd name="T21" fmla="*/ 2147483646 h 165"/>
                <a:gd name="T22" fmla="*/ 2147483646 w 128"/>
                <a:gd name="T23" fmla="*/ 2147483646 h 165"/>
                <a:gd name="T24" fmla="*/ 2147483646 w 128"/>
                <a:gd name="T25" fmla="*/ 2147483646 h 165"/>
                <a:gd name="T26" fmla="*/ 2147483646 w 128"/>
                <a:gd name="T27" fmla="*/ 2147483646 h 165"/>
                <a:gd name="T28" fmla="*/ 2147483646 w 128"/>
                <a:gd name="T29" fmla="*/ 2147483646 h 165"/>
                <a:gd name="T30" fmla="*/ 2147483646 w 128"/>
                <a:gd name="T31" fmla="*/ 2147483646 h 165"/>
                <a:gd name="T32" fmla="*/ 2147483646 w 128"/>
                <a:gd name="T33" fmla="*/ 2147483646 h 165"/>
                <a:gd name="T34" fmla="*/ 2147483646 w 128"/>
                <a:gd name="T35" fmla="*/ 2147483646 h 165"/>
                <a:gd name="T36" fmla="*/ 2147483646 w 128"/>
                <a:gd name="T37" fmla="*/ 2147483646 h 165"/>
                <a:gd name="T38" fmla="*/ 2147483646 w 128"/>
                <a:gd name="T39" fmla="*/ 2147483646 h 165"/>
                <a:gd name="T40" fmla="*/ 2147483646 w 128"/>
                <a:gd name="T41" fmla="*/ 2147483646 h 165"/>
                <a:gd name="T42" fmla="*/ 2147483646 w 128"/>
                <a:gd name="T43" fmla="*/ 2147483646 h 165"/>
                <a:gd name="T44" fmla="*/ 2147483646 w 128"/>
                <a:gd name="T45" fmla="*/ 2147483646 h 165"/>
                <a:gd name="T46" fmla="*/ 2147483646 w 128"/>
                <a:gd name="T47" fmla="*/ 2147483646 h 165"/>
                <a:gd name="T48" fmla="*/ 2147483646 w 128"/>
                <a:gd name="T49" fmla="*/ 2147483646 h 165"/>
                <a:gd name="T50" fmla="*/ 2147483646 w 128"/>
                <a:gd name="T51" fmla="*/ 2147483646 h 165"/>
                <a:gd name="T52" fmla="*/ 2147483646 w 128"/>
                <a:gd name="T53" fmla="*/ 2147483646 h 1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8"/>
                <a:gd name="T82" fmla="*/ 0 h 165"/>
                <a:gd name="T83" fmla="*/ 128 w 128"/>
                <a:gd name="T84" fmla="*/ 165 h 1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8" h="165">
                  <a:moveTo>
                    <a:pt x="86" y="2"/>
                  </a:moveTo>
                  <a:cubicBezTo>
                    <a:pt x="85" y="1"/>
                    <a:pt x="84" y="0"/>
                    <a:pt x="8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8"/>
                    <a:pt x="8" y="165"/>
                    <a:pt x="17" y="165"/>
                  </a:cubicBezTo>
                  <a:cubicBezTo>
                    <a:pt x="110" y="165"/>
                    <a:pt x="110" y="165"/>
                    <a:pt x="110" y="165"/>
                  </a:cubicBezTo>
                  <a:cubicBezTo>
                    <a:pt x="120" y="165"/>
                    <a:pt x="128" y="158"/>
                    <a:pt x="128" y="148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7"/>
                    <a:pt x="127" y="46"/>
                    <a:pt x="126" y="45"/>
                  </a:cubicBezTo>
                  <a:lnTo>
                    <a:pt x="86" y="2"/>
                  </a:lnTo>
                  <a:close/>
                  <a:moveTo>
                    <a:pt x="113" y="49"/>
                  </a:moveTo>
                  <a:cubicBezTo>
                    <a:pt x="86" y="49"/>
                    <a:pt x="86" y="49"/>
                    <a:pt x="86" y="49"/>
                  </a:cubicBezTo>
                  <a:cubicBezTo>
                    <a:pt x="86" y="19"/>
                    <a:pt x="86" y="19"/>
                    <a:pt x="86" y="19"/>
                  </a:cubicBezTo>
                  <a:lnTo>
                    <a:pt x="113" y="49"/>
                  </a:lnTo>
                  <a:close/>
                  <a:moveTo>
                    <a:pt x="110" y="153"/>
                  </a:moveTo>
                  <a:cubicBezTo>
                    <a:pt x="17" y="153"/>
                    <a:pt x="17" y="153"/>
                    <a:pt x="17" y="153"/>
                  </a:cubicBezTo>
                  <a:cubicBezTo>
                    <a:pt x="15" y="153"/>
                    <a:pt x="13" y="151"/>
                    <a:pt x="13" y="14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4"/>
                    <a:pt x="15" y="12"/>
                    <a:pt x="17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3"/>
                    <a:pt x="81" y="54"/>
                    <a:pt x="83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51"/>
                    <a:pt x="113" y="153"/>
                    <a:pt x="110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1109118" y="1892459"/>
            <a:ext cx="223837" cy="290512"/>
            <a:chOff x="5684838" y="1417638"/>
            <a:chExt cx="223837" cy="290512"/>
          </a:xfrm>
          <a:solidFill>
            <a:schemeClr val="tx1"/>
          </a:solidFill>
        </p:grpSpPr>
        <p:sp>
          <p:nvSpPr>
            <p:cNvPr id="175" name="Freeform 179"/>
            <p:cNvSpPr>
              <a:spLocks noEditPoints="1" noChangeArrowheads="1"/>
            </p:cNvSpPr>
            <p:nvPr/>
          </p:nvSpPr>
          <p:spPr bwMode="auto">
            <a:xfrm>
              <a:off x="5684838" y="1417638"/>
              <a:ext cx="223837" cy="290512"/>
            </a:xfrm>
            <a:custGeom>
              <a:avLst/>
              <a:gdLst>
                <a:gd name="T0" fmla="*/ 2147483646 w 142"/>
                <a:gd name="T1" fmla="*/ 2147483646 h 186"/>
                <a:gd name="T2" fmla="*/ 2147483646 w 142"/>
                <a:gd name="T3" fmla="*/ 2147483646 h 186"/>
                <a:gd name="T4" fmla="*/ 2147483646 w 142"/>
                <a:gd name="T5" fmla="*/ 0 h 186"/>
                <a:gd name="T6" fmla="*/ 2147483646 w 142"/>
                <a:gd name="T7" fmla="*/ 0 h 186"/>
                <a:gd name="T8" fmla="*/ 0 w 142"/>
                <a:gd name="T9" fmla="*/ 2147483646 h 186"/>
                <a:gd name="T10" fmla="*/ 0 w 142"/>
                <a:gd name="T11" fmla="*/ 2147483646 h 186"/>
                <a:gd name="T12" fmla="*/ 2147483646 w 142"/>
                <a:gd name="T13" fmla="*/ 2147483646 h 186"/>
                <a:gd name="T14" fmla="*/ 2147483646 w 142"/>
                <a:gd name="T15" fmla="*/ 2147483646 h 186"/>
                <a:gd name="T16" fmla="*/ 2147483646 w 142"/>
                <a:gd name="T17" fmla="*/ 2147483646 h 186"/>
                <a:gd name="T18" fmla="*/ 2147483646 w 142"/>
                <a:gd name="T19" fmla="*/ 2147483646 h 186"/>
                <a:gd name="T20" fmla="*/ 2147483646 w 142"/>
                <a:gd name="T21" fmla="*/ 2147483646 h 186"/>
                <a:gd name="T22" fmla="*/ 2147483646 w 142"/>
                <a:gd name="T23" fmla="*/ 2147483646 h 186"/>
                <a:gd name="T24" fmla="*/ 2147483646 w 142"/>
                <a:gd name="T25" fmla="*/ 2147483646 h 186"/>
                <a:gd name="T26" fmla="*/ 2147483646 w 142"/>
                <a:gd name="T27" fmla="*/ 2147483646 h 186"/>
                <a:gd name="T28" fmla="*/ 2147483646 w 142"/>
                <a:gd name="T29" fmla="*/ 2147483646 h 186"/>
                <a:gd name="T30" fmla="*/ 2147483646 w 142"/>
                <a:gd name="T31" fmla="*/ 2147483646 h 186"/>
                <a:gd name="T32" fmla="*/ 2147483646 w 142"/>
                <a:gd name="T33" fmla="*/ 2147483646 h 186"/>
                <a:gd name="T34" fmla="*/ 2147483646 w 142"/>
                <a:gd name="T35" fmla="*/ 2147483646 h 186"/>
                <a:gd name="T36" fmla="*/ 2147483646 w 142"/>
                <a:gd name="T37" fmla="*/ 2147483646 h 186"/>
                <a:gd name="T38" fmla="*/ 2147483646 w 142"/>
                <a:gd name="T39" fmla="*/ 2147483646 h 186"/>
                <a:gd name="T40" fmla="*/ 2147483646 w 142"/>
                <a:gd name="T41" fmla="*/ 2147483646 h 186"/>
                <a:gd name="T42" fmla="*/ 2147483646 w 142"/>
                <a:gd name="T43" fmla="*/ 2147483646 h 186"/>
                <a:gd name="T44" fmla="*/ 2147483646 w 142"/>
                <a:gd name="T45" fmla="*/ 2147483646 h 186"/>
                <a:gd name="T46" fmla="*/ 2147483646 w 142"/>
                <a:gd name="T47" fmla="*/ 2147483646 h 186"/>
                <a:gd name="T48" fmla="*/ 2147483646 w 142"/>
                <a:gd name="T49" fmla="*/ 2147483646 h 186"/>
                <a:gd name="T50" fmla="*/ 2147483646 w 142"/>
                <a:gd name="T51" fmla="*/ 2147483646 h 186"/>
                <a:gd name="T52" fmla="*/ 2147483646 w 142"/>
                <a:gd name="T53" fmla="*/ 2147483646 h 1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2"/>
                <a:gd name="T82" fmla="*/ 0 h 186"/>
                <a:gd name="T83" fmla="*/ 142 w 142"/>
                <a:gd name="T84" fmla="*/ 186 h 1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2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3" y="0"/>
                    <a:pt x="9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8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2" y="177"/>
                    <a:pt x="142" y="16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2" y="53"/>
                    <a:pt x="142" y="51"/>
                    <a:pt x="141" y="50"/>
                  </a:cubicBezTo>
                  <a:close/>
                  <a:moveTo>
                    <a:pt x="125" y="51"/>
                  </a:moveTo>
                  <a:cubicBezTo>
                    <a:pt x="91" y="51"/>
                    <a:pt x="91" y="51"/>
                    <a:pt x="91" y="51"/>
                  </a:cubicBezTo>
                  <a:cubicBezTo>
                    <a:pt x="91" y="15"/>
                    <a:pt x="91" y="15"/>
                    <a:pt x="91" y="15"/>
                  </a:cubicBezTo>
                  <a:lnTo>
                    <a:pt x="125" y="51"/>
                  </a:lnTo>
                  <a:close/>
                  <a:moveTo>
                    <a:pt x="130" y="167"/>
                  </a:moveTo>
                  <a:cubicBezTo>
                    <a:pt x="130" y="171"/>
                    <a:pt x="127" y="174"/>
                    <a:pt x="124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5"/>
                    <a:pt x="87" y="56"/>
                    <a:pt x="88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7"/>
                    <a:pt x="130" y="57"/>
                    <a:pt x="130" y="57"/>
                  </a:cubicBezTo>
                  <a:lnTo>
                    <a:pt x="130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180"/>
            <p:cNvSpPr>
              <a:spLocks noChangeArrowheads="1"/>
            </p:cNvSpPr>
            <p:nvPr/>
          </p:nvSpPr>
          <p:spPr bwMode="auto">
            <a:xfrm>
              <a:off x="5813425" y="1577975"/>
              <a:ext cx="12700" cy="31750"/>
            </a:xfrm>
            <a:custGeom>
              <a:avLst/>
              <a:gdLst>
                <a:gd name="T0" fmla="*/ 2147483646 w 8"/>
                <a:gd name="T1" fmla="*/ 0 h 20"/>
                <a:gd name="T2" fmla="*/ 0 w 8"/>
                <a:gd name="T3" fmla="*/ 2147483646 h 20"/>
                <a:gd name="T4" fmla="*/ 0 w 8"/>
                <a:gd name="T5" fmla="*/ 2147483646 h 20"/>
                <a:gd name="T6" fmla="*/ 2147483646 w 8"/>
                <a:gd name="T7" fmla="*/ 2147483646 h 20"/>
                <a:gd name="T8" fmla="*/ 0 w 8"/>
                <a:gd name="T9" fmla="*/ 2147483646 h 20"/>
                <a:gd name="T10" fmla="*/ 2147483646 w 8"/>
                <a:gd name="T11" fmla="*/ 2147483646 h 20"/>
                <a:gd name="T12" fmla="*/ 2147483646 w 8"/>
                <a:gd name="T13" fmla="*/ 2147483646 h 20"/>
                <a:gd name="T14" fmla="*/ 2147483646 w 8"/>
                <a:gd name="T15" fmla="*/ 2147483646 h 20"/>
                <a:gd name="T16" fmla="*/ 2147483646 w 8"/>
                <a:gd name="T17" fmla="*/ 2147483646 h 20"/>
                <a:gd name="T18" fmla="*/ 2147483646 w 8"/>
                <a:gd name="T19" fmla="*/ 2147483646 h 20"/>
                <a:gd name="T20" fmla="*/ 2147483646 w 8"/>
                <a:gd name="T21" fmla="*/ 0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20"/>
                <a:gd name="T35" fmla="*/ 8 w 8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2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2" y="12"/>
                    <a:pt x="1" y="15"/>
                    <a:pt x="0" y="17"/>
                  </a:cubicBezTo>
                  <a:cubicBezTo>
                    <a:pt x="0" y="18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6" y="19"/>
                    <a:pt x="6" y="18"/>
                  </a:cubicBezTo>
                  <a:cubicBezTo>
                    <a:pt x="7" y="15"/>
                    <a:pt x="8" y="13"/>
                    <a:pt x="8" y="10"/>
                  </a:cubicBezTo>
                  <a:cubicBezTo>
                    <a:pt x="8" y="7"/>
                    <a:pt x="7" y="4"/>
                    <a:pt x="6" y="1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181"/>
            <p:cNvSpPr>
              <a:spLocks noChangeArrowheads="1"/>
            </p:cNvSpPr>
            <p:nvPr/>
          </p:nvSpPr>
          <p:spPr bwMode="auto">
            <a:xfrm>
              <a:off x="5842000" y="1549400"/>
              <a:ext cx="23813" cy="88900"/>
            </a:xfrm>
            <a:custGeom>
              <a:avLst/>
              <a:gdLst>
                <a:gd name="T0" fmla="*/ 2147483646 w 15"/>
                <a:gd name="T1" fmla="*/ 2147483646 h 57"/>
                <a:gd name="T2" fmla="*/ 2147483646 w 15"/>
                <a:gd name="T3" fmla="*/ 2147483646 h 57"/>
                <a:gd name="T4" fmla="*/ 2147483646 w 15"/>
                <a:gd name="T5" fmla="*/ 2147483646 h 57"/>
                <a:gd name="T6" fmla="*/ 2147483646 w 15"/>
                <a:gd name="T7" fmla="*/ 2147483646 h 57"/>
                <a:gd name="T8" fmla="*/ 2147483646 w 15"/>
                <a:gd name="T9" fmla="*/ 2147483646 h 57"/>
                <a:gd name="T10" fmla="*/ 2147483646 w 15"/>
                <a:gd name="T11" fmla="*/ 2147483646 h 57"/>
                <a:gd name="T12" fmla="*/ 2147483646 w 15"/>
                <a:gd name="T13" fmla="*/ 2147483646 h 57"/>
                <a:gd name="T14" fmla="*/ 2147483646 w 15"/>
                <a:gd name="T15" fmla="*/ 2147483646 h 57"/>
                <a:gd name="T16" fmla="*/ 2147483646 w 15"/>
                <a:gd name="T17" fmla="*/ 2147483646 h 57"/>
                <a:gd name="T18" fmla="*/ 2147483646 w 15"/>
                <a:gd name="T19" fmla="*/ 2147483646 h 57"/>
                <a:gd name="T20" fmla="*/ 2147483646 w 15"/>
                <a:gd name="T21" fmla="*/ 2147483646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7"/>
                <a:gd name="T35" fmla="*/ 15 w 15"/>
                <a:gd name="T36" fmla="*/ 57 h 5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7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12"/>
                    <a:pt x="9" y="20"/>
                    <a:pt x="9" y="29"/>
                  </a:cubicBezTo>
                  <a:cubicBezTo>
                    <a:pt x="9" y="37"/>
                    <a:pt x="6" y="46"/>
                    <a:pt x="1" y="54"/>
                  </a:cubicBezTo>
                  <a:cubicBezTo>
                    <a:pt x="0" y="55"/>
                    <a:pt x="1" y="56"/>
                    <a:pt x="2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7"/>
                    <a:pt x="6" y="57"/>
                    <a:pt x="6" y="56"/>
                  </a:cubicBezTo>
                  <a:cubicBezTo>
                    <a:pt x="12" y="47"/>
                    <a:pt x="15" y="38"/>
                    <a:pt x="15" y="29"/>
                  </a:cubicBezTo>
                  <a:cubicBezTo>
                    <a:pt x="15" y="20"/>
                    <a:pt x="12" y="10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182"/>
            <p:cNvSpPr>
              <a:spLocks noChangeArrowheads="1"/>
            </p:cNvSpPr>
            <p:nvPr/>
          </p:nvSpPr>
          <p:spPr bwMode="auto">
            <a:xfrm>
              <a:off x="5829300" y="1566863"/>
              <a:ext cx="15875" cy="53975"/>
            </a:xfrm>
            <a:custGeom>
              <a:avLst/>
              <a:gdLst>
                <a:gd name="T0" fmla="*/ 2147483646 w 10"/>
                <a:gd name="T1" fmla="*/ 2147483646 h 35"/>
                <a:gd name="T2" fmla="*/ 2147483646 w 10"/>
                <a:gd name="T3" fmla="*/ 0 h 35"/>
                <a:gd name="T4" fmla="*/ 2147483646 w 10"/>
                <a:gd name="T5" fmla="*/ 2147483646 h 35"/>
                <a:gd name="T6" fmla="*/ 2147483646 w 10"/>
                <a:gd name="T7" fmla="*/ 2147483646 h 35"/>
                <a:gd name="T8" fmla="*/ 2147483646 w 10"/>
                <a:gd name="T9" fmla="*/ 2147483646 h 35"/>
                <a:gd name="T10" fmla="*/ 2147483646 w 10"/>
                <a:gd name="T11" fmla="*/ 2147483646 h 35"/>
                <a:gd name="T12" fmla="*/ 2147483646 w 10"/>
                <a:gd name="T13" fmla="*/ 2147483646 h 35"/>
                <a:gd name="T14" fmla="*/ 2147483646 w 10"/>
                <a:gd name="T15" fmla="*/ 2147483646 h 35"/>
                <a:gd name="T16" fmla="*/ 2147483646 w 10"/>
                <a:gd name="T17" fmla="*/ 2147483646 h 35"/>
                <a:gd name="T18" fmla="*/ 2147483646 w 10"/>
                <a:gd name="T19" fmla="*/ 2147483646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"/>
                <a:gd name="T31" fmla="*/ 0 h 35"/>
                <a:gd name="T32" fmla="*/ 10 w 10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" h="35">
                  <a:moveTo>
                    <a:pt x="6" y="2"/>
                  </a:moveTo>
                  <a:cubicBezTo>
                    <a:pt x="6" y="1"/>
                    <a:pt x="4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3" y="8"/>
                    <a:pt x="4" y="13"/>
                    <a:pt x="4" y="18"/>
                  </a:cubicBezTo>
                  <a:cubicBezTo>
                    <a:pt x="4" y="23"/>
                    <a:pt x="3" y="28"/>
                    <a:pt x="1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5"/>
                    <a:pt x="6" y="35"/>
                    <a:pt x="6" y="34"/>
                  </a:cubicBezTo>
                  <a:cubicBezTo>
                    <a:pt x="9" y="29"/>
                    <a:pt x="10" y="23"/>
                    <a:pt x="10" y="18"/>
                  </a:cubicBezTo>
                  <a:cubicBezTo>
                    <a:pt x="10" y="12"/>
                    <a:pt x="9" y="7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183"/>
            <p:cNvSpPr>
              <a:spLocks noChangeArrowheads="1"/>
            </p:cNvSpPr>
            <p:nvPr/>
          </p:nvSpPr>
          <p:spPr bwMode="auto">
            <a:xfrm>
              <a:off x="5730875" y="1539875"/>
              <a:ext cx="74613" cy="109538"/>
            </a:xfrm>
            <a:custGeom>
              <a:avLst/>
              <a:gdLst>
                <a:gd name="T0" fmla="*/ 2147483646 w 48"/>
                <a:gd name="T1" fmla="*/ 2147483646 h 70"/>
                <a:gd name="T2" fmla="*/ 2147483646 w 48"/>
                <a:gd name="T3" fmla="*/ 2147483646 h 70"/>
                <a:gd name="T4" fmla="*/ 2147483646 w 48"/>
                <a:gd name="T5" fmla="*/ 2147483646 h 70"/>
                <a:gd name="T6" fmla="*/ 0 w 48"/>
                <a:gd name="T7" fmla="*/ 2147483646 h 70"/>
                <a:gd name="T8" fmla="*/ 0 w 48"/>
                <a:gd name="T9" fmla="*/ 2147483646 h 70"/>
                <a:gd name="T10" fmla="*/ 2147483646 w 48"/>
                <a:gd name="T11" fmla="*/ 2147483646 h 70"/>
                <a:gd name="T12" fmla="*/ 2147483646 w 48"/>
                <a:gd name="T13" fmla="*/ 2147483646 h 70"/>
                <a:gd name="T14" fmla="*/ 2147483646 w 48"/>
                <a:gd name="T15" fmla="*/ 2147483646 h 70"/>
                <a:gd name="T16" fmla="*/ 2147483646 w 48"/>
                <a:gd name="T17" fmla="*/ 2147483646 h 70"/>
                <a:gd name="T18" fmla="*/ 2147483646 w 48"/>
                <a:gd name="T19" fmla="*/ 2147483646 h 70"/>
                <a:gd name="T20" fmla="*/ 2147483646 w 48"/>
                <a:gd name="T21" fmla="*/ 2147483646 h 70"/>
                <a:gd name="T22" fmla="*/ 2147483646 w 48"/>
                <a:gd name="T23" fmla="*/ 2147483646 h 70"/>
                <a:gd name="T24" fmla="*/ 2147483646 w 48"/>
                <a:gd name="T25" fmla="*/ 2147483646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70"/>
                <a:gd name="T41" fmla="*/ 48 w 48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70">
                  <a:moveTo>
                    <a:pt x="42" y="3"/>
                  </a:moveTo>
                  <a:cubicBezTo>
                    <a:pt x="38" y="6"/>
                    <a:pt x="27" y="15"/>
                    <a:pt x="2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0"/>
                    <a:pt x="2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7" y="55"/>
                    <a:pt x="38" y="64"/>
                    <a:pt x="42" y="67"/>
                  </a:cubicBezTo>
                  <a:cubicBezTo>
                    <a:pt x="47" y="70"/>
                    <a:pt x="48" y="65"/>
                    <a:pt x="48" y="6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7" y="0"/>
                    <a:pt x="4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80" name="Freeform 222"/>
          <p:cNvSpPr>
            <a:spLocks noChangeArrowheads="1"/>
          </p:cNvSpPr>
          <p:nvPr/>
        </p:nvSpPr>
        <p:spPr bwMode="auto">
          <a:xfrm>
            <a:off x="1006268" y="2998152"/>
            <a:ext cx="312738" cy="314325"/>
          </a:xfrm>
          <a:custGeom>
            <a:avLst/>
            <a:gdLst>
              <a:gd name="T0" fmla="*/ 2147483646 w 199"/>
              <a:gd name="T1" fmla="*/ 0 h 200"/>
              <a:gd name="T2" fmla="*/ 2147483646 w 199"/>
              <a:gd name="T3" fmla="*/ 0 h 200"/>
              <a:gd name="T4" fmla="*/ 0 w 199"/>
              <a:gd name="T5" fmla="*/ 2147483646 h 200"/>
              <a:gd name="T6" fmla="*/ 0 w 199"/>
              <a:gd name="T7" fmla="*/ 2147483646 h 200"/>
              <a:gd name="T8" fmla="*/ 2147483646 w 199"/>
              <a:gd name="T9" fmla="*/ 2147483646 h 200"/>
              <a:gd name="T10" fmla="*/ 2147483646 w 199"/>
              <a:gd name="T11" fmla="*/ 2147483646 h 200"/>
              <a:gd name="T12" fmla="*/ 2147483646 w 199"/>
              <a:gd name="T13" fmla="*/ 2147483646 h 200"/>
              <a:gd name="T14" fmla="*/ 2147483646 w 199"/>
              <a:gd name="T15" fmla="*/ 2147483646 h 200"/>
              <a:gd name="T16" fmla="*/ 2147483646 w 199"/>
              <a:gd name="T17" fmla="*/ 2147483646 h 200"/>
              <a:gd name="T18" fmla="*/ 2147483646 w 199"/>
              <a:gd name="T19" fmla="*/ 2147483646 h 200"/>
              <a:gd name="T20" fmla="*/ 2147483646 w 199"/>
              <a:gd name="T21" fmla="*/ 2147483646 h 200"/>
              <a:gd name="T22" fmla="*/ 2147483646 w 199"/>
              <a:gd name="T23" fmla="*/ 2147483646 h 200"/>
              <a:gd name="T24" fmla="*/ 2147483646 w 199"/>
              <a:gd name="T25" fmla="*/ 2147483646 h 200"/>
              <a:gd name="T26" fmla="*/ 2147483646 w 199"/>
              <a:gd name="T27" fmla="*/ 2147483646 h 200"/>
              <a:gd name="T28" fmla="*/ 2147483646 w 199"/>
              <a:gd name="T29" fmla="*/ 2147483646 h 200"/>
              <a:gd name="T30" fmla="*/ 2147483646 w 199"/>
              <a:gd name="T31" fmla="*/ 2147483646 h 200"/>
              <a:gd name="T32" fmla="*/ 2147483646 w 199"/>
              <a:gd name="T33" fmla="*/ 2147483646 h 200"/>
              <a:gd name="T34" fmla="*/ 2147483646 w 199"/>
              <a:gd name="T35" fmla="*/ 2147483646 h 200"/>
              <a:gd name="T36" fmla="*/ 2147483646 w 199"/>
              <a:gd name="T37" fmla="*/ 2147483646 h 200"/>
              <a:gd name="T38" fmla="*/ 2147483646 w 199"/>
              <a:gd name="T39" fmla="*/ 2147483646 h 200"/>
              <a:gd name="T40" fmla="*/ 2147483646 w 199"/>
              <a:gd name="T41" fmla="*/ 2147483646 h 200"/>
              <a:gd name="T42" fmla="*/ 2147483646 w 199"/>
              <a:gd name="T43" fmla="*/ 2147483646 h 200"/>
              <a:gd name="T44" fmla="*/ 2147483646 w 199"/>
              <a:gd name="T45" fmla="*/ 2147483646 h 200"/>
              <a:gd name="T46" fmla="*/ 2147483646 w 199"/>
              <a:gd name="T47" fmla="*/ 2147483646 h 200"/>
              <a:gd name="T48" fmla="*/ 2147483646 w 199"/>
              <a:gd name="T49" fmla="*/ 0 h 2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9"/>
              <a:gd name="T76" fmla="*/ 0 h 200"/>
              <a:gd name="T77" fmla="*/ 199 w 199"/>
              <a:gd name="T78" fmla="*/ 200 h 20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9" h="200">
                <a:moveTo>
                  <a:pt x="165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4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72" y="190"/>
                  <a:pt x="72" y="151"/>
                  <a:pt x="72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89"/>
                  <a:pt x="55" y="89"/>
                  <a:pt x="55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56"/>
                  <a:pt x="79" y="34"/>
                  <a:pt x="107" y="34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3"/>
                  <a:pt x="117" y="63"/>
                  <a:pt x="114" y="63"/>
                </a:cubicBezTo>
                <a:cubicBezTo>
                  <a:pt x="111" y="63"/>
                  <a:pt x="107" y="65"/>
                  <a:pt x="107" y="71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7" y="151"/>
                  <a:pt x="107" y="190"/>
                  <a:pt x="107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199" y="185"/>
                  <a:pt x="199" y="165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16"/>
                  <a:pt x="184" y="0"/>
                  <a:pt x="1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1" name="Freeform 223"/>
          <p:cNvSpPr>
            <a:spLocks noEditPoints="1" noChangeArrowheads="1"/>
          </p:cNvSpPr>
          <p:nvPr/>
        </p:nvSpPr>
        <p:spPr bwMode="auto">
          <a:xfrm>
            <a:off x="2123869" y="2998152"/>
            <a:ext cx="312737" cy="314325"/>
          </a:xfrm>
          <a:custGeom>
            <a:avLst/>
            <a:gdLst>
              <a:gd name="T0" fmla="*/ 2147483646 w 200"/>
              <a:gd name="T1" fmla="*/ 0 h 200"/>
              <a:gd name="T2" fmla="*/ 2147483646 w 200"/>
              <a:gd name="T3" fmla="*/ 0 h 200"/>
              <a:gd name="T4" fmla="*/ 0 w 200"/>
              <a:gd name="T5" fmla="*/ 2147483646 h 200"/>
              <a:gd name="T6" fmla="*/ 0 w 200"/>
              <a:gd name="T7" fmla="*/ 2147483646 h 200"/>
              <a:gd name="T8" fmla="*/ 2147483646 w 200"/>
              <a:gd name="T9" fmla="*/ 2147483646 h 200"/>
              <a:gd name="T10" fmla="*/ 2147483646 w 200"/>
              <a:gd name="T11" fmla="*/ 2147483646 h 200"/>
              <a:gd name="T12" fmla="*/ 2147483646 w 200"/>
              <a:gd name="T13" fmla="*/ 2147483646 h 200"/>
              <a:gd name="T14" fmla="*/ 2147483646 w 200"/>
              <a:gd name="T15" fmla="*/ 2147483646 h 200"/>
              <a:gd name="T16" fmla="*/ 2147483646 w 200"/>
              <a:gd name="T17" fmla="*/ 0 h 200"/>
              <a:gd name="T18" fmla="*/ 2147483646 w 200"/>
              <a:gd name="T19" fmla="*/ 2147483646 h 200"/>
              <a:gd name="T20" fmla="*/ 2147483646 w 200"/>
              <a:gd name="T21" fmla="*/ 2147483646 h 200"/>
              <a:gd name="T22" fmla="*/ 2147483646 w 200"/>
              <a:gd name="T23" fmla="*/ 2147483646 h 200"/>
              <a:gd name="T24" fmla="*/ 2147483646 w 200"/>
              <a:gd name="T25" fmla="*/ 2147483646 h 200"/>
              <a:gd name="T26" fmla="*/ 2147483646 w 200"/>
              <a:gd name="T27" fmla="*/ 2147483646 h 200"/>
              <a:gd name="T28" fmla="*/ 2147483646 w 200"/>
              <a:gd name="T29" fmla="*/ 2147483646 h 200"/>
              <a:gd name="T30" fmla="*/ 2147483646 w 200"/>
              <a:gd name="T31" fmla="*/ 2147483646 h 200"/>
              <a:gd name="T32" fmla="*/ 2147483646 w 200"/>
              <a:gd name="T33" fmla="*/ 2147483646 h 200"/>
              <a:gd name="T34" fmla="*/ 2147483646 w 200"/>
              <a:gd name="T35" fmla="*/ 2147483646 h 200"/>
              <a:gd name="T36" fmla="*/ 2147483646 w 200"/>
              <a:gd name="T37" fmla="*/ 2147483646 h 200"/>
              <a:gd name="T38" fmla="*/ 2147483646 w 200"/>
              <a:gd name="T39" fmla="*/ 2147483646 h 200"/>
              <a:gd name="T40" fmla="*/ 2147483646 w 200"/>
              <a:gd name="T41" fmla="*/ 2147483646 h 200"/>
              <a:gd name="T42" fmla="*/ 2147483646 w 200"/>
              <a:gd name="T43" fmla="*/ 2147483646 h 200"/>
              <a:gd name="T44" fmla="*/ 2147483646 w 200"/>
              <a:gd name="T45" fmla="*/ 2147483646 h 200"/>
              <a:gd name="T46" fmla="*/ 2147483646 w 200"/>
              <a:gd name="T47" fmla="*/ 2147483646 h 200"/>
              <a:gd name="T48" fmla="*/ 2147483646 w 200"/>
              <a:gd name="T49" fmla="*/ 2147483646 h 200"/>
              <a:gd name="T50" fmla="*/ 2147483646 w 200"/>
              <a:gd name="T51" fmla="*/ 2147483646 h 200"/>
              <a:gd name="T52" fmla="*/ 2147483646 w 200"/>
              <a:gd name="T53" fmla="*/ 2147483646 h 20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00"/>
              <a:gd name="T82" fmla="*/ 0 h 200"/>
              <a:gd name="T83" fmla="*/ 200 w 200"/>
              <a:gd name="T84" fmla="*/ 200 h 20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00" h="200">
                <a:moveTo>
                  <a:pt x="165" y="0"/>
                </a:moveTo>
                <a:cubicBezTo>
                  <a:pt x="35" y="0"/>
                  <a:pt x="35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5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200" y="185"/>
                  <a:pt x="200" y="165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16"/>
                  <a:pt x="184" y="0"/>
                  <a:pt x="165" y="0"/>
                </a:cubicBezTo>
                <a:close/>
                <a:moveTo>
                  <a:pt x="131" y="168"/>
                </a:moveTo>
                <a:cubicBezTo>
                  <a:pt x="126" y="168"/>
                  <a:pt x="100" y="167"/>
                  <a:pt x="93" y="167"/>
                </a:cubicBezTo>
                <a:cubicBezTo>
                  <a:pt x="87" y="167"/>
                  <a:pt x="52" y="157"/>
                  <a:pt x="52" y="120"/>
                </a:cubicBezTo>
                <a:cubicBezTo>
                  <a:pt x="52" y="113"/>
                  <a:pt x="52" y="107"/>
                  <a:pt x="52" y="100"/>
                </a:cubicBezTo>
                <a:cubicBezTo>
                  <a:pt x="52" y="94"/>
                  <a:pt x="52" y="88"/>
                  <a:pt x="52" y="82"/>
                </a:cubicBezTo>
                <a:cubicBezTo>
                  <a:pt x="52" y="80"/>
                  <a:pt x="52" y="78"/>
                  <a:pt x="52" y="76"/>
                </a:cubicBezTo>
                <a:cubicBezTo>
                  <a:pt x="52" y="67"/>
                  <a:pt x="51" y="57"/>
                  <a:pt x="54" y="48"/>
                </a:cubicBezTo>
                <a:cubicBezTo>
                  <a:pt x="56" y="41"/>
                  <a:pt x="62" y="38"/>
                  <a:pt x="69" y="38"/>
                </a:cubicBezTo>
                <a:cubicBezTo>
                  <a:pt x="86" y="38"/>
                  <a:pt x="87" y="55"/>
                  <a:pt x="87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43" y="71"/>
                  <a:pt x="149" y="79"/>
                  <a:pt x="149" y="90"/>
                </a:cubicBezTo>
                <a:cubicBezTo>
                  <a:pt x="149" y="101"/>
                  <a:pt x="136" y="104"/>
                  <a:pt x="130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6" y="111"/>
                  <a:pt x="86" y="117"/>
                  <a:pt x="86" y="120"/>
                </a:cubicBezTo>
                <a:cubicBezTo>
                  <a:pt x="86" y="128"/>
                  <a:pt x="89" y="135"/>
                  <a:pt x="107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40" y="135"/>
                  <a:pt x="149" y="140"/>
                  <a:pt x="149" y="153"/>
                </a:cubicBezTo>
                <a:cubicBezTo>
                  <a:pt x="149" y="167"/>
                  <a:pt x="136" y="168"/>
                  <a:pt x="131" y="1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2" name="Freeform 224"/>
          <p:cNvSpPr>
            <a:spLocks noEditPoints="1" noChangeArrowheads="1"/>
          </p:cNvSpPr>
          <p:nvPr/>
        </p:nvSpPr>
        <p:spPr bwMode="auto">
          <a:xfrm>
            <a:off x="3242262" y="2998152"/>
            <a:ext cx="311150" cy="314325"/>
          </a:xfrm>
          <a:custGeom>
            <a:avLst/>
            <a:gdLst>
              <a:gd name="T0" fmla="*/ 2147483646 w 199"/>
              <a:gd name="T1" fmla="*/ 0 h 200"/>
              <a:gd name="T2" fmla="*/ 2147483646 w 199"/>
              <a:gd name="T3" fmla="*/ 0 h 200"/>
              <a:gd name="T4" fmla="*/ 0 w 199"/>
              <a:gd name="T5" fmla="*/ 2147483646 h 200"/>
              <a:gd name="T6" fmla="*/ 0 w 199"/>
              <a:gd name="T7" fmla="*/ 2147483646 h 200"/>
              <a:gd name="T8" fmla="*/ 2147483646 w 199"/>
              <a:gd name="T9" fmla="*/ 2147483646 h 200"/>
              <a:gd name="T10" fmla="*/ 2147483646 w 199"/>
              <a:gd name="T11" fmla="*/ 2147483646 h 200"/>
              <a:gd name="T12" fmla="*/ 2147483646 w 199"/>
              <a:gd name="T13" fmla="*/ 2147483646 h 200"/>
              <a:gd name="T14" fmla="*/ 2147483646 w 199"/>
              <a:gd name="T15" fmla="*/ 2147483646 h 200"/>
              <a:gd name="T16" fmla="*/ 2147483646 w 199"/>
              <a:gd name="T17" fmla="*/ 0 h 200"/>
              <a:gd name="T18" fmla="*/ 2147483646 w 199"/>
              <a:gd name="T19" fmla="*/ 2147483646 h 200"/>
              <a:gd name="T20" fmla="*/ 2147483646 w 199"/>
              <a:gd name="T21" fmla="*/ 2147483646 h 200"/>
              <a:gd name="T22" fmla="*/ 2147483646 w 199"/>
              <a:gd name="T23" fmla="*/ 2147483646 h 200"/>
              <a:gd name="T24" fmla="*/ 2147483646 w 199"/>
              <a:gd name="T25" fmla="*/ 2147483646 h 200"/>
              <a:gd name="T26" fmla="*/ 2147483646 w 199"/>
              <a:gd name="T27" fmla="*/ 2147483646 h 200"/>
              <a:gd name="T28" fmla="*/ 2147483646 w 199"/>
              <a:gd name="T29" fmla="*/ 2147483646 h 200"/>
              <a:gd name="T30" fmla="*/ 2147483646 w 199"/>
              <a:gd name="T31" fmla="*/ 2147483646 h 200"/>
              <a:gd name="T32" fmla="*/ 2147483646 w 199"/>
              <a:gd name="T33" fmla="*/ 2147483646 h 200"/>
              <a:gd name="T34" fmla="*/ 2147483646 w 199"/>
              <a:gd name="T35" fmla="*/ 2147483646 h 200"/>
              <a:gd name="T36" fmla="*/ 2147483646 w 199"/>
              <a:gd name="T37" fmla="*/ 2147483646 h 200"/>
              <a:gd name="T38" fmla="*/ 2147483646 w 199"/>
              <a:gd name="T39" fmla="*/ 2147483646 h 200"/>
              <a:gd name="T40" fmla="*/ 2147483646 w 199"/>
              <a:gd name="T41" fmla="*/ 2147483646 h 200"/>
              <a:gd name="T42" fmla="*/ 2147483646 w 199"/>
              <a:gd name="T43" fmla="*/ 2147483646 h 200"/>
              <a:gd name="T44" fmla="*/ 2147483646 w 199"/>
              <a:gd name="T45" fmla="*/ 2147483646 h 200"/>
              <a:gd name="T46" fmla="*/ 2147483646 w 199"/>
              <a:gd name="T47" fmla="*/ 2147483646 h 200"/>
              <a:gd name="T48" fmla="*/ 2147483646 w 199"/>
              <a:gd name="T49" fmla="*/ 2147483646 h 2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9"/>
              <a:gd name="T76" fmla="*/ 0 h 200"/>
              <a:gd name="T77" fmla="*/ 199 w 199"/>
              <a:gd name="T78" fmla="*/ 200 h 20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9" h="200">
                <a:moveTo>
                  <a:pt x="165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4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199" y="185"/>
                  <a:pt x="199" y="165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16"/>
                  <a:pt x="184" y="0"/>
                  <a:pt x="165" y="0"/>
                </a:cubicBezTo>
                <a:close/>
                <a:moveTo>
                  <a:pt x="55" y="161"/>
                </a:moveTo>
                <a:cubicBezTo>
                  <a:pt x="46" y="161"/>
                  <a:pt x="39" y="154"/>
                  <a:pt x="39" y="145"/>
                </a:cubicBezTo>
                <a:cubicBezTo>
                  <a:pt x="39" y="137"/>
                  <a:pt x="46" y="130"/>
                  <a:pt x="55" y="130"/>
                </a:cubicBezTo>
                <a:cubicBezTo>
                  <a:pt x="63" y="130"/>
                  <a:pt x="70" y="137"/>
                  <a:pt x="70" y="145"/>
                </a:cubicBezTo>
                <a:cubicBezTo>
                  <a:pt x="70" y="154"/>
                  <a:pt x="63" y="161"/>
                  <a:pt x="55" y="161"/>
                </a:cubicBezTo>
                <a:close/>
                <a:moveTo>
                  <a:pt x="99" y="161"/>
                </a:moveTo>
                <a:cubicBezTo>
                  <a:pt x="99" y="148"/>
                  <a:pt x="93" y="134"/>
                  <a:pt x="82" y="123"/>
                </a:cubicBezTo>
                <a:cubicBezTo>
                  <a:pt x="71" y="112"/>
                  <a:pt x="57" y="105"/>
                  <a:pt x="44" y="105"/>
                </a:cubicBezTo>
                <a:cubicBezTo>
                  <a:pt x="44" y="84"/>
                  <a:pt x="44" y="84"/>
                  <a:pt x="44" y="84"/>
                </a:cubicBezTo>
                <a:cubicBezTo>
                  <a:pt x="84" y="84"/>
                  <a:pt x="120" y="121"/>
                  <a:pt x="121" y="161"/>
                </a:cubicBezTo>
                <a:lnTo>
                  <a:pt x="99" y="161"/>
                </a:lnTo>
                <a:close/>
                <a:moveTo>
                  <a:pt x="140" y="161"/>
                </a:moveTo>
                <a:cubicBezTo>
                  <a:pt x="139" y="108"/>
                  <a:pt x="97" y="66"/>
                  <a:pt x="44" y="65"/>
                </a:cubicBezTo>
                <a:cubicBezTo>
                  <a:pt x="44" y="44"/>
                  <a:pt x="44" y="44"/>
                  <a:pt x="44" y="44"/>
                </a:cubicBezTo>
                <a:cubicBezTo>
                  <a:pt x="109" y="44"/>
                  <a:pt x="161" y="96"/>
                  <a:pt x="161" y="161"/>
                </a:cubicBezTo>
                <a:lnTo>
                  <a:pt x="140" y="1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07" name="组合 206"/>
          <p:cNvGrpSpPr/>
          <p:nvPr/>
        </p:nvGrpSpPr>
        <p:grpSpPr>
          <a:xfrm>
            <a:off x="4359068" y="2998152"/>
            <a:ext cx="312738" cy="314325"/>
            <a:chOff x="11877675" y="1381125"/>
            <a:chExt cx="312738" cy="314325"/>
          </a:xfrm>
          <a:solidFill>
            <a:schemeClr val="tx1"/>
          </a:solidFill>
        </p:grpSpPr>
        <p:sp>
          <p:nvSpPr>
            <p:cNvPr id="183" name="Rectangle 225"/>
            <p:cNvSpPr>
              <a:spLocks noChangeArrowheads="1"/>
            </p:cNvSpPr>
            <p:nvPr/>
          </p:nvSpPr>
          <p:spPr bwMode="auto">
            <a:xfrm>
              <a:off x="12045950" y="1524000"/>
              <a:ext cx="1270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4" name="Rectangle 226"/>
            <p:cNvSpPr>
              <a:spLocks noChangeArrowheads="1"/>
            </p:cNvSpPr>
            <p:nvPr/>
          </p:nvSpPr>
          <p:spPr bwMode="auto">
            <a:xfrm>
              <a:off x="11934825" y="1524000"/>
              <a:ext cx="1270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5" name="Rectangle 227"/>
            <p:cNvSpPr>
              <a:spLocks noChangeArrowheads="1"/>
            </p:cNvSpPr>
            <p:nvPr/>
          </p:nvSpPr>
          <p:spPr bwMode="auto">
            <a:xfrm>
              <a:off x="12120563" y="1524000"/>
              <a:ext cx="11112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86" name="Freeform 228"/>
            <p:cNvSpPr>
              <a:spLocks noEditPoints="1" noChangeArrowheads="1"/>
            </p:cNvSpPr>
            <p:nvPr/>
          </p:nvSpPr>
          <p:spPr bwMode="auto">
            <a:xfrm>
              <a:off x="11877675" y="1381125"/>
              <a:ext cx="312738" cy="314325"/>
            </a:xfrm>
            <a:custGeom>
              <a:avLst/>
              <a:gdLst>
                <a:gd name="T0" fmla="*/ 2147483646 w 200"/>
                <a:gd name="T1" fmla="*/ 0 h 200"/>
                <a:gd name="T2" fmla="*/ 2147483646 w 200"/>
                <a:gd name="T3" fmla="*/ 0 h 200"/>
                <a:gd name="T4" fmla="*/ 0 w 200"/>
                <a:gd name="T5" fmla="*/ 2147483646 h 200"/>
                <a:gd name="T6" fmla="*/ 0 w 200"/>
                <a:gd name="T7" fmla="*/ 2147483646 h 200"/>
                <a:gd name="T8" fmla="*/ 2147483646 w 200"/>
                <a:gd name="T9" fmla="*/ 2147483646 h 200"/>
                <a:gd name="T10" fmla="*/ 2147483646 w 200"/>
                <a:gd name="T11" fmla="*/ 2147483646 h 200"/>
                <a:gd name="T12" fmla="*/ 2147483646 w 200"/>
                <a:gd name="T13" fmla="*/ 2147483646 h 200"/>
                <a:gd name="T14" fmla="*/ 2147483646 w 200"/>
                <a:gd name="T15" fmla="*/ 2147483646 h 200"/>
                <a:gd name="T16" fmla="*/ 2147483646 w 200"/>
                <a:gd name="T17" fmla="*/ 0 h 200"/>
                <a:gd name="T18" fmla="*/ 2147483646 w 200"/>
                <a:gd name="T19" fmla="*/ 2147483646 h 200"/>
                <a:gd name="T20" fmla="*/ 2147483646 w 200"/>
                <a:gd name="T21" fmla="*/ 2147483646 h 200"/>
                <a:gd name="T22" fmla="*/ 2147483646 w 200"/>
                <a:gd name="T23" fmla="*/ 2147483646 h 200"/>
                <a:gd name="T24" fmla="*/ 2147483646 w 200"/>
                <a:gd name="T25" fmla="*/ 2147483646 h 200"/>
                <a:gd name="T26" fmla="*/ 2147483646 w 200"/>
                <a:gd name="T27" fmla="*/ 2147483646 h 200"/>
                <a:gd name="T28" fmla="*/ 2147483646 w 200"/>
                <a:gd name="T29" fmla="*/ 2147483646 h 200"/>
                <a:gd name="T30" fmla="*/ 2147483646 w 200"/>
                <a:gd name="T31" fmla="*/ 2147483646 h 200"/>
                <a:gd name="T32" fmla="*/ 2147483646 w 200"/>
                <a:gd name="T33" fmla="*/ 2147483646 h 200"/>
                <a:gd name="T34" fmla="*/ 2147483646 w 200"/>
                <a:gd name="T35" fmla="*/ 2147483646 h 200"/>
                <a:gd name="T36" fmla="*/ 2147483646 w 200"/>
                <a:gd name="T37" fmla="*/ 2147483646 h 200"/>
                <a:gd name="T38" fmla="*/ 2147483646 w 200"/>
                <a:gd name="T39" fmla="*/ 2147483646 h 200"/>
                <a:gd name="T40" fmla="*/ 2147483646 w 200"/>
                <a:gd name="T41" fmla="*/ 2147483646 h 200"/>
                <a:gd name="T42" fmla="*/ 2147483646 w 200"/>
                <a:gd name="T43" fmla="*/ 2147483646 h 200"/>
                <a:gd name="T44" fmla="*/ 2147483646 w 200"/>
                <a:gd name="T45" fmla="*/ 2147483646 h 200"/>
                <a:gd name="T46" fmla="*/ 2147483646 w 200"/>
                <a:gd name="T47" fmla="*/ 2147483646 h 200"/>
                <a:gd name="T48" fmla="*/ 2147483646 w 200"/>
                <a:gd name="T49" fmla="*/ 2147483646 h 200"/>
                <a:gd name="T50" fmla="*/ 2147483646 w 200"/>
                <a:gd name="T51" fmla="*/ 2147483646 h 200"/>
                <a:gd name="T52" fmla="*/ 2147483646 w 200"/>
                <a:gd name="T53" fmla="*/ 2147483646 h 200"/>
                <a:gd name="T54" fmla="*/ 2147483646 w 200"/>
                <a:gd name="T55" fmla="*/ 2147483646 h 200"/>
                <a:gd name="T56" fmla="*/ 2147483646 w 200"/>
                <a:gd name="T57" fmla="*/ 2147483646 h 200"/>
                <a:gd name="T58" fmla="*/ 2147483646 w 200"/>
                <a:gd name="T59" fmla="*/ 2147483646 h 200"/>
                <a:gd name="T60" fmla="*/ 2147483646 w 200"/>
                <a:gd name="T61" fmla="*/ 2147483646 h 200"/>
                <a:gd name="T62" fmla="*/ 2147483646 w 200"/>
                <a:gd name="T63" fmla="*/ 2147483646 h 200"/>
                <a:gd name="T64" fmla="*/ 2147483646 w 200"/>
                <a:gd name="T65" fmla="*/ 2147483646 h 200"/>
                <a:gd name="T66" fmla="*/ 2147483646 w 200"/>
                <a:gd name="T67" fmla="*/ 2147483646 h 200"/>
                <a:gd name="T68" fmla="*/ 2147483646 w 200"/>
                <a:gd name="T69" fmla="*/ 2147483646 h 200"/>
                <a:gd name="T70" fmla="*/ 2147483646 w 200"/>
                <a:gd name="T71" fmla="*/ 2147483646 h 200"/>
                <a:gd name="T72" fmla="*/ 2147483646 w 200"/>
                <a:gd name="T73" fmla="*/ 2147483646 h 200"/>
                <a:gd name="T74" fmla="*/ 2147483646 w 200"/>
                <a:gd name="T75" fmla="*/ 2147483646 h 200"/>
                <a:gd name="T76" fmla="*/ 2147483646 w 200"/>
                <a:gd name="T77" fmla="*/ 2147483646 h 200"/>
                <a:gd name="T78" fmla="*/ 2147483646 w 200"/>
                <a:gd name="T79" fmla="*/ 2147483646 h 200"/>
                <a:gd name="T80" fmla="*/ 2147483646 w 200"/>
                <a:gd name="T81" fmla="*/ 2147483646 h 200"/>
                <a:gd name="T82" fmla="*/ 2147483646 w 200"/>
                <a:gd name="T83" fmla="*/ 2147483646 h 200"/>
                <a:gd name="T84" fmla="*/ 2147483646 w 200"/>
                <a:gd name="T85" fmla="*/ 2147483646 h 200"/>
                <a:gd name="T86" fmla="*/ 2147483646 w 200"/>
                <a:gd name="T87" fmla="*/ 2147483646 h 200"/>
                <a:gd name="T88" fmla="*/ 2147483646 w 200"/>
                <a:gd name="T89" fmla="*/ 2147483646 h 200"/>
                <a:gd name="T90" fmla="*/ 2147483646 w 200"/>
                <a:gd name="T91" fmla="*/ 2147483646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200"/>
                <a:gd name="T140" fmla="*/ 200 w 200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200">
                  <a:moveTo>
                    <a:pt x="16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85"/>
                    <a:pt x="16" y="200"/>
                    <a:pt x="35" y="200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85" y="200"/>
                    <a:pt x="200" y="185"/>
                    <a:pt x="200" y="165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200" y="16"/>
                    <a:pt x="185" y="0"/>
                    <a:pt x="166" y="0"/>
                  </a:cubicBezTo>
                  <a:close/>
                  <a:moveTo>
                    <a:pt x="60" y="126"/>
                  </a:moveTo>
                  <a:cubicBezTo>
                    <a:pt x="21" y="126"/>
                    <a:pt x="21" y="126"/>
                    <a:pt x="21" y="126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60" y="57"/>
                    <a:pt x="60" y="57"/>
                    <a:pt x="60" y="57"/>
                  </a:cubicBezTo>
                  <a:lnTo>
                    <a:pt x="60" y="126"/>
                  </a:lnTo>
                  <a:close/>
                  <a:moveTo>
                    <a:pt x="84" y="126"/>
                  </a:moveTo>
                  <a:cubicBezTo>
                    <a:pt x="68" y="126"/>
                    <a:pt x="68" y="126"/>
                    <a:pt x="68" y="126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84" y="78"/>
                    <a:pt x="84" y="78"/>
                    <a:pt x="84" y="78"/>
                  </a:cubicBezTo>
                  <a:lnTo>
                    <a:pt x="84" y="126"/>
                  </a:lnTo>
                  <a:close/>
                  <a:moveTo>
                    <a:pt x="84" y="71"/>
                  </a:moveTo>
                  <a:cubicBezTo>
                    <a:pt x="68" y="71"/>
                    <a:pt x="68" y="71"/>
                    <a:pt x="68" y="71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84" y="58"/>
                    <a:pt x="84" y="58"/>
                    <a:pt x="84" y="58"/>
                  </a:cubicBezTo>
                  <a:lnTo>
                    <a:pt x="84" y="71"/>
                  </a:lnTo>
                  <a:close/>
                  <a:moveTo>
                    <a:pt x="131" y="147"/>
                  </a:moveTo>
                  <a:cubicBezTo>
                    <a:pt x="125" y="147"/>
                    <a:pt x="125" y="147"/>
                    <a:pt x="125" y="147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131" y="78"/>
                    <a:pt x="131" y="78"/>
                    <a:pt x="131" y="78"/>
                  </a:cubicBezTo>
                  <a:lnTo>
                    <a:pt x="131" y="147"/>
                  </a:lnTo>
                  <a:close/>
                  <a:moveTo>
                    <a:pt x="179" y="147"/>
                  </a:moveTo>
                  <a:cubicBezTo>
                    <a:pt x="172" y="147"/>
                    <a:pt x="172" y="147"/>
                    <a:pt x="172" y="147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79" y="78"/>
                    <a:pt x="179" y="78"/>
                    <a:pt x="179" y="78"/>
                  </a:cubicBezTo>
                  <a:lnTo>
                    <a:pt x="179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5476668" y="3048952"/>
            <a:ext cx="312738" cy="212725"/>
            <a:chOff x="6238875" y="1443038"/>
            <a:chExt cx="312738" cy="212725"/>
          </a:xfrm>
          <a:solidFill>
            <a:schemeClr val="tx1"/>
          </a:solidFill>
        </p:grpSpPr>
        <p:sp>
          <p:nvSpPr>
            <p:cNvPr id="188" name="Freeform 268"/>
            <p:cNvSpPr>
              <a:spLocks noChangeArrowheads="1"/>
            </p:cNvSpPr>
            <p:nvPr/>
          </p:nvSpPr>
          <p:spPr bwMode="auto">
            <a:xfrm>
              <a:off x="6464300" y="1565275"/>
              <a:ext cx="85725" cy="7938"/>
            </a:xfrm>
            <a:custGeom>
              <a:avLst/>
              <a:gdLst>
                <a:gd name="T0" fmla="*/ 2147483646 w 54"/>
                <a:gd name="T1" fmla="*/ 2147483646 h 5"/>
                <a:gd name="T2" fmla="*/ 2147483646 w 54"/>
                <a:gd name="T3" fmla="*/ 2147483646 h 5"/>
                <a:gd name="T4" fmla="*/ 2147483646 w 54"/>
                <a:gd name="T5" fmla="*/ 0 h 5"/>
                <a:gd name="T6" fmla="*/ 0 w 54"/>
                <a:gd name="T7" fmla="*/ 0 h 5"/>
                <a:gd name="T8" fmla="*/ 2147483646 w 54"/>
                <a:gd name="T9" fmla="*/ 214748364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5"/>
                <a:gd name="T17" fmla="*/ 54 w 5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5">
                  <a:moveTo>
                    <a:pt x="6" y="5"/>
                  </a:moveTo>
                  <a:lnTo>
                    <a:pt x="54" y="5"/>
                  </a:lnTo>
                  <a:lnTo>
                    <a:pt x="54" y="0"/>
                  </a:lnTo>
                  <a:lnTo>
                    <a:pt x="0" y="0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269"/>
            <p:cNvSpPr>
              <a:spLocks noChangeArrowheads="1"/>
            </p:cNvSpPr>
            <p:nvPr/>
          </p:nvSpPr>
          <p:spPr bwMode="auto">
            <a:xfrm>
              <a:off x="6238875" y="1443038"/>
              <a:ext cx="312738" cy="131762"/>
            </a:xfrm>
            <a:custGeom>
              <a:avLst/>
              <a:gdLst>
                <a:gd name="T0" fmla="*/ 2147483646 w 200"/>
                <a:gd name="T1" fmla="*/ 0 h 85"/>
                <a:gd name="T2" fmla="*/ 2147483646 w 200"/>
                <a:gd name="T3" fmla="*/ 0 h 85"/>
                <a:gd name="T4" fmla="*/ 0 w 200"/>
                <a:gd name="T5" fmla="*/ 2147483646 h 85"/>
                <a:gd name="T6" fmla="*/ 0 w 200"/>
                <a:gd name="T7" fmla="*/ 2147483646 h 85"/>
                <a:gd name="T8" fmla="*/ 2147483646 w 200"/>
                <a:gd name="T9" fmla="*/ 2147483646 h 85"/>
                <a:gd name="T10" fmla="*/ 2147483646 w 200"/>
                <a:gd name="T11" fmla="*/ 2147483646 h 85"/>
                <a:gd name="T12" fmla="*/ 2147483646 w 200"/>
                <a:gd name="T13" fmla="*/ 2147483646 h 85"/>
                <a:gd name="T14" fmla="*/ 2147483646 w 200"/>
                <a:gd name="T15" fmla="*/ 2147483646 h 85"/>
                <a:gd name="T16" fmla="*/ 2147483646 w 200"/>
                <a:gd name="T17" fmla="*/ 2147483646 h 85"/>
                <a:gd name="T18" fmla="*/ 2147483646 w 200"/>
                <a:gd name="T19" fmla="*/ 2147483646 h 85"/>
                <a:gd name="T20" fmla="*/ 2147483646 w 200"/>
                <a:gd name="T21" fmla="*/ 2147483646 h 85"/>
                <a:gd name="T22" fmla="*/ 2147483646 w 200"/>
                <a:gd name="T23" fmla="*/ 2147483646 h 85"/>
                <a:gd name="T24" fmla="*/ 2147483646 w 200"/>
                <a:gd name="T25" fmla="*/ 2147483646 h 85"/>
                <a:gd name="T26" fmla="*/ 2147483646 w 200"/>
                <a:gd name="T27" fmla="*/ 2147483646 h 85"/>
                <a:gd name="T28" fmla="*/ 2147483646 w 200"/>
                <a:gd name="T29" fmla="*/ 2147483646 h 85"/>
                <a:gd name="T30" fmla="*/ 2147483646 w 200"/>
                <a:gd name="T31" fmla="*/ 0 h 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0"/>
                <a:gd name="T49" fmla="*/ 0 h 85"/>
                <a:gd name="T50" fmla="*/ 200 w 200"/>
                <a:gd name="T51" fmla="*/ 85 h 8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0" h="85">
                  <a:moveTo>
                    <a:pt x="19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5"/>
                    <a:pt x="120" y="85"/>
                    <a:pt x="120" y="84"/>
                  </a:cubicBezTo>
                  <a:cubicBezTo>
                    <a:pt x="120" y="84"/>
                    <a:pt x="120" y="83"/>
                    <a:pt x="120" y="83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0" y="78"/>
                    <a:pt x="119" y="77"/>
                    <a:pt x="11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8"/>
                    <a:pt x="200" y="7"/>
                    <a:pt x="200" y="6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199" y="0"/>
                    <a:pt x="19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Rectangle 270"/>
            <p:cNvSpPr>
              <a:spLocks noChangeArrowheads="1"/>
            </p:cNvSpPr>
            <p:nvPr/>
          </p:nvSpPr>
          <p:spPr bwMode="auto">
            <a:xfrm>
              <a:off x="6515100" y="1462088"/>
              <a:ext cx="3175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91" name="Freeform 271"/>
            <p:cNvSpPr>
              <a:spLocks noChangeArrowheads="1"/>
            </p:cNvSpPr>
            <p:nvPr/>
          </p:nvSpPr>
          <p:spPr bwMode="auto">
            <a:xfrm>
              <a:off x="6432550" y="1550988"/>
              <a:ext cx="68263" cy="104775"/>
            </a:xfrm>
            <a:custGeom>
              <a:avLst/>
              <a:gdLst>
                <a:gd name="T0" fmla="*/ 0 w 43"/>
                <a:gd name="T1" fmla="*/ 0 h 66"/>
                <a:gd name="T2" fmla="*/ 2147483646 w 43"/>
                <a:gd name="T3" fmla="*/ 2147483646 h 66"/>
                <a:gd name="T4" fmla="*/ 2147483646 w 43"/>
                <a:gd name="T5" fmla="*/ 2147483646 h 66"/>
                <a:gd name="T6" fmla="*/ 2147483646 w 43"/>
                <a:gd name="T7" fmla="*/ 2147483646 h 66"/>
                <a:gd name="T8" fmla="*/ 2147483646 w 43"/>
                <a:gd name="T9" fmla="*/ 2147483646 h 66"/>
                <a:gd name="T10" fmla="*/ 2147483646 w 43"/>
                <a:gd name="T11" fmla="*/ 2147483646 h 66"/>
                <a:gd name="T12" fmla="*/ 2147483646 w 43"/>
                <a:gd name="T13" fmla="*/ 2147483646 h 66"/>
                <a:gd name="T14" fmla="*/ 0 w 43"/>
                <a:gd name="T15" fmla="*/ 0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66"/>
                <a:gd name="T26" fmla="*/ 43 w 43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66">
                  <a:moveTo>
                    <a:pt x="0" y="0"/>
                  </a:moveTo>
                  <a:lnTo>
                    <a:pt x="10" y="55"/>
                  </a:lnTo>
                  <a:lnTo>
                    <a:pt x="20" y="45"/>
                  </a:lnTo>
                  <a:lnTo>
                    <a:pt x="32" y="66"/>
                  </a:lnTo>
                  <a:lnTo>
                    <a:pt x="43" y="58"/>
                  </a:lnTo>
                  <a:lnTo>
                    <a:pt x="30" y="40"/>
                  </a:lnTo>
                  <a:lnTo>
                    <a:pt x="43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272"/>
            <p:cNvSpPr>
              <a:spLocks noChangeArrowheads="1"/>
            </p:cNvSpPr>
            <p:nvPr/>
          </p:nvSpPr>
          <p:spPr bwMode="auto">
            <a:xfrm>
              <a:off x="6270625" y="1490663"/>
              <a:ext cx="220663" cy="49212"/>
            </a:xfrm>
            <a:custGeom>
              <a:avLst/>
              <a:gdLst>
                <a:gd name="T0" fmla="*/ 2147483646 w 139"/>
                <a:gd name="T1" fmla="*/ 2147483646 h 31"/>
                <a:gd name="T2" fmla="*/ 2147483646 w 139"/>
                <a:gd name="T3" fmla="*/ 2147483646 h 31"/>
                <a:gd name="T4" fmla="*/ 2147483646 w 139"/>
                <a:gd name="T5" fmla="*/ 0 h 31"/>
                <a:gd name="T6" fmla="*/ 2147483646 w 139"/>
                <a:gd name="T7" fmla="*/ 0 h 31"/>
                <a:gd name="T8" fmla="*/ 2147483646 w 139"/>
                <a:gd name="T9" fmla="*/ 2147483646 h 31"/>
                <a:gd name="T10" fmla="*/ 2147483646 w 139"/>
                <a:gd name="T11" fmla="*/ 2147483646 h 31"/>
                <a:gd name="T12" fmla="*/ 2147483646 w 139"/>
                <a:gd name="T13" fmla="*/ 0 h 31"/>
                <a:gd name="T14" fmla="*/ 2147483646 w 139"/>
                <a:gd name="T15" fmla="*/ 0 h 31"/>
                <a:gd name="T16" fmla="*/ 2147483646 w 139"/>
                <a:gd name="T17" fmla="*/ 0 h 31"/>
                <a:gd name="T18" fmla="*/ 2147483646 w 139"/>
                <a:gd name="T19" fmla="*/ 0 h 31"/>
                <a:gd name="T20" fmla="*/ 2147483646 w 139"/>
                <a:gd name="T21" fmla="*/ 2147483646 h 31"/>
                <a:gd name="T22" fmla="*/ 2147483646 w 139"/>
                <a:gd name="T23" fmla="*/ 2147483646 h 31"/>
                <a:gd name="T24" fmla="*/ 2147483646 w 139"/>
                <a:gd name="T25" fmla="*/ 0 h 31"/>
                <a:gd name="T26" fmla="*/ 2147483646 w 139"/>
                <a:gd name="T27" fmla="*/ 0 h 31"/>
                <a:gd name="T28" fmla="*/ 2147483646 w 139"/>
                <a:gd name="T29" fmla="*/ 2147483646 h 31"/>
                <a:gd name="T30" fmla="*/ 2147483646 w 139"/>
                <a:gd name="T31" fmla="*/ 2147483646 h 31"/>
                <a:gd name="T32" fmla="*/ 2147483646 w 139"/>
                <a:gd name="T33" fmla="*/ 0 h 31"/>
                <a:gd name="T34" fmla="*/ 2147483646 w 139"/>
                <a:gd name="T35" fmla="*/ 0 h 31"/>
                <a:gd name="T36" fmla="*/ 2147483646 w 139"/>
                <a:gd name="T37" fmla="*/ 0 h 31"/>
                <a:gd name="T38" fmla="*/ 2147483646 w 139"/>
                <a:gd name="T39" fmla="*/ 0 h 31"/>
                <a:gd name="T40" fmla="*/ 2147483646 w 139"/>
                <a:gd name="T41" fmla="*/ 2147483646 h 31"/>
                <a:gd name="T42" fmla="*/ 2147483646 w 139"/>
                <a:gd name="T43" fmla="*/ 2147483646 h 31"/>
                <a:gd name="T44" fmla="*/ 2147483646 w 139"/>
                <a:gd name="T45" fmla="*/ 0 h 31"/>
                <a:gd name="T46" fmla="*/ 2147483646 w 139"/>
                <a:gd name="T47" fmla="*/ 0 h 31"/>
                <a:gd name="T48" fmla="*/ 2147483646 w 139"/>
                <a:gd name="T49" fmla="*/ 2147483646 h 31"/>
                <a:gd name="T50" fmla="*/ 2147483646 w 139"/>
                <a:gd name="T51" fmla="*/ 2147483646 h 31"/>
                <a:gd name="T52" fmla="*/ 2147483646 w 139"/>
                <a:gd name="T53" fmla="*/ 0 h 31"/>
                <a:gd name="T54" fmla="*/ 0 w 139"/>
                <a:gd name="T55" fmla="*/ 0 h 31"/>
                <a:gd name="T56" fmla="*/ 2147483646 w 139"/>
                <a:gd name="T57" fmla="*/ 2147483646 h 31"/>
                <a:gd name="T58" fmla="*/ 2147483646 w 139"/>
                <a:gd name="T59" fmla="*/ 2147483646 h 31"/>
                <a:gd name="T60" fmla="*/ 2147483646 w 139"/>
                <a:gd name="T61" fmla="*/ 2147483646 h 31"/>
                <a:gd name="T62" fmla="*/ 2147483646 w 139"/>
                <a:gd name="T63" fmla="*/ 2147483646 h 31"/>
                <a:gd name="T64" fmla="*/ 2147483646 w 139"/>
                <a:gd name="T65" fmla="*/ 2147483646 h 31"/>
                <a:gd name="T66" fmla="*/ 2147483646 w 139"/>
                <a:gd name="T67" fmla="*/ 2147483646 h 31"/>
                <a:gd name="T68" fmla="*/ 2147483646 w 139"/>
                <a:gd name="T69" fmla="*/ 2147483646 h 31"/>
                <a:gd name="T70" fmla="*/ 2147483646 w 139"/>
                <a:gd name="T71" fmla="*/ 2147483646 h 31"/>
                <a:gd name="T72" fmla="*/ 2147483646 w 139"/>
                <a:gd name="T73" fmla="*/ 2147483646 h 31"/>
                <a:gd name="T74" fmla="*/ 2147483646 w 139"/>
                <a:gd name="T75" fmla="*/ 2147483646 h 31"/>
                <a:gd name="T76" fmla="*/ 2147483646 w 139"/>
                <a:gd name="T77" fmla="*/ 2147483646 h 31"/>
                <a:gd name="T78" fmla="*/ 2147483646 w 139"/>
                <a:gd name="T79" fmla="*/ 2147483646 h 31"/>
                <a:gd name="T80" fmla="*/ 2147483646 w 139"/>
                <a:gd name="T81" fmla="*/ 2147483646 h 31"/>
                <a:gd name="T82" fmla="*/ 2147483646 w 139"/>
                <a:gd name="T83" fmla="*/ 2147483646 h 31"/>
                <a:gd name="T84" fmla="*/ 2147483646 w 139"/>
                <a:gd name="T85" fmla="*/ 2147483646 h 31"/>
                <a:gd name="T86" fmla="*/ 2147483646 w 139"/>
                <a:gd name="T87" fmla="*/ 2147483646 h 31"/>
                <a:gd name="T88" fmla="*/ 2147483646 w 139"/>
                <a:gd name="T89" fmla="*/ 2147483646 h 31"/>
                <a:gd name="T90" fmla="*/ 2147483646 w 139"/>
                <a:gd name="T91" fmla="*/ 2147483646 h 31"/>
                <a:gd name="T92" fmla="*/ 2147483646 w 139"/>
                <a:gd name="T93" fmla="*/ 2147483646 h 31"/>
                <a:gd name="T94" fmla="*/ 2147483646 w 139"/>
                <a:gd name="T95" fmla="*/ 2147483646 h 31"/>
                <a:gd name="T96" fmla="*/ 2147483646 w 139"/>
                <a:gd name="T97" fmla="*/ 0 h 31"/>
                <a:gd name="T98" fmla="*/ 2147483646 w 139"/>
                <a:gd name="T99" fmla="*/ 0 h 31"/>
                <a:gd name="T100" fmla="*/ 2147483646 w 139"/>
                <a:gd name="T101" fmla="*/ 2147483646 h 3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9"/>
                <a:gd name="T154" fmla="*/ 0 h 31"/>
                <a:gd name="T155" fmla="*/ 139 w 139"/>
                <a:gd name="T156" fmla="*/ 31 h 3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9" h="31">
                  <a:moveTo>
                    <a:pt x="125" y="21"/>
                  </a:moveTo>
                  <a:lnTo>
                    <a:pt x="125" y="21"/>
                  </a:lnTo>
                  <a:lnTo>
                    <a:pt x="119" y="0"/>
                  </a:lnTo>
                  <a:lnTo>
                    <a:pt x="111" y="0"/>
                  </a:lnTo>
                  <a:lnTo>
                    <a:pt x="106" y="21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4" y="0"/>
                  </a:lnTo>
                  <a:lnTo>
                    <a:pt x="79" y="21"/>
                  </a:lnTo>
                  <a:lnTo>
                    <a:pt x="74" y="0"/>
                  </a:lnTo>
                  <a:lnTo>
                    <a:pt x="65" y="0"/>
                  </a:lnTo>
                  <a:lnTo>
                    <a:pt x="60" y="21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21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0" y="0"/>
                  </a:lnTo>
                  <a:lnTo>
                    <a:pt x="9" y="31"/>
                  </a:lnTo>
                  <a:lnTo>
                    <a:pt x="17" y="3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8" y="31"/>
                  </a:lnTo>
                  <a:lnTo>
                    <a:pt x="37" y="31"/>
                  </a:lnTo>
                  <a:lnTo>
                    <a:pt x="46" y="1"/>
                  </a:lnTo>
                  <a:lnTo>
                    <a:pt x="55" y="31"/>
                  </a:lnTo>
                  <a:lnTo>
                    <a:pt x="64" y="31"/>
                  </a:lnTo>
                  <a:lnTo>
                    <a:pt x="69" y="10"/>
                  </a:lnTo>
                  <a:lnTo>
                    <a:pt x="75" y="31"/>
                  </a:lnTo>
                  <a:lnTo>
                    <a:pt x="83" y="31"/>
                  </a:lnTo>
                  <a:lnTo>
                    <a:pt x="92" y="1"/>
                  </a:lnTo>
                  <a:lnTo>
                    <a:pt x="101" y="31"/>
                  </a:lnTo>
                  <a:lnTo>
                    <a:pt x="110" y="31"/>
                  </a:lnTo>
                  <a:lnTo>
                    <a:pt x="115" y="10"/>
                  </a:lnTo>
                  <a:lnTo>
                    <a:pt x="121" y="31"/>
                  </a:lnTo>
                  <a:lnTo>
                    <a:pt x="129" y="31"/>
                  </a:lnTo>
                  <a:lnTo>
                    <a:pt x="139" y="0"/>
                  </a:lnTo>
                  <a:lnTo>
                    <a:pt x="130" y="0"/>
                  </a:lnTo>
                  <a:lnTo>
                    <a:pt x="12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Rectangle 273"/>
            <p:cNvSpPr>
              <a:spLocks noChangeArrowheads="1"/>
            </p:cNvSpPr>
            <p:nvPr/>
          </p:nvSpPr>
          <p:spPr bwMode="auto">
            <a:xfrm>
              <a:off x="6489700" y="1525588"/>
              <a:ext cx="15875" cy="142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6597443" y="3001327"/>
            <a:ext cx="306388" cy="307975"/>
            <a:chOff x="6867525" y="1382713"/>
            <a:chExt cx="306388" cy="307975"/>
          </a:xfrm>
          <a:solidFill>
            <a:schemeClr val="tx1"/>
          </a:solidFill>
        </p:grpSpPr>
        <p:sp>
          <p:nvSpPr>
            <p:cNvPr id="195" name="Freeform 296"/>
            <p:cNvSpPr>
              <a:spLocks noEditPoints="1" noChangeArrowheads="1"/>
            </p:cNvSpPr>
            <p:nvPr/>
          </p:nvSpPr>
          <p:spPr bwMode="auto">
            <a:xfrm>
              <a:off x="6867525" y="1382713"/>
              <a:ext cx="306388" cy="307975"/>
            </a:xfrm>
            <a:custGeom>
              <a:avLst/>
              <a:gdLst>
                <a:gd name="T0" fmla="*/ 2147483646 w 196"/>
                <a:gd name="T1" fmla="*/ 0 h 196"/>
                <a:gd name="T2" fmla="*/ 0 w 196"/>
                <a:gd name="T3" fmla="*/ 2147483646 h 196"/>
                <a:gd name="T4" fmla="*/ 2147483646 w 196"/>
                <a:gd name="T5" fmla="*/ 2147483646 h 196"/>
                <a:gd name="T6" fmla="*/ 2147483646 w 196"/>
                <a:gd name="T7" fmla="*/ 2147483646 h 196"/>
                <a:gd name="T8" fmla="*/ 2147483646 w 196"/>
                <a:gd name="T9" fmla="*/ 0 h 196"/>
                <a:gd name="T10" fmla="*/ 2147483646 w 196"/>
                <a:gd name="T11" fmla="*/ 2147483646 h 196"/>
                <a:gd name="T12" fmla="*/ 2147483646 w 196"/>
                <a:gd name="T13" fmla="*/ 2147483646 h 196"/>
                <a:gd name="T14" fmla="*/ 2147483646 w 196"/>
                <a:gd name="T15" fmla="*/ 2147483646 h 196"/>
                <a:gd name="T16" fmla="*/ 2147483646 w 196"/>
                <a:gd name="T17" fmla="*/ 2147483646 h 196"/>
                <a:gd name="T18" fmla="*/ 2147483646 w 196"/>
                <a:gd name="T19" fmla="*/ 2147483646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196"/>
                <a:gd name="T32" fmla="*/ 196 w 196"/>
                <a:gd name="T33" fmla="*/ 196 h 1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196"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  <a:moveTo>
                    <a:pt x="98" y="181"/>
                  </a:moveTo>
                  <a:cubicBezTo>
                    <a:pt x="52" y="181"/>
                    <a:pt x="15" y="143"/>
                    <a:pt x="15" y="98"/>
                  </a:cubicBezTo>
                  <a:cubicBezTo>
                    <a:pt x="15" y="52"/>
                    <a:pt x="52" y="15"/>
                    <a:pt x="98" y="15"/>
                  </a:cubicBezTo>
                  <a:cubicBezTo>
                    <a:pt x="144" y="15"/>
                    <a:pt x="181" y="52"/>
                    <a:pt x="181" y="98"/>
                  </a:cubicBezTo>
                  <a:cubicBezTo>
                    <a:pt x="181" y="143"/>
                    <a:pt x="144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297"/>
            <p:cNvSpPr>
              <a:spLocks noChangeArrowheads="1"/>
            </p:cNvSpPr>
            <p:nvPr/>
          </p:nvSpPr>
          <p:spPr bwMode="auto">
            <a:xfrm>
              <a:off x="6935788" y="1447800"/>
              <a:ext cx="171450" cy="176213"/>
            </a:xfrm>
            <a:custGeom>
              <a:avLst/>
              <a:gdLst>
                <a:gd name="T0" fmla="*/ 2147483646 w 109"/>
                <a:gd name="T1" fmla="*/ 2147483646 h 112"/>
                <a:gd name="T2" fmla="*/ 2147483646 w 109"/>
                <a:gd name="T3" fmla="*/ 2147483646 h 112"/>
                <a:gd name="T4" fmla="*/ 2147483646 w 109"/>
                <a:gd name="T5" fmla="*/ 2147483646 h 112"/>
                <a:gd name="T6" fmla="*/ 2147483646 w 109"/>
                <a:gd name="T7" fmla="*/ 0 h 112"/>
                <a:gd name="T8" fmla="*/ 2147483646 w 109"/>
                <a:gd name="T9" fmla="*/ 0 h 112"/>
                <a:gd name="T10" fmla="*/ 2147483646 w 109"/>
                <a:gd name="T11" fmla="*/ 2147483646 h 112"/>
                <a:gd name="T12" fmla="*/ 2147483646 w 109"/>
                <a:gd name="T13" fmla="*/ 2147483646 h 112"/>
                <a:gd name="T14" fmla="*/ 2147483646 w 109"/>
                <a:gd name="T15" fmla="*/ 2147483646 h 112"/>
                <a:gd name="T16" fmla="*/ 0 w 109"/>
                <a:gd name="T17" fmla="*/ 2147483646 h 112"/>
                <a:gd name="T18" fmla="*/ 0 w 109"/>
                <a:gd name="T19" fmla="*/ 2147483646 h 112"/>
                <a:gd name="T20" fmla="*/ 2147483646 w 109"/>
                <a:gd name="T21" fmla="*/ 2147483646 h 112"/>
                <a:gd name="T22" fmla="*/ 2147483646 w 109"/>
                <a:gd name="T23" fmla="*/ 2147483646 h 112"/>
                <a:gd name="T24" fmla="*/ 2147483646 w 109"/>
                <a:gd name="T25" fmla="*/ 2147483646 h 112"/>
                <a:gd name="T26" fmla="*/ 2147483646 w 109"/>
                <a:gd name="T27" fmla="*/ 2147483646 h 112"/>
                <a:gd name="T28" fmla="*/ 2147483646 w 109"/>
                <a:gd name="T29" fmla="*/ 2147483646 h 112"/>
                <a:gd name="T30" fmla="*/ 2147483646 w 109"/>
                <a:gd name="T31" fmla="*/ 2147483646 h 112"/>
                <a:gd name="T32" fmla="*/ 2147483646 w 109"/>
                <a:gd name="T33" fmla="*/ 2147483646 h 112"/>
                <a:gd name="T34" fmla="*/ 2147483646 w 109"/>
                <a:gd name="T35" fmla="*/ 2147483646 h 112"/>
                <a:gd name="T36" fmla="*/ 2147483646 w 109"/>
                <a:gd name="T37" fmla="*/ 2147483646 h 112"/>
                <a:gd name="T38" fmla="*/ 2147483646 w 109"/>
                <a:gd name="T39" fmla="*/ 2147483646 h 112"/>
                <a:gd name="T40" fmla="*/ 2147483646 w 109"/>
                <a:gd name="T41" fmla="*/ 2147483646 h 1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9"/>
                <a:gd name="T64" fmla="*/ 0 h 112"/>
                <a:gd name="T65" fmla="*/ 109 w 109"/>
                <a:gd name="T66" fmla="*/ 112 h 1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9" h="112">
                  <a:moveTo>
                    <a:pt x="103" y="44"/>
                  </a:moveTo>
                  <a:cubicBezTo>
                    <a:pt x="66" y="44"/>
                    <a:pt x="66" y="44"/>
                    <a:pt x="66" y="44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3"/>
                    <a:pt x="64" y="0"/>
                    <a:pt x="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5" y="0"/>
                    <a:pt x="42" y="3"/>
                    <a:pt x="42" y="6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4"/>
                    <a:pt x="0" y="47"/>
                    <a:pt x="0" y="5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3" y="68"/>
                    <a:pt x="6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9"/>
                    <a:pt x="45" y="112"/>
                    <a:pt x="48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4" y="112"/>
                    <a:pt x="66" y="109"/>
                    <a:pt x="66" y="106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103" y="68"/>
                    <a:pt x="103" y="68"/>
                    <a:pt x="103" y="68"/>
                  </a:cubicBezTo>
                  <a:cubicBezTo>
                    <a:pt x="106" y="68"/>
                    <a:pt x="109" y="65"/>
                    <a:pt x="109" y="62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9" y="47"/>
                    <a:pt x="106" y="44"/>
                    <a:pt x="10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7714249" y="3001327"/>
            <a:ext cx="307975" cy="307975"/>
            <a:chOff x="7493000" y="1382713"/>
            <a:chExt cx="307975" cy="307975"/>
          </a:xfrm>
          <a:solidFill>
            <a:schemeClr val="tx1"/>
          </a:solidFill>
        </p:grpSpPr>
        <p:sp>
          <p:nvSpPr>
            <p:cNvPr id="198" name="Freeform 298"/>
            <p:cNvSpPr>
              <a:spLocks noEditPoints="1" noChangeArrowheads="1"/>
            </p:cNvSpPr>
            <p:nvPr/>
          </p:nvSpPr>
          <p:spPr bwMode="auto">
            <a:xfrm>
              <a:off x="7493000" y="1382713"/>
              <a:ext cx="307975" cy="307975"/>
            </a:xfrm>
            <a:custGeom>
              <a:avLst/>
              <a:gdLst>
                <a:gd name="T0" fmla="*/ 2147483646 w 196"/>
                <a:gd name="T1" fmla="*/ 0 h 196"/>
                <a:gd name="T2" fmla="*/ 0 w 196"/>
                <a:gd name="T3" fmla="*/ 2147483646 h 196"/>
                <a:gd name="T4" fmla="*/ 2147483646 w 196"/>
                <a:gd name="T5" fmla="*/ 2147483646 h 196"/>
                <a:gd name="T6" fmla="*/ 2147483646 w 196"/>
                <a:gd name="T7" fmla="*/ 2147483646 h 196"/>
                <a:gd name="T8" fmla="*/ 2147483646 w 196"/>
                <a:gd name="T9" fmla="*/ 0 h 196"/>
                <a:gd name="T10" fmla="*/ 2147483646 w 196"/>
                <a:gd name="T11" fmla="*/ 2147483646 h 196"/>
                <a:gd name="T12" fmla="*/ 2147483646 w 196"/>
                <a:gd name="T13" fmla="*/ 2147483646 h 196"/>
                <a:gd name="T14" fmla="*/ 2147483646 w 196"/>
                <a:gd name="T15" fmla="*/ 2147483646 h 196"/>
                <a:gd name="T16" fmla="*/ 2147483646 w 196"/>
                <a:gd name="T17" fmla="*/ 2147483646 h 196"/>
                <a:gd name="T18" fmla="*/ 2147483646 w 196"/>
                <a:gd name="T19" fmla="*/ 2147483646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6"/>
                <a:gd name="T31" fmla="*/ 0 h 196"/>
                <a:gd name="T32" fmla="*/ 196 w 196"/>
                <a:gd name="T33" fmla="*/ 196 h 1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6" h="196"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  <a:moveTo>
                    <a:pt x="98" y="181"/>
                  </a:moveTo>
                  <a:cubicBezTo>
                    <a:pt x="52" y="181"/>
                    <a:pt x="15" y="143"/>
                    <a:pt x="15" y="98"/>
                  </a:cubicBezTo>
                  <a:cubicBezTo>
                    <a:pt x="15" y="52"/>
                    <a:pt x="52" y="15"/>
                    <a:pt x="98" y="15"/>
                  </a:cubicBezTo>
                  <a:cubicBezTo>
                    <a:pt x="144" y="15"/>
                    <a:pt x="181" y="52"/>
                    <a:pt x="181" y="98"/>
                  </a:cubicBezTo>
                  <a:cubicBezTo>
                    <a:pt x="181" y="143"/>
                    <a:pt x="144" y="181"/>
                    <a:pt x="98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299"/>
            <p:cNvSpPr>
              <a:spLocks noChangeArrowheads="1"/>
            </p:cNvSpPr>
            <p:nvPr/>
          </p:nvSpPr>
          <p:spPr bwMode="auto">
            <a:xfrm>
              <a:off x="7564438" y="1517650"/>
              <a:ext cx="168275" cy="38100"/>
            </a:xfrm>
            <a:custGeom>
              <a:avLst/>
              <a:gdLst>
                <a:gd name="T0" fmla="*/ 2147483646 w 108"/>
                <a:gd name="T1" fmla="*/ 0 h 24"/>
                <a:gd name="T2" fmla="*/ 2147483646 w 108"/>
                <a:gd name="T3" fmla="*/ 0 h 24"/>
                <a:gd name="T4" fmla="*/ 0 w 108"/>
                <a:gd name="T5" fmla="*/ 2147483646 h 24"/>
                <a:gd name="T6" fmla="*/ 0 w 108"/>
                <a:gd name="T7" fmla="*/ 2147483646 h 24"/>
                <a:gd name="T8" fmla="*/ 2147483646 w 108"/>
                <a:gd name="T9" fmla="*/ 2147483646 h 24"/>
                <a:gd name="T10" fmla="*/ 2147483646 w 108"/>
                <a:gd name="T11" fmla="*/ 2147483646 h 24"/>
                <a:gd name="T12" fmla="*/ 2147483646 w 108"/>
                <a:gd name="T13" fmla="*/ 2147483646 h 24"/>
                <a:gd name="T14" fmla="*/ 2147483646 w 108"/>
                <a:gd name="T15" fmla="*/ 2147483646 h 24"/>
                <a:gd name="T16" fmla="*/ 2147483646 w 108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8"/>
                <a:gd name="T28" fmla="*/ 0 h 24"/>
                <a:gd name="T29" fmla="*/ 108 w 10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8" h="24">
                  <a:moveTo>
                    <a:pt x="10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2" y="24"/>
                    <a:pt x="6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6" y="24"/>
                    <a:pt x="108" y="21"/>
                    <a:pt x="108" y="18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3"/>
                    <a:pt x="106" y="0"/>
                    <a:pt x="10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8817562" y="2987040"/>
            <a:ext cx="336550" cy="336550"/>
            <a:chOff x="8105775" y="1366838"/>
            <a:chExt cx="336550" cy="336550"/>
          </a:xfrm>
          <a:solidFill>
            <a:schemeClr val="tx1"/>
          </a:solidFill>
        </p:grpSpPr>
        <p:sp>
          <p:nvSpPr>
            <p:cNvPr id="201" name="Freeform 300"/>
            <p:cNvSpPr>
              <a:spLocks noEditPoints="1" noChangeArrowheads="1"/>
            </p:cNvSpPr>
            <p:nvPr/>
          </p:nvSpPr>
          <p:spPr bwMode="auto">
            <a:xfrm>
              <a:off x="8105775" y="1366838"/>
              <a:ext cx="336550" cy="336550"/>
            </a:xfrm>
            <a:custGeom>
              <a:avLst/>
              <a:gdLst>
                <a:gd name="T0" fmla="*/ 2147483646 w 215"/>
                <a:gd name="T1" fmla="*/ 2147483646 h 215"/>
                <a:gd name="T2" fmla="*/ 2147483646 w 215"/>
                <a:gd name="T3" fmla="*/ 2147483646 h 215"/>
                <a:gd name="T4" fmla="*/ 2147483646 w 215"/>
                <a:gd name="T5" fmla="*/ 2147483646 h 215"/>
                <a:gd name="T6" fmla="*/ 2147483646 w 215"/>
                <a:gd name="T7" fmla="*/ 2147483646 h 215"/>
                <a:gd name="T8" fmla="*/ 2147483646 w 215"/>
                <a:gd name="T9" fmla="*/ 2147483646 h 215"/>
                <a:gd name="T10" fmla="*/ 2147483646 w 215"/>
                <a:gd name="T11" fmla="*/ 2147483646 h 215"/>
                <a:gd name="T12" fmla="*/ 2147483646 w 215"/>
                <a:gd name="T13" fmla="*/ 2147483646 h 215"/>
                <a:gd name="T14" fmla="*/ 2147483646 w 215"/>
                <a:gd name="T15" fmla="*/ 2147483646 h 215"/>
                <a:gd name="T16" fmla="*/ 2147483646 w 215"/>
                <a:gd name="T17" fmla="*/ 2147483646 h 215"/>
                <a:gd name="T18" fmla="*/ 2147483646 w 215"/>
                <a:gd name="T19" fmla="*/ 2147483646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5"/>
                <a:gd name="T31" fmla="*/ 0 h 215"/>
                <a:gd name="T32" fmla="*/ 215 w 215"/>
                <a:gd name="T33" fmla="*/ 215 h 2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5" h="215">
                  <a:moveTo>
                    <a:pt x="177" y="38"/>
                  </a:moveTo>
                  <a:cubicBezTo>
                    <a:pt x="139" y="0"/>
                    <a:pt x="77" y="0"/>
                    <a:pt x="38" y="38"/>
                  </a:cubicBezTo>
                  <a:cubicBezTo>
                    <a:pt x="0" y="77"/>
                    <a:pt x="0" y="139"/>
                    <a:pt x="38" y="177"/>
                  </a:cubicBezTo>
                  <a:cubicBezTo>
                    <a:pt x="77" y="215"/>
                    <a:pt x="139" y="215"/>
                    <a:pt x="177" y="177"/>
                  </a:cubicBezTo>
                  <a:cubicBezTo>
                    <a:pt x="215" y="139"/>
                    <a:pt x="215" y="77"/>
                    <a:pt x="177" y="38"/>
                  </a:cubicBezTo>
                  <a:close/>
                  <a:moveTo>
                    <a:pt x="166" y="166"/>
                  </a:moveTo>
                  <a:cubicBezTo>
                    <a:pt x="134" y="199"/>
                    <a:pt x="81" y="199"/>
                    <a:pt x="49" y="166"/>
                  </a:cubicBezTo>
                  <a:cubicBezTo>
                    <a:pt x="17" y="134"/>
                    <a:pt x="17" y="81"/>
                    <a:pt x="49" y="49"/>
                  </a:cubicBezTo>
                  <a:cubicBezTo>
                    <a:pt x="81" y="17"/>
                    <a:pt x="134" y="17"/>
                    <a:pt x="166" y="49"/>
                  </a:cubicBezTo>
                  <a:cubicBezTo>
                    <a:pt x="199" y="81"/>
                    <a:pt x="199" y="134"/>
                    <a:pt x="166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301"/>
            <p:cNvSpPr>
              <a:spLocks noChangeArrowheads="1"/>
            </p:cNvSpPr>
            <p:nvPr/>
          </p:nvSpPr>
          <p:spPr bwMode="auto">
            <a:xfrm>
              <a:off x="8202613" y="1463675"/>
              <a:ext cx="144462" cy="146050"/>
            </a:xfrm>
            <a:custGeom>
              <a:avLst/>
              <a:gdLst>
                <a:gd name="T0" fmla="*/ 2147483646 w 92"/>
                <a:gd name="T1" fmla="*/ 2147483646 h 93"/>
                <a:gd name="T2" fmla="*/ 2147483646 w 92"/>
                <a:gd name="T3" fmla="*/ 2147483646 h 93"/>
                <a:gd name="T4" fmla="*/ 2147483646 w 92"/>
                <a:gd name="T5" fmla="*/ 2147483646 h 93"/>
                <a:gd name="T6" fmla="*/ 2147483646 w 92"/>
                <a:gd name="T7" fmla="*/ 2147483646 h 93"/>
                <a:gd name="T8" fmla="*/ 2147483646 w 92"/>
                <a:gd name="T9" fmla="*/ 2147483646 h 93"/>
                <a:gd name="T10" fmla="*/ 2147483646 w 92"/>
                <a:gd name="T11" fmla="*/ 2147483646 h 93"/>
                <a:gd name="T12" fmla="*/ 2147483646 w 92"/>
                <a:gd name="T13" fmla="*/ 2147483646 h 93"/>
                <a:gd name="T14" fmla="*/ 2147483646 w 92"/>
                <a:gd name="T15" fmla="*/ 2147483646 h 93"/>
                <a:gd name="T16" fmla="*/ 2147483646 w 92"/>
                <a:gd name="T17" fmla="*/ 2147483646 h 93"/>
                <a:gd name="T18" fmla="*/ 2147483646 w 92"/>
                <a:gd name="T19" fmla="*/ 2147483646 h 93"/>
                <a:gd name="T20" fmla="*/ 2147483646 w 92"/>
                <a:gd name="T21" fmla="*/ 2147483646 h 93"/>
                <a:gd name="T22" fmla="*/ 2147483646 w 92"/>
                <a:gd name="T23" fmla="*/ 2147483646 h 93"/>
                <a:gd name="T24" fmla="*/ 2147483646 w 92"/>
                <a:gd name="T25" fmla="*/ 2147483646 h 93"/>
                <a:gd name="T26" fmla="*/ 2147483646 w 92"/>
                <a:gd name="T27" fmla="*/ 2147483646 h 93"/>
                <a:gd name="T28" fmla="*/ 2147483646 w 92"/>
                <a:gd name="T29" fmla="*/ 2147483646 h 93"/>
                <a:gd name="T30" fmla="*/ 2147483646 w 92"/>
                <a:gd name="T31" fmla="*/ 2147483646 h 93"/>
                <a:gd name="T32" fmla="*/ 2147483646 w 92"/>
                <a:gd name="T33" fmla="*/ 2147483646 h 93"/>
                <a:gd name="T34" fmla="*/ 2147483646 w 92"/>
                <a:gd name="T35" fmla="*/ 2147483646 h 93"/>
                <a:gd name="T36" fmla="*/ 2147483646 w 92"/>
                <a:gd name="T37" fmla="*/ 2147483646 h 93"/>
                <a:gd name="T38" fmla="*/ 2147483646 w 92"/>
                <a:gd name="T39" fmla="*/ 2147483646 h 93"/>
                <a:gd name="T40" fmla="*/ 2147483646 w 92"/>
                <a:gd name="T41" fmla="*/ 2147483646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93"/>
                <a:gd name="T65" fmla="*/ 92 w 92"/>
                <a:gd name="T66" fmla="*/ 93 h 9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93">
                  <a:moveTo>
                    <a:pt x="90" y="11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79" y="0"/>
                    <a:pt x="75" y="0"/>
                    <a:pt x="73" y="3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2"/>
                    <a:pt x="14" y="2"/>
                    <a:pt x="12" y="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4"/>
                    <a:pt x="1" y="18"/>
                    <a:pt x="4" y="20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0" y="76"/>
                    <a:pt x="0" y="79"/>
                    <a:pt x="2" y="82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3" y="93"/>
                    <a:pt x="17" y="93"/>
                    <a:pt x="19" y="90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4" y="91"/>
                    <a:pt x="78" y="91"/>
                    <a:pt x="80" y="89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91" y="78"/>
                    <a:pt x="91" y="75"/>
                    <a:pt x="88" y="72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2" y="17"/>
                    <a:pt x="92" y="14"/>
                    <a:pt x="9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3" name="Freeform 310"/>
          <p:cNvSpPr>
            <a:spLocks noChangeArrowheads="1"/>
          </p:cNvSpPr>
          <p:nvPr/>
        </p:nvSpPr>
        <p:spPr bwMode="auto">
          <a:xfrm>
            <a:off x="9999456" y="2999740"/>
            <a:ext cx="207963" cy="311150"/>
          </a:xfrm>
          <a:custGeom>
            <a:avLst/>
            <a:gdLst>
              <a:gd name="T0" fmla="*/ 0 w 132"/>
              <a:gd name="T1" fmla="*/ 2147483646 h 198"/>
              <a:gd name="T2" fmla="*/ 2147483646 w 132"/>
              <a:gd name="T3" fmla="*/ 2147483646 h 198"/>
              <a:gd name="T4" fmla="*/ 2147483646 w 132"/>
              <a:gd name="T5" fmla="*/ 0 h 198"/>
              <a:gd name="T6" fmla="*/ 2147483646 w 132"/>
              <a:gd name="T7" fmla="*/ 2147483646 h 198"/>
              <a:gd name="T8" fmla="*/ 2147483646 w 132"/>
              <a:gd name="T9" fmla="*/ 2147483646 h 198"/>
              <a:gd name="T10" fmla="*/ 2147483646 w 132"/>
              <a:gd name="T11" fmla="*/ 2147483646 h 198"/>
              <a:gd name="T12" fmla="*/ 2147483646 w 132"/>
              <a:gd name="T13" fmla="*/ 2147483646 h 198"/>
              <a:gd name="T14" fmla="*/ 2147483646 w 132"/>
              <a:gd name="T15" fmla="*/ 2147483646 h 198"/>
              <a:gd name="T16" fmla="*/ 2147483646 w 132"/>
              <a:gd name="T17" fmla="*/ 2147483646 h 198"/>
              <a:gd name="T18" fmla="*/ 2147483646 w 132"/>
              <a:gd name="T19" fmla="*/ 2147483646 h 198"/>
              <a:gd name="T20" fmla="*/ 2147483646 w 132"/>
              <a:gd name="T21" fmla="*/ 2147483646 h 198"/>
              <a:gd name="T22" fmla="*/ 2147483646 w 132"/>
              <a:gd name="T23" fmla="*/ 2147483646 h 198"/>
              <a:gd name="T24" fmla="*/ 2147483646 w 132"/>
              <a:gd name="T25" fmla="*/ 2147483646 h 198"/>
              <a:gd name="T26" fmla="*/ 0 w 132"/>
              <a:gd name="T27" fmla="*/ 2147483646 h 198"/>
              <a:gd name="T28" fmla="*/ 0 w 132"/>
              <a:gd name="T29" fmla="*/ 2147483646 h 19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2"/>
              <a:gd name="T46" fmla="*/ 0 h 198"/>
              <a:gd name="T47" fmla="*/ 132 w 132"/>
              <a:gd name="T48" fmla="*/ 198 h 19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2" h="198">
                <a:moveTo>
                  <a:pt x="0" y="14"/>
                </a:moveTo>
                <a:cubicBezTo>
                  <a:pt x="0" y="14"/>
                  <a:pt x="0" y="10"/>
                  <a:pt x="1" y="8"/>
                </a:cubicBezTo>
                <a:cubicBezTo>
                  <a:pt x="1" y="3"/>
                  <a:pt x="6" y="0"/>
                  <a:pt x="10" y="0"/>
                </a:cubicBezTo>
                <a:cubicBezTo>
                  <a:pt x="13" y="0"/>
                  <a:pt x="15" y="1"/>
                  <a:pt x="18" y="3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7" y="89"/>
                  <a:pt x="127" y="89"/>
                  <a:pt x="128" y="89"/>
                </a:cubicBezTo>
                <a:cubicBezTo>
                  <a:pt x="131" y="93"/>
                  <a:pt x="132" y="97"/>
                  <a:pt x="132" y="100"/>
                </a:cubicBezTo>
                <a:cubicBezTo>
                  <a:pt x="132" y="105"/>
                  <a:pt x="129" y="108"/>
                  <a:pt x="128" y="109"/>
                </a:cubicBezTo>
                <a:cubicBezTo>
                  <a:pt x="87" y="141"/>
                  <a:pt x="21" y="193"/>
                  <a:pt x="21" y="193"/>
                </a:cubicBezTo>
                <a:cubicBezTo>
                  <a:pt x="17" y="196"/>
                  <a:pt x="14" y="198"/>
                  <a:pt x="10" y="198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6" y="198"/>
                  <a:pt x="3" y="196"/>
                  <a:pt x="1" y="194"/>
                </a:cubicBezTo>
                <a:cubicBezTo>
                  <a:pt x="1" y="193"/>
                  <a:pt x="0" y="191"/>
                  <a:pt x="0" y="19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04" name="组合 203"/>
          <p:cNvGrpSpPr/>
          <p:nvPr/>
        </p:nvGrpSpPr>
        <p:grpSpPr>
          <a:xfrm>
            <a:off x="11105943" y="2998946"/>
            <a:ext cx="230188" cy="312737"/>
            <a:chOff x="9413875" y="1382713"/>
            <a:chExt cx="230188" cy="312737"/>
          </a:xfrm>
          <a:solidFill>
            <a:schemeClr val="tx1"/>
          </a:solidFill>
        </p:grpSpPr>
        <p:sp>
          <p:nvSpPr>
            <p:cNvPr id="205" name="Freeform 311"/>
            <p:cNvSpPr>
              <a:spLocks noChangeArrowheads="1"/>
            </p:cNvSpPr>
            <p:nvPr/>
          </p:nvSpPr>
          <p:spPr bwMode="auto">
            <a:xfrm>
              <a:off x="9413875" y="1382713"/>
              <a:ext cx="84138" cy="312737"/>
            </a:xfrm>
            <a:custGeom>
              <a:avLst/>
              <a:gdLst>
                <a:gd name="T0" fmla="*/ 2147483646 w 53"/>
                <a:gd name="T1" fmla="*/ 0 h 199"/>
                <a:gd name="T2" fmla="*/ 2147483646 w 53"/>
                <a:gd name="T3" fmla="*/ 0 h 199"/>
                <a:gd name="T4" fmla="*/ 0 w 53"/>
                <a:gd name="T5" fmla="*/ 2147483646 h 199"/>
                <a:gd name="T6" fmla="*/ 0 w 53"/>
                <a:gd name="T7" fmla="*/ 2147483646 h 199"/>
                <a:gd name="T8" fmla="*/ 2147483646 w 53"/>
                <a:gd name="T9" fmla="*/ 2147483646 h 199"/>
                <a:gd name="T10" fmla="*/ 2147483646 w 53"/>
                <a:gd name="T11" fmla="*/ 2147483646 h 199"/>
                <a:gd name="T12" fmla="*/ 2147483646 w 53"/>
                <a:gd name="T13" fmla="*/ 2147483646 h 199"/>
                <a:gd name="T14" fmla="*/ 2147483646 w 53"/>
                <a:gd name="T15" fmla="*/ 2147483646 h 199"/>
                <a:gd name="T16" fmla="*/ 2147483646 w 53"/>
                <a:gd name="T17" fmla="*/ 0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99"/>
                <a:gd name="T29" fmla="*/ 53 w 53"/>
                <a:gd name="T30" fmla="*/ 199 h 1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99">
                  <a:moveTo>
                    <a:pt x="4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6"/>
                    <a:pt x="4" y="199"/>
                    <a:pt x="8" y="199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9" y="199"/>
                    <a:pt x="53" y="196"/>
                    <a:pt x="53" y="191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3"/>
                    <a:pt x="49" y="0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312"/>
            <p:cNvSpPr>
              <a:spLocks noChangeArrowheads="1"/>
            </p:cNvSpPr>
            <p:nvPr/>
          </p:nvSpPr>
          <p:spPr bwMode="auto">
            <a:xfrm>
              <a:off x="9561513" y="1382713"/>
              <a:ext cx="82550" cy="312737"/>
            </a:xfrm>
            <a:custGeom>
              <a:avLst/>
              <a:gdLst>
                <a:gd name="T0" fmla="*/ 2147483646 w 53"/>
                <a:gd name="T1" fmla="*/ 0 h 199"/>
                <a:gd name="T2" fmla="*/ 2147483646 w 53"/>
                <a:gd name="T3" fmla="*/ 0 h 199"/>
                <a:gd name="T4" fmla="*/ 0 w 53"/>
                <a:gd name="T5" fmla="*/ 2147483646 h 199"/>
                <a:gd name="T6" fmla="*/ 0 w 53"/>
                <a:gd name="T7" fmla="*/ 2147483646 h 199"/>
                <a:gd name="T8" fmla="*/ 2147483646 w 53"/>
                <a:gd name="T9" fmla="*/ 2147483646 h 199"/>
                <a:gd name="T10" fmla="*/ 2147483646 w 53"/>
                <a:gd name="T11" fmla="*/ 2147483646 h 199"/>
                <a:gd name="T12" fmla="*/ 2147483646 w 53"/>
                <a:gd name="T13" fmla="*/ 2147483646 h 199"/>
                <a:gd name="T14" fmla="*/ 2147483646 w 53"/>
                <a:gd name="T15" fmla="*/ 2147483646 h 199"/>
                <a:gd name="T16" fmla="*/ 2147483646 w 53"/>
                <a:gd name="T17" fmla="*/ 0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99"/>
                <a:gd name="T29" fmla="*/ 53 w 53"/>
                <a:gd name="T30" fmla="*/ 199 h 1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99">
                  <a:moveTo>
                    <a:pt x="4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6"/>
                    <a:pt x="4" y="199"/>
                    <a:pt x="8" y="199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9" y="199"/>
                    <a:pt x="53" y="196"/>
                    <a:pt x="53" y="191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3"/>
                    <a:pt x="49" y="0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8" name="Freeform 17"/>
          <p:cNvSpPr>
            <a:spLocks noEditPoints="1" noChangeArrowheads="1"/>
          </p:cNvSpPr>
          <p:nvPr/>
        </p:nvSpPr>
        <p:spPr bwMode="auto">
          <a:xfrm>
            <a:off x="1017734" y="4190364"/>
            <a:ext cx="312737" cy="312738"/>
          </a:xfrm>
          <a:custGeom>
            <a:avLst/>
            <a:gdLst>
              <a:gd name="T0" fmla="*/ 2147483646 w 199"/>
              <a:gd name="T1" fmla="*/ 2147483646 h 200"/>
              <a:gd name="T2" fmla="*/ 2147483646 w 199"/>
              <a:gd name="T3" fmla="*/ 2147483646 h 200"/>
              <a:gd name="T4" fmla="*/ 2147483646 w 199"/>
              <a:gd name="T5" fmla="*/ 2147483646 h 200"/>
              <a:gd name="T6" fmla="*/ 2147483646 w 199"/>
              <a:gd name="T7" fmla="*/ 2147483646 h 200"/>
              <a:gd name="T8" fmla="*/ 2147483646 w 199"/>
              <a:gd name="T9" fmla="*/ 2147483646 h 200"/>
              <a:gd name="T10" fmla="*/ 2147483646 w 199"/>
              <a:gd name="T11" fmla="*/ 2147483646 h 200"/>
              <a:gd name="T12" fmla="*/ 2147483646 w 199"/>
              <a:gd name="T13" fmla="*/ 2147483646 h 200"/>
              <a:gd name="T14" fmla="*/ 2147483646 w 199"/>
              <a:gd name="T15" fmla="*/ 2147483646 h 200"/>
              <a:gd name="T16" fmla="*/ 2147483646 w 199"/>
              <a:gd name="T17" fmla="*/ 2147483646 h 200"/>
              <a:gd name="T18" fmla="*/ 2147483646 w 199"/>
              <a:gd name="T19" fmla="*/ 2147483646 h 200"/>
              <a:gd name="T20" fmla="*/ 2147483646 w 199"/>
              <a:gd name="T21" fmla="*/ 2147483646 h 200"/>
              <a:gd name="T22" fmla="*/ 2147483646 w 199"/>
              <a:gd name="T23" fmla="*/ 2147483646 h 200"/>
              <a:gd name="T24" fmla="*/ 2147483646 w 199"/>
              <a:gd name="T25" fmla="*/ 2147483646 h 200"/>
              <a:gd name="T26" fmla="*/ 2147483646 w 199"/>
              <a:gd name="T27" fmla="*/ 2147483646 h 200"/>
              <a:gd name="T28" fmla="*/ 2147483646 w 199"/>
              <a:gd name="T29" fmla="*/ 2147483646 h 200"/>
              <a:gd name="T30" fmla="*/ 2147483646 w 199"/>
              <a:gd name="T31" fmla="*/ 2147483646 h 200"/>
              <a:gd name="T32" fmla="*/ 2147483646 w 199"/>
              <a:gd name="T33" fmla="*/ 2147483646 h 200"/>
              <a:gd name="T34" fmla="*/ 2147483646 w 199"/>
              <a:gd name="T35" fmla="*/ 2147483646 h 200"/>
              <a:gd name="T36" fmla="*/ 2147483646 w 199"/>
              <a:gd name="T37" fmla="*/ 2147483646 h 200"/>
              <a:gd name="T38" fmla="*/ 2147483646 w 199"/>
              <a:gd name="T39" fmla="*/ 2147483646 h 200"/>
              <a:gd name="T40" fmla="*/ 2147483646 w 199"/>
              <a:gd name="T41" fmla="*/ 2147483646 h 200"/>
              <a:gd name="T42" fmla="*/ 2147483646 w 199"/>
              <a:gd name="T43" fmla="*/ 2147483646 h 200"/>
              <a:gd name="T44" fmla="*/ 2147483646 w 199"/>
              <a:gd name="T45" fmla="*/ 2147483646 h 200"/>
              <a:gd name="T46" fmla="*/ 2147483646 w 199"/>
              <a:gd name="T47" fmla="*/ 2147483646 h 200"/>
              <a:gd name="T48" fmla="*/ 2147483646 w 199"/>
              <a:gd name="T49" fmla="*/ 2147483646 h 200"/>
              <a:gd name="T50" fmla="*/ 2147483646 w 199"/>
              <a:gd name="T51" fmla="*/ 2147483646 h 200"/>
              <a:gd name="T52" fmla="*/ 2147483646 w 199"/>
              <a:gd name="T53" fmla="*/ 2147483646 h 200"/>
              <a:gd name="T54" fmla="*/ 2147483646 w 199"/>
              <a:gd name="T55" fmla="*/ 2147483646 h 200"/>
              <a:gd name="T56" fmla="*/ 2147483646 w 199"/>
              <a:gd name="T57" fmla="*/ 2147483646 h 2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99"/>
              <a:gd name="T88" fmla="*/ 0 h 200"/>
              <a:gd name="T89" fmla="*/ 199 w 199"/>
              <a:gd name="T90" fmla="*/ 200 h 2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99" h="200">
                <a:moveTo>
                  <a:pt x="198" y="33"/>
                </a:moveTo>
                <a:cubicBezTo>
                  <a:pt x="167" y="1"/>
                  <a:pt x="167" y="1"/>
                  <a:pt x="167" y="1"/>
                </a:cubicBezTo>
                <a:cubicBezTo>
                  <a:pt x="165" y="0"/>
                  <a:pt x="162" y="0"/>
                  <a:pt x="161" y="1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1" y="193"/>
                  <a:pt x="1" y="193"/>
                  <a:pt x="1" y="193"/>
                </a:cubicBezTo>
                <a:cubicBezTo>
                  <a:pt x="0" y="195"/>
                  <a:pt x="0" y="197"/>
                  <a:pt x="2" y="199"/>
                </a:cubicBezTo>
                <a:cubicBezTo>
                  <a:pt x="3" y="200"/>
                  <a:pt x="4" y="200"/>
                  <a:pt x="5" y="200"/>
                </a:cubicBezTo>
                <a:cubicBezTo>
                  <a:pt x="6" y="200"/>
                  <a:pt x="7" y="200"/>
                  <a:pt x="7" y="199"/>
                </a:cubicBezTo>
                <a:cubicBezTo>
                  <a:pt x="75" y="161"/>
                  <a:pt x="75" y="161"/>
                  <a:pt x="75" y="161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9" y="38"/>
                  <a:pt x="199" y="35"/>
                  <a:pt x="198" y="33"/>
                </a:cubicBezTo>
                <a:close/>
                <a:moveTo>
                  <a:pt x="164" y="11"/>
                </a:moveTo>
                <a:cubicBezTo>
                  <a:pt x="176" y="24"/>
                  <a:pt x="176" y="24"/>
                  <a:pt x="176" y="24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55" y="119"/>
                  <a:pt x="55" y="119"/>
                  <a:pt x="55" y="119"/>
                </a:cubicBezTo>
                <a:lnTo>
                  <a:pt x="164" y="11"/>
                </a:lnTo>
                <a:close/>
                <a:moveTo>
                  <a:pt x="70" y="154"/>
                </a:moveTo>
                <a:cubicBezTo>
                  <a:pt x="40" y="171"/>
                  <a:pt x="40" y="171"/>
                  <a:pt x="40" y="171"/>
                </a:cubicBezTo>
                <a:cubicBezTo>
                  <a:pt x="33" y="168"/>
                  <a:pt x="30" y="163"/>
                  <a:pt x="29" y="15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77" y="147"/>
                  <a:pt x="77" y="147"/>
                  <a:pt x="77" y="147"/>
                </a:cubicBezTo>
                <a:lnTo>
                  <a:pt x="70" y="154"/>
                </a:lnTo>
                <a:close/>
                <a:moveTo>
                  <a:pt x="80" y="144"/>
                </a:moveTo>
                <a:cubicBezTo>
                  <a:pt x="70" y="134"/>
                  <a:pt x="70" y="134"/>
                  <a:pt x="70" y="134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88" y="36"/>
                  <a:pt x="188" y="36"/>
                  <a:pt x="188" y="36"/>
                </a:cubicBezTo>
                <a:lnTo>
                  <a:pt x="80" y="1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09" name="组合 208"/>
          <p:cNvGrpSpPr/>
          <p:nvPr/>
        </p:nvGrpSpPr>
        <p:grpSpPr>
          <a:xfrm>
            <a:off x="2136128" y="4189571"/>
            <a:ext cx="311150" cy="314325"/>
            <a:chOff x="5014913" y="2027238"/>
            <a:chExt cx="311150" cy="314325"/>
          </a:xfrm>
          <a:solidFill>
            <a:schemeClr val="tx1"/>
          </a:solidFill>
        </p:grpSpPr>
        <p:sp>
          <p:nvSpPr>
            <p:cNvPr id="210" name="Freeform 18"/>
            <p:cNvSpPr>
              <a:spLocks noChangeArrowheads="1"/>
            </p:cNvSpPr>
            <p:nvPr/>
          </p:nvSpPr>
          <p:spPr bwMode="auto">
            <a:xfrm>
              <a:off x="5030788" y="2028825"/>
              <a:ext cx="136525" cy="141288"/>
            </a:xfrm>
            <a:custGeom>
              <a:avLst/>
              <a:gdLst>
                <a:gd name="T0" fmla="*/ 2147483646 w 87"/>
                <a:gd name="T1" fmla="*/ 2147483646 h 90"/>
                <a:gd name="T2" fmla="*/ 2147483646 w 87"/>
                <a:gd name="T3" fmla="*/ 2147483646 h 90"/>
                <a:gd name="T4" fmla="*/ 2147483646 w 87"/>
                <a:gd name="T5" fmla="*/ 2147483646 h 90"/>
                <a:gd name="T6" fmla="*/ 2147483646 w 87"/>
                <a:gd name="T7" fmla="*/ 2147483646 h 90"/>
                <a:gd name="T8" fmla="*/ 2147483646 w 87"/>
                <a:gd name="T9" fmla="*/ 2147483646 h 90"/>
                <a:gd name="T10" fmla="*/ 2147483646 w 87"/>
                <a:gd name="T11" fmla="*/ 2147483646 h 90"/>
                <a:gd name="T12" fmla="*/ 2147483646 w 87"/>
                <a:gd name="T13" fmla="*/ 2147483646 h 90"/>
                <a:gd name="T14" fmla="*/ 2147483646 w 87"/>
                <a:gd name="T15" fmla="*/ 2147483646 h 90"/>
                <a:gd name="T16" fmla="*/ 2147483646 w 87"/>
                <a:gd name="T17" fmla="*/ 2147483646 h 90"/>
                <a:gd name="T18" fmla="*/ 2147483646 w 87"/>
                <a:gd name="T19" fmla="*/ 2147483646 h 90"/>
                <a:gd name="T20" fmla="*/ 2147483646 w 87"/>
                <a:gd name="T21" fmla="*/ 2147483646 h 90"/>
                <a:gd name="T22" fmla="*/ 2147483646 w 87"/>
                <a:gd name="T23" fmla="*/ 2147483646 h 90"/>
                <a:gd name="T24" fmla="*/ 2147483646 w 87"/>
                <a:gd name="T25" fmla="*/ 2147483646 h 90"/>
                <a:gd name="T26" fmla="*/ 2147483646 w 87"/>
                <a:gd name="T27" fmla="*/ 2147483646 h 90"/>
                <a:gd name="T28" fmla="*/ 2147483646 w 87"/>
                <a:gd name="T29" fmla="*/ 2147483646 h 90"/>
                <a:gd name="T30" fmla="*/ 2147483646 w 87"/>
                <a:gd name="T31" fmla="*/ 2147483646 h 90"/>
                <a:gd name="T32" fmla="*/ 2147483646 w 87"/>
                <a:gd name="T33" fmla="*/ 2147483646 h 90"/>
                <a:gd name="T34" fmla="*/ 2147483646 w 87"/>
                <a:gd name="T35" fmla="*/ 2147483646 h 90"/>
                <a:gd name="T36" fmla="*/ 2147483646 w 87"/>
                <a:gd name="T37" fmla="*/ 2147483646 h 90"/>
                <a:gd name="T38" fmla="*/ 2147483646 w 87"/>
                <a:gd name="T39" fmla="*/ 2147483646 h 90"/>
                <a:gd name="T40" fmla="*/ 2147483646 w 87"/>
                <a:gd name="T41" fmla="*/ 2147483646 h 90"/>
                <a:gd name="T42" fmla="*/ 2147483646 w 87"/>
                <a:gd name="T43" fmla="*/ 2147483646 h 90"/>
                <a:gd name="T44" fmla="*/ 2147483646 w 87"/>
                <a:gd name="T45" fmla="*/ 2147483646 h 90"/>
                <a:gd name="T46" fmla="*/ 2147483646 w 87"/>
                <a:gd name="T47" fmla="*/ 2147483646 h 90"/>
                <a:gd name="T48" fmla="*/ 2147483646 w 87"/>
                <a:gd name="T49" fmla="*/ 2147483646 h 90"/>
                <a:gd name="T50" fmla="*/ 2147483646 w 87"/>
                <a:gd name="T51" fmla="*/ 2147483646 h 90"/>
                <a:gd name="T52" fmla="*/ 2147483646 w 87"/>
                <a:gd name="T53" fmla="*/ 2147483646 h 90"/>
                <a:gd name="T54" fmla="*/ 2147483646 w 87"/>
                <a:gd name="T55" fmla="*/ 2147483646 h 90"/>
                <a:gd name="T56" fmla="*/ 2147483646 w 87"/>
                <a:gd name="T57" fmla="*/ 2147483646 h 90"/>
                <a:gd name="T58" fmla="*/ 2147483646 w 87"/>
                <a:gd name="T59" fmla="*/ 2147483646 h 90"/>
                <a:gd name="T60" fmla="*/ 2147483646 w 87"/>
                <a:gd name="T61" fmla="*/ 2147483646 h 90"/>
                <a:gd name="T62" fmla="*/ 2147483646 w 87"/>
                <a:gd name="T63" fmla="*/ 2147483646 h 90"/>
                <a:gd name="T64" fmla="*/ 2147483646 w 87"/>
                <a:gd name="T65" fmla="*/ 2147483646 h 90"/>
                <a:gd name="T66" fmla="*/ 2147483646 w 87"/>
                <a:gd name="T67" fmla="*/ 2147483646 h 90"/>
                <a:gd name="T68" fmla="*/ 2147483646 w 87"/>
                <a:gd name="T69" fmla="*/ 2147483646 h 90"/>
                <a:gd name="T70" fmla="*/ 2147483646 w 87"/>
                <a:gd name="T71" fmla="*/ 2147483646 h 90"/>
                <a:gd name="T72" fmla="*/ 2147483646 w 87"/>
                <a:gd name="T73" fmla="*/ 2147483646 h 90"/>
                <a:gd name="T74" fmla="*/ 2147483646 w 87"/>
                <a:gd name="T75" fmla="*/ 2147483646 h 90"/>
                <a:gd name="T76" fmla="*/ 2147483646 w 87"/>
                <a:gd name="T77" fmla="*/ 2147483646 h 90"/>
                <a:gd name="T78" fmla="*/ 0 w 87"/>
                <a:gd name="T79" fmla="*/ 2147483646 h 90"/>
                <a:gd name="T80" fmla="*/ 2147483646 w 87"/>
                <a:gd name="T81" fmla="*/ 2147483646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7"/>
                <a:gd name="T124" fmla="*/ 0 h 90"/>
                <a:gd name="T125" fmla="*/ 87 w 87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7" h="90">
                  <a:moveTo>
                    <a:pt x="56" y="90"/>
                  </a:moveTo>
                  <a:cubicBezTo>
                    <a:pt x="59" y="87"/>
                    <a:pt x="59" y="87"/>
                    <a:pt x="59" y="87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4" y="77"/>
                    <a:pt x="64" y="76"/>
                    <a:pt x="64" y="76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5"/>
                    <a:pt x="63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60" y="72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1"/>
                  </a:cubicBezTo>
                  <a:cubicBezTo>
                    <a:pt x="51" y="61"/>
                    <a:pt x="50" y="61"/>
                    <a:pt x="50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54" y="51"/>
                    <a:pt x="54" y="50"/>
                  </a:cubicBezTo>
                  <a:cubicBezTo>
                    <a:pt x="54" y="50"/>
                    <a:pt x="54" y="49"/>
                    <a:pt x="54" y="49"/>
                  </a:cubicBezTo>
                  <a:cubicBezTo>
                    <a:pt x="53" y="48"/>
                    <a:pt x="51" y="48"/>
                    <a:pt x="50" y="48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7"/>
                    <a:pt x="37" y="46"/>
                    <a:pt x="37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3"/>
                    <a:pt x="33" y="42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6"/>
                    <a:pt x="32" y="25"/>
                    <a:pt x="31" y="24"/>
                  </a:cubicBezTo>
                  <a:cubicBezTo>
                    <a:pt x="30" y="23"/>
                    <a:pt x="28" y="23"/>
                    <a:pt x="28" y="2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lnTo>
                    <a:pt x="56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19"/>
            <p:cNvSpPr>
              <a:spLocks noChangeArrowheads="1"/>
            </p:cNvSpPr>
            <p:nvPr/>
          </p:nvSpPr>
          <p:spPr bwMode="auto">
            <a:xfrm>
              <a:off x="5176838" y="2184400"/>
              <a:ext cx="149225" cy="157163"/>
            </a:xfrm>
            <a:custGeom>
              <a:avLst/>
              <a:gdLst>
                <a:gd name="T0" fmla="*/ 2147483646 w 96"/>
                <a:gd name="T1" fmla="*/ 0 h 101"/>
                <a:gd name="T2" fmla="*/ 2147483646 w 96"/>
                <a:gd name="T3" fmla="*/ 2147483646 h 101"/>
                <a:gd name="T4" fmla="*/ 2147483646 w 96"/>
                <a:gd name="T5" fmla="*/ 2147483646 h 101"/>
                <a:gd name="T6" fmla="*/ 2147483646 w 96"/>
                <a:gd name="T7" fmla="*/ 2147483646 h 101"/>
                <a:gd name="T8" fmla="*/ 2147483646 w 96"/>
                <a:gd name="T9" fmla="*/ 2147483646 h 101"/>
                <a:gd name="T10" fmla="*/ 2147483646 w 96"/>
                <a:gd name="T11" fmla="*/ 2147483646 h 101"/>
                <a:gd name="T12" fmla="*/ 2147483646 w 96"/>
                <a:gd name="T13" fmla="*/ 2147483646 h 101"/>
                <a:gd name="T14" fmla="*/ 2147483646 w 96"/>
                <a:gd name="T15" fmla="*/ 2147483646 h 101"/>
                <a:gd name="T16" fmla="*/ 2147483646 w 96"/>
                <a:gd name="T17" fmla="*/ 2147483646 h 101"/>
                <a:gd name="T18" fmla="*/ 2147483646 w 96"/>
                <a:gd name="T19" fmla="*/ 2147483646 h 101"/>
                <a:gd name="T20" fmla="*/ 2147483646 w 96"/>
                <a:gd name="T21" fmla="*/ 2147483646 h 101"/>
                <a:gd name="T22" fmla="*/ 2147483646 w 96"/>
                <a:gd name="T23" fmla="*/ 2147483646 h 101"/>
                <a:gd name="T24" fmla="*/ 2147483646 w 96"/>
                <a:gd name="T25" fmla="*/ 2147483646 h 101"/>
                <a:gd name="T26" fmla="*/ 2147483646 w 96"/>
                <a:gd name="T27" fmla="*/ 2147483646 h 101"/>
                <a:gd name="T28" fmla="*/ 2147483646 w 96"/>
                <a:gd name="T29" fmla="*/ 2147483646 h 101"/>
                <a:gd name="T30" fmla="*/ 2147483646 w 96"/>
                <a:gd name="T31" fmla="*/ 2147483646 h 101"/>
                <a:gd name="T32" fmla="*/ 2147483646 w 96"/>
                <a:gd name="T33" fmla="*/ 2147483646 h 101"/>
                <a:gd name="T34" fmla="*/ 2147483646 w 96"/>
                <a:gd name="T35" fmla="*/ 2147483646 h 101"/>
                <a:gd name="T36" fmla="*/ 2147483646 w 96"/>
                <a:gd name="T37" fmla="*/ 2147483646 h 101"/>
                <a:gd name="T38" fmla="*/ 2147483646 w 96"/>
                <a:gd name="T39" fmla="*/ 2147483646 h 101"/>
                <a:gd name="T40" fmla="*/ 2147483646 w 96"/>
                <a:gd name="T41" fmla="*/ 2147483646 h 101"/>
                <a:gd name="T42" fmla="*/ 2147483646 w 96"/>
                <a:gd name="T43" fmla="*/ 2147483646 h 101"/>
                <a:gd name="T44" fmla="*/ 2147483646 w 96"/>
                <a:gd name="T45" fmla="*/ 2147483646 h 101"/>
                <a:gd name="T46" fmla="*/ 2147483646 w 96"/>
                <a:gd name="T47" fmla="*/ 2147483646 h 101"/>
                <a:gd name="T48" fmla="*/ 2147483646 w 96"/>
                <a:gd name="T49" fmla="*/ 2147483646 h 101"/>
                <a:gd name="T50" fmla="*/ 2147483646 w 96"/>
                <a:gd name="T51" fmla="*/ 2147483646 h 101"/>
                <a:gd name="T52" fmla="*/ 2147483646 w 96"/>
                <a:gd name="T53" fmla="*/ 2147483646 h 101"/>
                <a:gd name="T54" fmla="*/ 2147483646 w 96"/>
                <a:gd name="T55" fmla="*/ 2147483646 h 101"/>
                <a:gd name="T56" fmla="*/ 2147483646 w 96"/>
                <a:gd name="T57" fmla="*/ 2147483646 h 101"/>
                <a:gd name="T58" fmla="*/ 2147483646 w 96"/>
                <a:gd name="T59" fmla="*/ 2147483646 h 101"/>
                <a:gd name="T60" fmla="*/ 2147483646 w 96"/>
                <a:gd name="T61" fmla="*/ 2147483646 h 101"/>
                <a:gd name="T62" fmla="*/ 2147483646 w 96"/>
                <a:gd name="T63" fmla="*/ 2147483646 h 101"/>
                <a:gd name="T64" fmla="*/ 2147483646 w 96"/>
                <a:gd name="T65" fmla="*/ 2147483646 h 101"/>
                <a:gd name="T66" fmla="*/ 2147483646 w 96"/>
                <a:gd name="T67" fmla="*/ 2147483646 h 101"/>
                <a:gd name="T68" fmla="*/ 2147483646 w 96"/>
                <a:gd name="T69" fmla="*/ 2147483646 h 101"/>
                <a:gd name="T70" fmla="*/ 2147483646 w 96"/>
                <a:gd name="T71" fmla="*/ 2147483646 h 101"/>
                <a:gd name="T72" fmla="*/ 2147483646 w 96"/>
                <a:gd name="T73" fmla="*/ 2147483646 h 101"/>
                <a:gd name="T74" fmla="*/ 2147483646 w 96"/>
                <a:gd name="T75" fmla="*/ 2147483646 h 101"/>
                <a:gd name="T76" fmla="*/ 2147483646 w 96"/>
                <a:gd name="T77" fmla="*/ 2147483646 h 101"/>
                <a:gd name="T78" fmla="*/ 2147483646 w 96"/>
                <a:gd name="T79" fmla="*/ 2147483646 h 101"/>
                <a:gd name="T80" fmla="*/ 2147483646 w 96"/>
                <a:gd name="T81" fmla="*/ 2147483646 h 101"/>
                <a:gd name="T82" fmla="*/ 2147483646 w 96"/>
                <a:gd name="T83" fmla="*/ 2147483646 h 101"/>
                <a:gd name="T84" fmla="*/ 2147483646 w 96"/>
                <a:gd name="T85" fmla="*/ 2147483646 h 101"/>
                <a:gd name="T86" fmla="*/ 2147483646 w 96"/>
                <a:gd name="T87" fmla="*/ 2147483646 h 101"/>
                <a:gd name="T88" fmla="*/ 2147483646 w 96"/>
                <a:gd name="T89" fmla="*/ 2147483646 h 101"/>
                <a:gd name="T90" fmla="*/ 2147483646 w 96"/>
                <a:gd name="T91" fmla="*/ 2147483646 h 101"/>
                <a:gd name="T92" fmla="*/ 2147483646 w 96"/>
                <a:gd name="T93" fmla="*/ 2147483646 h 101"/>
                <a:gd name="T94" fmla="*/ 0 w 96"/>
                <a:gd name="T95" fmla="*/ 2147483646 h 101"/>
                <a:gd name="T96" fmla="*/ 2147483646 w 96"/>
                <a:gd name="T97" fmla="*/ 2147483646 h 101"/>
                <a:gd name="T98" fmla="*/ 2147483646 w 96"/>
                <a:gd name="T99" fmla="*/ 2147483646 h 101"/>
                <a:gd name="T100" fmla="*/ 2147483646 w 96"/>
                <a:gd name="T101" fmla="*/ 2147483646 h 1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"/>
                <a:gd name="T154" fmla="*/ 0 h 101"/>
                <a:gd name="T155" fmla="*/ 96 w 96"/>
                <a:gd name="T156" fmla="*/ 101 h 1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" h="101">
                  <a:moveTo>
                    <a:pt x="95" y="7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2" y="76"/>
                    <a:pt x="62" y="75"/>
                    <a:pt x="62" y="75"/>
                  </a:cubicBezTo>
                  <a:cubicBezTo>
                    <a:pt x="62" y="75"/>
                    <a:pt x="61" y="75"/>
                    <a:pt x="61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4" y="67"/>
                    <a:pt x="54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6"/>
                    <a:pt x="57" y="55"/>
                    <a:pt x="57" y="55"/>
                  </a:cubicBezTo>
                  <a:cubicBezTo>
                    <a:pt x="57" y="54"/>
                    <a:pt x="57" y="53"/>
                    <a:pt x="56" y="53"/>
                  </a:cubicBezTo>
                  <a:cubicBezTo>
                    <a:pt x="55" y="52"/>
                    <a:pt x="54" y="52"/>
                    <a:pt x="53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1"/>
                    <a:pt x="39" y="51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5"/>
                  </a:cubicBezTo>
                  <a:cubicBezTo>
                    <a:pt x="35" y="45"/>
                    <a:pt x="34" y="45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7"/>
                    <a:pt x="31" y="27"/>
                    <a:pt x="30" y="2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1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1"/>
                    <a:pt x="66" y="101"/>
                    <a:pt x="66" y="100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3"/>
                    <a:pt x="96" y="73"/>
                    <a:pt x="96" y="72"/>
                  </a:cubicBezTo>
                  <a:cubicBezTo>
                    <a:pt x="96" y="72"/>
                    <a:pt x="95" y="71"/>
                    <a:pt x="95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20"/>
            <p:cNvSpPr>
              <a:spLocks noEditPoints="1" noChangeArrowheads="1"/>
            </p:cNvSpPr>
            <p:nvPr/>
          </p:nvSpPr>
          <p:spPr bwMode="auto">
            <a:xfrm>
              <a:off x="5014913" y="2027238"/>
              <a:ext cx="304800" cy="307975"/>
            </a:xfrm>
            <a:custGeom>
              <a:avLst/>
              <a:gdLst>
                <a:gd name="T0" fmla="*/ 2147483646 w 195"/>
                <a:gd name="T1" fmla="*/ 2147483646 h 196"/>
                <a:gd name="T2" fmla="*/ 2147483646 w 195"/>
                <a:gd name="T3" fmla="*/ 2147483646 h 196"/>
                <a:gd name="T4" fmla="*/ 2147483646 w 195"/>
                <a:gd name="T5" fmla="*/ 2147483646 h 196"/>
                <a:gd name="T6" fmla="*/ 2147483646 w 195"/>
                <a:gd name="T7" fmla="*/ 2147483646 h 196"/>
                <a:gd name="T8" fmla="*/ 2147483646 w 195"/>
                <a:gd name="T9" fmla="*/ 2147483646 h 196"/>
                <a:gd name="T10" fmla="*/ 2147483646 w 195"/>
                <a:gd name="T11" fmla="*/ 2147483646 h 196"/>
                <a:gd name="T12" fmla="*/ 2147483646 w 195"/>
                <a:gd name="T13" fmla="*/ 2147483646 h 196"/>
                <a:gd name="T14" fmla="*/ 2147483646 w 195"/>
                <a:gd name="T15" fmla="*/ 2147483646 h 196"/>
                <a:gd name="T16" fmla="*/ 2147483646 w 195"/>
                <a:gd name="T17" fmla="*/ 2147483646 h 196"/>
                <a:gd name="T18" fmla="*/ 2147483646 w 195"/>
                <a:gd name="T19" fmla="*/ 2147483646 h 196"/>
                <a:gd name="T20" fmla="*/ 2147483646 w 195"/>
                <a:gd name="T21" fmla="*/ 2147483646 h 196"/>
                <a:gd name="T22" fmla="*/ 2147483646 w 195"/>
                <a:gd name="T23" fmla="*/ 2147483646 h 196"/>
                <a:gd name="T24" fmla="*/ 2147483646 w 195"/>
                <a:gd name="T25" fmla="*/ 2147483646 h 196"/>
                <a:gd name="T26" fmla="*/ 2147483646 w 195"/>
                <a:gd name="T27" fmla="*/ 2147483646 h 196"/>
                <a:gd name="T28" fmla="*/ 2147483646 w 195"/>
                <a:gd name="T29" fmla="*/ 2147483646 h 196"/>
                <a:gd name="T30" fmla="*/ 2147483646 w 195"/>
                <a:gd name="T31" fmla="*/ 2147483646 h 196"/>
                <a:gd name="T32" fmla="*/ 2147483646 w 195"/>
                <a:gd name="T33" fmla="*/ 2147483646 h 196"/>
                <a:gd name="T34" fmla="*/ 2147483646 w 195"/>
                <a:gd name="T35" fmla="*/ 2147483646 h 196"/>
                <a:gd name="T36" fmla="*/ 2147483646 w 195"/>
                <a:gd name="T37" fmla="*/ 2147483646 h 196"/>
                <a:gd name="T38" fmla="*/ 2147483646 w 195"/>
                <a:gd name="T39" fmla="*/ 2147483646 h 196"/>
                <a:gd name="T40" fmla="*/ 2147483646 w 195"/>
                <a:gd name="T41" fmla="*/ 2147483646 h 196"/>
                <a:gd name="T42" fmla="*/ 2147483646 w 195"/>
                <a:gd name="T43" fmla="*/ 2147483646 h 196"/>
                <a:gd name="T44" fmla="*/ 2147483646 w 195"/>
                <a:gd name="T45" fmla="*/ 2147483646 h 196"/>
                <a:gd name="T46" fmla="*/ 2147483646 w 195"/>
                <a:gd name="T47" fmla="*/ 2147483646 h 196"/>
                <a:gd name="T48" fmla="*/ 2147483646 w 195"/>
                <a:gd name="T49" fmla="*/ 2147483646 h 196"/>
                <a:gd name="T50" fmla="*/ 2147483646 w 195"/>
                <a:gd name="T51" fmla="*/ 2147483646 h 196"/>
                <a:gd name="T52" fmla="*/ 2147483646 w 195"/>
                <a:gd name="T53" fmla="*/ 2147483646 h 196"/>
                <a:gd name="T54" fmla="*/ 2147483646 w 195"/>
                <a:gd name="T55" fmla="*/ 2147483646 h 196"/>
                <a:gd name="T56" fmla="*/ 2147483646 w 195"/>
                <a:gd name="T57" fmla="*/ 2147483646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5"/>
                <a:gd name="T88" fmla="*/ 0 h 196"/>
                <a:gd name="T89" fmla="*/ 195 w 195"/>
                <a:gd name="T90" fmla="*/ 196 h 19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5" h="196">
                  <a:moveTo>
                    <a:pt x="194" y="30"/>
                  </a:moveTo>
                  <a:cubicBezTo>
                    <a:pt x="166" y="2"/>
                    <a:pt x="166" y="2"/>
                    <a:pt x="166" y="2"/>
                  </a:cubicBezTo>
                  <a:cubicBezTo>
                    <a:pt x="165" y="0"/>
                    <a:pt x="162" y="0"/>
                    <a:pt x="161" y="2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92"/>
                    <a:pt x="0" y="194"/>
                    <a:pt x="2" y="195"/>
                  </a:cubicBezTo>
                  <a:cubicBezTo>
                    <a:pt x="2" y="196"/>
                    <a:pt x="3" y="196"/>
                    <a:pt x="5" y="196"/>
                  </a:cubicBezTo>
                  <a:cubicBezTo>
                    <a:pt x="5" y="196"/>
                    <a:pt x="6" y="196"/>
                    <a:pt x="7" y="196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5" y="34"/>
                    <a:pt x="195" y="32"/>
                    <a:pt x="194" y="30"/>
                  </a:cubicBezTo>
                  <a:close/>
                  <a:moveTo>
                    <a:pt x="163" y="11"/>
                  </a:moveTo>
                  <a:cubicBezTo>
                    <a:pt x="176" y="23"/>
                    <a:pt x="176" y="23"/>
                    <a:pt x="176" y="23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49" y="124"/>
                    <a:pt x="49" y="124"/>
                    <a:pt x="49" y="124"/>
                  </a:cubicBezTo>
                  <a:lnTo>
                    <a:pt x="163" y="11"/>
                  </a:lnTo>
                  <a:close/>
                  <a:moveTo>
                    <a:pt x="63" y="155"/>
                  </a:moveTo>
                  <a:cubicBezTo>
                    <a:pt x="36" y="170"/>
                    <a:pt x="36" y="170"/>
                    <a:pt x="36" y="170"/>
                  </a:cubicBezTo>
                  <a:cubicBezTo>
                    <a:pt x="29" y="168"/>
                    <a:pt x="27" y="163"/>
                    <a:pt x="26" y="160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69" y="149"/>
                    <a:pt x="69" y="149"/>
                    <a:pt x="69" y="149"/>
                  </a:cubicBezTo>
                  <a:lnTo>
                    <a:pt x="63" y="155"/>
                  </a:lnTo>
                  <a:close/>
                  <a:moveTo>
                    <a:pt x="71" y="146"/>
                  </a:moveTo>
                  <a:cubicBezTo>
                    <a:pt x="64" y="139"/>
                    <a:pt x="64" y="139"/>
                    <a:pt x="64" y="139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85" y="33"/>
                    <a:pt x="185" y="33"/>
                    <a:pt x="185" y="33"/>
                  </a:cubicBezTo>
                  <a:lnTo>
                    <a:pt x="71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3" name="Freeform 45"/>
          <p:cNvSpPr>
            <a:spLocks noEditPoints="1" noChangeArrowheads="1"/>
          </p:cNvSpPr>
          <p:nvPr/>
        </p:nvSpPr>
        <p:spPr bwMode="auto">
          <a:xfrm>
            <a:off x="3297384" y="4200683"/>
            <a:ext cx="223837" cy="292100"/>
          </a:xfrm>
          <a:custGeom>
            <a:avLst/>
            <a:gdLst>
              <a:gd name="T0" fmla="*/ 2147483646 w 143"/>
              <a:gd name="T1" fmla="*/ 2147483646 h 186"/>
              <a:gd name="T2" fmla="*/ 2147483646 w 143"/>
              <a:gd name="T3" fmla="*/ 2147483646 h 186"/>
              <a:gd name="T4" fmla="*/ 2147483646 w 143"/>
              <a:gd name="T5" fmla="*/ 0 h 186"/>
              <a:gd name="T6" fmla="*/ 2147483646 w 143"/>
              <a:gd name="T7" fmla="*/ 0 h 186"/>
              <a:gd name="T8" fmla="*/ 0 w 143"/>
              <a:gd name="T9" fmla="*/ 2147483646 h 186"/>
              <a:gd name="T10" fmla="*/ 0 w 143"/>
              <a:gd name="T11" fmla="*/ 2147483646 h 186"/>
              <a:gd name="T12" fmla="*/ 2147483646 w 143"/>
              <a:gd name="T13" fmla="*/ 2147483646 h 186"/>
              <a:gd name="T14" fmla="*/ 2147483646 w 143"/>
              <a:gd name="T15" fmla="*/ 2147483646 h 186"/>
              <a:gd name="T16" fmla="*/ 2147483646 w 143"/>
              <a:gd name="T17" fmla="*/ 2147483646 h 186"/>
              <a:gd name="T18" fmla="*/ 2147483646 w 143"/>
              <a:gd name="T19" fmla="*/ 2147483646 h 186"/>
              <a:gd name="T20" fmla="*/ 2147483646 w 143"/>
              <a:gd name="T21" fmla="*/ 2147483646 h 186"/>
              <a:gd name="T22" fmla="*/ 2147483646 w 143"/>
              <a:gd name="T23" fmla="*/ 2147483646 h 186"/>
              <a:gd name="T24" fmla="*/ 2147483646 w 143"/>
              <a:gd name="T25" fmla="*/ 2147483646 h 186"/>
              <a:gd name="T26" fmla="*/ 2147483646 w 143"/>
              <a:gd name="T27" fmla="*/ 2147483646 h 186"/>
              <a:gd name="T28" fmla="*/ 2147483646 w 143"/>
              <a:gd name="T29" fmla="*/ 2147483646 h 186"/>
              <a:gd name="T30" fmla="*/ 2147483646 w 143"/>
              <a:gd name="T31" fmla="*/ 2147483646 h 186"/>
              <a:gd name="T32" fmla="*/ 2147483646 w 143"/>
              <a:gd name="T33" fmla="*/ 2147483646 h 186"/>
              <a:gd name="T34" fmla="*/ 2147483646 w 143"/>
              <a:gd name="T35" fmla="*/ 2147483646 h 186"/>
              <a:gd name="T36" fmla="*/ 2147483646 w 143"/>
              <a:gd name="T37" fmla="*/ 2147483646 h 186"/>
              <a:gd name="T38" fmla="*/ 2147483646 w 143"/>
              <a:gd name="T39" fmla="*/ 2147483646 h 186"/>
              <a:gd name="T40" fmla="*/ 2147483646 w 143"/>
              <a:gd name="T41" fmla="*/ 2147483646 h 186"/>
              <a:gd name="T42" fmla="*/ 2147483646 w 143"/>
              <a:gd name="T43" fmla="*/ 2147483646 h 186"/>
              <a:gd name="T44" fmla="*/ 2147483646 w 143"/>
              <a:gd name="T45" fmla="*/ 2147483646 h 186"/>
              <a:gd name="T46" fmla="*/ 2147483646 w 143"/>
              <a:gd name="T47" fmla="*/ 2147483646 h 186"/>
              <a:gd name="T48" fmla="*/ 2147483646 w 143"/>
              <a:gd name="T49" fmla="*/ 2147483646 h 186"/>
              <a:gd name="T50" fmla="*/ 2147483646 w 143"/>
              <a:gd name="T51" fmla="*/ 2147483646 h 186"/>
              <a:gd name="T52" fmla="*/ 2147483646 w 143"/>
              <a:gd name="T53" fmla="*/ 2147483646 h 186"/>
              <a:gd name="T54" fmla="*/ 2147483646 w 143"/>
              <a:gd name="T55" fmla="*/ 2147483646 h 186"/>
              <a:gd name="T56" fmla="*/ 2147483646 w 143"/>
              <a:gd name="T57" fmla="*/ 2147483646 h 186"/>
              <a:gd name="T58" fmla="*/ 2147483646 w 143"/>
              <a:gd name="T59" fmla="*/ 2147483646 h 186"/>
              <a:gd name="T60" fmla="*/ 2147483646 w 143"/>
              <a:gd name="T61" fmla="*/ 2147483646 h 186"/>
              <a:gd name="T62" fmla="*/ 2147483646 w 143"/>
              <a:gd name="T63" fmla="*/ 2147483646 h 186"/>
              <a:gd name="T64" fmla="*/ 2147483646 w 143"/>
              <a:gd name="T65" fmla="*/ 2147483646 h 186"/>
              <a:gd name="T66" fmla="*/ 2147483646 w 143"/>
              <a:gd name="T67" fmla="*/ 2147483646 h 186"/>
              <a:gd name="T68" fmla="*/ 2147483646 w 143"/>
              <a:gd name="T69" fmla="*/ 2147483646 h 186"/>
              <a:gd name="T70" fmla="*/ 2147483646 w 143"/>
              <a:gd name="T71" fmla="*/ 2147483646 h 186"/>
              <a:gd name="T72" fmla="*/ 2147483646 w 143"/>
              <a:gd name="T73" fmla="*/ 2147483646 h 186"/>
              <a:gd name="T74" fmla="*/ 2147483646 w 143"/>
              <a:gd name="T75" fmla="*/ 2147483646 h 186"/>
              <a:gd name="T76" fmla="*/ 2147483646 w 143"/>
              <a:gd name="T77" fmla="*/ 2147483646 h 186"/>
              <a:gd name="T78" fmla="*/ 2147483646 w 143"/>
              <a:gd name="T79" fmla="*/ 2147483646 h 186"/>
              <a:gd name="T80" fmla="*/ 2147483646 w 143"/>
              <a:gd name="T81" fmla="*/ 2147483646 h 186"/>
              <a:gd name="T82" fmla="*/ 2147483646 w 143"/>
              <a:gd name="T83" fmla="*/ 2147483646 h 186"/>
              <a:gd name="T84" fmla="*/ 2147483646 w 143"/>
              <a:gd name="T85" fmla="*/ 2147483646 h 186"/>
              <a:gd name="T86" fmla="*/ 2147483646 w 143"/>
              <a:gd name="T87" fmla="*/ 2147483646 h 186"/>
              <a:gd name="T88" fmla="*/ 2147483646 w 143"/>
              <a:gd name="T89" fmla="*/ 2147483646 h 186"/>
              <a:gd name="T90" fmla="*/ 2147483646 w 143"/>
              <a:gd name="T91" fmla="*/ 2147483646 h 186"/>
              <a:gd name="T92" fmla="*/ 2147483646 w 143"/>
              <a:gd name="T93" fmla="*/ 2147483646 h 186"/>
              <a:gd name="T94" fmla="*/ 2147483646 w 143"/>
              <a:gd name="T95" fmla="*/ 2147483646 h 186"/>
              <a:gd name="T96" fmla="*/ 2147483646 w 143"/>
              <a:gd name="T97" fmla="*/ 2147483646 h 186"/>
              <a:gd name="T98" fmla="*/ 2147483646 w 143"/>
              <a:gd name="T99" fmla="*/ 2147483646 h 186"/>
              <a:gd name="T100" fmla="*/ 2147483646 w 143"/>
              <a:gd name="T101" fmla="*/ 2147483646 h 186"/>
              <a:gd name="T102" fmla="*/ 2147483646 w 143"/>
              <a:gd name="T103" fmla="*/ 2147483646 h 186"/>
              <a:gd name="T104" fmla="*/ 2147483646 w 143"/>
              <a:gd name="T105" fmla="*/ 2147483646 h 186"/>
              <a:gd name="T106" fmla="*/ 2147483646 w 143"/>
              <a:gd name="T107" fmla="*/ 2147483646 h 186"/>
              <a:gd name="T108" fmla="*/ 2147483646 w 143"/>
              <a:gd name="T109" fmla="*/ 2147483646 h 186"/>
              <a:gd name="T110" fmla="*/ 2147483646 w 143"/>
              <a:gd name="T111" fmla="*/ 2147483646 h 186"/>
              <a:gd name="T112" fmla="*/ 2147483646 w 143"/>
              <a:gd name="T113" fmla="*/ 2147483646 h 186"/>
              <a:gd name="T114" fmla="*/ 2147483646 w 143"/>
              <a:gd name="T115" fmla="*/ 2147483646 h 186"/>
              <a:gd name="T116" fmla="*/ 2147483646 w 143"/>
              <a:gd name="T117" fmla="*/ 2147483646 h 186"/>
              <a:gd name="T118" fmla="*/ 2147483646 w 143"/>
              <a:gd name="T119" fmla="*/ 2147483646 h 186"/>
              <a:gd name="T120" fmla="*/ 2147483646 w 143"/>
              <a:gd name="T121" fmla="*/ 2147483646 h 186"/>
              <a:gd name="T122" fmla="*/ 2147483646 w 143"/>
              <a:gd name="T123" fmla="*/ 2147483646 h 186"/>
              <a:gd name="T124" fmla="*/ 2147483646 w 143"/>
              <a:gd name="T125" fmla="*/ 2147483646 h 1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3"/>
              <a:gd name="T190" fmla="*/ 0 h 186"/>
              <a:gd name="T191" fmla="*/ 143 w 143"/>
              <a:gd name="T192" fmla="*/ 186 h 18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3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3" y="177"/>
                  <a:pt x="143" y="16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lose/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7" y="27"/>
                  <a:pt x="57" y="27"/>
                  <a:pt x="57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3" y="27"/>
                  <a:pt x="42" y="28"/>
                  <a:pt x="42" y="29"/>
                </a:cubicBezTo>
                <a:cubicBezTo>
                  <a:pt x="42" y="31"/>
                  <a:pt x="43" y="31"/>
                  <a:pt x="44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9" y="43"/>
                  <a:pt x="59" y="43"/>
                  <a:pt x="59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3"/>
                  <a:pt x="46" y="44"/>
                  <a:pt x="46" y="45"/>
                </a:cubicBezTo>
                <a:cubicBezTo>
                  <a:pt x="46" y="46"/>
                  <a:pt x="47" y="47"/>
                  <a:pt x="48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0" y="59"/>
                  <a:pt x="60" y="59"/>
                  <a:pt x="60" y="59"/>
                </a:cubicBezTo>
                <a:cubicBezTo>
                  <a:pt x="51" y="59"/>
                  <a:pt x="51" y="59"/>
                  <a:pt x="51" y="59"/>
                </a:cubicBezTo>
                <a:cubicBezTo>
                  <a:pt x="50" y="59"/>
                  <a:pt x="49" y="60"/>
                  <a:pt x="49" y="61"/>
                </a:cubicBezTo>
                <a:cubicBezTo>
                  <a:pt x="49" y="62"/>
                  <a:pt x="50" y="63"/>
                  <a:pt x="5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75"/>
                  <a:pt x="62" y="75"/>
                  <a:pt x="62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3" y="75"/>
                  <a:pt x="52" y="76"/>
                  <a:pt x="52" y="77"/>
                </a:cubicBezTo>
                <a:cubicBezTo>
                  <a:pt x="52" y="78"/>
                  <a:pt x="53" y="79"/>
                  <a:pt x="54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9" y="79"/>
                  <a:pt x="69" y="79"/>
                  <a:pt x="69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9" y="79"/>
                  <a:pt x="80" y="78"/>
                  <a:pt x="80" y="77"/>
                </a:cubicBezTo>
                <a:cubicBezTo>
                  <a:pt x="80" y="76"/>
                  <a:pt x="79" y="75"/>
                  <a:pt x="78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1" y="63"/>
                  <a:pt x="71" y="63"/>
                  <a:pt x="71" y="63"/>
                </a:cubicBezTo>
                <a:cubicBezTo>
                  <a:pt x="81" y="63"/>
                  <a:pt x="81" y="63"/>
                  <a:pt x="81" y="63"/>
                </a:cubicBezTo>
                <a:cubicBezTo>
                  <a:pt x="82" y="63"/>
                  <a:pt x="83" y="62"/>
                  <a:pt x="83" y="61"/>
                </a:cubicBezTo>
                <a:cubicBezTo>
                  <a:pt x="83" y="60"/>
                  <a:pt x="82" y="59"/>
                  <a:pt x="81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3" y="47"/>
                  <a:pt x="73" y="47"/>
                  <a:pt x="73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7"/>
                  <a:pt x="87" y="46"/>
                  <a:pt x="87" y="45"/>
                </a:cubicBezTo>
                <a:cubicBezTo>
                  <a:pt x="87" y="44"/>
                  <a:pt x="86" y="43"/>
                  <a:pt x="85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5" y="31"/>
                  <a:pt x="75" y="31"/>
                  <a:pt x="75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9" y="31"/>
                  <a:pt x="90" y="31"/>
                  <a:pt x="90" y="29"/>
                </a:cubicBezTo>
                <a:cubicBezTo>
                  <a:pt x="90" y="28"/>
                  <a:pt x="89" y="27"/>
                  <a:pt x="88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7" y="12"/>
                  <a:pt x="77" y="12"/>
                  <a:pt x="77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131" y="57"/>
                  <a:pt x="131" y="57"/>
                  <a:pt x="131" y="57"/>
                </a:cubicBezTo>
                <a:lnTo>
                  <a:pt x="131" y="1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14" name="组合 213"/>
          <p:cNvGrpSpPr/>
          <p:nvPr/>
        </p:nvGrpSpPr>
        <p:grpSpPr>
          <a:xfrm>
            <a:off x="4370534" y="4202271"/>
            <a:ext cx="312737" cy="288925"/>
            <a:chOff x="3760788" y="2041525"/>
            <a:chExt cx="312737" cy="288925"/>
          </a:xfrm>
          <a:solidFill>
            <a:schemeClr val="tx1"/>
          </a:solidFill>
        </p:grpSpPr>
        <p:sp>
          <p:nvSpPr>
            <p:cNvPr id="215" name="Freeform 54"/>
            <p:cNvSpPr>
              <a:spLocks noEditPoints="1" noChangeArrowheads="1"/>
            </p:cNvSpPr>
            <p:nvPr/>
          </p:nvSpPr>
          <p:spPr bwMode="auto">
            <a:xfrm>
              <a:off x="3841750" y="2041525"/>
              <a:ext cx="231775" cy="233363"/>
            </a:xfrm>
            <a:custGeom>
              <a:avLst/>
              <a:gdLst>
                <a:gd name="T0" fmla="*/ 2147483646 w 148"/>
                <a:gd name="T1" fmla="*/ 2147483646 h 149"/>
                <a:gd name="T2" fmla="*/ 2147483646 w 148"/>
                <a:gd name="T3" fmla="*/ 2147483646 h 149"/>
                <a:gd name="T4" fmla="*/ 2147483646 w 148"/>
                <a:gd name="T5" fmla="*/ 2147483646 h 149"/>
                <a:gd name="T6" fmla="*/ 2147483646 w 148"/>
                <a:gd name="T7" fmla="*/ 2147483646 h 149"/>
                <a:gd name="T8" fmla="*/ 2147483646 w 148"/>
                <a:gd name="T9" fmla="*/ 2147483646 h 149"/>
                <a:gd name="T10" fmla="*/ 2147483646 w 148"/>
                <a:gd name="T11" fmla="*/ 2147483646 h 149"/>
                <a:gd name="T12" fmla="*/ 2147483646 w 148"/>
                <a:gd name="T13" fmla="*/ 2147483646 h 149"/>
                <a:gd name="T14" fmla="*/ 2147483646 w 148"/>
                <a:gd name="T15" fmla="*/ 2147483646 h 149"/>
                <a:gd name="T16" fmla="*/ 2147483646 w 148"/>
                <a:gd name="T17" fmla="*/ 2147483646 h 149"/>
                <a:gd name="T18" fmla="*/ 2147483646 w 148"/>
                <a:gd name="T19" fmla="*/ 2147483646 h 149"/>
                <a:gd name="T20" fmla="*/ 2147483646 w 148"/>
                <a:gd name="T21" fmla="*/ 2147483646 h 149"/>
                <a:gd name="T22" fmla="*/ 2147483646 w 148"/>
                <a:gd name="T23" fmla="*/ 2147483646 h 149"/>
                <a:gd name="T24" fmla="*/ 2147483646 w 148"/>
                <a:gd name="T25" fmla="*/ 2147483646 h 149"/>
                <a:gd name="T26" fmla="*/ 2147483646 w 148"/>
                <a:gd name="T27" fmla="*/ 2147483646 h 149"/>
                <a:gd name="T28" fmla="*/ 2147483646 w 148"/>
                <a:gd name="T29" fmla="*/ 2147483646 h 149"/>
                <a:gd name="T30" fmla="*/ 2147483646 w 148"/>
                <a:gd name="T31" fmla="*/ 2147483646 h 149"/>
                <a:gd name="T32" fmla="*/ 2147483646 w 148"/>
                <a:gd name="T33" fmla="*/ 2147483646 h 149"/>
                <a:gd name="T34" fmla="*/ 2147483646 w 148"/>
                <a:gd name="T35" fmla="*/ 2147483646 h 149"/>
                <a:gd name="T36" fmla="*/ 2147483646 w 148"/>
                <a:gd name="T37" fmla="*/ 2147483646 h 149"/>
                <a:gd name="T38" fmla="*/ 2147483646 w 148"/>
                <a:gd name="T39" fmla="*/ 2147483646 h 149"/>
                <a:gd name="T40" fmla="*/ 2147483646 w 148"/>
                <a:gd name="T41" fmla="*/ 2147483646 h 149"/>
                <a:gd name="T42" fmla="*/ 2147483646 w 148"/>
                <a:gd name="T43" fmla="*/ 2147483646 h 149"/>
                <a:gd name="T44" fmla="*/ 2147483646 w 148"/>
                <a:gd name="T45" fmla="*/ 2147483646 h 149"/>
                <a:gd name="T46" fmla="*/ 2147483646 w 148"/>
                <a:gd name="T47" fmla="*/ 2147483646 h 149"/>
                <a:gd name="T48" fmla="*/ 2147483646 w 148"/>
                <a:gd name="T49" fmla="*/ 2147483646 h 149"/>
                <a:gd name="T50" fmla="*/ 2147483646 w 148"/>
                <a:gd name="T51" fmla="*/ 2147483646 h 149"/>
                <a:gd name="T52" fmla="*/ 2147483646 w 148"/>
                <a:gd name="T53" fmla="*/ 2147483646 h 149"/>
                <a:gd name="T54" fmla="*/ 2147483646 w 148"/>
                <a:gd name="T55" fmla="*/ 2147483646 h 149"/>
                <a:gd name="T56" fmla="*/ 2147483646 w 148"/>
                <a:gd name="T57" fmla="*/ 2147483646 h 1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8"/>
                <a:gd name="T88" fmla="*/ 0 h 149"/>
                <a:gd name="T89" fmla="*/ 148 w 148"/>
                <a:gd name="T90" fmla="*/ 149 h 1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8" h="149">
                  <a:moveTo>
                    <a:pt x="147" y="23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5" y="0"/>
                    <a:pt x="123" y="0"/>
                    <a:pt x="122" y="1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46"/>
                    <a:pt x="1" y="147"/>
                    <a:pt x="2" y="148"/>
                  </a:cubicBezTo>
                  <a:cubicBezTo>
                    <a:pt x="2" y="149"/>
                    <a:pt x="3" y="149"/>
                    <a:pt x="4" y="149"/>
                  </a:cubicBezTo>
                  <a:cubicBezTo>
                    <a:pt x="4" y="149"/>
                    <a:pt x="5" y="149"/>
                    <a:pt x="5" y="14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8" y="26"/>
                    <a:pt x="148" y="24"/>
                    <a:pt x="147" y="23"/>
                  </a:cubicBezTo>
                  <a:close/>
                  <a:moveTo>
                    <a:pt x="124" y="8"/>
                  </a:moveTo>
                  <a:cubicBezTo>
                    <a:pt x="134" y="18"/>
                    <a:pt x="134" y="18"/>
                    <a:pt x="134" y="18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37" y="94"/>
                    <a:pt x="37" y="94"/>
                    <a:pt x="37" y="94"/>
                  </a:cubicBezTo>
                  <a:lnTo>
                    <a:pt x="124" y="8"/>
                  </a:lnTo>
                  <a:close/>
                  <a:moveTo>
                    <a:pt x="48" y="118"/>
                  </a:moveTo>
                  <a:cubicBezTo>
                    <a:pt x="27" y="129"/>
                    <a:pt x="27" y="129"/>
                    <a:pt x="27" y="129"/>
                  </a:cubicBezTo>
                  <a:cubicBezTo>
                    <a:pt x="23" y="128"/>
                    <a:pt x="21" y="124"/>
                    <a:pt x="20" y="12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53" y="113"/>
                    <a:pt x="53" y="113"/>
                    <a:pt x="53" y="113"/>
                  </a:cubicBezTo>
                  <a:lnTo>
                    <a:pt x="48" y="118"/>
                  </a:lnTo>
                  <a:close/>
                  <a:moveTo>
                    <a:pt x="54" y="111"/>
                  </a:moveTo>
                  <a:cubicBezTo>
                    <a:pt x="49" y="105"/>
                    <a:pt x="49" y="105"/>
                    <a:pt x="49" y="105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41" y="25"/>
                    <a:pt x="141" y="25"/>
                    <a:pt x="141" y="25"/>
                  </a:cubicBezTo>
                  <a:lnTo>
                    <a:pt x="54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" name="Freeform 55"/>
            <p:cNvSpPr>
              <a:spLocks noChangeArrowheads="1"/>
            </p:cNvSpPr>
            <p:nvPr/>
          </p:nvSpPr>
          <p:spPr bwMode="auto">
            <a:xfrm>
              <a:off x="3803650" y="2266950"/>
              <a:ext cx="31750" cy="4763"/>
            </a:xfrm>
            <a:custGeom>
              <a:avLst/>
              <a:gdLst>
                <a:gd name="T0" fmla="*/ 2147483646 w 20"/>
                <a:gd name="T1" fmla="*/ 0 h 3"/>
                <a:gd name="T2" fmla="*/ 0 w 20"/>
                <a:gd name="T3" fmla="*/ 2147483646 h 3"/>
                <a:gd name="T4" fmla="*/ 2147483646 w 20"/>
                <a:gd name="T5" fmla="*/ 2147483646 h 3"/>
                <a:gd name="T6" fmla="*/ 2147483646 w 20"/>
                <a:gd name="T7" fmla="*/ 2147483646 h 3"/>
                <a:gd name="T8" fmla="*/ 2147483646 w 20"/>
                <a:gd name="T9" fmla="*/ 2147483646 h 3"/>
                <a:gd name="T10" fmla="*/ 2147483646 w 20"/>
                <a:gd name="T11" fmla="*/ 0 h 3"/>
                <a:gd name="T12" fmla="*/ 2147483646 w 20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3"/>
                <a:gd name="T23" fmla="*/ 20 w 20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" name="Freeform 56"/>
            <p:cNvSpPr>
              <a:spLocks noChangeArrowheads="1"/>
            </p:cNvSpPr>
            <p:nvPr/>
          </p:nvSpPr>
          <p:spPr bwMode="auto">
            <a:xfrm>
              <a:off x="3803650" y="2227263"/>
              <a:ext cx="44450" cy="4762"/>
            </a:xfrm>
            <a:custGeom>
              <a:avLst/>
              <a:gdLst>
                <a:gd name="T0" fmla="*/ 2147483646 w 28"/>
                <a:gd name="T1" fmla="*/ 2147483646 h 3"/>
                <a:gd name="T2" fmla="*/ 2147483646 w 28"/>
                <a:gd name="T3" fmla="*/ 0 h 3"/>
                <a:gd name="T4" fmla="*/ 2147483646 w 28"/>
                <a:gd name="T5" fmla="*/ 0 h 3"/>
                <a:gd name="T6" fmla="*/ 0 w 28"/>
                <a:gd name="T7" fmla="*/ 2147483646 h 3"/>
                <a:gd name="T8" fmla="*/ 2147483646 w 28"/>
                <a:gd name="T9" fmla="*/ 2147483646 h 3"/>
                <a:gd name="T10" fmla="*/ 2147483646 w 28"/>
                <a:gd name="T11" fmla="*/ 2147483646 h 3"/>
                <a:gd name="T12" fmla="*/ 2147483646 w 28"/>
                <a:gd name="T13" fmla="*/ 214748364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"/>
                <a:gd name="T23" fmla="*/ 28 w 2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">
                  <a:moveTo>
                    <a:pt x="28" y="2"/>
                  </a:moveTo>
                  <a:cubicBezTo>
                    <a:pt x="28" y="1"/>
                    <a:pt x="27" y="0"/>
                    <a:pt x="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" name="Freeform 57"/>
            <p:cNvSpPr>
              <a:spLocks noChangeArrowheads="1"/>
            </p:cNvSpPr>
            <p:nvPr/>
          </p:nvSpPr>
          <p:spPr bwMode="auto">
            <a:xfrm>
              <a:off x="3803650" y="2189163"/>
              <a:ext cx="63500" cy="4762"/>
            </a:xfrm>
            <a:custGeom>
              <a:avLst/>
              <a:gdLst>
                <a:gd name="T0" fmla="*/ 2147483646 w 40"/>
                <a:gd name="T1" fmla="*/ 2147483646 h 3"/>
                <a:gd name="T2" fmla="*/ 2147483646 w 40"/>
                <a:gd name="T3" fmla="*/ 0 h 3"/>
                <a:gd name="T4" fmla="*/ 2147483646 w 40"/>
                <a:gd name="T5" fmla="*/ 0 h 3"/>
                <a:gd name="T6" fmla="*/ 0 w 40"/>
                <a:gd name="T7" fmla="*/ 2147483646 h 3"/>
                <a:gd name="T8" fmla="*/ 2147483646 w 40"/>
                <a:gd name="T9" fmla="*/ 2147483646 h 3"/>
                <a:gd name="T10" fmla="*/ 2147483646 w 40"/>
                <a:gd name="T11" fmla="*/ 2147483646 h 3"/>
                <a:gd name="T12" fmla="*/ 2147483646 w 40"/>
                <a:gd name="T13" fmla="*/ 214748364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3"/>
                <a:gd name="T23" fmla="*/ 40 w 40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3">
                  <a:moveTo>
                    <a:pt x="40" y="2"/>
                  </a:move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" name="Freeform 58"/>
            <p:cNvSpPr>
              <a:spLocks noChangeArrowheads="1"/>
            </p:cNvSpPr>
            <p:nvPr/>
          </p:nvSpPr>
          <p:spPr bwMode="auto">
            <a:xfrm>
              <a:off x="3760788" y="2092325"/>
              <a:ext cx="180975" cy="238125"/>
            </a:xfrm>
            <a:custGeom>
              <a:avLst/>
              <a:gdLst>
                <a:gd name="T0" fmla="*/ 2147483646 w 116"/>
                <a:gd name="T1" fmla="*/ 2147483646 h 151"/>
                <a:gd name="T2" fmla="*/ 2147483646 w 116"/>
                <a:gd name="T3" fmla="*/ 2147483646 h 151"/>
                <a:gd name="T4" fmla="*/ 2147483646 w 116"/>
                <a:gd name="T5" fmla="*/ 2147483646 h 151"/>
                <a:gd name="T6" fmla="*/ 2147483646 w 116"/>
                <a:gd name="T7" fmla="*/ 2147483646 h 151"/>
                <a:gd name="T8" fmla="*/ 2147483646 w 116"/>
                <a:gd name="T9" fmla="*/ 2147483646 h 151"/>
                <a:gd name="T10" fmla="*/ 2147483646 w 116"/>
                <a:gd name="T11" fmla="*/ 2147483646 h 151"/>
                <a:gd name="T12" fmla="*/ 2147483646 w 116"/>
                <a:gd name="T13" fmla="*/ 2147483646 h 151"/>
                <a:gd name="T14" fmla="*/ 2147483646 w 116"/>
                <a:gd name="T15" fmla="*/ 2147483646 h 151"/>
                <a:gd name="T16" fmla="*/ 2147483646 w 116"/>
                <a:gd name="T17" fmla="*/ 2147483646 h 151"/>
                <a:gd name="T18" fmla="*/ 2147483646 w 116"/>
                <a:gd name="T19" fmla="*/ 2147483646 h 151"/>
                <a:gd name="T20" fmla="*/ 2147483646 w 116"/>
                <a:gd name="T21" fmla="*/ 2147483646 h 151"/>
                <a:gd name="T22" fmla="*/ 2147483646 w 116"/>
                <a:gd name="T23" fmla="*/ 2147483646 h 151"/>
                <a:gd name="T24" fmla="*/ 2147483646 w 116"/>
                <a:gd name="T25" fmla="*/ 2147483646 h 151"/>
                <a:gd name="T26" fmla="*/ 2147483646 w 116"/>
                <a:gd name="T27" fmla="*/ 2147483646 h 151"/>
                <a:gd name="T28" fmla="*/ 2147483646 w 116"/>
                <a:gd name="T29" fmla="*/ 2147483646 h 151"/>
                <a:gd name="T30" fmla="*/ 2147483646 w 116"/>
                <a:gd name="T31" fmla="*/ 2147483646 h 151"/>
                <a:gd name="T32" fmla="*/ 2147483646 w 116"/>
                <a:gd name="T33" fmla="*/ 0 h 151"/>
                <a:gd name="T34" fmla="*/ 2147483646 w 116"/>
                <a:gd name="T35" fmla="*/ 0 h 151"/>
                <a:gd name="T36" fmla="*/ 0 w 116"/>
                <a:gd name="T37" fmla="*/ 2147483646 h 151"/>
                <a:gd name="T38" fmla="*/ 0 w 116"/>
                <a:gd name="T39" fmla="*/ 2147483646 h 151"/>
                <a:gd name="T40" fmla="*/ 2147483646 w 116"/>
                <a:gd name="T41" fmla="*/ 2147483646 h 151"/>
                <a:gd name="T42" fmla="*/ 2147483646 w 116"/>
                <a:gd name="T43" fmla="*/ 2147483646 h 151"/>
                <a:gd name="T44" fmla="*/ 2147483646 w 116"/>
                <a:gd name="T45" fmla="*/ 2147483646 h 151"/>
                <a:gd name="T46" fmla="*/ 2147483646 w 116"/>
                <a:gd name="T47" fmla="*/ 2147483646 h 151"/>
                <a:gd name="T48" fmla="*/ 2147483646 w 116"/>
                <a:gd name="T49" fmla="*/ 2147483646 h 151"/>
                <a:gd name="T50" fmla="*/ 2147483646 w 116"/>
                <a:gd name="T51" fmla="*/ 2147483646 h 15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51"/>
                <a:gd name="T80" fmla="*/ 116 w 116"/>
                <a:gd name="T81" fmla="*/ 151 h 15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51">
                  <a:moveTo>
                    <a:pt x="106" y="136"/>
                  </a:moveTo>
                  <a:cubicBezTo>
                    <a:pt x="106" y="139"/>
                    <a:pt x="104" y="141"/>
                    <a:pt x="101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3" y="141"/>
                    <a:pt x="10" y="139"/>
                    <a:pt x="10" y="13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2"/>
                    <a:pt x="13" y="10"/>
                    <a:pt x="15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5"/>
                    <a:pt x="74" y="46"/>
                    <a:pt x="75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7" y="151"/>
                    <a:pt x="15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9" y="151"/>
                    <a:pt x="116" y="144"/>
                    <a:pt x="116" y="136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06" y="99"/>
                    <a:pt x="106" y="99"/>
                    <a:pt x="106" y="99"/>
                  </a:cubicBezTo>
                  <a:lnTo>
                    <a:pt x="106" y="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5495278" y="4200683"/>
            <a:ext cx="298450" cy="292100"/>
            <a:chOff x="635000" y="2044700"/>
            <a:chExt cx="298450" cy="292100"/>
          </a:xfrm>
          <a:solidFill>
            <a:schemeClr val="tx1"/>
          </a:solidFill>
        </p:grpSpPr>
        <p:sp>
          <p:nvSpPr>
            <p:cNvPr id="221" name="Freeform 67"/>
            <p:cNvSpPr>
              <a:spLocks noChangeArrowheads="1"/>
            </p:cNvSpPr>
            <p:nvPr/>
          </p:nvSpPr>
          <p:spPr bwMode="auto">
            <a:xfrm>
              <a:off x="877888" y="2209800"/>
              <a:ext cx="22225" cy="19050"/>
            </a:xfrm>
            <a:custGeom>
              <a:avLst/>
              <a:gdLst>
                <a:gd name="T0" fmla="*/ 2147483646 w 14"/>
                <a:gd name="T1" fmla="*/ 2147483646 h 12"/>
                <a:gd name="T2" fmla="*/ 2147483646 w 14"/>
                <a:gd name="T3" fmla="*/ 2147483646 h 12"/>
                <a:gd name="T4" fmla="*/ 2147483646 w 14"/>
                <a:gd name="T5" fmla="*/ 0 h 12"/>
                <a:gd name="T6" fmla="*/ 0 w 14"/>
                <a:gd name="T7" fmla="*/ 0 h 12"/>
                <a:gd name="T8" fmla="*/ 0 w 14"/>
                <a:gd name="T9" fmla="*/ 2147483646 h 12"/>
                <a:gd name="T10" fmla="*/ 2147483646 w 14"/>
                <a:gd name="T11" fmla="*/ 2147483646 h 12"/>
                <a:gd name="T12" fmla="*/ 2147483646 w 14"/>
                <a:gd name="T13" fmla="*/ 2147483646 h 12"/>
                <a:gd name="T14" fmla="*/ 2147483646 w 14"/>
                <a:gd name="T15" fmla="*/ 2147483646 h 12"/>
                <a:gd name="T16" fmla="*/ 2147483646 w 14"/>
                <a:gd name="T17" fmla="*/ 2147483646 h 12"/>
                <a:gd name="T18" fmla="*/ 2147483646 w 14"/>
                <a:gd name="T19" fmla="*/ 2147483646 h 12"/>
                <a:gd name="T20" fmla="*/ 2147483646 w 14"/>
                <a:gd name="T21" fmla="*/ 2147483646 h 12"/>
                <a:gd name="T22" fmla="*/ 2147483646 w 14"/>
                <a:gd name="T23" fmla="*/ 2147483646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12"/>
                <a:gd name="T38" fmla="*/ 14 w 14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12">
                  <a:moveTo>
                    <a:pt x="11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" name="Freeform 68"/>
            <p:cNvSpPr>
              <a:spLocks noEditPoints="1" noChangeArrowheads="1"/>
            </p:cNvSpPr>
            <p:nvPr/>
          </p:nvSpPr>
          <p:spPr bwMode="auto">
            <a:xfrm>
              <a:off x="758825" y="2173288"/>
              <a:ext cx="174625" cy="112712"/>
            </a:xfrm>
            <a:custGeom>
              <a:avLst/>
              <a:gdLst>
                <a:gd name="T0" fmla="*/ 2147483646 w 112"/>
                <a:gd name="T1" fmla="*/ 0 h 72"/>
                <a:gd name="T2" fmla="*/ 2147483646 w 112"/>
                <a:gd name="T3" fmla="*/ 0 h 72"/>
                <a:gd name="T4" fmla="*/ 0 w 112"/>
                <a:gd name="T5" fmla="*/ 2147483646 h 72"/>
                <a:gd name="T6" fmla="*/ 0 w 112"/>
                <a:gd name="T7" fmla="*/ 2147483646 h 72"/>
                <a:gd name="T8" fmla="*/ 2147483646 w 112"/>
                <a:gd name="T9" fmla="*/ 2147483646 h 72"/>
                <a:gd name="T10" fmla="*/ 2147483646 w 112"/>
                <a:gd name="T11" fmla="*/ 2147483646 h 72"/>
                <a:gd name="T12" fmla="*/ 2147483646 w 112"/>
                <a:gd name="T13" fmla="*/ 2147483646 h 72"/>
                <a:gd name="T14" fmla="*/ 2147483646 w 112"/>
                <a:gd name="T15" fmla="*/ 2147483646 h 72"/>
                <a:gd name="T16" fmla="*/ 2147483646 w 112"/>
                <a:gd name="T17" fmla="*/ 0 h 72"/>
                <a:gd name="T18" fmla="*/ 2147483646 w 112"/>
                <a:gd name="T19" fmla="*/ 2147483646 h 72"/>
                <a:gd name="T20" fmla="*/ 2147483646 w 112"/>
                <a:gd name="T21" fmla="*/ 2147483646 h 72"/>
                <a:gd name="T22" fmla="*/ 2147483646 w 112"/>
                <a:gd name="T23" fmla="*/ 2147483646 h 72"/>
                <a:gd name="T24" fmla="*/ 2147483646 w 112"/>
                <a:gd name="T25" fmla="*/ 2147483646 h 72"/>
                <a:gd name="T26" fmla="*/ 2147483646 w 112"/>
                <a:gd name="T27" fmla="*/ 2147483646 h 72"/>
                <a:gd name="T28" fmla="*/ 2147483646 w 112"/>
                <a:gd name="T29" fmla="*/ 2147483646 h 72"/>
                <a:gd name="T30" fmla="*/ 2147483646 w 112"/>
                <a:gd name="T31" fmla="*/ 2147483646 h 72"/>
                <a:gd name="T32" fmla="*/ 2147483646 w 112"/>
                <a:gd name="T33" fmla="*/ 2147483646 h 72"/>
                <a:gd name="T34" fmla="*/ 2147483646 w 112"/>
                <a:gd name="T35" fmla="*/ 2147483646 h 72"/>
                <a:gd name="T36" fmla="*/ 2147483646 w 112"/>
                <a:gd name="T37" fmla="*/ 2147483646 h 72"/>
                <a:gd name="T38" fmla="*/ 2147483646 w 112"/>
                <a:gd name="T39" fmla="*/ 2147483646 h 72"/>
                <a:gd name="T40" fmla="*/ 2147483646 w 112"/>
                <a:gd name="T41" fmla="*/ 2147483646 h 72"/>
                <a:gd name="T42" fmla="*/ 2147483646 w 112"/>
                <a:gd name="T43" fmla="*/ 2147483646 h 72"/>
                <a:gd name="T44" fmla="*/ 2147483646 w 112"/>
                <a:gd name="T45" fmla="*/ 2147483646 h 72"/>
                <a:gd name="T46" fmla="*/ 2147483646 w 112"/>
                <a:gd name="T47" fmla="*/ 2147483646 h 72"/>
                <a:gd name="T48" fmla="*/ 2147483646 w 112"/>
                <a:gd name="T49" fmla="*/ 2147483646 h 72"/>
                <a:gd name="T50" fmla="*/ 2147483646 w 112"/>
                <a:gd name="T51" fmla="*/ 2147483646 h 72"/>
                <a:gd name="T52" fmla="*/ 2147483646 w 112"/>
                <a:gd name="T53" fmla="*/ 2147483646 h 72"/>
                <a:gd name="T54" fmla="*/ 2147483646 w 112"/>
                <a:gd name="T55" fmla="*/ 2147483646 h 72"/>
                <a:gd name="T56" fmla="*/ 2147483646 w 112"/>
                <a:gd name="T57" fmla="*/ 2147483646 h 72"/>
                <a:gd name="T58" fmla="*/ 2147483646 w 112"/>
                <a:gd name="T59" fmla="*/ 2147483646 h 72"/>
                <a:gd name="T60" fmla="*/ 2147483646 w 112"/>
                <a:gd name="T61" fmla="*/ 2147483646 h 72"/>
                <a:gd name="T62" fmla="*/ 2147483646 w 112"/>
                <a:gd name="T63" fmla="*/ 2147483646 h 72"/>
                <a:gd name="T64" fmla="*/ 2147483646 w 112"/>
                <a:gd name="T65" fmla="*/ 2147483646 h 72"/>
                <a:gd name="T66" fmla="*/ 2147483646 w 112"/>
                <a:gd name="T67" fmla="*/ 2147483646 h 72"/>
                <a:gd name="T68" fmla="*/ 2147483646 w 112"/>
                <a:gd name="T69" fmla="*/ 2147483646 h 72"/>
                <a:gd name="T70" fmla="*/ 2147483646 w 112"/>
                <a:gd name="T71" fmla="*/ 2147483646 h 72"/>
                <a:gd name="T72" fmla="*/ 2147483646 w 112"/>
                <a:gd name="T73" fmla="*/ 2147483646 h 72"/>
                <a:gd name="T74" fmla="*/ 2147483646 w 112"/>
                <a:gd name="T75" fmla="*/ 2147483646 h 72"/>
                <a:gd name="T76" fmla="*/ 2147483646 w 112"/>
                <a:gd name="T77" fmla="*/ 2147483646 h 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2"/>
                <a:gd name="T118" fmla="*/ 0 h 72"/>
                <a:gd name="T119" fmla="*/ 112 w 112"/>
                <a:gd name="T120" fmla="*/ 72 h 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2" h="72">
                  <a:moveTo>
                    <a:pt x="10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9"/>
                    <a:pt x="4" y="72"/>
                    <a:pt x="9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8" y="72"/>
                    <a:pt x="112" y="69"/>
                    <a:pt x="112" y="64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4"/>
                    <a:pt x="108" y="0"/>
                    <a:pt x="104" y="0"/>
                  </a:cubicBezTo>
                  <a:close/>
                  <a:moveTo>
                    <a:pt x="47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47" y="49"/>
                    <a:pt x="47" y="49"/>
                    <a:pt x="47" y="49"/>
                  </a:cubicBezTo>
                  <a:lnTo>
                    <a:pt x="47" y="56"/>
                  </a:lnTo>
                  <a:close/>
                  <a:moveTo>
                    <a:pt x="60" y="56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60" y="18"/>
                    <a:pt x="60" y="18"/>
                    <a:pt x="60" y="18"/>
                  </a:cubicBezTo>
                  <a:lnTo>
                    <a:pt x="60" y="56"/>
                  </a:lnTo>
                  <a:close/>
                  <a:moveTo>
                    <a:pt x="97" y="34"/>
                  </a:moveTo>
                  <a:cubicBezTo>
                    <a:pt x="96" y="36"/>
                    <a:pt x="96" y="37"/>
                    <a:pt x="95" y="38"/>
                  </a:cubicBezTo>
                  <a:cubicBezTo>
                    <a:pt x="94" y="39"/>
                    <a:pt x="92" y="40"/>
                    <a:pt x="91" y="41"/>
                  </a:cubicBezTo>
                  <a:cubicBezTo>
                    <a:pt x="89" y="42"/>
                    <a:pt x="87" y="42"/>
                    <a:pt x="85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7" y="18"/>
                    <a:pt x="89" y="18"/>
                    <a:pt x="91" y="19"/>
                  </a:cubicBezTo>
                  <a:cubicBezTo>
                    <a:pt x="92" y="20"/>
                    <a:pt x="94" y="20"/>
                    <a:pt x="95" y="22"/>
                  </a:cubicBezTo>
                  <a:cubicBezTo>
                    <a:pt x="96" y="23"/>
                    <a:pt x="96" y="24"/>
                    <a:pt x="97" y="26"/>
                  </a:cubicBezTo>
                  <a:cubicBezTo>
                    <a:pt x="97" y="27"/>
                    <a:pt x="98" y="28"/>
                    <a:pt x="98" y="30"/>
                  </a:cubicBezTo>
                  <a:cubicBezTo>
                    <a:pt x="98" y="32"/>
                    <a:pt x="97" y="33"/>
                    <a:pt x="9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" name="Freeform 69"/>
            <p:cNvSpPr>
              <a:spLocks noEditPoints="1" noChangeArrowheads="1"/>
            </p:cNvSpPr>
            <p:nvPr/>
          </p:nvSpPr>
          <p:spPr bwMode="auto">
            <a:xfrm>
              <a:off x="635000" y="2044700"/>
              <a:ext cx="223838" cy="292100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2147483646 h 186"/>
                <a:gd name="T6" fmla="*/ 2147483646 w 143"/>
                <a:gd name="T7" fmla="*/ 2147483646 h 186"/>
                <a:gd name="T8" fmla="*/ 2147483646 w 143"/>
                <a:gd name="T9" fmla="*/ 2147483646 h 186"/>
                <a:gd name="T10" fmla="*/ 2147483646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2147483646 h 186"/>
                <a:gd name="T34" fmla="*/ 2147483646 w 143"/>
                <a:gd name="T35" fmla="*/ 2147483646 h 186"/>
                <a:gd name="T36" fmla="*/ 2147483646 w 143"/>
                <a:gd name="T37" fmla="*/ 2147483646 h 186"/>
                <a:gd name="T38" fmla="*/ 2147483646 w 143"/>
                <a:gd name="T39" fmla="*/ 2147483646 h 186"/>
                <a:gd name="T40" fmla="*/ 2147483646 w 143"/>
                <a:gd name="T41" fmla="*/ 2147483646 h 186"/>
                <a:gd name="T42" fmla="*/ 2147483646 w 143"/>
                <a:gd name="T43" fmla="*/ 2147483646 h 186"/>
                <a:gd name="T44" fmla="*/ 2147483646 w 143"/>
                <a:gd name="T45" fmla="*/ 2147483646 h 186"/>
                <a:gd name="T46" fmla="*/ 2147483646 w 143"/>
                <a:gd name="T47" fmla="*/ 2147483646 h 186"/>
                <a:gd name="T48" fmla="*/ 2147483646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2147483646 w 143"/>
                <a:gd name="T55" fmla="*/ 2147483646 h 186"/>
                <a:gd name="T56" fmla="*/ 2147483646 w 143"/>
                <a:gd name="T57" fmla="*/ 2147483646 h 186"/>
                <a:gd name="T58" fmla="*/ 2147483646 w 143"/>
                <a:gd name="T59" fmla="*/ 0 h 186"/>
                <a:gd name="T60" fmla="*/ 0 w 143"/>
                <a:gd name="T61" fmla="*/ 2147483646 h 186"/>
                <a:gd name="T62" fmla="*/ 2147483646 w 143"/>
                <a:gd name="T63" fmla="*/ 2147483646 h 186"/>
                <a:gd name="T64" fmla="*/ 2147483646 w 143"/>
                <a:gd name="T65" fmla="*/ 2147483646 h 186"/>
                <a:gd name="T66" fmla="*/ 2147483646 w 143"/>
                <a:gd name="T67" fmla="*/ 2147483646 h 186"/>
                <a:gd name="T68" fmla="*/ 2147483646 w 143"/>
                <a:gd name="T69" fmla="*/ 2147483646 h 186"/>
                <a:gd name="T70" fmla="*/ 2147483646 w 143"/>
                <a:gd name="T71" fmla="*/ 2147483646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3"/>
                <a:gd name="T109" fmla="*/ 0 h 186"/>
                <a:gd name="T110" fmla="*/ 143 w 143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3" h="186">
                  <a:moveTo>
                    <a:pt x="131" y="167"/>
                  </a:moveTo>
                  <a:cubicBezTo>
                    <a:pt x="131" y="171"/>
                    <a:pt x="128" y="174"/>
                    <a:pt x="124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5" y="28"/>
                    <a:pt x="25" y="29"/>
                  </a:cubicBezTo>
                  <a:cubicBezTo>
                    <a:pt x="25" y="31"/>
                    <a:pt x="26" y="31"/>
                    <a:pt x="27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6"/>
                    <a:pt x="30" y="47"/>
                    <a:pt x="31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2" y="60"/>
                    <a:pt x="32" y="61"/>
                  </a:cubicBezTo>
                  <a:cubicBezTo>
                    <a:pt x="32" y="62"/>
                    <a:pt x="33" y="63"/>
                    <a:pt x="3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5"/>
                    <a:pt x="36" y="76"/>
                    <a:pt x="36" y="77"/>
                  </a:cubicBezTo>
                  <a:cubicBezTo>
                    <a:pt x="36" y="78"/>
                    <a:pt x="36" y="79"/>
                    <a:pt x="38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79"/>
                    <a:pt x="63" y="78"/>
                    <a:pt x="63" y="77"/>
                  </a:cubicBezTo>
                  <a:cubicBezTo>
                    <a:pt x="63" y="76"/>
                    <a:pt x="62" y="75"/>
                    <a:pt x="61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5" y="63"/>
                    <a:pt x="66" y="62"/>
                    <a:pt x="66" y="61"/>
                  </a:cubicBezTo>
                  <a:cubicBezTo>
                    <a:pt x="66" y="60"/>
                    <a:pt x="65" y="59"/>
                    <a:pt x="6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9" y="47"/>
                    <a:pt x="70" y="46"/>
                    <a:pt x="70" y="45"/>
                  </a:cubicBezTo>
                  <a:cubicBezTo>
                    <a:pt x="70" y="44"/>
                    <a:pt x="69" y="43"/>
                    <a:pt x="68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2" y="31"/>
                    <a:pt x="73" y="31"/>
                    <a:pt x="73" y="29"/>
                  </a:cubicBezTo>
                  <a:cubicBezTo>
                    <a:pt x="73" y="28"/>
                    <a:pt x="72" y="27"/>
                    <a:pt x="71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5"/>
                    <a:pt x="89" y="56"/>
                    <a:pt x="91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3" y="0"/>
                    <a:pt x="9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8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3" y="177"/>
                    <a:pt x="143" y="167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31" y="158"/>
                    <a:pt x="131" y="158"/>
                    <a:pt x="131" y="158"/>
                  </a:cubicBezTo>
                  <a:lnTo>
                    <a:pt x="131" y="167"/>
                  </a:lnTo>
                  <a:close/>
                  <a:moveTo>
                    <a:pt x="93" y="17"/>
                  </a:moveTo>
                  <a:cubicBezTo>
                    <a:pt x="125" y="51"/>
                    <a:pt x="125" y="51"/>
                    <a:pt x="125" y="51"/>
                  </a:cubicBezTo>
                  <a:cubicBezTo>
                    <a:pt x="93" y="51"/>
                    <a:pt x="93" y="51"/>
                    <a:pt x="93" y="51"/>
                  </a:cubicBezTo>
                  <a:lnTo>
                    <a:pt x="9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605734" y="4200683"/>
            <a:ext cx="312737" cy="292100"/>
            <a:chOff x="1252538" y="2044700"/>
            <a:chExt cx="312737" cy="292100"/>
          </a:xfrm>
          <a:solidFill>
            <a:schemeClr val="tx1"/>
          </a:solidFill>
        </p:grpSpPr>
        <p:sp>
          <p:nvSpPr>
            <p:cNvPr id="225" name="Freeform 76"/>
            <p:cNvSpPr>
              <a:spLocks noEditPoints="1" noChangeArrowheads="1"/>
            </p:cNvSpPr>
            <p:nvPr/>
          </p:nvSpPr>
          <p:spPr bwMode="auto">
            <a:xfrm>
              <a:off x="1343025" y="2044700"/>
              <a:ext cx="222250" cy="292100"/>
            </a:xfrm>
            <a:custGeom>
              <a:avLst/>
              <a:gdLst>
                <a:gd name="T0" fmla="*/ 2147483646 w 142"/>
                <a:gd name="T1" fmla="*/ 2147483646 h 186"/>
                <a:gd name="T2" fmla="*/ 2147483646 w 142"/>
                <a:gd name="T3" fmla="*/ 2147483646 h 186"/>
                <a:gd name="T4" fmla="*/ 2147483646 w 142"/>
                <a:gd name="T5" fmla="*/ 0 h 186"/>
                <a:gd name="T6" fmla="*/ 2147483646 w 142"/>
                <a:gd name="T7" fmla="*/ 0 h 186"/>
                <a:gd name="T8" fmla="*/ 0 w 142"/>
                <a:gd name="T9" fmla="*/ 2147483646 h 186"/>
                <a:gd name="T10" fmla="*/ 0 w 142"/>
                <a:gd name="T11" fmla="*/ 2147483646 h 186"/>
                <a:gd name="T12" fmla="*/ 2147483646 w 142"/>
                <a:gd name="T13" fmla="*/ 2147483646 h 186"/>
                <a:gd name="T14" fmla="*/ 2147483646 w 142"/>
                <a:gd name="T15" fmla="*/ 2147483646 h 186"/>
                <a:gd name="T16" fmla="*/ 2147483646 w 142"/>
                <a:gd name="T17" fmla="*/ 2147483646 h 186"/>
                <a:gd name="T18" fmla="*/ 2147483646 w 142"/>
                <a:gd name="T19" fmla="*/ 2147483646 h 186"/>
                <a:gd name="T20" fmla="*/ 2147483646 w 142"/>
                <a:gd name="T21" fmla="*/ 2147483646 h 186"/>
                <a:gd name="T22" fmla="*/ 2147483646 w 142"/>
                <a:gd name="T23" fmla="*/ 2147483646 h 186"/>
                <a:gd name="T24" fmla="*/ 2147483646 w 142"/>
                <a:gd name="T25" fmla="*/ 2147483646 h 186"/>
                <a:gd name="T26" fmla="*/ 2147483646 w 142"/>
                <a:gd name="T27" fmla="*/ 2147483646 h 186"/>
                <a:gd name="T28" fmla="*/ 2147483646 w 142"/>
                <a:gd name="T29" fmla="*/ 2147483646 h 186"/>
                <a:gd name="T30" fmla="*/ 2147483646 w 142"/>
                <a:gd name="T31" fmla="*/ 2147483646 h 186"/>
                <a:gd name="T32" fmla="*/ 2147483646 w 142"/>
                <a:gd name="T33" fmla="*/ 2147483646 h 186"/>
                <a:gd name="T34" fmla="*/ 2147483646 w 142"/>
                <a:gd name="T35" fmla="*/ 2147483646 h 186"/>
                <a:gd name="T36" fmla="*/ 2147483646 w 142"/>
                <a:gd name="T37" fmla="*/ 2147483646 h 186"/>
                <a:gd name="T38" fmla="*/ 0 w 142"/>
                <a:gd name="T39" fmla="*/ 2147483646 h 186"/>
                <a:gd name="T40" fmla="*/ 0 w 142"/>
                <a:gd name="T41" fmla="*/ 2147483646 h 186"/>
                <a:gd name="T42" fmla="*/ 2147483646 w 142"/>
                <a:gd name="T43" fmla="*/ 2147483646 h 186"/>
                <a:gd name="T44" fmla="*/ 2147483646 w 142"/>
                <a:gd name="T45" fmla="*/ 2147483646 h 186"/>
                <a:gd name="T46" fmla="*/ 2147483646 w 142"/>
                <a:gd name="T47" fmla="*/ 2147483646 h 186"/>
                <a:gd name="T48" fmla="*/ 2147483646 w 142"/>
                <a:gd name="T49" fmla="*/ 2147483646 h 186"/>
                <a:gd name="T50" fmla="*/ 2147483646 w 142"/>
                <a:gd name="T51" fmla="*/ 2147483646 h 186"/>
                <a:gd name="T52" fmla="*/ 2147483646 w 142"/>
                <a:gd name="T53" fmla="*/ 2147483646 h 186"/>
                <a:gd name="T54" fmla="*/ 2147483646 w 142"/>
                <a:gd name="T55" fmla="*/ 2147483646 h 186"/>
                <a:gd name="T56" fmla="*/ 2147483646 w 142"/>
                <a:gd name="T57" fmla="*/ 2147483646 h 186"/>
                <a:gd name="T58" fmla="*/ 2147483646 w 142"/>
                <a:gd name="T59" fmla="*/ 2147483646 h 1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2"/>
                <a:gd name="T91" fmla="*/ 0 h 186"/>
                <a:gd name="T92" fmla="*/ 142 w 142"/>
                <a:gd name="T93" fmla="*/ 186 h 18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2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3" y="0"/>
                    <a:pt x="9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90" y="56"/>
                    <a:pt x="91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30" y="171"/>
                    <a:pt x="127" y="174"/>
                    <a:pt x="124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7" y="139"/>
                    <a:pt x="3" y="143"/>
                    <a:pt x="0" y="145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8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2" y="177"/>
                    <a:pt x="142" y="16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2" y="53"/>
                    <a:pt x="142" y="51"/>
                    <a:pt x="141" y="50"/>
                  </a:cubicBezTo>
                  <a:close/>
                  <a:moveTo>
                    <a:pt x="94" y="51"/>
                  </a:moveTo>
                  <a:cubicBezTo>
                    <a:pt x="94" y="18"/>
                    <a:pt x="94" y="18"/>
                    <a:pt x="94" y="18"/>
                  </a:cubicBezTo>
                  <a:cubicBezTo>
                    <a:pt x="125" y="51"/>
                    <a:pt x="125" y="51"/>
                    <a:pt x="125" y="51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" name="Freeform 77"/>
            <p:cNvSpPr>
              <a:spLocks noEditPoints="1" noChangeArrowheads="1"/>
            </p:cNvSpPr>
            <p:nvPr/>
          </p:nvSpPr>
          <p:spPr bwMode="auto">
            <a:xfrm>
              <a:off x="1252538" y="2116138"/>
              <a:ext cx="158750" cy="160337"/>
            </a:xfrm>
            <a:custGeom>
              <a:avLst/>
              <a:gdLst>
                <a:gd name="T0" fmla="*/ 2147483646 w 102"/>
                <a:gd name="T1" fmla="*/ 2147483646 h 102"/>
                <a:gd name="T2" fmla="*/ 2147483646 w 102"/>
                <a:gd name="T3" fmla="*/ 2147483646 h 102"/>
                <a:gd name="T4" fmla="*/ 2147483646 w 102"/>
                <a:gd name="T5" fmla="*/ 2147483646 h 102"/>
                <a:gd name="T6" fmla="*/ 2147483646 w 102"/>
                <a:gd name="T7" fmla="*/ 2147483646 h 102"/>
                <a:gd name="T8" fmla="*/ 2147483646 w 102"/>
                <a:gd name="T9" fmla="*/ 0 h 102"/>
                <a:gd name="T10" fmla="*/ 2147483646 w 102"/>
                <a:gd name="T11" fmla="*/ 2147483646 h 102"/>
                <a:gd name="T12" fmla="*/ 2147483646 w 102"/>
                <a:gd name="T13" fmla="*/ 2147483646 h 102"/>
                <a:gd name="T14" fmla="*/ 2147483646 w 102"/>
                <a:gd name="T15" fmla="*/ 2147483646 h 102"/>
                <a:gd name="T16" fmla="*/ 2147483646 w 102"/>
                <a:gd name="T17" fmla="*/ 2147483646 h 102"/>
                <a:gd name="T18" fmla="*/ 2147483646 w 102"/>
                <a:gd name="T19" fmla="*/ 2147483646 h 102"/>
                <a:gd name="T20" fmla="*/ 2147483646 w 102"/>
                <a:gd name="T21" fmla="*/ 2147483646 h 102"/>
                <a:gd name="T22" fmla="*/ 2147483646 w 102"/>
                <a:gd name="T23" fmla="*/ 2147483646 h 102"/>
                <a:gd name="T24" fmla="*/ 2147483646 w 102"/>
                <a:gd name="T25" fmla="*/ 2147483646 h 102"/>
                <a:gd name="T26" fmla="*/ 2147483646 w 102"/>
                <a:gd name="T27" fmla="*/ 2147483646 h 102"/>
                <a:gd name="T28" fmla="*/ 2147483646 w 102"/>
                <a:gd name="T29" fmla="*/ 2147483646 h 102"/>
                <a:gd name="T30" fmla="*/ 2147483646 w 102"/>
                <a:gd name="T31" fmla="*/ 2147483646 h 102"/>
                <a:gd name="T32" fmla="*/ 2147483646 w 102"/>
                <a:gd name="T33" fmla="*/ 2147483646 h 102"/>
                <a:gd name="T34" fmla="*/ 2147483646 w 102"/>
                <a:gd name="T35" fmla="*/ 2147483646 h 102"/>
                <a:gd name="T36" fmla="*/ 2147483646 w 102"/>
                <a:gd name="T37" fmla="*/ 2147483646 h 102"/>
                <a:gd name="T38" fmla="*/ 2147483646 w 102"/>
                <a:gd name="T39" fmla="*/ 2147483646 h 102"/>
                <a:gd name="T40" fmla="*/ 2147483646 w 102"/>
                <a:gd name="T41" fmla="*/ 2147483646 h 102"/>
                <a:gd name="T42" fmla="*/ 2147483646 w 102"/>
                <a:gd name="T43" fmla="*/ 2147483646 h 102"/>
                <a:gd name="T44" fmla="*/ 2147483646 w 102"/>
                <a:gd name="T45" fmla="*/ 2147483646 h 102"/>
                <a:gd name="T46" fmla="*/ 2147483646 w 102"/>
                <a:gd name="T47" fmla="*/ 2147483646 h 102"/>
                <a:gd name="T48" fmla="*/ 2147483646 w 102"/>
                <a:gd name="T49" fmla="*/ 2147483646 h 102"/>
                <a:gd name="T50" fmla="*/ 2147483646 w 102"/>
                <a:gd name="T51" fmla="*/ 2147483646 h 102"/>
                <a:gd name="T52" fmla="*/ 2147483646 w 102"/>
                <a:gd name="T53" fmla="*/ 2147483646 h 102"/>
                <a:gd name="T54" fmla="*/ 2147483646 w 102"/>
                <a:gd name="T55" fmla="*/ 2147483646 h 102"/>
                <a:gd name="T56" fmla="*/ 2147483646 w 102"/>
                <a:gd name="T57" fmla="*/ 2147483646 h 102"/>
                <a:gd name="T58" fmla="*/ 2147483646 w 102"/>
                <a:gd name="T59" fmla="*/ 2147483646 h 102"/>
                <a:gd name="T60" fmla="*/ 2147483646 w 102"/>
                <a:gd name="T61" fmla="*/ 2147483646 h 102"/>
                <a:gd name="T62" fmla="*/ 2147483646 w 102"/>
                <a:gd name="T63" fmla="*/ 2147483646 h 102"/>
                <a:gd name="T64" fmla="*/ 2147483646 w 102"/>
                <a:gd name="T65" fmla="*/ 2147483646 h 102"/>
                <a:gd name="T66" fmla="*/ 2147483646 w 102"/>
                <a:gd name="T67" fmla="*/ 2147483646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102"/>
                <a:gd name="T104" fmla="*/ 102 w 102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102">
                  <a:moveTo>
                    <a:pt x="102" y="51"/>
                  </a:moveTo>
                  <a:cubicBezTo>
                    <a:pt x="102" y="50"/>
                    <a:pt x="102" y="48"/>
                    <a:pt x="100" y="46"/>
                  </a:cubicBezTo>
                  <a:cubicBezTo>
                    <a:pt x="100" y="46"/>
                    <a:pt x="100" y="46"/>
                    <a:pt x="99" y="46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0"/>
                    <a:pt x="41" y="0"/>
                    <a:pt x="39" y="0"/>
                  </a:cubicBezTo>
                  <a:cubicBezTo>
                    <a:pt x="37" y="0"/>
                    <a:pt x="35" y="1"/>
                    <a:pt x="34" y="4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5" y="33"/>
                    <a:pt x="3" y="34"/>
                    <a:pt x="2" y="36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5"/>
                    <a:pt x="4" y="68"/>
                    <a:pt x="6" y="68"/>
                  </a:cubicBezTo>
                  <a:cubicBezTo>
                    <a:pt x="6" y="69"/>
                    <a:pt x="7" y="69"/>
                    <a:pt x="7" y="69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8"/>
                    <a:pt x="34" y="99"/>
                    <a:pt x="34" y="100"/>
                  </a:cubicBezTo>
                  <a:cubicBezTo>
                    <a:pt x="35" y="101"/>
                    <a:pt x="37" y="102"/>
                    <a:pt x="39" y="102"/>
                  </a:cubicBezTo>
                  <a:cubicBezTo>
                    <a:pt x="41" y="102"/>
                    <a:pt x="43" y="101"/>
                    <a:pt x="44" y="99"/>
                  </a:cubicBezTo>
                  <a:cubicBezTo>
                    <a:pt x="47" y="97"/>
                    <a:pt x="79" y="73"/>
                    <a:pt x="100" y="56"/>
                  </a:cubicBezTo>
                  <a:cubicBezTo>
                    <a:pt x="100" y="56"/>
                    <a:pt x="102" y="54"/>
                    <a:pt x="102" y="51"/>
                  </a:cubicBezTo>
                  <a:close/>
                  <a:moveTo>
                    <a:pt x="42" y="91"/>
                  </a:move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1" y="62"/>
                    <a:pt x="40" y="61"/>
                  </a:cubicBezTo>
                  <a:cubicBezTo>
                    <a:pt x="40" y="61"/>
                    <a:pt x="39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1"/>
                    <a:pt x="42" y="39"/>
                    <a:pt x="42" y="37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4" y="59"/>
                    <a:pt x="52" y="83"/>
                    <a:pt x="42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7724128" y="4200683"/>
            <a:ext cx="311150" cy="292100"/>
            <a:chOff x="2508250" y="2044700"/>
            <a:chExt cx="311150" cy="292100"/>
          </a:xfrm>
          <a:solidFill>
            <a:schemeClr val="tx1"/>
          </a:solidFill>
        </p:grpSpPr>
        <p:sp>
          <p:nvSpPr>
            <p:cNvPr id="228" name="Freeform 78"/>
            <p:cNvSpPr>
              <a:spLocks noEditPoints="1" noChangeArrowheads="1"/>
            </p:cNvSpPr>
            <p:nvPr/>
          </p:nvSpPr>
          <p:spPr bwMode="auto">
            <a:xfrm>
              <a:off x="2593975" y="2044700"/>
              <a:ext cx="225425" cy="292100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0 h 186"/>
                <a:gd name="T6" fmla="*/ 2147483646 w 143"/>
                <a:gd name="T7" fmla="*/ 0 h 186"/>
                <a:gd name="T8" fmla="*/ 0 w 143"/>
                <a:gd name="T9" fmla="*/ 2147483646 h 186"/>
                <a:gd name="T10" fmla="*/ 0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2147483646 h 186"/>
                <a:gd name="T34" fmla="*/ 2147483646 w 143"/>
                <a:gd name="T35" fmla="*/ 2147483646 h 186"/>
                <a:gd name="T36" fmla="*/ 2147483646 w 143"/>
                <a:gd name="T37" fmla="*/ 2147483646 h 186"/>
                <a:gd name="T38" fmla="*/ 2147483646 w 143"/>
                <a:gd name="T39" fmla="*/ 2147483646 h 186"/>
                <a:gd name="T40" fmla="*/ 2147483646 w 143"/>
                <a:gd name="T41" fmla="*/ 2147483646 h 186"/>
                <a:gd name="T42" fmla="*/ 2147483646 w 143"/>
                <a:gd name="T43" fmla="*/ 2147483646 h 186"/>
                <a:gd name="T44" fmla="*/ 2147483646 w 143"/>
                <a:gd name="T45" fmla="*/ 2147483646 h 186"/>
                <a:gd name="T46" fmla="*/ 0 w 143"/>
                <a:gd name="T47" fmla="*/ 2147483646 h 186"/>
                <a:gd name="T48" fmla="*/ 0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2147483646 w 143"/>
                <a:gd name="T55" fmla="*/ 2147483646 h 186"/>
                <a:gd name="T56" fmla="*/ 2147483646 w 143"/>
                <a:gd name="T57" fmla="*/ 2147483646 h 186"/>
                <a:gd name="T58" fmla="*/ 2147483646 w 143"/>
                <a:gd name="T59" fmla="*/ 2147483646 h 186"/>
                <a:gd name="T60" fmla="*/ 2147483646 w 143"/>
                <a:gd name="T61" fmla="*/ 2147483646 h 186"/>
                <a:gd name="T62" fmla="*/ 2147483646 w 143"/>
                <a:gd name="T63" fmla="*/ 2147483646 h 186"/>
                <a:gd name="T64" fmla="*/ 2147483646 w 143"/>
                <a:gd name="T65" fmla="*/ 2147483646 h 186"/>
                <a:gd name="T66" fmla="*/ 2147483646 w 143"/>
                <a:gd name="T67" fmla="*/ 2147483646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"/>
                <a:gd name="T103" fmla="*/ 0 h 186"/>
                <a:gd name="T104" fmla="*/ 143 w 143"/>
                <a:gd name="T105" fmla="*/ 186 h 18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" y="40"/>
                    <a:pt x="7" y="42"/>
                    <a:pt x="7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6"/>
                    <a:pt x="11" y="48"/>
                    <a:pt x="12" y="5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90" y="56"/>
                    <a:pt x="92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31" y="171"/>
                    <a:pt x="128" y="174"/>
                    <a:pt x="124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0" y="155"/>
                    <a:pt x="8" y="156"/>
                    <a:pt x="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9" y="186"/>
                    <a:pt x="19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5" y="186"/>
                    <a:pt x="143" y="177"/>
                    <a:pt x="143" y="167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lose/>
                  <a:moveTo>
                    <a:pt x="95" y="51"/>
                  </a:moveTo>
                  <a:cubicBezTo>
                    <a:pt x="95" y="18"/>
                    <a:pt x="95" y="18"/>
                    <a:pt x="95" y="18"/>
                  </a:cubicBezTo>
                  <a:cubicBezTo>
                    <a:pt x="125" y="51"/>
                    <a:pt x="125" y="51"/>
                    <a:pt x="125" y="51"/>
                  </a:cubicBezTo>
                  <a:lnTo>
                    <a:pt x="95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" name="Freeform 79"/>
            <p:cNvSpPr>
              <a:spLocks noEditPoints="1" noChangeArrowheads="1"/>
            </p:cNvSpPr>
            <p:nvPr/>
          </p:nvSpPr>
          <p:spPr bwMode="auto">
            <a:xfrm>
              <a:off x="2508250" y="2116138"/>
              <a:ext cx="160338" cy="160337"/>
            </a:xfrm>
            <a:custGeom>
              <a:avLst/>
              <a:gdLst>
                <a:gd name="T0" fmla="*/ 2147483646 w 102"/>
                <a:gd name="T1" fmla="*/ 2147483646 h 102"/>
                <a:gd name="T2" fmla="*/ 2147483646 w 102"/>
                <a:gd name="T3" fmla="*/ 2147483646 h 102"/>
                <a:gd name="T4" fmla="*/ 2147483646 w 102"/>
                <a:gd name="T5" fmla="*/ 2147483646 h 102"/>
                <a:gd name="T6" fmla="*/ 2147483646 w 102"/>
                <a:gd name="T7" fmla="*/ 2147483646 h 102"/>
                <a:gd name="T8" fmla="*/ 2147483646 w 102"/>
                <a:gd name="T9" fmla="*/ 2147483646 h 102"/>
                <a:gd name="T10" fmla="*/ 2147483646 w 102"/>
                <a:gd name="T11" fmla="*/ 2147483646 h 102"/>
                <a:gd name="T12" fmla="*/ 2147483646 w 102"/>
                <a:gd name="T13" fmla="*/ 2147483646 h 102"/>
                <a:gd name="T14" fmla="*/ 2147483646 w 102"/>
                <a:gd name="T15" fmla="*/ 2147483646 h 102"/>
                <a:gd name="T16" fmla="*/ 2147483646 w 102"/>
                <a:gd name="T17" fmla="*/ 2147483646 h 102"/>
                <a:gd name="T18" fmla="*/ 2147483646 w 102"/>
                <a:gd name="T19" fmla="*/ 2147483646 h 102"/>
                <a:gd name="T20" fmla="*/ 2147483646 w 102"/>
                <a:gd name="T21" fmla="*/ 2147483646 h 102"/>
                <a:gd name="T22" fmla="*/ 2147483646 w 102"/>
                <a:gd name="T23" fmla="*/ 2147483646 h 102"/>
                <a:gd name="T24" fmla="*/ 2147483646 w 102"/>
                <a:gd name="T25" fmla="*/ 2147483646 h 102"/>
                <a:gd name="T26" fmla="*/ 2147483646 w 102"/>
                <a:gd name="T27" fmla="*/ 2147483646 h 102"/>
                <a:gd name="T28" fmla="*/ 2147483646 w 102"/>
                <a:gd name="T29" fmla="*/ 0 h 102"/>
                <a:gd name="T30" fmla="*/ 2147483646 w 102"/>
                <a:gd name="T31" fmla="*/ 2147483646 h 102"/>
                <a:gd name="T32" fmla="*/ 2147483646 w 102"/>
                <a:gd name="T33" fmla="*/ 2147483646 h 102"/>
                <a:gd name="T34" fmla="*/ 2147483646 w 102"/>
                <a:gd name="T35" fmla="*/ 2147483646 h 102"/>
                <a:gd name="T36" fmla="*/ 0 w 102"/>
                <a:gd name="T37" fmla="*/ 2147483646 h 102"/>
                <a:gd name="T38" fmla="*/ 2147483646 w 102"/>
                <a:gd name="T39" fmla="*/ 2147483646 h 102"/>
                <a:gd name="T40" fmla="*/ 2147483646 w 102"/>
                <a:gd name="T41" fmla="*/ 2147483646 h 102"/>
                <a:gd name="T42" fmla="*/ 2147483646 w 102"/>
                <a:gd name="T43" fmla="*/ 2147483646 h 102"/>
                <a:gd name="T44" fmla="*/ 2147483646 w 102"/>
                <a:gd name="T45" fmla="*/ 2147483646 h 102"/>
                <a:gd name="T46" fmla="*/ 2147483646 w 102"/>
                <a:gd name="T47" fmla="*/ 2147483646 h 102"/>
                <a:gd name="T48" fmla="*/ 2147483646 w 102"/>
                <a:gd name="T49" fmla="*/ 2147483646 h 102"/>
                <a:gd name="T50" fmla="*/ 2147483646 w 102"/>
                <a:gd name="T51" fmla="*/ 2147483646 h 102"/>
                <a:gd name="T52" fmla="*/ 2147483646 w 102"/>
                <a:gd name="T53" fmla="*/ 2147483646 h 102"/>
                <a:gd name="T54" fmla="*/ 2147483646 w 102"/>
                <a:gd name="T55" fmla="*/ 2147483646 h 102"/>
                <a:gd name="T56" fmla="*/ 2147483646 w 102"/>
                <a:gd name="T57" fmla="*/ 2147483646 h 102"/>
                <a:gd name="T58" fmla="*/ 2147483646 w 102"/>
                <a:gd name="T59" fmla="*/ 2147483646 h 102"/>
                <a:gd name="T60" fmla="*/ 2147483646 w 102"/>
                <a:gd name="T61" fmla="*/ 2147483646 h 102"/>
                <a:gd name="T62" fmla="*/ 2147483646 w 102"/>
                <a:gd name="T63" fmla="*/ 2147483646 h 102"/>
                <a:gd name="T64" fmla="*/ 2147483646 w 102"/>
                <a:gd name="T65" fmla="*/ 2147483646 h 102"/>
                <a:gd name="T66" fmla="*/ 2147483646 w 102"/>
                <a:gd name="T67" fmla="*/ 2147483646 h 102"/>
                <a:gd name="T68" fmla="*/ 2147483646 w 102"/>
                <a:gd name="T69" fmla="*/ 2147483646 h 102"/>
                <a:gd name="T70" fmla="*/ 2147483646 w 102"/>
                <a:gd name="T71" fmla="*/ 2147483646 h 102"/>
                <a:gd name="T72" fmla="*/ 2147483646 w 102"/>
                <a:gd name="T73" fmla="*/ 2147483646 h 102"/>
                <a:gd name="T74" fmla="*/ 2147483646 w 102"/>
                <a:gd name="T75" fmla="*/ 2147483646 h 102"/>
                <a:gd name="T76" fmla="*/ 2147483646 w 102"/>
                <a:gd name="T77" fmla="*/ 2147483646 h 102"/>
                <a:gd name="T78" fmla="*/ 2147483646 w 102"/>
                <a:gd name="T79" fmla="*/ 2147483646 h 10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102"/>
                <a:gd name="T122" fmla="*/ 102 w 102"/>
                <a:gd name="T123" fmla="*/ 102 h 10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102">
                  <a:moveTo>
                    <a:pt x="60" y="102"/>
                  </a:moveTo>
                  <a:cubicBezTo>
                    <a:pt x="61" y="102"/>
                    <a:pt x="62" y="102"/>
                    <a:pt x="62" y="101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63" y="101"/>
                    <a:pt x="64" y="101"/>
                    <a:pt x="64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7" y="99"/>
                    <a:pt x="68" y="98"/>
                    <a:pt x="68" y="96"/>
                  </a:cubicBezTo>
                  <a:cubicBezTo>
                    <a:pt x="69" y="96"/>
                    <a:pt x="69" y="95"/>
                    <a:pt x="69" y="95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9"/>
                    <a:pt x="99" y="68"/>
                    <a:pt x="100" y="68"/>
                  </a:cubicBezTo>
                  <a:cubicBezTo>
                    <a:pt x="101" y="67"/>
                    <a:pt x="102" y="66"/>
                    <a:pt x="102" y="63"/>
                  </a:cubicBezTo>
                  <a:cubicBezTo>
                    <a:pt x="102" y="62"/>
                    <a:pt x="101" y="60"/>
                    <a:pt x="99" y="58"/>
                  </a:cubicBezTo>
                  <a:cubicBezTo>
                    <a:pt x="97" y="56"/>
                    <a:pt x="74" y="26"/>
                    <a:pt x="58" y="4"/>
                  </a:cubicBezTo>
                  <a:cubicBezTo>
                    <a:pt x="57" y="4"/>
                    <a:pt x="57" y="3"/>
                    <a:pt x="56" y="2"/>
                  </a:cubicBezTo>
                  <a:cubicBezTo>
                    <a:pt x="56" y="2"/>
                    <a:pt x="54" y="0"/>
                    <a:pt x="51" y="0"/>
                  </a:cubicBezTo>
                  <a:cubicBezTo>
                    <a:pt x="50" y="0"/>
                    <a:pt x="48" y="0"/>
                    <a:pt x="46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0" y="63"/>
                  </a:cubicBezTo>
                  <a:cubicBezTo>
                    <a:pt x="0" y="65"/>
                    <a:pt x="1" y="67"/>
                    <a:pt x="5" y="68"/>
                  </a:cubicBezTo>
                  <a:cubicBezTo>
                    <a:pt x="6" y="68"/>
                    <a:pt x="7" y="68"/>
                    <a:pt x="7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7"/>
                    <a:pt x="34" y="99"/>
                    <a:pt x="36" y="100"/>
                  </a:cubicBezTo>
                  <a:cubicBezTo>
                    <a:pt x="38" y="102"/>
                    <a:pt x="40" y="102"/>
                    <a:pt x="41" y="102"/>
                  </a:cubicBezTo>
                  <a:cubicBezTo>
                    <a:pt x="55" y="102"/>
                    <a:pt x="55" y="102"/>
                    <a:pt x="55" y="102"/>
                  </a:cubicBezTo>
                  <a:lnTo>
                    <a:pt x="60" y="102"/>
                  </a:lnTo>
                  <a:close/>
                  <a:moveTo>
                    <a:pt x="41" y="94"/>
                  </a:moveTo>
                  <a:cubicBezTo>
                    <a:pt x="41" y="64"/>
                    <a:pt x="41" y="64"/>
                    <a:pt x="41" y="64"/>
                  </a:cubicBezTo>
                  <a:cubicBezTo>
                    <a:pt x="41" y="62"/>
                    <a:pt x="39" y="60"/>
                    <a:pt x="37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9" y="19"/>
                    <a:pt x="83" y="50"/>
                    <a:pt x="91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3" y="61"/>
                    <a:pt x="62" y="61"/>
                    <a:pt x="61" y="62"/>
                  </a:cubicBezTo>
                  <a:cubicBezTo>
                    <a:pt x="61" y="62"/>
                    <a:pt x="60" y="63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0" y="94"/>
                    <a:pt x="60" y="94"/>
                  </a:cubicBezTo>
                  <a:lnTo>
                    <a:pt x="41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0" name="组合 229"/>
          <p:cNvGrpSpPr/>
          <p:nvPr/>
        </p:nvGrpSpPr>
        <p:grpSpPr>
          <a:xfrm>
            <a:off x="8842522" y="4200683"/>
            <a:ext cx="309563" cy="292100"/>
            <a:chOff x="3133725" y="2044700"/>
            <a:chExt cx="309563" cy="292100"/>
          </a:xfrm>
          <a:solidFill>
            <a:schemeClr val="tx1"/>
          </a:solidFill>
        </p:grpSpPr>
        <p:sp>
          <p:nvSpPr>
            <p:cNvPr id="231" name="Freeform 80"/>
            <p:cNvSpPr>
              <a:spLocks noEditPoints="1" noChangeArrowheads="1"/>
            </p:cNvSpPr>
            <p:nvPr/>
          </p:nvSpPr>
          <p:spPr bwMode="auto">
            <a:xfrm>
              <a:off x="3133725" y="2116138"/>
              <a:ext cx="161925" cy="160337"/>
            </a:xfrm>
            <a:custGeom>
              <a:avLst/>
              <a:gdLst>
                <a:gd name="T0" fmla="*/ 2147483646 w 103"/>
                <a:gd name="T1" fmla="*/ 2147483646 h 102"/>
                <a:gd name="T2" fmla="*/ 2147483646 w 103"/>
                <a:gd name="T3" fmla="*/ 2147483646 h 102"/>
                <a:gd name="T4" fmla="*/ 2147483646 w 103"/>
                <a:gd name="T5" fmla="*/ 2147483646 h 102"/>
                <a:gd name="T6" fmla="*/ 2147483646 w 103"/>
                <a:gd name="T7" fmla="*/ 2147483646 h 102"/>
                <a:gd name="T8" fmla="*/ 2147483646 w 103"/>
                <a:gd name="T9" fmla="*/ 2147483646 h 102"/>
                <a:gd name="T10" fmla="*/ 2147483646 w 103"/>
                <a:gd name="T11" fmla="*/ 2147483646 h 102"/>
                <a:gd name="T12" fmla="*/ 2147483646 w 103"/>
                <a:gd name="T13" fmla="*/ 2147483646 h 102"/>
                <a:gd name="T14" fmla="*/ 2147483646 w 103"/>
                <a:gd name="T15" fmla="*/ 2147483646 h 102"/>
                <a:gd name="T16" fmla="*/ 2147483646 w 103"/>
                <a:gd name="T17" fmla="*/ 2147483646 h 102"/>
                <a:gd name="T18" fmla="*/ 2147483646 w 103"/>
                <a:gd name="T19" fmla="*/ 2147483646 h 102"/>
                <a:gd name="T20" fmla="*/ 2147483646 w 103"/>
                <a:gd name="T21" fmla="*/ 2147483646 h 102"/>
                <a:gd name="T22" fmla="*/ 2147483646 w 103"/>
                <a:gd name="T23" fmla="*/ 2147483646 h 102"/>
                <a:gd name="T24" fmla="*/ 2147483646 w 103"/>
                <a:gd name="T25" fmla="*/ 0 h 102"/>
                <a:gd name="T26" fmla="*/ 2147483646 w 103"/>
                <a:gd name="T27" fmla="*/ 0 h 102"/>
                <a:gd name="T28" fmla="*/ 2147483646 w 103"/>
                <a:gd name="T29" fmla="*/ 0 h 102"/>
                <a:gd name="T30" fmla="*/ 2147483646 w 103"/>
                <a:gd name="T31" fmla="*/ 0 h 102"/>
                <a:gd name="T32" fmla="*/ 2147483646 w 103"/>
                <a:gd name="T33" fmla="*/ 0 h 102"/>
                <a:gd name="T34" fmla="*/ 2147483646 w 103"/>
                <a:gd name="T35" fmla="*/ 0 h 102"/>
                <a:gd name="T36" fmla="*/ 2147483646 w 103"/>
                <a:gd name="T37" fmla="*/ 0 h 102"/>
                <a:gd name="T38" fmla="*/ 2147483646 w 103"/>
                <a:gd name="T39" fmla="*/ 0 h 102"/>
                <a:gd name="T40" fmla="*/ 2147483646 w 103"/>
                <a:gd name="T41" fmla="*/ 2147483646 h 102"/>
                <a:gd name="T42" fmla="*/ 2147483646 w 103"/>
                <a:gd name="T43" fmla="*/ 2147483646 h 102"/>
                <a:gd name="T44" fmla="*/ 2147483646 w 103"/>
                <a:gd name="T45" fmla="*/ 2147483646 h 102"/>
                <a:gd name="T46" fmla="*/ 2147483646 w 103"/>
                <a:gd name="T47" fmla="*/ 2147483646 h 102"/>
                <a:gd name="T48" fmla="*/ 2147483646 w 103"/>
                <a:gd name="T49" fmla="*/ 2147483646 h 102"/>
                <a:gd name="T50" fmla="*/ 0 w 103"/>
                <a:gd name="T51" fmla="*/ 2147483646 h 102"/>
                <a:gd name="T52" fmla="*/ 2147483646 w 103"/>
                <a:gd name="T53" fmla="*/ 2147483646 h 102"/>
                <a:gd name="T54" fmla="*/ 2147483646 w 103"/>
                <a:gd name="T55" fmla="*/ 2147483646 h 102"/>
                <a:gd name="T56" fmla="*/ 2147483646 w 103"/>
                <a:gd name="T57" fmla="*/ 2147483646 h 102"/>
                <a:gd name="T58" fmla="*/ 2147483646 w 103"/>
                <a:gd name="T59" fmla="*/ 2147483646 h 102"/>
                <a:gd name="T60" fmla="*/ 2147483646 w 103"/>
                <a:gd name="T61" fmla="*/ 2147483646 h 102"/>
                <a:gd name="T62" fmla="*/ 2147483646 w 103"/>
                <a:gd name="T63" fmla="*/ 2147483646 h 102"/>
                <a:gd name="T64" fmla="*/ 2147483646 w 103"/>
                <a:gd name="T65" fmla="*/ 2147483646 h 102"/>
                <a:gd name="T66" fmla="*/ 2147483646 w 103"/>
                <a:gd name="T67" fmla="*/ 2147483646 h 102"/>
                <a:gd name="T68" fmla="*/ 2147483646 w 103"/>
                <a:gd name="T69" fmla="*/ 2147483646 h 102"/>
                <a:gd name="T70" fmla="*/ 2147483646 w 103"/>
                <a:gd name="T71" fmla="*/ 2147483646 h 102"/>
                <a:gd name="T72" fmla="*/ 2147483646 w 103"/>
                <a:gd name="T73" fmla="*/ 2147483646 h 102"/>
                <a:gd name="T74" fmla="*/ 2147483646 w 103"/>
                <a:gd name="T75" fmla="*/ 2147483646 h 102"/>
                <a:gd name="T76" fmla="*/ 2147483646 w 103"/>
                <a:gd name="T77" fmla="*/ 2147483646 h 102"/>
                <a:gd name="T78" fmla="*/ 2147483646 w 103"/>
                <a:gd name="T79" fmla="*/ 2147483646 h 102"/>
                <a:gd name="T80" fmla="*/ 2147483646 w 103"/>
                <a:gd name="T81" fmla="*/ 2147483646 h 102"/>
                <a:gd name="T82" fmla="*/ 2147483646 w 103"/>
                <a:gd name="T83" fmla="*/ 2147483646 h 102"/>
                <a:gd name="T84" fmla="*/ 2147483646 w 103"/>
                <a:gd name="T85" fmla="*/ 214748364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102"/>
                <a:gd name="T131" fmla="*/ 103 w 103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102">
                  <a:moveTo>
                    <a:pt x="56" y="100"/>
                  </a:moveTo>
                  <a:cubicBezTo>
                    <a:pt x="56" y="100"/>
                    <a:pt x="56" y="100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2" y="42"/>
                    <a:pt x="103" y="40"/>
                    <a:pt x="103" y="39"/>
                  </a:cubicBezTo>
                  <a:cubicBezTo>
                    <a:pt x="103" y="37"/>
                    <a:pt x="102" y="35"/>
                    <a:pt x="98" y="34"/>
                  </a:cubicBezTo>
                  <a:cubicBezTo>
                    <a:pt x="97" y="34"/>
                    <a:pt x="96" y="34"/>
                    <a:pt x="96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5"/>
                    <a:pt x="68" y="3"/>
                    <a:pt x="67" y="2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0"/>
                    <a:pt x="35" y="4"/>
                    <a:pt x="34" y="6"/>
                  </a:cubicBezTo>
                  <a:cubicBezTo>
                    <a:pt x="34" y="6"/>
                    <a:pt x="34" y="6"/>
                    <a:pt x="34" y="7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3" y="34"/>
                    <a:pt x="3" y="34"/>
                  </a:cubicBezTo>
                  <a:cubicBezTo>
                    <a:pt x="2" y="35"/>
                    <a:pt x="0" y="36"/>
                    <a:pt x="0" y="38"/>
                  </a:cubicBezTo>
                  <a:cubicBezTo>
                    <a:pt x="0" y="40"/>
                    <a:pt x="1" y="42"/>
                    <a:pt x="3" y="44"/>
                  </a:cubicBezTo>
                  <a:cubicBezTo>
                    <a:pt x="5" y="46"/>
                    <a:pt x="30" y="78"/>
                    <a:pt x="46" y="99"/>
                  </a:cubicBezTo>
                  <a:cubicBezTo>
                    <a:pt x="47" y="100"/>
                    <a:pt x="48" y="102"/>
                    <a:pt x="51" y="102"/>
                  </a:cubicBezTo>
                  <a:cubicBezTo>
                    <a:pt x="52" y="102"/>
                    <a:pt x="54" y="101"/>
                    <a:pt x="56" y="100"/>
                  </a:cubicBezTo>
                  <a:close/>
                  <a:moveTo>
                    <a:pt x="51" y="93"/>
                  </a:moveTo>
                  <a:cubicBezTo>
                    <a:pt x="44" y="83"/>
                    <a:pt x="19" y="51"/>
                    <a:pt x="11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40" y="41"/>
                    <a:pt x="41" y="40"/>
                  </a:cubicBezTo>
                  <a:cubicBezTo>
                    <a:pt x="42" y="39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40"/>
                    <a:pt x="63" y="42"/>
                    <a:pt x="66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51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" name="Freeform 81"/>
            <p:cNvSpPr>
              <a:spLocks noEditPoints="1" noChangeArrowheads="1"/>
            </p:cNvSpPr>
            <p:nvPr/>
          </p:nvSpPr>
          <p:spPr bwMode="auto">
            <a:xfrm>
              <a:off x="3221038" y="2044700"/>
              <a:ext cx="222250" cy="292100"/>
            </a:xfrm>
            <a:custGeom>
              <a:avLst/>
              <a:gdLst>
                <a:gd name="T0" fmla="*/ 2147483646 w 142"/>
                <a:gd name="T1" fmla="*/ 2147483646 h 186"/>
                <a:gd name="T2" fmla="*/ 2147483646 w 142"/>
                <a:gd name="T3" fmla="*/ 2147483646 h 186"/>
                <a:gd name="T4" fmla="*/ 2147483646 w 142"/>
                <a:gd name="T5" fmla="*/ 0 h 186"/>
                <a:gd name="T6" fmla="*/ 2147483646 w 142"/>
                <a:gd name="T7" fmla="*/ 0 h 186"/>
                <a:gd name="T8" fmla="*/ 0 w 142"/>
                <a:gd name="T9" fmla="*/ 2147483646 h 186"/>
                <a:gd name="T10" fmla="*/ 0 w 142"/>
                <a:gd name="T11" fmla="*/ 2147483646 h 186"/>
                <a:gd name="T12" fmla="*/ 2147483646 w 142"/>
                <a:gd name="T13" fmla="*/ 2147483646 h 186"/>
                <a:gd name="T14" fmla="*/ 2147483646 w 142"/>
                <a:gd name="T15" fmla="*/ 2147483646 h 186"/>
                <a:gd name="T16" fmla="*/ 2147483646 w 142"/>
                <a:gd name="T17" fmla="*/ 2147483646 h 186"/>
                <a:gd name="T18" fmla="*/ 2147483646 w 142"/>
                <a:gd name="T19" fmla="*/ 2147483646 h 186"/>
                <a:gd name="T20" fmla="*/ 2147483646 w 142"/>
                <a:gd name="T21" fmla="*/ 2147483646 h 186"/>
                <a:gd name="T22" fmla="*/ 2147483646 w 142"/>
                <a:gd name="T23" fmla="*/ 2147483646 h 186"/>
                <a:gd name="T24" fmla="*/ 2147483646 w 142"/>
                <a:gd name="T25" fmla="*/ 2147483646 h 186"/>
                <a:gd name="T26" fmla="*/ 2147483646 w 142"/>
                <a:gd name="T27" fmla="*/ 2147483646 h 186"/>
                <a:gd name="T28" fmla="*/ 2147483646 w 142"/>
                <a:gd name="T29" fmla="*/ 2147483646 h 186"/>
                <a:gd name="T30" fmla="*/ 2147483646 w 142"/>
                <a:gd name="T31" fmla="*/ 2147483646 h 186"/>
                <a:gd name="T32" fmla="*/ 2147483646 w 142"/>
                <a:gd name="T33" fmla="*/ 2147483646 h 186"/>
                <a:gd name="T34" fmla="*/ 2147483646 w 142"/>
                <a:gd name="T35" fmla="*/ 2147483646 h 186"/>
                <a:gd name="T36" fmla="*/ 2147483646 w 142"/>
                <a:gd name="T37" fmla="*/ 2147483646 h 186"/>
                <a:gd name="T38" fmla="*/ 2147483646 w 142"/>
                <a:gd name="T39" fmla="*/ 2147483646 h 186"/>
                <a:gd name="T40" fmla="*/ 2147483646 w 142"/>
                <a:gd name="T41" fmla="*/ 2147483646 h 186"/>
                <a:gd name="T42" fmla="*/ 2147483646 w 142"/>
                <a:gd name="T43" fmla="*/ 2147483646 h 186"/>
                <a:gd name="T44" fmla="*/ 2147483646 w 142"/>
                <a:gd name="T45" fmla="*/ 2147483646 h 186"/>
                <a:gd name="T46" fmla="*/ 0 w 142"/>
                <a:gd name="T47" fmla="*/ 2147483646 h 186"/>
                <a:gd name="T48" fmla="*/ 0 w 142"/>
                <a:gd name="T49" fmla="*/ 2147483646 h 186"/>
                <a:gd name="T50" fmla="*/ 2147483646 w 142"/>
                <a:gd name="T51" fmla="*/ 2147483646 h 186"/>
                <a:gd name="T52" fmla="*/ 2147483646 w 142"/>
                <a:gd name="T53" fmla="*/ 2147483646 h 186"/>
                <a:gd name="T54" fmla="*/ 2147483646 w 142"/>
                <a:gd name="T55" fmla="*/ 2147483646 h 186"/>
                <a:gd name="T56" fmla="*/ 2147483646 w 142"/>
                <a:gd name="T57" fmla="*/ 2147483646 h 186"/>
                <a:gd name="T58" fmla="*/ 2147483646 w 142"/>
                <a:gd name="T59" fmla="*/ 2147483646 h 186"/>
                <a:gd name="T60" fmla="*/ 2147483646 w 142"/>
                <a:gd name="T61" fmla="*/ 2147483646 h 186"/>
                <a:gd name="T62" fmla="*/ 2147483646 w 142"/>
                <a:gd name="T63" fmla="*/ 2147483646 h 186"/>
                <a:gd name="T64" fmla="*/ 2147483646 w 142"/>
                <a:gd name="T65" fmla="*/ 2147483646 h 186"/>
                <a:gd name="T66" fmla="*/ 2147483646 w 142"/>
                <a:gd name="T67" fmla="*/ 2147483646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2"/>
                <a:gd name="T103" fmla="*/ 0 h 186"/>
                <a:gd name="T104" fmla="*/ 142 w 142"/>
                <a:gd name="T105" fmla="*/ 186 h 18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2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3" y="0"/>
                    <a:pt x="9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8" y="38"/>
                    <a:pt x="10" y="38"/>
                    <a:pt x="12" y="3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90" y="56"/>
                    <a:pt x="92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30" y="171"/>
                    <a:pt x="128" y="174"/>
                    <a:pt x="124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6" y="151"/>
                    <a:pt x="6" y="151"/>
                  </a:cubicBezTo>
                  <a:cubicBezTo>
                    <a:pt x="4" y="153"/>
                    <a:pt x="2" y="154"/>
                    <a:pt x="0" y="155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8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2" y="177"/>
                    <a:pt x="142" y="16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2" y="53"/>
                    <a:pt x="142" y="51"/>
                    <a:pt x="141" y="50"/>
                  </a:cubicBezTo>
                  <a:close/>
                  <a:moveTo>
                    <a:pt x="94" y="51"/>
                  </a:moveTo>
                  <a:cubicBezTo>
                    <a:pt x="94" y="18"/>
                    <a:pt x="94" y="18"/>
                    <a:pt x="94" y="18"/>
                  </a:cubicBezTo>
                  <a:cubicBezTo>
                    <a:pt x="125" y="51"/>
                    <a:pt x="125" y="51"/>
                    <a:pt x="125" y="51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9956947" y="4200683"/>
            <a:ext cx="315913" cy="292100"/>
            <a:chOff x="1879600" y="2044700"/>
            <a:chExt cx="315913" cy="292100"/>
          </a:xfrm>
          <a:solidFill>
            <a:schemeClr val="tx1"/>
          </a:solidFill>
        </p:grpSpPr>
        <p:sp>
          <p:nvSpPr>
            <p:cNvPr id="234" name="Freeform 82"/>
            <p:cNvSpPr>
              <a:spLocks noEditPoints="1" noChangeArrowheads="1"/>
            </p:cNvSpPr>
            <p:nvPr/>
          </p:nvSpPr>
          <p:spPr bwMode="auto">
            <a:xfrm>
              <a:off x="1971675" y="2044700"/>
              <a:ext cx="223838" cy="292100"/>
            </a:xfrm>
            <a:custGeom>
              <a:avLst/>
              <a:gdLst>
                <a:gd name="T0" fmla="*/ 2147483646 w 143"/>
                <a:gd name="T1" fmla="*/ 2147483646 h 186"/>
                <a:gd name="T2" fmla="*/ 2147483646 w 143"/>
                <a:gd name="T3" fmla="*/ 2147483646 h 186"/>
                <a:gd name="T4" fmla="*/ 2147483646 w 143"/>
                <a:gd name="T5" fmla="*/ 0 h 186"/>
                <a:gd name="T6" fmla="*/ 2147483646 w 143"/>
                <a:gd name="T7" fmla="*/ 0 h 186"/>
                <a:gd name="T8" fmla="*/ 0 w 143"/>
                <a:gd name="T9" fmla="*/ 2147483646 h 186"/>
                <a:gd name="T10" fmla="*/ 0 w 143"/>
                <a:gd name="T11" fmla="*/ 2147483646 h 186"/>
                <a:gd name="T12" fmla="*/ 2147483646 w 143"/>
                <a:gd name="T13" fmla="*/ 2147483646 h 186"/>
                <a:gd name="T14" fmla="*/ 2147483646 w 143"/>
                <a:gd name="T15" fmla="*/ 2147483646 h 186"/>
                <a:gd name="T16" fmla="*/ 2147483646 w 143"/>
                <a:gd name="T17" fmla="*/ 2147483646 h 186"/>
                <a:gd name="T18" fmla="*/ 2147483646 w 143"/>
                <a:gd name="T19" fmla="*/ 2147483646 h 186"/>
                <a:gd name="T20" fmla="*/ 2147483646 w 143"/>
                <a:gd name="T21" fmla="*/ 2147483646 h 186"/>
                <a:gd name="T22" fmla="*/ 2147483646 w 143"/>
                <a:gd name="T23" fmla="*/ 2147483646 h 186"/>
                <a:gd name="T24" fmla="*/ 2147483646 w 143"/>
                <a:gd name="T25" fmla="*/ 2147483646 h 186"/>
                <a:gd name="T26" fmla="*/ 2147483646 w 143"/>
                <a:gd name="T27" fmla="*/ 2147483646 h 186"/>
                <a:gd name="T28" fmla="*/ 2147483646 w 143"/>
                <a:gd name="T29" fmla="*/ 2147483646 h 186"/>
                <a:gd name="T30" fmla="*/ 2147483646 w 143"/>
                <a:gd name="T31" fmla="*/ 2147483646 h 186"/>
                <a:gd name="T32" fmla="*/ 2147483646 w 143"/>
                <a:gd name="T33" fmla="*/ 2147483646 h 186"/>
                <a:gd name="T34" fmla="*/ 2147483646 w 143"/>
                <a:gd name="T35" fmla="*/ 2147483646 h 186"/>
                <a:gd name="T36" fmla="*/ 2147483646 w 143"/>
                <a:gd name="T37" fmla="*/ 2147483646 h 186"/>
                <a:gd name="T38" fmla="*/ 2147483646 w 143"/>
                <a:gd name="T39" fmla="*/ 2147483646 h 186"/>
                <a:gd name="T40" fmla="*/ 2147483646 w 143"/>
                <a:gd name="T41" fmla="*/ 2147483646 h 186"/>
                <a:gd name="T42" fmla="*/ 0 w 143"/>
                <a:gd name="T43" fmla="*/ 2147483646 h 186"/>
                <a:gd name="T44" fmla="*/ 0 w 143"/>
                <a:gd name="T45" fmla="*/ 2147483646 h 186"/>
                <a:gd name="T46" fmla="*/ 2147483646 w 143"/>
                <a:gd name="T47" fmla="*/ 2147483646 h 186"/>
                <a:gd name="T48" fmla="*/ 2147483646 w 143"/>
                <a:gd name="T49" fmla="*/ 2147483646 h 186"/>
                <a:gd name="T50" fmla="*/ 2147483646 w 143"/>
                <a:gd name="T51" fmla="*/ 2147483646 h 186"/>
                <a:gd name="T52" fmla="*/ 2147483646 w 143"/>
                <a:gd name="T53" fmla="*/ 2147483646 h 186"/>
                <a:gd name="T54" fmla="*/ 2147483646 w 143"/>
                <a:gd name="T55" fmla="*/ 2147483646 h 186"/>
                <a:gd name="T56" fmla="*/ 2147483646 w 143"/>
                <a:gd name="T57" fmla="*/ 2147483646 h 186"/>
                <a:gd name="T58" fmla="*/ 2147483646 w 143"/>
                <a:gd name="T59" fmla="*/ 2147483646 h 186"/>
                <a:gd name="T60" fmla="*/ 2147483646 w 143"/>
                <a:gd name="T61" fmla="*/ 2147483646 h 186"/>
                <a:gd name="T62" fmla="*/ 2147483646 w 143"/>
                <a:gd name="T63" fmla="*/ 2147483646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3"/>
                <a:gd name="T97" fmla="*/ 0 h 186"/>
                <a:gd name="T98" fmla="*/ 143 w 143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3" h="186">
                  <a:moveTo>
                    <a:pt x="141" y="50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8"/>
                    <a:pt x="3" y="38"/>
                    <a:pt x="5" y="38"/>
                  </a:cubicBezTo>
                  <a:cubicBezTo>
                    <a:pt x="8" y="38"/>
                    <a:pt x="10" y="39"/>
                    <a:pt x="12" y="4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90" y="56"/>
                    <a:pt x="92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31" y="171"/>
                    <a:pt x="128" y="174"/>
                    <a:pt x="124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15" y="174"/>
                    <a:pt x="12" y="171"/>
                    <a:pt x="12" y="167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1" y="155"/>
                    <a:pt x="9" y="156"/>
                    <a:pt x="6" y="156"/>
                  </a:cubicBezTo>
                  <a:cubicBezTo>
                    <a:pt x="4" y="156"/>
                    <a:pt x="2" y="156"/>
                    <a:pt x="0" y="154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7"/>
                    <a:pt x="8" y="186"/>
                    <a:pt x="19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34" y="186"/>
                    <a:pt x="143" y="177"/>
                    <a:pt x="143" y="167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3"/>
                    <a:pt x="142" y="51"/>
                    <a:pt x="141" y="50"/>
                  </a:cubicBezTo>
                  <a:close/>
                  <a:moveTo>
                    <a:pt x="95" y="51"/>
                  </a:moveTo>
                  <a:cubicBezTo>
                    <a:pt x="95" y="18"/>
                    <a:pt x="95" y="18"/>
                    <a:pt x="95" y="18"/>
                  </a:cubicBezTo>
                  <a:cubicBezTo>
                    <a:pt x="125" y="51"/>
                    <a:pt x="125" y="51"/>
                    <a:pt x="125" y="51"/>
                  </a:cubicBezTo>
                  <a:lnTo>
                    <a:pt x="95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" name="Freeform 83"/>
            <p:cNvSpPr>
              <a:spLocks noEditPoints="1" noChangeArrowheads="1"/>
            </p:cNvSpPr>
            <p:nvPr/>
          </p:nvSpPr>
          <p:spPr bwMode="auto">
            <a:xfrm>
              <a:off x="1879600" y="2116138"/>
              <a:ext cx="160338" cy="160337"/>
            </a:xfrm>
            <a:custGeom>
              <a:avLst/>
              <a:gdLst>
                <a:gd name="T0" fmla="*/ 2147483646 w 102"/>
                <a:gd name="T1" fmla="*/ 2147483646 h 102"/>
                <a:gd name="T2" fmla="*/ 2147483646 w 102"/>
                <a:gd name="T3" fmla="*/ 2147483646 h 102"/>
                <a:gd name="T4" fmla="*/ 2147483646 w 102"/>
                <a:gd name="T5" fmla="*/ 2147483646 h 102"/>
                <a:gd name="T6" fmla="*/ 2147483646 w 102"/>
                <a:gd name="T7" fmla="*/ 2147483646 h 102"/>
                <a:gd name="T8" fmla="*/ 2147483646 w 102"/>
                <a:gd name="T9" fmla="*/ 2147483646 h 102"/>
                <a:gd name="T10" fmla="*/ 2147483646 w 102"/>
                <a:gd name="T11" fmla="*/ 2147483646 h 102"/>
                <a:gd name="T12" fmla="*/ 2147483646 w 102"/>
                <a:gd name="T13" fmla="*/ 2147483646 h 102"/>
                <a:gd name="T14" fmla="*/ 2147483646 w 102"/>
                <a:gd name="T15" fmla="*/ 2147483646 h 102"/>
                <a:gd name="T16" fmla="*/ 2147483646 w 102"/>
                <a:gd name="T17" fmla="*/ 2147483646 h 102"/>
                <a:gd name="T18" fmla="*/ 2147483646 w 102"/>
                <a:gd name="T19" fmla="*/ 2147483646 h 102"/>
                <a:gd name="T20" fmla="*/ 2147483646 w 102"/>
                <a:gd name="T21" fmla="*/ 2147483646 h 102"/>
                <a:gd name="T22" fmla="*/ 2147483646 w 102"/>
                <a:gd name="T23" fmla="*/ 2147483646 h 102"/>
                <a:gd name="T24" fmla="*/ 2147483646 w 102"/>
                <a:gd name="T25" fmla="*/ 2147483646 h 102"/>
                <a:gd name="T26" fmla="*/ 2147483646 w 102"/>
                <a:gd name="T27" fmla="*/ 2147483646 h 102"/>
                <a:gd name="T28" fmla="*/ 2147483646 w 102"/>
                <a:gd name="T29" fmla="*/ 0 h 102"/>
                <a:gd name="T30" fmla="*/ 2147483646 w 102"/>
                <a:gd name="T31" fmla="*/ 2147483646 h 102"/>
                <a:gd name="T32" fmla="*/ 2147483646 w 102"/>
                <a:gd name="T33" fmla="*/ 2147483646 h 102"/>
                <a:gd name="T34" fmla="*/ 2147483646 w 102"/>
                <a:gd name="T35" fmla="*/ 2147483646 h 102"/>
                <a:gd name="T36" fmla="*/ 2147483646 w 102"/>
                <a:gd name="T37" fmla="*/ 2147483646 h 102"/>
                <a:gd name="T38" fmla="*/ 2147483646 w 102"/>
                <a:gd name="T39" fmla="*/ 2147483646 h 102"/>
                <a:gd name="T40" fmla="*/ 0 w 102"/>
                <a:gd name="T41" fmla="*/ 2147483646 h 102"/>
                <a:gd name="T42" fmla="*/ 2147483646 w 102"/>
                <a:gd name="T43" fmla="*/ 2147483646 h 102"/>
                <a:gd name="T44" fmla="*/ 2147483646 w 102"/>
                <a:gd name="T45" fmla="*/ 2147483646 h 102"/>
                <a:gd name="T46" fmla="*/ 2147483646 w 102"/>
                <a:gd name="T47" fmla="*/ 2147483646 h 102"/>
                <a:gd name="T48" fmla="*/ 2147483646 w 102"/>
                <a:gd name="T49" fmla="*/ 2147483646 h 102"/>
                <a:gd name="T50" fmla="*/ 2147483646 w 102"/>
                <a:gd name="T51" fmla="*/ 2147483646 h 102"/>
                <a:gd name="T52" fmla="*/ 2147483646 w 102"/>
                <a:gd name="T53" fmla="*/ 2147483646 h 102"/>
                <a:gd name="T54" fmla="*/ 2147483646 w 102"/>
                <a:gd name="T55" fmla="*/ 2147483646 h 102"/>
                <a:gd name="T56" fmla="*/ 2147483646 w 102"/>
                <a:gd name="T57" fmla="*/ 2147483646 h 102"/>
                <a:gd name="T58" fmla="*/ 2147483646 w 102"/>
                <a:gd name="T59" fmla="*/ 2147483646 h 102"/>
                <a:gd name="T60" fmla="*/ 2147483646 w 102"/>
                <a:gd name="T61" fmla="*/ 2147483646 h 102"/>
                <a:gd name="T62" fmla="*/ 2147483646 w 102"/>
                <a:gd name="T63" fmla="*/ 2147483646 h 102"/>
                <a:gd name="T64" fmla="*/ 2147483646 w 102"/>
                <a:gd name="T65" fmla="*/ 2147483646 h 102"/>
                <a:gd name="T66" fmla="*/ 2147483646 w 102"/>
                <a:gd name="T67" fmla="*/ 2147483646 h 102"/>
                <a:gd name="T68" fmla="*/ 2147483646 w 102"/>
                <a:gd name="T69" fmla="*/ 2147483646 h 102"/>
                <a:gd name="T70" fmla="*/ 2147483646 w 102"/>
                <a:gd name="T71" fmla="*/ 2147483646 h 102"/>
                <a:gd name="T72" fmla="*/ 2147483646 w 102"/>
                <a:gd name="T73" fmla="*/ 2147483646 h 102"/>
                <a:gd name="T74" fmla="*/ 2147483646 w 102"/>
                <a:gd name="T75" fmla="*/ 2147483646 h 102"/>
                <a:gd name="T76" fmla="*/ 2147483646 w 102"/>
                <a:gd name="T77" fmla="*/ 2147483646 h 102"/>
                <a:gd name="T78" fmla="*/ 2147483646 w 102"/>
                <a:gd name="T79" fmla="*/ 2147483646 h 102"/>
                <a:gd name="T80" fmla="*/ 2147483646 w 102"/>
                <a:gd name="T81" fmla="*/ 2147483646 h 102"/>
                <a:gd name="T82" fmla="*/ 2147483646 w 102"/>
                <a:gd name="T83" fmla="*/ 2147483646 h 102"/>
                <a:gd name="T84" fmla="*/ 2147483646 w 102"/>
                <a:gd name="T85" fmla="*/ 2147483646 h 102"/>
                <a:gd name="T86" fmla="*/ 2147483646 w 102"/>
                <a:gd name="T87" fmla="*/ 2147483646 h 102"/>
                <a:gd name="T88" fmla="*/ 2147483646 w 102"/>
                <a:gd name="T89" fmla="*/ 2147483646 h 102"/>
                <a:gd name="T90" fmla="*/ 2147483646 w 102"/>
                <a:gd name="T91" fmla="*/ 2147483646 h 102"/>
                <a:gd name="T92" fmla="*/ 2147483646 w 102"/>
                <a:gd name="T93" fmla="*/ 2147483646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102"/>
                <a:gd name="T143" fmla="*/ 102 w 102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102">
                  <a:moveTo>
                    <a:pt x="64" y="102"/>
                  </a:moveTo>
                  <a:cubicBezTo>
                    <a:pt x="66" y="102"/>
                    <a:pt x="68" y="101"/>
                    <a:pt x="68" y="100"/>
                  </a:cubicBezTo>
                  <a:cubicBezTo>
                    <a:pt x="69" y="99"/>
                    <a:pt x="69" y="98"/>
                    <a:pt x="69" y="9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6" y="69"/>
                    <a:pt x="96" y="69"/>
                    <a:pt x="97" y="68"/>
                  </a:cubicBezTo>
                  <a:cubicBezTo>
                    <a:pt x="99" y="68"/>
                    <a:pt x="102" y="65"/>
                    <a:pt x="102" y="60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0"/>
                    <a:pt x="102" y="38"/>
                    <a:pt x="101" y="36"/>
                  </a:cubicBezTo>
                  <a:cubicBezTo>
                    <a:pt x="100" y="34"/>
                    <a:pt x="98" y="33"/>
                    <a:pt x="94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6"/>
                    <a:pt x="68" y="4"/>
                  </a:cubicBezTo>
                  <a:cubicBezTo>
                    <a:pt x="68" y="1"/>
                    <a:pt x="65" y="0"/>
                    <a:pt x="63" y="0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1" y="54"/>
                    <a:pt x="2" y="56"/>
                    <a:pt x="3" y="56"/>
                  </a:cubicBezTo>
                  <a:cubicBezTo>
                    <a:pt x="24" y="73"/>
                    <a:pt x="56" y="97"/>
                    <a:pt x="58" y="99"/>
                  </a:cubicBezTo>
                  <a:cubicBezTo>
                    <a:pt x="60" y="101"/>
                    <a:pt x="61" y="102"/>
                    <a:pt x="62" y="102"/>
                  </a:cubicBezTo>
                  <a:cubicBezTo>
                    <a:pt x="63" y="102"/>
                    <a:pt x="63" y="102"/>
                    <a:pt x="64" y="102"/>
                  </a:cubicBezTo>
                  <a:close/>
                  <a:moveTo>
                    <a:pt x="9" y="51"/>
                  </a:move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9"/>
                    <a:pt x="62" y="41"/>
                    <a:pt x="64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60"/>
                    <a:pt x="94" y="60"/>
                    <a:pt x="94" y="61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4" y="60"/>
                    <a:pt x="63" y="61"/>
                    <a:pt x="62" y="61"/>
                  </a:cubicBezTo>
                  <a:cubicBezTo>
                    <a:pt x="61" y="62"/>
                    <a:pt x="61" y="63"/>
                    <a:pt x="61" y="64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0" y="91"/>
                    <a:pt x="60" y="90"/>
                    <a:pt x="59" y="90"/>
                  </a:cubicBezTo>
                  <a:cubicBezTo>
                    <a:pt x="59" y="90"/>
                    <a:pt x="59" y="89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46" y="79"/>
                    <a:pt x="18" y="58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6" name="Freeform 115"/>
          <p:cNvSpPr>
            <a:spLocks noEditPoints="1" noChangeArrowheads="1"/>
          </p:cNvSpPr>
          <p:nvPr/>
        </p:nvSpPr>
        <p:spPr bwMode="auto">
          <a:xfrm>
            <a:off x="11076928" y="4222908"/>
            <a:ext cx="311150" cy="247650"/>
          </a:xfrm>
          <a:custGeom>
            <a:avLst/>
            <a:gdLst>
              <a:gd name="T0" fmla="*/ 2147483646 w 199"/>
              <a:gd name="T1" fmla="*/ 0 h 158"/>
              <a:gd name="T2" fmla="*/ 0 w 199"/>
              <a:gd name="T3" fmla="*/ 2147483646 h 158"/>
              <a:gd name="T4" fmla="*/ 2147483646 w 199"/>
              <a:gd name="T5" fmla="*/ 2147483646 h 158"/>
              <a:gd name="T6" fmla="*/ 2147483646 w 199"/>
              <a:gd name="T7" fmla="*/ 2147483646 h 158"/>
              <a:gd name="T8" fmla="*/ 2147483646 w 199"/>
              <a:gd name="T9" fmla="*/ 2147483646 h 158"/>
              <a:gd name="T10" fmla="*/ 2147483646 w 199"/>
              <a:gd name="T11" fmla="*/ 2147483646 h 158"/>
              <a:gd name="T12" fmla="*/ 2147483646 w 199"/>
              <a:gd name="T13" fmla="*/ 2147483646 h 158"/>
              <a:gd name="T14" fmla="*/ 2147483646 w 199"/>
              <a:gd name="T15" fmla="*/ 2147483646 h 158"/>
              <a:gd name="T16" fmla="*/ 2147483646 w 199"/>
              <a:gd name="T17" fmla="*/ 2147483646 h 158"/>
              <a:gd name="T18" fmla="*/ 2147483646 w 199"/>
              <a:gd name="T19" fmla="*/ 2147483646 h 158"/>
              <a:gd name="T20" fmla="*/ 2147483646 w 199"/>
              <a:gd name="T21" fmla="*/ 2147483646 h 158"/>
              <a:gd name="T22" fmla="*/ 2147483646 w 199"/>
              <a:gd name="T23" fmla="*/ 2147483646 h 158"/>
              <a:gd name="T24" fmla="*/ 2147483646 w 199"/>
              <a:gd name="T25" fmla="*/ 2147483646 h 158"/>
              <a:gd name="T26" fmla="*/ 2147483646 w 199"/>
              <a:gd name="T27" fmla="*/ 2147483646 h 158"/>
              <a:gd name="T28" fmla="*/ 2147483646 w 199"/>
              <a:gd name="T29" fmla="*/ 2147483646 h 158"/>
              <a:gd name="T30" fmla="*/ 2147483646 w 199"/>
              <a:gd name="T31" fmla="*/ 2147483646 h 158"/>
              <a:gd name="T32" fmla="*/ 2147483646 w 199"/>
              <a:gd name="T33" fmla="*/ 2147483646 h 158"/>
              <a:gd name="T34" fmla="*/ 2147483646 w 199"/>
              <a:gd name="T35" fmla="*/ 2147483646 h 158"/>
              <a:gd name="T36" fmla="*/ 2147483646 w 199"/>
              <a:gd name="T37" fmla="*/ 2147483646 h 158"/>
              <a:gd name="T38" fmla="*/ 2147483646 w 199"/>
              <a:gd name="T39" fmla="*/ 2147483646 h 158"/>
              <a:gd name="T40" fmla="*/ 2147483646 w 199"/>
              <a:gd name="T41" fmla="*/ 2147483646 h 158"/>
              <a:gd name="T42" fmla="*/ 2147483646 w 199"/>
              <a:gd name="T43" fmla="*/ 2147483646 h 158"/>
              <a:gd name="T44" fmla="*/ 2147483646 w 199"/>
              <a:gd name="T45" fmla="*/ 2147483646 h 158"/>
              <a:gd name="T46" fmla="*/ 2147483646 w 199"/>
              <a:gd name="T47" fmla="*/ 2147483646 h 158"/>
              <a:gd name="T48" fmla="*/ 2147483646 w 199"/>
              <a:gd name="T49" fmla="*/ 2147483646 h 158"/>
              <a:gd name="T50" fmla="*/ 2147483646 w 199"/>
              <a:gd name="T51" fmla="*/ 2147483646 h 158"/>
              <a:gd name="T52" fmla="*/ 2147483646 w 199"/>
              <a:gd name="T53" fmla="*/ 2147483646 h 158"/>
              <a:gd name="T54" fmla="*/ 2147483646 w 199"/>
              <a:gd name="T55" fmla="*/ 2147483646 h 158"/>
              <a:gd name="T56" fmla="*/ 2147483646 w 199"/>
              <a:gd name="T57" fmla="*/ 2147483646 h 158"/>
              <a:gd name="T58" fmla="*/ 2147483646 w 199"/>
              <a:gd name="T59" fmla="*/ 2147483646 h 158"/>
              <a:gd name="T60" fmla="*/ 2147483646 w 199"/>
              <a:gd name="T61" fmla="*/ 2147483646 h 158"/>
              <a:gd name="T62" fmla="*/ 2147483646 w 199"/>
              <a:gd name="T63" fmla="*/ 2147483646 h 158"/>
              <a:gd name="T64" fmla="*/ 2147483646 w 199"/>
              <a:gd name="T65" fmla="*/ 2147483646 h 158"/>
              <a:gd name="T66" fmla="*/ 2147483646 w 199"/>
              <a:gd name="T67" fmla="*/ 2147483646 h 158"/>
              <a:gd name="T68" fmla="*/ 2147483646 w 199"/>
              <a:gd name="T69" fmla="*/ 2147483646 h 158"/>
              <a:gd name="T70" fmla="*/ 2147483646 w 199"/>
              <a:gd name="T71" fmla="*/ 2147483646 h 158"/>
              <a:gd name="T72" fmla="*/ 2147483646 w 199"/>
              <a:gd name="T73" fmla="*/ 2147483646 h 158"/>
              <a:gd name="T74" fmla="*/ 2147483646 w 199"/>
              <a:gd name="T75" fmla="*/ 2147483646 h 158"/>
              <a:gd name="T76" fmla="*/ 2147483646 w 199"/>
              <a:gd name="T77" fmla="*/ 2147483646 h 15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99"/>
              <a:gd name="T118" fmla="*/ 0 h 158"/>
              <a:gd name="T119" fmla="*/ 199 w 199"/>
              <a:gd name="T120" fmla="*/ 158 h 15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99" h="158">
                <a:moveTo>
                  <a:pt x="19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8"/>
                  <a:pt x="4" y="158"/>
                </a:cubicBezTo>
                <a:cubicBezTo>
                  <a:pt x="195" y="158"/>
                  <a:pt x="195" y="158"/>
                  <a:pt x="195" y="158"/>
                </a:cubicBezTo>
                <a:cubicBezTo>
                  <a:pt x="197" y="158"/>
                  <a:pt x="199" y="156"/>
                  <a:pt x="199" y="154"/>
                </a:cubicBezTo>
                <a:cubicBezTo>
                  <a:pt x="199" y="5"/>
                  <a:pt x="199" y="5"/>
                  <a:pt x="199" y="5"/>
                </a:cubicBezTo>
                <a:cubicBezTo>
                  <a:pt x="199" y="3"/>
                  <a:pt x="197" y="0"/>
                  <a:pt x="195" y="0"/>
                </a:cubicBezTo>
                <a:close/>
                <a:moveTo>
                  <a:pt x="174" y="13"/>
                </a:moveTo>
                <a:cubicBezTo>
                  <a:pt x="188" y="13"/>
                  <a:pt x="188" y="13"/>
                  <a:pt x="188" y="13"/>
                </a:cubicBezTo>
                <a:cubicBezTo>
                  <a:pt x="188" y="24"/>
                  <a:pt x="188" y="24"/>
                  <a:pt x="188" y="24"/>
                </a:cubicBezTo>
                <a:cubicBezTo>
                  <a:pt x="174" y="24"/>
                  <a:pt x="174" y="24"/>
                  <a:pt x="174" y="24"/>
                </a:cubicBezTo>
                <a:lnTo>
                  <a:pt x="174" y="13"/>
                </a:lnTo>
                <a:close/>
                <a:moveTo>
                  <a:pt x="142" y="13"/>
                </a:moveTo>
                <a:cubicBezTo>
                  <a:pt x="157" y="13"/>
                  <a:pt x="157" y="13"/>
                  <a:pt x="157" y="13"/>
                </a:cubicBezTo>
                <a:cubicBezTo>
                  <a:pt x="157" y="24"/>
                  <a:pt x="157" y="24"/>
                  <a:pt x="157" y="24"/>
                </a:cubicBezTo>
                <a:cubicBezTo>
                  <a:pt x="142" y="24"/>
                  <a:pt x="142" y="24"/>
                  <a:pt x="142" y="24"/>
                </a:cubicBezTo>
                <a:lnTo>
                  <a:pt x="142" y="13"/>
                </a:lnTo>
                <a:close/>
                <a:moveTo>
                  <a:pt x="110" y="13"/>
                </a:moveTo>
                <a:cubicBezTo>
                  <a:pt x="124" y="13"/>
                  <a:pt x="124" y="13"/>
                  <a:pt x="124" y="13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10" y="24"/>
                  <a:pt x="110" y="24"/>
                  <a:pt x="110" y="24"/>
                </a:cubicBezTo>
                <a:lnTo>
                  <a:pt x="110" y="13"/>
                </a:lnTo>
                <a:close/>
                <a:moveTo>
                  <a:pt x="76" y="13"/>
                </a:moveTo>
                <a:cubicBezTo>
                  <a:pt x="91" y="13"/>
                  <a:pt x="91" y="13"/>
                  <a:pt x="91" y="13"/>
                </a:cubicBezTo>
                <a:cubicBezTo>
                  <a:pt x="91" y="24"/>
                  <a:pt x="91" y="24"/>
                  <a:pt x="9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13"/>
                </a:lnTo>
                <a:close/>
                <a:moveTo>
                  <a:pt x="43" y="13"/>
                </a:moveTo>
                <a:cubicBezTo>
                  <a:pt x="57" y="13"/>
                  <a:pt x="57" y="13"/>
                  <a:pt x="57" y="13"/>
                </a:cubicBezTo>
                <a:cubicBezTo>
                  <a:pt x="57" y="24"/>
                  <a:pt x="57" y="24"/>
                  <a:pt x="57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13"/>
                </a:lnTo>
                <a:close/>
                <a:moveTo>
                  <a:pt x="11" y="13"/>
                </a:moveTo>
                <a:cubicBezTo>
                  <a:pt x="26" y="13"/>
                  <a:pt x="26" y="13"/>
                  <a:pt x="26" y="13"/>
                </a:cubicBezTo>
                <a:cubicBezTo>
                  <a:pt x="26" y="24"/>
                  <a:pt x="26" y="24"/>
                  <a:pt x="26" y="24"/>
                </a:cubicBezTo>
                <a:cubicBezTo>
                  <a:pt x="11" y="24"/>
                  <a:pt x="11" y="24"/>
                  <a:pt x="11" y="24"/>
                </a:cubicBezTo>
                <a:lnTo>
                  <a:pt x="11" y="13"/>
                </a:lnTo>
                <a:close/>
                <a:moveTo>
                  <a:pt x="26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26" y="136"/>
                  <a:pt x="26" y="136"/>
                  <a:pt x="26" y="136"/>
                </a:cubicBezTo>
                <a:lnTo>
                  <a:pt x="26" y="147"/>
                </a:lnTo>
                <a:close/>
                <a:moveTo>
                  <a:pt x="57" y="147"/>
                </a:moveTo>
                <a:cubicBezTo>
                  <a:pt x="43" y="147"/>
                  <a:pt x="43" y="147"/>
                  <a:pt x="43" y="147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57" y="136"/>
                  <a:pt x="57" y="136"/>
                  <a:pt x="57" y="136"/>
                </a:cubicBezTo>
                <a:lnTo>
                  <a:pt x="57" y="147"/>
                </a:lnTo>
                <a:close/>
                <a:moveTo>
                  <a:pt x="91" y="147"/>
                </a:moveTo>
                <a:cubicBezTo>
                  <a:pt x="76" y="147"/>
                  <a:pt x="76" y="147"/>
                  <a:pt x="76" y="147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91" y="136"/>
                  <a:pt x="91" y="136"/>
                  <a:pt x="91" y="136"/>
                </a:cubicBezTo>
                <a:lnTo>
                  <a:pt x="91" y="147"/>
                </a:lnTo>
                <a:close/>
                <a:moveTo>
                  <a:pt x="91" y="116"/>
                </a:moveTo>
                <a:cubicBezTo>
                  <a:pt x="11" y="116"/>
                  <a:pt x="11" y="116"/>
                  <a:pt x="11" y="116"/>
                </a:cubicBezTo>
                <a:cubicBezTo>
                  <a:pt x="11" y="45"/>
                  <a:pt x="11" y="45"/>
                  <a:pt x="11" y="45"/>
                </a:cubicBezTo>
                <a:cubicBezTo>
                  <a:pt x="91" y="45"/>
                  <a:pt x="91" y="45"/>
                  <a:pt x="91" y="45"/>
                </a:cubicBezTo>
                <a:lnTo>
                  <a:pt x="91" y="116"/>
                </a:lnTo>
                <a:close/>
                <a:moveTo>
                  <a:pt x="124" y="147"/>
                </a:moveTo>
                <a:cubicBezTo>
                  <a:pt x="110" y="147"/>
                  <a:pt x="110" y="147"/>
                  <a:pt x="110" y="147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4" y="136"/>
                  <a:pt x="124" y="136"/>
                  <a:pt x="124" y="136"/>
                </a:cubicBezTo>
                <a:lnTo>
                  <a:pt x="124" y="147"/>
                </a:lnTo>
                <a:close/>
                <a:moveTo>
                  <a:pt x="157" y="147"/>
                </a:moveTo>
                <a:cubicBezTo>
                  <a:pt x="142" y="147"/>
                  <a:pt x="142" y="147"/>
                  <a:pt x="142" y="147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57" y="136"/>
                  <a:pt x="157" y="136"/>
                  <a:pt x="157" y="136"/>
                </a:cubicBezTo>
                <a:lnTo>
                  <a:pt x="157" y="147"/>
                </a:lnTo>
                <a:close/>
                <a:moveTo>
                  <a:pt x="188" y="147"/>
                </a:moveTo>
                <a:cubicBezTo>
                  <a:pt x="174" y="147"/>
                  <a:pt x="174" y="147"/>
                  <a:pt x="174" y="147"/>
                </a:cubicBezTo>
                <a:cubicBezTo>
                  <a:pt x="174" y="136"/>
                  <a:pt x="174" y="136"/>
                  <a:pt x="174" y="136"/>
                </a:cubicBezTo>
                <a:cubicBezTo>
                  <a:pt x="188" y="136"/>
                  <a:pt x="188" y="136"/>
                  <a:pt x="188" y="136"/>
                </a:cubicBezTo>
                <a:lnTo>
                  <a:pt x="188" y="147"/>
                </a:lnTo>
                <a:close/>
                <a:moveTo>
                  <a:pt x="188" y="116"/>
                </a:moveTo>
                <a:cubicBezTo>
                  <a:pt x="108" y="116"/>
                  <a:pt x="108" y="116"/>
                  <a:pt x="108" y="116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88" y="45"/>
                  <a:pt x="188" y="45"/>
                  <a:pt x="188" y="45"/>
                </a:cubicBezTo>
                <a:lnTo>
                  <a:pt x="188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37" name="Freeform 262"/>
          <p:cNvSpPr>
            <a:spLocks noEditPoints="1" noChangeArrowheads="1"/>
          </p:cNvSpPr>
          <p:nvPr/>
        </p:nvSpPr>
        <p:spPr bwMode="auto">
          <a:xfrm>
            <a:off x="1012178" y="5364321"/>
            <a:ext cx="323850" cy="200025"/>
          </a:xfrm>
          <a:custGeom>
            <a:avLst/>
            <a:gdLst>
              <a:gd name="T0" fmla="*/ 2147483646 w 207"/>
              <a:gd name="T1" fmla="*/ 2147483646 h 127"/>
              <a:gd name="T2" fmla="*/ 2147483646 w 207"/>
              <a:gd name="T3" fmla="*/ 2147483646 h 127"/>
              <a:gd name="T4" fmla="*/ 2147483646 w 207"/>
              <a:gd name="T5" fmla="*/ 2147483646 h 127"/>
              <a:gd name="T6" fmla="*/ 2147483646 w 207"/>
              <a:gd name="T7" fmla="*/ 2147483646 h 127"/>
              <a:gd name="T8" fmla="*/ 2147483646 w 207"/>
              <a:gd name="T9" fmla="*/ 2147483646 h 127"/>
              <a:gd name="T10" fmla="*/ 2147483646 w 207"/>
              <a:gd name="T11" fmla="*/ 2147483646 h 127"/>
              <a:gd name="T12" fmla="*/ 2147483646 w 207"/>
              <a:gd name="T13" fmla="*/ 0 h 127"/>
              <a:gd name="T14" fmla="*/ 2147483646 w 207"/>
              <a:gd name="T15" fmla="*/ 0 h 127"/>
              <a:gd name="T16" fmla="*/ 2147483646 w 207"/>
              <a:gd name="T17" fmla="*/ 2147483646 h 127"/>
              <a:gd name="T18" fmla="*/ 2147483646 w 207"/>
              <a:gd name="T19" fmla="*/ 2147483646 h 127"/>
              <a:gd name="T20" fmla="*/ 2147483646 w 207"/>
              <a:gd name="T21" fmla="*/ 2147483646 h 127"/>
              <a:gd name="T22" fmla="*/ 2147483646 w 207"/>
              <a:gd name="T23" fmla="*/ 2147483646 h 127"/>
              <a:gd name="T24" fmla="*/ 2147483646 w 207"/>
              <a:gd name="T25" fmla="*/ 2147483646 h 127"/>
              <a:gd name="T26" fmla="*/ 2147483646 w 207"/>
              <a:gd name="T27" fmla="*/ 2147483646 h 127"/>
              <a:gd name="T28" fmla="*/ 2147483646 w 207"/>
              <a:gd name="T29" fmla="*/ 2147483646 h 127"/>
              <a:gd name="T30" fmla="*/ 2147483646 w 207"/>
              <a:gd name="T31" fmla="*/ 2147483646 h 127"/>
              <a:gd name="T32" fmla="*/ 2147483646 w 207"/>
              <a:gd name="T33" fmla="*/ 2147483646 h 127"/>
              <a:gd name="T34" fmla="*/ 2147483646 w 207"/>
              <a:gd name="T35" fmla="*/ 2147483646 h 127"/>
              <a:gd name="T36" fmla="*/ 2147483646 w 207"/>
              <a:gd name="T37" fmla="*/ 2147483646 h 127"/>
              <a:gd name="T38" fmla="*/ 2147483646 w 207"/>
              <a:gd name="T39" fmla="*/ 2147483646 h 127"/>
              <a:gd name="T40" fmla="*/ 2147483646 w 207"/>
              <a:gd name="T41" fmla="*/ 2147483646 h 127"/>
              <a:gd name="T42" fmla="*/ 2147483646 w 207"/>
              <a:gd name="T43" fmla="*/ 2147483646 h 127"/>
              <a:gd name="T44" fmla="*/ 2147483646 w 207"/>
              <a:gd name="T45" fmla="*/ 2147483646 h 127"/>
              <a:gd name="T46" fmla="*/ 2147483646 w 207"/>
              <a:gd name="T47" fmla="*/ 2147483646 h 127"/>
              <a:gd name="T48" fmla="*/ 2147483646 w 207"/>
              <a:gd name="T49" fmla="*/ 2147483646 h 127"/>
              <a:gd name="T50" fmla="*/ 2147483646 w 207"/>
              <a:gd name="T51" fmla="*/ 2147483646 h 127"/>
              <a:gd name="T52" fmla="*/ 2147483646 w 207"/>
              <a:gd name="T53" fmla="*/ 2147483646 h 127"/>
              <a:gd name="T54" fmla="*/ 2147483646 w 207"/>
              <a:gd name="T55" fmla="*/ 2147483646 h 127"/>
              <a:gd name="T56" fmla="*/ 2147483646 w 207"/>
              <a:gd name="T57" fmla="*/ 2147483646 h 127"/>
              <a:gd name="T58" fmla="*/ 2147483646 w 207"/>
              <a:gd name="T59" fmla="*/ 2147483646 h 127"/>
              <a:gd name="T60" fmla="*/ 2147483646 w 207"/>
              <a:gd name="T61" fmla="*/ 2147483646 h 127"/>
              <a:gd name="T62" fmla="*/ 2147483646 w 207"/>
              <a:gd name="T63" fmla="*/ 2147483646 h 127"/>
              <a:gd name="T64" fmla="*/ 2147483646 w 207"/>
              <a:gd name="T65" fmla="*/ 2147483646 h 127"/>
              <a:gd name="T66" fmla="*/ 2147483646 w 207"/>
              <a:gd name="T67" fmla="*/ 2147483646 h 1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07"/>
              <a:gd name="T103" fmla="*/ 0 h 127"/>
              <a:gd name="T104" fmla="*/ 207 w 207"/>
              <a:gd name="T105" fmla="*/ 127 h 12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07" h="127">
                <a:moveTo>
                  <a:pt x="195" y="82"/>
                </a:moveTo>
                <a:cubicBezTo>
                  <a:pt x="195" y="82"/>
                  <a:pt x="196" y="82"/>
                  <a:pt x="196" y="82"/>
                </a:cubicBezTo>
                <a:cubicBezTo>
                  <a:pt x="198" y="81"/>
                  <a:pt x="207" y="78"/>
                  <a:pt x="195" y="69"/>
                </a:cubicBezTo>
                <a:cubicBezTo>
                  <a:pt x="187" y="63"/>
                  <a:pt x="176" y="62"/>
                  <a:pt x="168" y="64"/>
                </a:cubicBezTo>
                <a:cubicBezTo>
                  <a:pt x="168" y="64"/>
                  <a:pt x="168" y="63"/>
                  <a:pt x="168" y="62"/>
                </a:cubicBezTo>
                <a:cubicBezTo>
                  <a:pt x="168" y="57"/>
                  <a:pt x="164" y="53"/>
                  <a:pt x="160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3" y="24"/>
                  <a:pt x="144" y="24"/>
                  <a:pt x="146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8" y="24"/>
                  <a:pt x="148" y="23"/>
                  <a:pt x="148" y="2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8" y="0"/>
                  <a:pt x="147" y="0"/>
                </a:cubicBezTo>
                <a:cubicBezTo>
                  <a:pt x="147" y="0"/>
                  <a:pt x="147" y="0"/>
                  <a:pt x="146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39" y="0"/>
                  <a:pt x="134" y="5"/>
                  <a:pt x="134" y="12"/>
                </a:cubicBezTo>
                <a:cubicBezTo>
                  <a:pt x="133" y="10"/>
                  <a:pt x="131" y="8"/>
                  <a:pt x="128" y="8"/>
                </a:cubicBezTo>
                <a:cubicBezTo>
                  <a:pt x="124" y="8"/>
                  <a:pt x="122" y="11"/>
                  <a:pt x="122" y="15"/>
                </a:cubicBezTo>
                <a:cubicBezTo>
                  <a:pt x="122" y="15"/>
                  <a:pt x="122" y="16"/>
                  <a:pt x="122" y="16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2" y="21"/>
                  <a:pt x="112" y="23"/>
                  <a:pt x="112" y="25"/>
                </a:cubicBezTo>
                <a:cubicBezTo>
                  <a:pt x="113" y="27"/>
                  <a:pt x="115" y="27"/>
                  <a:pt x="117" y="26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3"/>
                  <a:pt x="125" y="24"/>
                  <a:pt x="125" y="2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3" y="51"/>
                  <a:pt x="133" y="53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5" y="78"/>
                  <a:pt x="127" y="81"/>
                  <a:pt x="130" y="83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5" y="90"/>
                  <a:pt x="123" y="89"/>
                  <a:pt x="121" y="89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98" y="89"/>
                  <a:pt x="95" y="91"/>
                  <a:pt x="94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88" y="91"/>
                  <a:pt x="89" y="89"/>
                  <a:pt x="89" y="86"/>
                </a:cubicBezTo>
                <a:cubicBezTo>
                  <a:pt x="89" y="72"/>
                  <a:pt x="89" y="72"/>
                  <a:pt x="89" y="72"/>
                </a:cubicBezTo>
                <a:cubicBezTo>
                  <a:pt x="89" y="67"/>
                  <a:pt x="87" y="63"/>
                  <a:pt x="84" y="60"/>
                </a:cubicBezTo>
                <a:cubicBezTo>
                  <a:pt x="87" y="58"/>
                  <a:pt x="89" y="55"/>
                  <a:pt x="89" y="52"/>
                </a:cubicBezTo>
                <a:cubicBezTo>
                  <a:pt x="89" y="46"/>
                  <a:pt x="83" y="41"/>
                  <a:pt x="76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24" y="41"/>
                  <a:pt x="19" y="46"/>
                  <a:pt x="19" y="52"/>
                </a:cubicBezTo>
                <a:cubicBezTo>
                  <a:pt x="19" y="54"/>
                  <a:pt x="20" y="57"/>
                  <a:pt x="22" y="59"/>
                </a:cubicBezTo>
                <a:cubicBezTo>
                  <a:pt x="14" y="63"/>
                  <a:pt x="9" y="70"/>
                  <a:pt x="6" y="77"/>
                </a:cubicBezTo>
                <a:cubicBezTo>
                  <a:pt x="4" y="83"/>
                  <a:pt x="0" y="88"/>
                  <a:pt x="4" y="95"/>
                </a:cubicBezTo>
                <a:cubicBezTo>
                  <a:pt x="6" y="99"/>
                  <a:pt x="10" y="102"/>
                  <a:pt x="16" y="103"/>
                </a:cubicBezTo>
                <a:cubicBezTo>
                  <a:pt x="16" y="116"/>
                  <a:pt x="27" y="127"/>
                  <a:pt x="41" y="127"/>
                </a:cubicBezTo>
                <a:cubicBezTo>
                  <a:pt x="55" y="127"/>
                  <a:pt x="66" y="116"/>
                  <a:pt x="66" y="103"/>
                </a:cubicBezTo>
                <a:cubicBezTo>
                  <a:pt x="68" y="103"/>
                  <a:pt x="69" y="103"/>
                  <a:pt x="69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6"/>
                  <a:pt x="74" y="109"/>
                  <a:pt x="78" y="109"/>
                </a:cubicBezTo>
                <a:cubicBezTo>
                  <a:pt x="127" y="109"/>
                  <a:pt x="127" y="109"/>
                  <a:pt x="127" y="109"/>
                </a:cubicBezTo>
                <a:cubicBezTo>
                  <a:pt x="130" y="109"/>
                  <a:pt x="133" y="107"/>
                  <a:pt x="134" y="104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48" y="80"/>
                  <a:pt x="144" y="100"/>
                  <a:pt x="144" y="100"/>
                </a:cubicBezTo>
                <a:cubicBezTo>
                  <a:pt x="145" y="100"/>
                  <a:pt x="148" y="100"/>
                  <a:pt x="151" y="99"/>
                </a:cubicBezTo>
                <a:cubicBezTo>
                  <a:pt x="151" y="99"/>
                  <a:pt x="151" y="99"/>
                  <a:pt x="151" y="99"/>
                </a:cubicBezTo>
                <a:cubicBezTo>
                  <a:pt x="151" y="113"/>
                  <a:pt x="162" y="124"/>
                  <a:pt x="176" y="124"/>
                </a:cubicBezTo>
                <a:cubicBezTo>
                  <a:pt x="190" y="124"/>
                  <a:pt x="202" y="113"/>
                  <a:pt x="202" y="99"/>
                </a:cubicBezTo>
                <a:cubicBezTo>
                  <a:pt x="202" y="92"/>
                  <a:pt x="199" y="87"/>
                  <a:pt x="195" y="82"/>
                </a:cubicBezTo>
                <a:close/>
                <a:moveTo>
                  <a:pt x="41" y="110"/>
                </a:moveTo>
                <a:cubicBezTo>
                  <a:pt x="37" y="110"/>
                  <a:pt x="33" y="107"/>
                  <a:pt x="33" y="103"/>
                </a:cubicBezTo>
                <a:cubicBezTo>
                  <a:pt x="38" y="103"/>
                  <a:pt x="44" y="103"/>
                  <a:pt x="49" y="103"/>
                </a:cubicBezTo>
                <a:cubicBezTo>
                  <a:pt x="49" y="107"/>
                  <a:pt x="45" y="110"/>
                  <a:pt x="41" y="110"/>
                </a:cubicBezTo>
                <a:close/>
                <a:moveTo>
                  <a:pt x="176" y="107"/>
                </a:moveTo>
                <a:cubicBezTo>
                  <a:pt x="172" y="107"/>
                  <a:pt x="168" y="104"/>
                  <a:pt x="168" y="99"/>
                </a:cubicBezTo>
                <a:cubicBezTo>
                  <a:pt x="168" y="94"/>
                  <a:pt x="172" y="91"/>
                  <a:pt x="176" y="91"/>
                </a:cubicBezTo>
                <a:cubicBezTo>
                  <a:pt x="181" y="91"/>
                  <a:pt x="185" y="94"/>
                  <a:pt x="185" y="99"/>
                </a:cubicBezTo>
                <a:cubicBezTo>
                  <a:pt x="185" y="104"/>
                  <a:pt x="181" y="107"/>
                  <a:pt x="176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38" name="组合 237"/>
          <p:cNvGrpSpPr/>
          <p:nvPr/>
        </p:nvGrpSpPr>
        <p:grpSpPr>
          <a:xfrm>
            <a:off x="2136922" y="5311933"/>
            <a:ext cx="309562" cy="304800"/>
            <a:chOff x="9374188" y="2011363"/>
            <a:chExt cx="309562" cy="304800"/>
          </a:xfrm>
          <a:solidFill>
            <a:schemeClr val="tx1"/>
          </a:solidFill>
        </p:grpSpPr>
        <p:sp>
          <p:nvSpPr>
            <p:cNvPr id="239" name="Freeform 263"/>
            <p:cNvSpPr>
              <a:spLocks noChangeArrowheads="1"/>
            </p:cNvSpPr>
            <p:nvPr/>
          </p:nvSpPr>
          <p:spPr bwMode="auto">
            <a:xfrm>
              <a:off x="9429750" y="2011363"/>
              <a:ext cx="117475" cy="222250"/>
            </a:xfrm>
            <a:custGeom>
              <a:avLst/>
              <a:gdLst>
                <a:gd name="T0" fmla="*/ 2147483646 w 75"/>
                <a:gd name="T1" fmla="*/ 2147483646 h 142"/>
                <a:gd name="T2" fmla="*/ 2147483646 w 75"/>
                <a:gd name="T3" fmla="*/ 2147483646 h 142"/>
                <a:gd name="T4" fmla="*/ 2147483646 w 75"/>
                <a:gd name="T5" fmla="*/ 2147483646 h 142"/>
                <a:gd name="T6" fmla="*/ 2147483646 w 75"/>
                <a:gd name="T7" fmla="*/ 2147483646 h 142"/>
                <a:gd name="T8" fmla="*/ 2147483646 w 75"/>
                <a:gd name="T9" fmla="*/ 2147483646 h 142"/>
                <a:gd name="T10" fmla="*/ 2147483646 w 75"/>
                <a:gd name="T11" fmla="*/ 0 h 142"/>
                <a:gd name="T12" fmla="*/ 2147483646 w 75"/>
                <a:gd name="T13" fmla="*/ 0 h 142"/>
                <a:gd name="T14" fmla="*/ 0 w 75"/>
                <a:gd name="T15" fmla="*/ 2147483646 h 142"/>
                <a:gd name="T16" fmla="*/ 0 w 75"/>
                <a:gd name="T17" fmla="*/ 2147483646 h 142"/>
                <a:gd name="T18" fmla="*/ 2147483646 w 75"/>
                <a:gd name="T19" fmla="*/ 2147483646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"/>
                <a:gd name="T31" fmla="*/ 0 h 142"/>
                <a:gd name="T32" fmla="*/ 75 w 75"/>
                <a:gd name="T33" fmla="*/ 142 h 1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" h="142">
                  <a:moveTo>
                    <a:pt x="2" y="142"/>
                  </a:moveTo>
                  <a:cubicBezTo>
                    <a:pt x="71" y="142"/>
                    <a:pt x="71" y="142"/>
                    <a:pt x="71" y="142"/>
                  </a:cubicBezTo>
                  <a:cubicBezTo>
                    <a:pt x="72" y="142"/>
                    <a:pt x="73" y="142"/>
                    <a:pt x="73" y="141"/>
                  </a:cubicBezTo>
                  <a:cubicBezTo>
                    <a:pt x="73" y="141"/>
                    <a:pt x="73" y="140"/>
                    <a:pt x="73" y="139"/>
                  </a:cubicBezTo>
                  <a:cubicBezTo>
                    <a:pt x="71" y="132"/>
                    <a:pt x="73" y="53"/>
                    <a:pt x="75" y="2"/>
                  </a:cubicBezTo>
                  <a:cubicBezTo>
                    <a:pt x="75" y="1"/>
                    <a:pt x="75" y="1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13" y="42"/>
                    <a:pt x="0" y="139"/>
                    <a:pt x="0" y="140"/>
                  </a:cubicBezTo>
                  <a:cubicBezTo>
                    <a:pt x="0" y="140"/>
                    <a:pt x="0" y="141"/>
                    <a:pt x="0" y="141"/>
                  </a:cubicBezTo>
                  <a:cubicBezTo>
                    <a:pt x="1" y="142"/>
                    <a:pt x="1" y="142"/>
                    <a:pt x="2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" name="Freeform 264"/>
            <p:cNvSpPr>
              <a:spLocks noChangeArrowheads="1"/>
            </p:cNvSpPr>
            <p:nvPr/>
          </p:nvSpPr>
          <p:spPr bwMode="auto">
            <a:xfrm>
              <a:off x="9553575" y="2071688"/>
              <a:ext cx="68263" cy="161925"/>
            </a:xfrm>
            <a:custGeom>
              <a:avLst/>
              <a:gdLst>
                <a:gd name="T0" fmla="*/ 0 w 44"/>
                <a:gd name="T1" fmla="*/ 2147483646 h 104"/>
                <a:gd name="T2" fmla="*/ 0 w 44"/>
                <a:gd name="T3" fmla="*/ 2147483646 h 104"/>
                <a:gd name="T4" fmla="*/ 2147483646 w 44"/>
                <a:gd name="T5" fmla="*/ 2147483646 h 104"/>
                <a:gd name="T6" fmla="*/ 2147483646 w 44"/>
                <a:gd name="T7" fmla="*/ 2147483646 h 104"/>
                <a:gd name="T8" fmla="*/ 2147483646 w 44"/>
                <a:gd name="T9" fmla="*/ 2147483646 h 104"/>
                <a:gd name="T10" fmla="*/ 2147483646 w 44"/>
                <a:gd name="T11" fmla="*/ 2147483646 h 104"/>
                <a:gd name="T12" fmla="*/ 2147483646 w 44"/>
                <a:gd name="T13" fmla="*/ 2147483646 h 104"/>
                <a:gd name="T14" fmla="*/ 2147483646 w 44"/>
                <a:gd name="T15" fmla="*/ 0 h 104"/>
                <a:gd name="T16" fmla="*/ 0 w 44"/>
                <a:gd name="T17" fmla="*/ 2147483646 h 104"/>
                <a:gd name="T18" fmla="*/ 0 w 44"/>
                <a:gd name="T19" fmla="*/ 2147483646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104"/>
                <a:gd name="T32" fmla="*/ 44 w 44"/>
                <a:gd name="T33" fmla="*/ 104 h 1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104">
                  <a:moveTo>
                    <a:pt x="0" y="102"/>
                  </a:moveTo>
                  <a:cubicBezTo>
                    <a:pt x="0" y="102"/>
                    <a:pt x="0" y="103"/>
                    <a:pt x="0" y="103"/>
                  </a:cubicBezTo>
                  <a:cubicBezTo>
                    <a:pt x="1" y="104"/>
                    <a:pt x="1" y="104"/>
                    <a:pt x="2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3" y="104"/>
                    <a:pt x="43" y="104"/>
                    <a:pt x="44" y="103"/>
                  </a:cubicBezTo>
                  <a:cubicBezTo>
                    <a:pt x="44" y="103"/>
                    <a:pt x="44" y="102"/>
                    <a:pt x="44" y="102"/>
                  </a:cubicBezTo>
                  <a:cubicBezTo>
                    <a:pt x="44" y="101"/>
                    <a:pt x="30" y="56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7" y="76"/>
                    <a:pt x="0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" name="Freeform 265"/>
            <p:cNvSpPr>
              <a:spLocks noChangeArrowheads="1"/>
            </p:cNvSpPr>
            <p:nvPr/>
          </p:nvSpPr>
          <p:spPr bwMode="auto">
            <a:xfrm>
              <a:off x="9407525" y="2244725"/>
              <a:ext cx="138113" cy="22225"/>
            </a:xfrm>
            <a:custGeom>
              <a:avLst/>
              <a:gdLst>
                <a:gd name="T0" fmla="*/ 2147483646 w 88"/>
                <a:gd name="T1" fmla="*/ 2147483646 h 14"/>
                <a:gd name="T2" fmla="*/ 2147483646 w 88"/>
                <a:gd name="T3" fmla="*/ 2147483646 h 14"/>
                <a:gd name="T4" fmla="*/ 2147483646 w 88"/>
                <a:gd name="T5" fmla="*/ 2147483646 h 14"/>
                <a:gd name="T6" fmla="*/ 2147483646 w 88"/>
                <a:gd name="T7" fmla="*/ 2147483646 h 14"/>
                <a:gd name="T8" fmla="*/ 2147483646 w 88"/>
                <a:gd name="T9" fmla="*/ 0 h 14"/>
                <a:gd name="T10" fmla="*/ 2147483646 w 88"/>
                <a:gd name="T11" fmla="*/ 0 h 14"/>
                <a:gd name="T12" fmla="*/ 2147483646 w 88"/>
                <a:gd name="T13" fmla="*/ 0 h 14"/>
                <a:gd name="T14" fmla="*/ 2147483646 w 88"/>
                <a:gd name="T15" fmla="*/ 2147483646 h 14"/>
                <a:gd name="T16" fmla="*/ 2147483646 w 88"/>
                <a:gd name="T17" fmla="*/ 214748364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14"/>
                <a:gd name="T29" fmla="*/ 88 w 88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14">
                  <a:moveTo>
                    <a:pt x="16" y="14"/>
                  </a:moveTo>
                  <a:cubicBezTo>
                    <a:pt x="17" y="14"/>
                    <a:pt x="17" y="14"/>
                    <a:pt x="18" y="14"/>
                  </a:cubicBezTo>
                  <a:cubicBezTo>
                    <a:pt x="39" y="14"/>
                    <a:pt x="84" y="4"/>
                    <a:pt x="86" y="3"/>
                  </a:cubicBezTo>
                  <a:cubicBezTo>
                    <a:pt x="87" y="3"/>
                    <a:pt x="88" y="2"/>
                    <a:pt x="88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13"/>
                    <a:pt x="13" y="14"/>
                    <a:pt x="1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2" name="Freeform 266"/>
            <p:cNvSpPr>
              <a:spLocks noChangeArrowheads="1"/>
            </p:cNvSpPr>
            <p:nvPr/>
          </p:nvSpPr>
          <p:spPr bwMode="auto">
            <a:xfrm>
              <a:off x="9374188" y="2257425"/>
              <a:ext cx="309562" cy="38100"/>
            </a:xfrm>
            <a:custGeom>
              <a:avLst/>
              <a:gdLst>
                <a:gd name="T0" fmla="*/ 2147483646 w 198"/>
                <a:gd name="T1" fmla="*/ 2147483646 h 24"/>
                <a:gd name="T2" fmla="*/ 2147483646 w 198"/>
                <a:gd name="T3" fmla="*/ 0 h 24"/>
                <a:gd name="T4" fmla="*/ 2147483646 w 198"/>
                <a:gd name="T5" fmla="*/ 2147483646 h 24"/>
                <a:gd name="T6" fmla="*/ 2147483646 w 198"/>
                <a:gd name="T7" fmla="*/ 2147483646 h 24"/>
                <a:gd name="T8" fmla="*/ 2147483646 w 198"/>
                <a:gd name="T9" fmla="*/ 2147483646 h 24"/>
                <a:gd name="T10" fmla="*/ 2147483646 w 198"/>
                <a:gd name="T11" fmla="*/ 2147483646 h 24"/>
                <a:gd name="T12" fmla="*/ 0 w 198"/>
                <a:gd name="T13" fmla="*/ 2147483646 h 24"/>
                <a:gd name="T14" fmla="*/ 2147483646 w 198"/>
                <a:gd name="T15" fmla="*/ 2147483646 h 24"/>
                <a:gd name="T16" fmla="*/ 2147483646 w 198"/>
                <a:gd name="T17" fmla="*/ 2147483646 h 24"/>
                <a:gd name="T18" fmla="*/ 2147483646 w 198"/>
                <a:gd name="T19" fmla="*/ 2147483646 h 24"/>
                <a:gd name="T20" fmla="*/ 2147483646 w 198"/>
                <a:gd name="T21" fmla="*/ 2147483646 h 24"/>
                <a:gd name="T22" fmla="*/ 2147483646 w 198"/>
                <a:gd name="T23" fmla="*/ 2147483646 h 24"/>
                <a:gd name="T24" fmla="*/ 2147483646 w 198"/>
                <a:gd name="T25" fmla="*/ 2147483646 h 24"/>
                <a:gd name="T26" fmla="*/ 2147483646 w 198"/>
                <a:gd name="T27" fmla="*/ 2147483646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8"/>
                <a:gd name="T43" fmla="*/ 0 h 24"/>
                <a:gd name="T44" fmla="*/ 198 w 198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8" h="24">
                  <a:moveTo>
                    <a:pt x="198" y="16"/>
                  </a:moveTo>
                  <a:cubicBezTo>
                    <a:pt x="188" y="3"/>
                    <a:pt x="159" y="0"/>
                    <a:pt x="136" y="0"/>
                  </a:cubicBezTo>
                  <a:cubicBezTo>
                    <a:pt x="121" y="0"/>
                    <a:pt x="110" y="2"/>
                    <a:pt x="109" y="2"/>
                  </a:cubicBezTo>
                  <a:cubicBezTo>
                    <a:pt x="71" y="13"/>
                    <a:pt x="14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7" y="22"/>
                    <a:pt x="21" y="24"/>
                    <a:pt x="41" y="24"/>
                  </a:cubicBezTo>
                  <a:cubicBezTo>
                    <a:pt x="61" y="24"/>
                    <a:pt x="87" y="22"/>
                    <a:pt x="111" y="17"/>
                  </a:cubicBezTo>
                  <a:cubicBezTo>
                    <a:pt x="120" y="16"/>
                    <a:pt x="130" y="15"/>
                    <a:pt x="142" y="15"/>
                  </a:cubicBezTo>
                  <a:cubicBezTo>
                    <a:pt x="170" y="15"/>
                    <a:pt x="196" y="20"/>
                    <a:pt x="196" y="20"/>
                  </a:cubicBezTo>
                  <a:cubicBezTo>
                    <a:pt x="197" y="20"/>
                    <a:pt x="198" y="19"/>
                    <a:pt x="198" y="19"/>
                  </a:cubicBezTo>
                  <a:cubicBezTo>
                    <a:pt x="198" y="18"/>
                    <a:pt x="198" y="17"/>
                    <a:pt x="19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3" name="Freeform 267"/>
            <p:cNvSpPr>
              <a:spLocks noChangeArrowheads="1"/>
            </p:cNvSpPr>
            <p:nvPr/>
          </p:nvSpPr>
          <p:spPr bwMode="auto">
            <a:xfrm>
              <a:off x="9447213" y="2293938"/>
              <a:ext cx="144462" cy="22225"/>
            </a:xfrm>
            <a:custGeom>
              <a:avLst/>
              <a:gdLst>
                <a:gd name="T0" fmla="*/ 2147483646 w 92"/>
                <a:gd name="T1" fmla="*/ 2147483646 h 14"/>
                <a:gd name="T2" fmla="*/ 2147483646 w 92"/>
                <a:gd name="T3" fmla="*/ 0 h 14"/>
                <a:gd name="T4" fmla="*/ 2147483646 w 92"/>
                <a:gd name="T5" fmla="*/ 2147483646 h 14"/>
                <a:gd name="T6" fmla="*/ 2147483646 w 92"/>
                <a:gd name="T7" fmla="*/ 2147483646 h 14"/>
                <a:gd name="T8" fmla="*/ 2147483646 w 92"/>
                <a:gd name="T9" fmla="*/ 2147483646 h 14"/>
                <a:gd name="T10" fmla="*/ 0 w 92"/>
                <a:gd name="T11" fmla="*/ 2147483646 h 14"/>
                <a:gd name="T12" fmla="*/ 2147483646 w 92"/>
                <a:gd name="T13" fmla="*/ 2147483646 h 14"/>
                <a:gd name="T14" fmla="*/ 2147483646 w 92"/>
                <a:gd name="T15" fmla="*/ 2147483646 h 14"/>
                <a:gd name="T16" fmla="*/ 2147483646 w 92"/>
                <a:gd name="T17" fmla="*/ 2147483646 h 14"/>
                <a:gd name="T18" fmla="*/ 2147483646 w 92"/>
                <a:gd name="T19" fmla="*/ 2147483646 h 14"/>
                <a:gd name="T20" fmla="*/ 2147483646 w 92"/>
                <a:gd name="T21" fmla="*/ 2147483646 h 14"/>
                <a:gd name="T22" fmla="*/ 2147483646 w 92"/>
                <a:gd name="T23" fmla="*/ 2147483646 h 14"/>
                <a:gd name="T24" fmla="*/ 2147483646 w 92"/>
                <a:gd name="T25" fmla="*/ 2147483646 h 14"/>
                <a:gd name="T26" fmla="*/ 2147483646 w 92"/>
                <a:gd name="T27" fmla="*/ 214748364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14"/>
                <a:gd name="T44" fmla="*/ 92 w 92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14">
                  <a:moveTo>
                    <a:pt x="91" y="2"/>
                  </a:moveTo>
                  <a:cubicBezTo>
                    <a:pt x="85" y="0"/>
                    <a:pt x="79" y="0"/>
                    <a:pt x="72" y="0"/>
                  </a:cubicBezTo>
                  <a:cubicBezTo>
                    <a:pt x="62" y="0"/>
                    <a:pt x="52" y="1"/>
                    <a:pt x="42" y="3"/>
                  </a:cubicBezTo>
                  <a:cubicBezTo>
                    <a:pt x="32" y="5"/>
                    <a:pt x="22" y="6"/>
                    <a:pt x="12" y="6"/>
                  </a:cubicBezTo>
                  <a:cubicBezTo>
                    <a:pt x="9" y="6"/>
                    <a:pt x="5" y="6"/>
                    <a:pt x="2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3" y="10"/>
                    <a:pt x="12" y="12"/>
                    <a:pt x="20" y="13"/>
                  </a:cubicBezTo>
                  <a:cubicBezTo>
                    <a:pt x="23" y="13"/>
                    <a:pt x="26" y="14"/>
                    <a:pt x="28" y="14"/>
                  </a:cubicBezTo>
                  <a:cubicBezTo>
                    <a:pt x="38" y="14"/>
                    <a:pt x="48" y="11"/>
                    <a:pt x="57" y="9"/>
                  </a:cubicBezTo>
                  <a:cubicBezTo>
                    <a:pt x="66" y="7"/>
                    <a:pt x="75" y="5"/>
                    <a:pt x="84" y="5"/>
                  </a:cubicBezTo>
                  <a:cubicBezTo>
                    <a:pt x="86" y="5"/>
                    <a:pt x="88" y="5"/>
                    <a:pt x="90" y="6"/>
                  </a:cubicBezTo>
                  <a:cubicBezTo>
                    <a:pt x="91" y="6"/>
                    <a:pt x="92" y="5"/>
                    <a:pt x="92" y="4"/>
                  </a:cubicBezTo>
                  <a:cubicBezTo>
                    <a:pt x="92" y="3"/>
                    <a:pt x="92" y="2"/>
                    <a:pt x="9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4" name="Freeform 280"/>
          <p:cNvSpPr>
            <a:spLocks noEditPoints="1" noChangeArrowheads="1"/>
          </p:cNvSpPr>
          <p:nvPr/>
        </p:nvSpPr>
        <p:spPr bwMode="auto">
          <a:xfrm>
            <a:off x="3292622" y="5307171"/>
            <a:ext cx="233362" cy="314325"/>
          </a:xfrm>
          <a:custGeom>
            <a:avLst/>
            <a:gdLst>
              <a:gd name="T0" fmla="*/ 2147483646 w 149"/>
              <a:gd name="T1" fmla="*/ 2147483646 h 200"/>
              <a:gd name="T2" fmla="*/ 2147483646 w 149"/>
              <a:gd name="T3" fmla="*/ 2147483646 h 200"/>
              <a:gd name="T4" fmla="*/ 2147483646 w 149"/>
              <a:gd name="T5" fmla="*/ 0 h 200"/>
              <a:gd name="T6" fmla="*/ 2147483646 w 149"/>
              <a:gd name="T7" fmla="*/ 2147483646 h 200"/>
              <a:gd name="T8" fmla="*/ 2147483646 w 149"/>
              <a:gd name="T9" fmla="*/ 2147483646 h 200"/>
              <a:gd name="T10" fmla="*/ 0 w 149"/>
              <a:gd name="T11" fmla="*/ 2147483646 h 200"/>
              <a:gd name="T12" fmla="*/ 2147483646 w 149"/>
              <a:gd name="T13" fmla="*/ 2147483646 h 200"/>
              <a:gd name="T14" fmla="*/ 2147483646 w 149"/>
              <a:gd name="T15" fmla="*/ 2147483646 h 200"/>
              <a:gd name="T16" fmla="*/ 2147483646 w 149"/>
              <a:gd name="T17" fmla="*/ 2147483646 h 200"/>
              <a:gd name="T18" fmla="*/ 2147483646 w 149"/>
              <a:gd name="T19" fmla="*/ 2147483646 h 200"/>
              <a:gd name="T20" fmla="*/ 2147483646 w 149"/>
              <a:gd name="T21" fmla="*/ 2147483646 h 200"/>
              <a:gd name="T22" fmla="*/ 2147483646 w 149"/>
              <a:gd name="T23" fmla="*/ 2147483646 h 200"/>
              <a:gd name="T24" fmla="*/ 2147483646 w 149"/>
              <a:gd name="T25" fmla="*/ 2147483646 h 200"/>
              <a:gd name="T26" fmla="*/ 2147483646 w 149"/>
              <a:gd name="T27" fmla="*/ 2147483646 h 200"/>
              <a:gd name="T28" fmla="*/ 2147483646 w 149"/>
              <a:gd name="T29" fmla="*/ 2147483646 h 200"/>
              <a:gd name="T30" fmla="*/ 2147483646 w 149"/>
              <a:gd name="T31" fmla="*/ 2147483646 h 200"/>
              <a:gd name="T32" fmla="*/ 2147483646 w 149"/>
              <a:gd name="T33" fmla="*/ 2147483646 h 200"/>
              <a:gd name="T34" fmla="*/ 2147483646 w 149"/>
              <a:gd name="T35" fmla="*/ 2147483646 h 200"/>
              <a:gd name="T36" fmla="*/ 2147483646 w 149"/>
              <a:gd name="T37" fmla="*/ 2147483646 h 200"/>
              <a:gd name="T38" fmla="*/ 2147483646 w 149"/>
              <a:gd name="T39" fmla="*/ 2147483646 h 200"/>
              <a:gd name="T40" fmla="*/ 2147483646 w 149"/>
              <a:gd name="T41" fmla="*/ 2147483646 h 200"/>
              <a:gd name="T42" fmla="*/ 2147483646 w 149"/>
              <a:gd name="T43" fmla="*/ 2147483646 h 200"/>
              <a:gd name="T44" fmla="*/ 2147483646 w 149"/>
              <a:gd name="T45" fmla="*/ 2147483646 h 200"/>
              <a:gd name="T46" fmla="*/ 2147483646 w 149"/>
              <a:gd name="T47" fmla="*/ 2147483646 h 200"/>
              <a:gd name="T48" fmla="*/ 2147483646 w 149"/>
              <a:gd name="T49" fmla="*/ 2147483646 h 200"/>
              <a:gd name="T50" fmla="*/ 2147483646 w 149"/>
              <a:gd name="T51" fmla="*/ 2147483646 h 200"/>
              <a:gd name="T52" fmla="*/ 2147483646 w 149"/>
              <a:gd name="T53" fmla="*/ 2147483646 h 200"/>
              <a:gd name="T54" fmla="*/ 2147483646 w 149"/>
              <a:gd name="T55" fmla="*/ 2147483646 h 200"/>
              <a:gd name="T56" fmla="*/ 2147483646 w 149"/>
              <a:gd name="T57" fmla="*/ 2147483646 h 200"/>
              <a:gd name="T58" fmla="*/ 2147483646 w 149"/>
              <a:gd name="T59" fmla="*/ 2147483646 h 200"/>
              <a:gd name="T60" fmla="*/ 2147483646 w 149"/>
              <a:gd name="T61" fmla="*/ 2147483646 h 200"/>
              <a:gd name="T62" fmla="*/ 2147483646 w 149"/>
              <a:gd name="T63" fmla="*/ 2147483646 h 200"/>
              <a:gd name="T64" fmla="*/ 2147483646 w 149"/>
              <a:gd name="T65" fmla="*/ 2147483646 h 2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9"/>
              <a:gd name="T100" fmla="*/ 0 h 200"/>
              <a:gd name="T101" fmla="*/ 149 w 149"/>
              <a:gd name="T102" fmla="*/ 200 h 20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9" h="200">
                <a:moveTo>
                  <a:pt x="144" y="60"/>
                </a:moveTo>
                <a:cubicBezTo>
                  <a:pt x="144" y="59"/>
                  <a:pt x="143" y="59"/>
                  <a:pt x="143" y="59"/>
                </a:cubicBezTo>
                <a:cubicBezTo>
                  <a:pt x="138" y="44"/>
                  <a:pt x="113" y="30"/>
                  <a:pt x="110" y="29"/>
                </a:cubicBezTo>
                <a:cubicBezTo>
                  <a:pt x="109" y="28"/>
                  <a:pt x="108" y="28"/>
                  <a:pt x="107" y="28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5"/>
                  <a:pt x="102" y="0"/>
                  <a:pt x="9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3" y="0"/>
                  <a:pt x="8" y="5"/>
                  <a:pt x="8" y="12"/>
                </a:cubicBezTo>
                <a:cubicBezTo>
                  <a:pt x="8" y="186"/>
                  <a:pt x="8" y="186"/>
                  <a:pt x="8" y="186"/>
                </a:cubicBezTo>
                <a:cubicBezTo>
                  <a:pt x="2" y="186"/>
                  <a:pt x="2" y="186"/>
                  <a:pt x="2" y="186"/>
                </a:cubicBezTo>
                <a:cubicBezTo>
                  <a:pt x="1" y="186"/>
                  <a:pt x="0" y="186"/>
                  <a:pt x="0" y="18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1" y="200"/>
                  <a:pt x="2" y="200"/>
                </a:cubicBezTo>
                <a:cubicBezTo>
                  <a:pt x="18" y="200"/>
                  <a:pt x="18" y="200"/>
                  <a:pt x="18" y="200"/>
                </a:cubicBezTo>
                <a:cubicBezTo>
                  <a:pt x="97" y="200"/>
                  <a:pt x="97" y="200"/>
                  <a:pt x="97" y="200"/>
                </a:cubicBezTo>
                <a:cubicBezTo>
                  <a:pt x="112" y="200"/>
                  <a:pt x="112" y="200"/>
                  <a:pt x="112" y="200"/>
                </a:cubicBezTo>
                <a:cubicBezTo>
                  <a:pt x="113" y="200"/>
                  <a:pt x="114" y="199"/>
                  <a:pt x="114" y="199"/>
                </a:cubicBezTo>
                <a:cubicBezTo>
                  <a:pt x="114" y="187"/>
                  <a:pt x="114" y="187"/>
                  <a:pt x="114" y="187"/>
                </a:cubicBezTo>
                <a:cubicBezTo>
                  <a:pt x="114" y="186"/>
                  <a:pt x="113" y="186"/>
                  <a:pt x="112" y="186"/>
                </a:cubicBezTo>
                <a:cubicBezTo>
                  <a:pt x="107" y="186"/>
                  <a:pt x="107" y="186"/>
                  <a:pt x="107" y="186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10" y="168"/>
                  <a:pt x="112" y="168"/>
                  <a:pt x="115" y="168"/>
                </a:cubicBezTo>
                <a:cubicBezTo>
                  <a:pt x="122" y="168"/>
                  <a:pt x="128" y="166"/>
                  <a:pt x="133" y="163"/>
                </a:cubicBezTo>
                <a:cubicBezTo>
                  <a:pt x="139" y="157"/>
                  <a:pt x="140" y="151"/>
                  <a:pt x="140" y="150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6" y="103"/>
                  <a:pt x="148" y="98"/>
                  <a:pt x="149" y="95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69"/>
                  <a:pt x="149" y="62"/>
                  <a:pt x="144" y="60"/>
                </a:cubicBezTo>
                <a:close/>
                <a:moveTo>
                  <a:pt x="140" y="68"/>
                </a:moveTo>
                <a:cubicBezTo>
                  <a:pt x="140" y="69"/>
                  <a:pt x="141" y="71"/>
                  <a:pt x="141" y="74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0" y="94"/>
                  <a:pt x="139" y="97"/>
                  <a:pt x="138" y="97"/>
                </a:cubicBezTo>
                <a:cubicBezTo>
                  <a:pt x="138" y="97"/>
                  <a:pt x="138" y="97"/>
                  <a:pt x="137" y="97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31" y="96"/>
                  <a:pt x="131" y="96"/>
                  <a:pt x="131" y="86"/>
                </a:cubicBezTo>
                <a:cubicBezTo>
                  <a:pt x="131" y="84"/>
                  <a:pt x="131" y="82"/>
                  <a:pt x="131" y="79"/>
                </a:cubicBezTo>
                <a:cubicBezTo>
                  <a:pt x="130" y="70"/>
                  <a:pt x="138" y="68"/>
                  <a:pt x="140" y="68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68"/>
                  <a:pt x="140" y="68"/>
                  <a:pt x="140" y="68"/>
                </a:cubicBezTo>
                <a:close/>
                <a:moveTo>
                  <a:pt x="18" y="8"/>
                </a:moveTo>
                <a:cubicBezTo>
                  <a:pt x="98" y="8"/>
                  <a:pt x="98" y="8"/>
                  <a:pt x="98" y="8"/>
                </a:cubicBezTo>
                <a:cubicBezTo>
                  <a:pt x="98" y="62"/>
                  <a:pt x="98" y="62"/>
                  <a:pt x="98" y="62"/>
                </a:cubicBezTo>
                <a:cubicBezTo>
                  <a:pt x="18" y="62"/>
                  <a:pt x="18" y="62"/>
                  <a:pt x="18" y="62"/>
                </a:cubicBezTo>
                <a:lnTo>
                  <a:pt x="18" y="8"/>
                </a:lnTo>
                <a:close/>
                <a:moveTo>
                  <a:pt x="33" y="108"/>
                </a:moveTo>
                <a:cubicBezTo>
                  <a:pt x="33" y="99"/>
                  <a:pt x="33" y="99"/>
                  <a:pt x="33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8"/>
                  <a:pt x="80" y="108"/>
                  <a:pt x="80" y="108"/>
                </a:cubicBezTo>
                <a:lnTo>
                  <a:pt x="33" y="108"/>
                </a:lnTo>
                <a:close/>
                <a:moveTo>
                  <a:pt x="80" y="120"/>
                </a:moveTo>
                <a:cubicBezTo>
                  <a:pt x="80" y="134"/>
                  <a:pt x="80" y="134"/>
                  <a:pt x="80" y="134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33" y="120"/>
                  <a:pt x="33" y="120"/>
                  <a:pt x="33" y="120"/>
                </a:cubicBezTo>
                <a:lnTo>
                  <a:pt x="80" y="120"/>
                </a:lnTo>
                <a:close/>
                <a:moveTo>
                  <a:pt x="127" y="156"/>
                </a:moveTo>
                <a:cubicBezTo>
                  <a:pt x="123" y="159"/>
                  <a:pt x="117" y="160"/>
                  <a:pt x="108" y="159"/>
                </a:cubicBezTo>
                <a:cubicBezTo>
                  <a:pt x="108" y="159"/>
                  <a:pt x="107" y="159"/>
                  <a:pt x="107" y="159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17" y="43"/>
                  <a:pt x="130" y="53"/>
                  <a:pt x="134" y="61"/>
                </a:cubicBezTo>
                <a:cubicBezTo>
                  <a:pt x="128" y="63"/>
                  <a:pt x="121" y="68"/>
                  <a:pt x="122" y="79"/>
                </a:cubicBezTo>
                <a:cubicBezTo>
                  <a:pt x="122" y="82"/>
                  <a:pt x="122" y="84"/>
                  <a:pt x="122" y="86"/>
                </a:cubicBezTo>
                <a:cubicBezTo>
                  <a:pt x="122" y="95"/>
                  <a:pt x="122" y="103"/>
                  <a:pt x="133" y="105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1" y="149"/>
                  <a:pt x="131" y="153"/>
                  <a:pt x="127" y="1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45" name="Freeform 281"/>
          <p:cNvSpPr>
            <a:spLocks noEditPoints="1" noChangeArrowheads="1"/>
          </p:cNvSpPr>
          <p:nvPr/>
        </p:nvSpPr>
        <p:spPr bwMode="auto">
          <a:xfrm>
            <a:off x="4370534" y="5375433"/>
            <a:ext cx="312738" cy="177800"/>
          </a:xfrm>
          <a:custGeom>
            <a:avLst/>
            <a:gdLst>
              <a:gd name="T0" fmla="*/ 2147483646 w 200"/>
              <a:gd name="T1" fmla="*/ 2147483646 h 113"/>
              <a:gd name="T2" fmla="*/ 2147483646 w 200"/>
              <a:gd name="T3" fmla="*/ 2147483646 h 113"/>
              <a:gd name="T4" fmla="*/ 2147483646 w 200"/>
              <a:gd name="T5" fmla="*/ 2147483646 h 113"/>
              <a:gd name="T6" fmla="*/ 2147483646 w 200"/>
              <a:gd name="T7" fmla="*/ 2147483646 h 113"/>
              <a:gd name="T8" fmla="*/ 2147483646 w 200"/>
              <a:gd name="T9" fmla="*/ 2147483646 h 113"/>
              <a:gd name="T10" fmla="*/ 2147483646 w 200"/>
              <a:gd name="T11" fmla="*/ 2147483646 h 113"/>
              <a:gd name="T12" fmla="*/ 2147483646 w 200"/>
              <a:gd name="T13" fmla="*/ 2147483646 h 113"/>
              <a:gd name="T14" fmla="*/ 2147483646 w 200"/>
              <a:gd name="T15" fmla="*/ 2147483646 h 113"/>
              <a:gd name="T16" fmla="*/ 2147483646 w 200"/>
              <a:gd name="T17" fmla="*/ 2147483646 h 113"/>
              <a:gd name="T18" fmla="*/ 2147483646 w 200"/>
              <a:gd name="T19" fmla="*/ 2147483646 h 113"/>
              <a:gd name="T20" fmla="*/ 2147483646 w 200"/>
              <a:gd name="T21" fmla="*/ 2147483646 h 113"/>
              <a:gd name="T22" fmla="*/ 2147483646 w 200"/>
              <a:gd name="T23" fmla="*/ 2147483646 h 113"/>
              <a:gd name="T24" fmla="*/ 2147483646 w 200"/>
              <a:gd name="T25" fmla="*/ 2147483646 h 113"/>
              <a:gd name="T26" fmla="*/ 2147483646 w 200"/>
              <a:gd name="T27" fmla="*/ 2147483646 h 113"/>
              <a:gd name="T28" fmla="*/ 2147483646 w 200"/>
              <a:gd name="T29" fmla="*/ 2147483646 h 113"/>
              <a:gd name="T30" fmla="*/ 2147483646 w 200"/>
              <a:gd name="T31" fmla="*/ 2147483646 h 113"/>
              <a:gd name="T32" fmla="*/ 2147483646 w 200"/>
              <a:gd name="T33" fmla="*/ 2147483646 h 113"/>
              <a:gd name="T34" fmla="*/ 0 w 200"/>
              <a:gd name="T35" fmla="*/ 2147483646 h 113"/>
              <a:gd name="T36" fmla="*/ 2147483646 w 200"/>
              <a:gd name="T37" fmla="*/ 2147483646 h 113"/>
              <a:gd name="T38" fmla="*/ 2147483646 w 200"/>
              <a:gd name="T39" fmla="*/ 2147483646 h 113"/>
              <a:gd name="T40" fmla="*/ 2147483646 w 200"/>
              <a:gd name="T41" fmla="*/ 2147483646 h 113"/>
              <a:gd name="T42" fmla="*/ 2147483646 w 200"/>
              <a:gd name="T43" fmla="*/ 2147483646 h 113"/>
              <a:gd name="T44" fmla="*/ 2147483646 w 200"/>
              <a:gd name="T45" fmla="*/ 2147483646 h 113"/>
              <a:gd name="T46" fmla="*/ 2147483646 w 200"/>
              <a:gd name="T47" fmla="*/ 2147483646 h 113"/>
              <a:gd name="T48" fmla="*/ 2147483646 w 200"/>
              <a:gd name="T49" fmla="*/ 2147483646 h 113"/>
              <a:gd name="T50" fmla="*/ 2147483646 w 200"/>
              <a:gd name="T51" fmla="*/ 2147483646 h 113"/>
              <a:gd name="T52" fmla="*/ 2147483646 w 200"/>
              <a:gd name="T53" fmla="*/ 2147483646 h 113"/>
              <a:gd name="T54" fmla="*/ 2147483646 w 200"/>
              <a:gd name="T55" fmla="*/ 2147483646 h 113"/>
              <a:gd name="T56" fmla="*/ 2147483646 w 200"/>
              <a:gd name="T57" fmla="*/ 2147483646 h 113"/>
              <a:gd name="T58" fmla="*/ 2147483646 w 200"/>
              <a:gd name="T59" fmla="*/ 2147483646 h 113"/>
              <a:gd name="T60" fmla="*/ 2147483646 w 200"/>
              <a:gd name="T61" fmla="*/ 2147483646 h 113"/>
              <a:gd name="T62" fmla="*/ 2147483646 w 200"/>
              <a:gd name="T63" fmla="*/ 2147483646 h 113"/>
              <a:gd name="T64" fmla="*/ 2147483646 w 200"/>
              <a:gd name="T65" fmla="*/ 2147483646 h 113"/>
              <a:gd name="T66" fmla="*/ 2147483646 w 200"/>
              <a:gd name="T67" fmla="*/ 2147483646 h 113"/>
              <a:gd name="T68" fmla="*/ 2147483646 w 200"/>
              <a:gd name="T69" fmla="*/ 2147483646 h 113"/>
              <a:gd name="T70" fmla="*/ 2147483646 w 200"/>
              <a:gd name="T71" fmla="*/ 2147483646 h 113"/>
              <a:gd name="T72" fmla="*/ 2147483646 w 200"/>
              <a:gd name="T73" fmla="*/ 2147483646 h 113"/>
              <a:gd name="T74" fmla="*/ 2147483646 w 200"/>
              <a:gd name="T75" fmla="*/ 2147483646 h 113"/>
              <a:gd name="T76" fmla="*/ 2147483646 w 200"/>
              <a:gd name="T77" fmla="*/ 2147483646 h 113"/>
              <a:gd name="T78" fmla="*/ 2147483646 w 200"/>
              <a:gd name="T79" fmla="*/ 2147483646 h 113"/>
              <a:gd name="T80" fmla="*/ 2147483646 w 200"/>
              <a:gd name="T81" fmla="*/ 2147483646 h 113"/>
              <a:gd name="T82" fmla="*/ 2147483646 w 200"/>
              <a:gd name="T83" fmla="*/ 2147483646 h 113"/>
              <a:gd name="T84" fmla="*/ 2147483646 w 200"/>
              <a:gd name="T85" fmla="*/ 2147483646 h 113"/>
              <a:gd name="T86" fmla="*/ 2147483646 w 200"/>
              <a:gd name="T87" fmla="*/ 2147483646 h 113"/>
              <a:gd name="T88" fmla="*/ 2147483646 w 200"/>
              <a:gd name="T89" fmla="*/ 2147483646 h 113"/>
              <a:gd name="T90" fmla="*/ 2147483646 w 200"/>
              <a:gd name="T91" fmla="*/ 2147483646 h 113"/>
              <a:gd name="T92" fmla="*/ 2147483646 w 200"/>
              <a:gd name="T93" fmla="*/ 2147483646 h 113"/>
              <a:gd name="T94" fmla="*/ 2147483646 w 200"/>
              <a:gd name="T95" fmla="*/ 2147483646 h 113"/>
              <a:gd name="T96" fmla="*/ 2147483646 w 200"/>
              <a:gd name="T97" fmla="*/ 2147483646 h 113"/>
              <a:gd name="T98" fmla="*/ 2147483646 w 200"/>
              <a:gd name="T99" fmla="*/ 2147483646 h 11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00"/>
              <a:gd name="T151" fmla="*/ 0 h 113"/>
              <a:gd name="T152" fmla="*/ 200 w 200"/>
              <a:gd name="T153" fmla="*/ 113 h 11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00" h="113">
                <a:moveTo>
                  <a:pt x="161" y="35"/>
                </a:moveTo>
                <a:cubicBezTo>
                  <a:pt x="153" y="35"/>
                  <a:pt x="147" y="37"/>
                  <a:pt x="141" y="40"/>
                </a:cubicBezTo>
                <a:cubicBezTo>
                  <a:pt x="140" y="39"/>
                  <a:pt x="140" y="37"/>
                  <a:pt x="139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8" y="32"/>
                  <a:pt x="136" y="28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2"/>
                  <a:pt x="134" y="10"/>
                  <a:pt x="134" y="10"/>
                </a:cubicBezTo>
                <a:cubicBezTo>
                  <a:pt x="136" y="8"/>
                  <a:pt x="136" y="6"/>
                  <a:pt x="135" y="4"/>
                </a:cubicBezTo>
                <a:cubicBezTo>
                  <a:pt x="134" y="2"/>
                  <a:pt x="129" y="0"/>
                  <a:pt x="123" y="0"/>
                </a:cubicBezTo>
                <a:cubicBezTo>
                  <a:pt x="121" y="0"/>
                  <a:pt x="119" y="0"/>
                  <a:pt x="116" y="1"/>
                </a:cubicBezTo>
                <a:cubicBezTo>
                  <a:pt x="115" y="1"/>
                  <a:pt x="113" y="3"/>
                  <a:pt x="114" y="5"/>
                </a:cubicBezTo>
                <a:cubicBezTo>
                  <a:pt x="114" y="6"/>
                  <a:pt x="116" y="8"/>
                  <a:pt x="118" y="7"/>
                </a:cubicBezTo>
                <a:cubicBezTo>
                  <a:pt x="122" y="6"/>
                  <a:pt x="126" y="7"/>
                  <a:pt x="128" y="7"/>
                </a:cubicBezTo>
                <a:cubicBezTo>
                  <a:pt x="126" y="10"/>
                  <a:pt x="126" y="12"/>
                  <a:pt x="126" y="12"/>
                </a:cubicBezTo>
                <a:cubicBezTo>
                  <a:pt x="126" y="13"/>
                  <a:pt x="126" y="13"/>
                  <a:pt x="126" y="13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0" y="22"/>
                  <a:pt x="102" y="22"/>
                  <a:pt x="90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6" y="22"/>
                  <a:pt x="83" y="22"/>
                  <a:pt x="81" y="22"/>
                </a:cubicBezTo>
                <a:cubicBezTo>
                  <a:pt x="81" y="20"/>
                  <a:pt x="81" y="20"/>
                  <a:pt x="81" y="20"/>
                </a:cubicBezTo>
                <a:cubicBezTo>
                  <a:pt x="82" y="20"/>
                  <a:pt x="84" y="19"/>
                  <a:pt x="86" y="18"/>
                </a:cubicBezTo>
                <a:cubicBezTo>
                  <a:pt x="88" y="18"/>
                  <a:pt x="96" y="16"/>
                  <a:pt x="95" y="13"/>
                </a:cubicBezTo>
                <a:cubicBezTo>
                  <a:pt x="95" y="11"/>
                  <a:pt x="92" y="11"/>
                  <a:pt x="91" y="11"/>
                </a:cubicBezTo>
                <a:cubicBezTo>
                  <a:pt x="90" y="11"/>
                  <a:pt x="88" y="10"/>
                  <a:pt x="86" y="10"/>
                </a:cubicBezTo>
                <a:cubicBezTo>
                  <a:pt x="81" y="9"/>
                  <a:pt x="73" y="8"/>
                  <a:pt x="67" y="8"/>
                </a:cubicBezTo>
                <a:cubicBezTo>
                  <a:pt x="63" y="8"/>
                  <a:pt x="60" y="9"/>
                  <a:pt x="60" y="11"/>
                </a:cubicBezTo>
                <a:cubicBezTo>
                  <a:pt x="59" y="12"/>
                  <a:pt x="59" y="13"/>
                  <a:pt x="61" y="14"/>
                </a:cubicBezTo>
                <a:cubicBezTo>
                  <a:pt x="65" y="20"/>
                  <a:pt x="71" y="21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4"/>
                  <a:pt x="71" y="25"/>
                  <a:pt x="71" y="26"/>
                </a:cubicBezTo>
                <a:cubicBezTo>
                  <a:pt x="71" y="26"/>
                  <a:pt x="66" y="32"/>
                  <a:pt x="59" y="41"/>
                </a:cubicBezTo>
                <a:cubicBezTo>
                  <a:pt x="53" y="37"/>
                  <a:pt x="46" y="35"/>
                  <a:pt x="39" y="35"/>
                </a:cubicBezTo>
                <a:cubicBezTo>
                  <a:pt x="17" y="35"/>
                  <a:pt x="0" y="52"/>
                  <a:pt x="0" y="74"/>
                </a:cubicBezTo>
                <a:cubicBezTo>
                  <a:pt x="0" y="95"/>
                  <a:pt x="17" y="113"/>
                  <a:pt x="39" y="113"/>
                </a:cubicBezTo>
                <a:cubicBezTo>
                  <a:pt x="58" y="113"/>
                  <a:pt x="74" y="99"/>
                  <a:pt x="77" y="82"/>
                </a:cubicBezTo>
                <a:cubicBezTo>
                  <a:pt x="80" y="82"/>
                  <a:pt x="82" y="82"/>
                  <a:pt x="84" y="82"/>
                </a:cubicBezTo>
                <a:cubicBezTo>
                  <a:pt x="86" y="84"/>
                  <a:pt x="88" y="86"/>
                  <a:pt x="90" y="87"/>
                </a:cubicBezTo>
                <a:cubicBezTo>
                  <a:pt x="90" y="93"/>
                  <a:pt x="90" y="93"/>
                  <a:pt x="90" y="93"/>
                </a:cubicBezTo>
                <a:cubicBezTo>
                  <a:pt x="87" y="93"/>
                  <a:pt x="87" y="93"/>
                  <a:pt x="87" y="93"/>
                </a:cubicBezTo>
                <a:cubicBezTo>
                  <a:pt x="86" y="93"/>
                  <a:pt x="84" y="94"/>
                  <a:pt x="84" y="96"/>
                </a:cubicBezTo>
                <a:cubicBezTo>
                  <a:pt x="84" y="97"/>
                  <a:pt x="86" y="99"/>
                  <a:pt x="87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101" y="99"/>
                  <a:pt x="102" y="97"/>
                  <a:pt x="102" y="96"/>
                </a:cubicBezTo>
                <a:cubicBezTo>
                  <a:pt x="102" y="94"/>
                  <a:pt x="101" y="93"/>
                  <a:pt x="99" y="93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87"/>
                  <a:pt x="96" y="87"/>
                  <a:pt x="96" y="87"/>
                </a:cubicBezTo>
                <a:cubicBezTo>
                  <a:pt x="101" y="85"/>
                  <a:pt x="104" y="81"/>
                  <a:pt x="104" y="76"/>
                </a:cubicBezTo>
                <a:cubicBezTo>
                  <a:pt x="104" y="75"/>
                  <a:pt x="103" y="73"/>
                  <a:pt x="103" y="72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5" y="44"/>
                  <a:pt x="135" y="44"/>
                </a:cubicBezTo>
                <a:cubicBezTo>
                  <a:pt x="127" y="51"/>
                  <a:pt x="122" y="62"/>
                  <a:pt x="122" y="74"/>
                </a:cubicBezTo>
                <a:cubicBezTo>
                  <a:pt x="122" y="95"/>
                  <a:pt x="139" y="113"/>
                  <a:pt x="161" y="113"/>
                </a:cubicBezTo>
                <a:cubicBezTo>
                  <a:pt x="182" y="113"/>
                  <a:pt x="200" y="95"/>
                  <a:pt x="200" y="74"/>
                </a:cubicBezTo>
                <a:cubicBezTo>
                  <a:pt x="200" y="52"/>
                  <a:pt x="182" y="35"/>
                  <a:pt x="161" y="35"/>
                </a:cubicBezTo>
                <a:close/>
                <a:moveTo>
                  <a:pt x="161" y="104"/>
                </a:moveTo>
                <a:cubicBezTo>
                  <a:pt x="144" y="104"/>
                  <a:pt x="131" y="90"/>
                  <a:pt x="131" y="74"/>
                </a:cubicBezTo>
                <a:cubicBezTo>
                  <a:pt x="131" y="66"/>
                  <a:pt x="134" y="58"/>
                  <a:pt x="139" y="53"/>
                </a:cubicBezTo>
                <a:cubicBezTo>
                  <a:pt x="144" y="63"/>
                  <a:pt x="150" y="72"/>
                  <a:pt x="157" y="76"/>
                </a:cubicBezTo>
                <a:cubicBezTo>
                  <a:pt x="158" y="77"/>
                  <a:pt x="159" y="78"/>
                  <a:pt x="160" y="78"/>
                </a:cubicBezTo>
                <a:cubicBezTo>
                  <a:pt x="162" y="78"/>
                  <a:pt x="164" y="76"/>
                  <a:pt x="164" y="74"/>
                </a:cubicBezTo>
                <a:cubicBezTo>
                  <a:pt x="164" y="72"/>
                  <a:pt x="163" y="71"/>
                  <a:pt x="161" y="70"/>
                </a:cubicBezTo>
                <a:cubicBezTo>
                  <a:pt x="156" y="68"/>
                  <a:pt x="150" y="59"/>
                  <a:pt x="145" y="48"/>
                </a:cubicBezTo>
                <a:cubicBezTo>
                  <a:pt x="149" y="45"/>
                  <a:pt x="155" y="44"/>
                  <a:pt x="161" y="44"/>
                </a:cubicBezTo>
                <a:cubicBezTo>
                  <a:pt x="177" y="44"/>
                  <a:pt x="191" y="57"/>
                  <a:pt x="191" y="74"/>
                </a:cubicBezTo>
                <a:cubicBezTo>
                  <a:pt x="191" y="90"/>
                  <a:pt x="177" y="104"/>
                  <a:pt x="161" y="104"/>
                </a:cubicBezTo>
                <a:close/>
                <a:moveTo>
                  <a:pt x="78" y="75"/>
                </a:moveTo>
                <a:cubicBezTo>
                  <a:pt x="78" y="75"/>
                  <a:pt x="78" y="74"/>
                  <a:pt x="78" y="74"/>
                </a:cubicBezTo>
                <a:cubicBezTo>
                  <a:pt x="78" y="62"/>
                  <a:pt x="73" y="52"/>
                  <a:pt x="65" y="45"/>
                </a:cubicBezTo>
                <a:cubicBezTo>
                  <a:pt x="69" y="39"/>
                  <a:pt x="73" y="34"/>
                  <a:pt x="76" y="30"/>
                </a:cubicBezTo>
                <a:cubicBezTo>
                  <a:pt x="78" y="39"/>
                  <a:pt x="83" y="55"/>
                  <a:pt x="87" y="68"/>
                </a:cubicBezTo>
                <a:cubicBezTo>
                  <a:pt x="85" y="69"/>
                  <a:pt x="83" y="72"/>
                  <a:pt x="83" y="75"/>
                </a:cubicBezTo>
                <a:cubicBezTo>
                  <a:pt x="81" y="75"/>
                  <a:pt x="80" y="75"/>
                  <a:pt x="78" y="75"/>
                </a:cubicBezTo>
                <a:close/>
                <a:moveTo>
                  <a:pt x="69" y="74"/>
                </a:moveTo>
                <a:cubicBezTo>
                  <a:pt x="62" y="73"/>
                  <a:pt x="54" y="72"/>
                  <a:pt x="46" y="71"/>
                </a:cubicBezTo>
                <a:cubicBezTo>
                  <a:pt x="47" y="68"/>
                  <a:pt x="53" y="60"/>
                  <a:pt x="59" y="52"/>
                </a:cubicBezTo>
                <a:cubicBezTo>
                  <a:pt x="65" y="57"/>
                  <a:pt x="69" y="65"/>
                  <a:pt x="69" y="74"/>
                </a:cubicBezTo>
                <a:cubicBezTo>
                  <a:pt x="69" y="74"/>
                  <a:pt x="69" y="74"/>
                  <a:pt x="69" y="74"/>
                </a:cubicBezTo>
                <a:close/>
                <a:moveTo>
                  <a:pt x="39" y="104"/>
                </a:moveTo>
                <a:cubicBezTo>
                  <a:pt x="22" y="104"/>
                  <a:pt x="9" y="90"/>
                  <a:pt x="9" y="74"/>
                </a:cubicBezTo>
                <a:cubicBezTo>
                  <a:pt x="9" y="57"/>
                  <a:pt x="22" y="44"/>
                  <a:pt x="39" y="44"/>
                </a:cubicBezTo>
                <a:cubicBezTo>
                  <a:pt x="44" y="44"/>
                  <a:pt x="50" y="45"/>
                  <a:pt x="54" y="48"/>
                </a:cubicBezTo>
                <a:cubicBezTo>
                  <a:pt x="47" y="57"/>
                  <a:pt x="40" y="66"/>
                  <a:pt x="39" y="69"/>
                </a:cubicBezTo>
                <a:cubicBezTo>
                  <a:pt x="39" y="69"/>
                  <a:pt x="38" y="70"/>
                  <a:pt x="38" y="70"/>
                </a:cubicBezTo>
                <a:cubicBezTo>
                  <a:pt x="36" y="71"/>
                  <a:pt x="35" y="72"/>
                  <a:pt x="35" y="74"/>
                </a:cubicBezTo>
                <a:cubicBezTo>
                  <a:pt x="35" y="76"/>
                  <a:pt x="37" y="78"/>
                  <a:pt x="39" y="78"/>
                </a:cubicBezTo>
                <a:cubicBezTo>
                  <a:pt x="40" y="78"/>
                  <a:pt x="40" y="78"/>
                  <a:pt x="41" y="77"/>
                </a:cubicBezTo>
                <a:cubicBezTo>
                  <a:pt x="41" y="77"/>
                  <a:pt x="42" y="77"/>
                  <a:pt x="42" y="77"/>
                </a:cubicBezTo>
                <a:cubicBezTo>
                  <a:pt x="45" y="78"/>
                  <a:pt x="55" y="79"/>
                  <a:pt x="66" y="80"/>
                </a:cubicBezTo>
                <a:cubicBezTo>
                  <a:pt x="67" y="81"/>
                  <a:pt x="67" y="81"/>
                  <a:pt x="68" y="81"/>
                </a:cubicBezTo>
                <a:cubicBezTo>
                  <a:pt x="65" y="94"/>
                  <a:pt x="53" y="104"/>
                  <a:pt x="39" y="104"/>
                </a:cubicBezTo>
                <a:close/>
                <a:moveTo>
                  <a:pt x="93" y="66"/>
                </a:moveTo>
                <a:cubicBezTo>
                  <a:pt x="89" y="52"/>
                  <a:pt x="85" y="37"/>
                  <a:pt x="83" y="29"/>
                </a:cubicBezTo>
                <a:cubicBezTo>
                  <a:pt x="84" y="29"/>
                  <a:pt x="86" y="29"/>
                  <a:pt x="8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102" y="29"/>
                  <a:pt x="122" y="29"/>
                  <a:pt x="129" y="29"/>
                </a:cubicBezTo>
                <a:cubicBezTo>
                  <a:pt x="130" y="31"/>
                  <a:pt x="131" y="33"/>
                  <a:pt x="132" y="36"/>
                </a:cubicBezTo>
                <a:cubicBezTo>
                  <a:pt x="98" y="67"/>
                  <a:pt x="98" y="67"/>
                  <a:pt x="98" y="67"/>
                </a:cubicBezTo>
                <a:cubicBezTo>
                  <a:pt x="97" y="66"/>
                  <a:pt x="95" y="66"/>
                  <a:pt x="93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46" name="Freeform 293"/>
          <p:cNvSpPr>
            <a:spLocks noEditPoints="1" noChangeArrowheads="1"/>
          </p:cNvSpPr>
          <p:nvPr/>
        </p:nvSpPr>
        <p:spPr bwMode="auto">
          <a:xfrm>
            <a:off x="5505597" y="5310346"/>
            <a:ext cx="277812" cy="307975"/>
          </a:xfrm>
          <a:custGeom>
            <a:avLst/>
            <a:gdLst>
              <a:gd name="T0" fmla="*/ 2147483646 w 178"/>
              <a:gd name="T1" fmla="*/ 2147483646 h 196"/>
              <a:gd name="T2" fmla="*/ 2147483646 w 178"/>
              <a:gd name="T3" fmla="*/ 2147483646 h 196"/>
              <a:gd name="T4" fmla="*/ 2147483646 w 178"/>
              <a:gd name="T5" fmla="*/ 2147483646 h 196"/>
              <a:gd name="T6" fmla="*/ 2147483646 w 178"/>
              <a:gd name="T7" fmla="*/ 2147483646 h 196"/>
              <a:gd name="T8" fmla="*/ 2147483646 w 178"/>
              <a:gd name="T9" fmla="*/ 2147483646 h 196"/>
              <a:gd name="T10" fmla="*/ 2147483646 w 178"/>
              <a:gd name="T11" fmla="*/ 2147483646 h 196"/>
              <a:gd name="T12" fmla="*/ 2147483646 w 178"/>
              <a:gd name="T13" fmla="*/ 2147483646 h 196"/>
              <a:gd name="T14" fmla="*/ 2147483646 w 178"/>
              <a:gd name="T15" fmla="*/ 2147483646 h 196"/>
              <a:gd name="T16" fmla="*/ 2147483646 w 178"/>
              <a:gd name="T17" fmla="*/ 2147483646 h 196"/>
              <a:gd name="T18" fmla="*/ 2147483646 w 178"/>
              <a:gd name="T19" fmla="*/ 2147483646 h 196"/>
              <a:gd name="T20" fmla="*/ 2147483646 w 178"/>
              <a:gd name="T21" fmla="*/ 2147483646 h 196"/>
              <a:gd name="T22" fmla="*/ 2147483646 w 178"/>
              <a:gd name="T23" fmla="*/ 2147483646 h 196"/>
              <a:gd name="T24" fmla="*/ 2147483646 w 178"/>
              <a:gd name="T25" fmla="*/ 2147483646 h 196"/>
              <a:gd name="T26" fmla="*/ 2147483646 w 178"/>
              <a:gd name="T27" fmla="*/ 2147483646 h 196"/>
              <a:gd name="T28" fmla="*/ 2147483646 w 178"/>
              <a:gd name="T29" fmla="*/ 2147483646 h 196"/>
              <a:gd name="T30" fmla="*/ 2147483646 w 178"/>
              <a:gd name="T31" fmla="*/ 2147483646 h 196"/>
              <a:gd name="T32" fmla="*/ 2147483646 w 178"/>
              <a:gd name="T33" fmla="*/ 2147483646 h 196"/>
              <a:gd name="T34" fmla="*/ 2147483646 w 178"/>
              <a:gd name="T35" fmla="*/ 2147483646 h 196"/>
              <a:gd name="T36" fmla="*/ 2147483646 w 178"/>
              <a:gd name="T37" fmla="*/ 2147483646 h 196"/>
              <a:gd name="T38" fmla="*/ 2147483646 w 178"/>
              <a:gd name="T39" fmla="*/ 2147483646 h 196"/>
              <a:gd name="T40" fmla="*/ 2147483646 w 178"/>
              <a:gd name="T41" fmla="*/ 2147483646 h 196"/>
              <a:gd name="T42" fmla="*/ 2147483646 w 178"/>
              <a:gd name="T43" fmla="*/ 2147483646 h 196"/>
              <a:gd name="T44" fmla="*/ 2147483646 w 178"/>
              <a:gd name="T45" fmla="*/ 2147483646 h 196"/>
              <a:gd name="T46" fmla="*/ 2147483646 w 178"/>
              <a:gd name="T47" fmla="*/ 2147483646 h 196"/>
              <a:gd name="T48" fmla="*/ 2147483646 w 178"/>
              <a:gd name="T49" fmla="*/ 2147483646 h 196"/>
              <a:gd name="T50" fmla="*/ 2147483646 w 178"/>
              <a:gd name="T51" fmla="*/ 2147483646 h 196"/>
              <a:gd name="T52" fmla="*/ 2147483646 w 178"/>
              <a:gd name="T53" fmla="*/ 2147483646 h 196"/>
              <a:gd name="T54" fmla="*/ 2147483646 w 178"/>
              <a:gd name="T55" fmla="*/ 2147483646 h 196"/>
              <a:gd name="T56" fmla="*/ 2147483646 w 178"/>
              <a:gd name="T57" fmla="*/ 2147483646 h 196"/>
              <a:gd name="T58" fmla="*/ 2147483646 w 178"/>
              <a:gd name="T59" fmla="*/ 2147483646 h 196"/>
              <a:gd name="T60" fmla="*/ 2147483646 w 178"/>
              <a:gd name="T61" fmla="*/ 2147483646 h 196"/>
              <a:gd name="T62" fmla="*/ 2147483646 w 178"/>
              <a:gd name="T63" fmla="*/ 2147483646 h 196"/>
              <a:gd name="T64" fmla="*/ 2147483646 w 178"/>
              <a:gd name="T65" fmla="*/ 2147483646 h 196"/>
              <a:gd name="T66" fmla="*/ 2147483646 w 178"/>
              <a:gd name="T67" fmla="*/ 2147483646 h 196"/>
              <a:gd name="T68" fmla="*/ 2147483646 w 178"/>
              <a:gd name="T69" fmla="*/ 2147483646 h 196"/>
              <a:gd name="T70" fmla="*/ 2147483646 w 178"/>
              <a:gd name="T71" fmla="*/ 2147483646 h 196"/>
              <a:gd name="T72" fmla="*/ 2147483646 w 178"/>
              <a:gd name="T73" fmla="*/ 2147483646 h 196"/>
              <a:gd name="T74" fmla="*/ 2147483646 w 178"/>
              <a:gd name="T75" fmla="*/ 2147483646 h 196"/>
              <a:gd name="T76" fmla="*/ 2147483646 w 178"/>
              <a:gd name="T77" fmla="*/ 2147483646 h 196"/>
              <a:gd name="T78" fmla="*/ 2147483646 w 178"/>
              <a:gd name="T79" fmla="*/ 2147483646 h 196"/>
              <a:gd name="T80" fmla="*/ 2147483646 w 178"/>
              <a:gd name="T81" fmla="*/ 2147483646 h 196"/>
              <a:gd name="T82" fmla="*/ 2147483646 w 178"/>
              <a:gd name="T83" fmla="*/ 2147483646 h 196"/>
              <a:gd name="T84" fmla="*/ 2147483646 w 178"/>
              <a:gd name="T85" fmla="*/ 2147483646 h 196"/>
              <a:gd name="T86" fmla="*/ 2147483646 w 178"/>
              <a:gd name="T87" fmla="*/ 2147483646 h 196"/>
              <a:gd name="T88" fmla="*/ 2147483646 w 178"/>
              <a:gd name="T89" fmla="*/ 2147483646 h 196"/>
              <a:gd name="T90" fmla="*/ 2147483646 w 178"/>
              <a:gd name="T91" fmla="*/ 2147483646 h 196"/>
              <a:gd name="T92" fmla="*/ 2147483646 w 178"/>
              <a:gd name="T93" fmla="*/ 2147483646 h 196"/>
              <a:gd name="T94" fmla="*/ 2147483646 w 178"/>
              <a:gd name="T95" fmla="*/ 2147483646 h 196"/>
              <a:gd name="T96" fmla="*/ 2147483646 w 178"/>
              <a:gd name="T97" fmla="*/ 2147483646 h 196"/>
              <a:gd name="T98" fmla="*/ 2147483646 w 178"/>
              <a:gd name="T99" fmla="*/ 2147483646 h 196"/>
              <a:gd name="T100" fmla="*/ 2147483646 w 178"/>
              <a:gd name="T101" fmla="*/ 2147483646 h 196"/>
              <a:gd name="T102" fmla="*/ 2147483646 w 178"/>
              <a:gd name="T103" fmla="*/ 2147483646 h 196"/>
              <a:gd name="T104" fmla="*/ 2147483646 w 178"/>
              <a:gd name="T105" fmla="*/ 2147483646 h 196"/>
              <a:gd name="T106" fmla="*/ 2147483646 w 178"/>
              <a:gd name="T107" fmla="*/ 2147483646 h 196"/>
              <a:gd name="T108" fmla="*/ 2147483646 w 178"/>
              <a:gd name="T109" fmla="*/ 2147483646 h 1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8"/>
              <a:gd name="T166" fmla="*/ 0 h 196"/>
              <a:gd name="T167" fmla="*/ 178 w 178"/>
              <a:gd name="T168" fmla="*/ 196 h 19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8" h="196">
                <a:moveTo>
                  <a:pt x="159" y="98"/>
                </a:moveTo>
                <a:cubicBezTo>
                  <a:pt x="166" y="89"/>
                  <a:pt x="171" y="81"/>
                  <a:pt x="174" y="73"/>
                </a:cubicBezTo>
                <a:cubicBezTo>
                  <a:pt x="178" y="64"/>
                  <a:pt x="178" y="55"/>
                  <a:pt x="174" y="49"/>
                </a:cubicBezTo>
                <a:cubicBezTo>
                  <a:pt x="170" y="42"/>
                  <a:pt x="163" y="38"/>
                  <a:pt x="153" y="36"/>
                </a:cubicBezTo>
                <a:cubicBezTo>
                  <a:pt x="145" y="35"/>
                  <a:pt x="135" y="35"/>
                  <a:pt x="124" y="37"/>
                </a:cubicBezTo>
                <a:cubicBezTo>
                  <a:pt x="120" y="27"/>
                  <a:pt x="115" y="18"/>
                  <a:pt x="110" y="11"/>
                </a:cubicBezTo>
                <a:cubicBezTo>
                  <a:pt x="103" y="4"/>
                  <a:pt x="96" y="0"/>
                  <a:pt x="89" y="0"/>
                </a:cubicBezTo>
                <a:cubicBezTo>
                  <a:pt x="81" y="0"/>
                  <a:pt x="74" y="4"/>
                  <a:pt x="67" y="11"/>
                </a:cubicBezTo>
                <a:cubicBezTo>
                  <a:pt x="62" y="18"/>
                  <a:pt x="57" y="27"/>
                  <a:pt x="54" y="37"/>
                </a:cubicBezTo>
                <a:cubicBezTo>
                  <a:pt x="43" y="35"/>
                  <a:pt x="33" y="35"/>
                  <a:pt x="24" y="36"/>
                </a:cubicBezTo>
                <a:cubicBezTo>
                  <a:pt x="14" y="38"/>
                  <a:pt x="7" y="42"/>
                  <a:pt x="4" y="49"/>
                </a:cubicBezTo>
                <a:cubicBezTo>
                  <a:pt x="0" y="55"/>
                  <a:pt x="0" y="64"/>
                  <a:pt x="3" y="73"/>
                </a:cubicBezTo>
                <a:cubicBezTo>
                  <a:pt x="6" y="81"/>
                  <a:pt x="12" y="89"/>
                  <a:pt x="19" y="98"/>
                </a:cubicBezTo>
                <a:cubicBezTo>
                  <a:pt x="12" y="106"/>
                  <a:pt x="6" y="115"/>
                  <a:pt x="3" y="123"/>
                </a:cubicBezTo>
                <a:cubicBezTo>
                  <a:pt x="0" y="132"/>
                  <a:pt x="0" y="140"/>
                  <a:pt x="4" y="147"/>
                </a:cubicBezTo>
                <a:cubicBezTo>
                  <a:pt x="7" y="154"/>
                  <a:pt x="14" y="158"/>
                  <a:pt x="24" y="159"/>
                </a:cubicBezTo>
                <a:cubicBezTo>
                  <a:pt x="33" y="161"/>
                  <a:pt x="43" y="160"/>
                  <a:pt x="54" y="158"/>
                </a:cubicBezTo>
                <a:cubicBezTo>
                  <a:pt x="58" y="169"/>
                  <a:pt x="62" y="178"/>
                  <a:pt x="68" y="184"/>
                </a:cubicBezTo>
                <a:cubicBezTo>
                  <a:pt x="74" y="192"/>
                  <a:pt x="81" y="196"/>
                  <a:pt x="89" y="196"/>
                </a:cubicBezTo>
                <a:cubicBezTo>
                  <a:pt x="96" y="196"/>
                  <a:pt x="103" y="192"/>
                  <a:pt x="110" y="184"/>
                </a:cubicBezTo>
                <a:cubicBezTo>
                  <a:pt x="115" y="178"/>
                  <a:pt x="120" y="169"/>
                  <a:pt x="124" y="158"/>
                </a:cubicBezTo>
                <a:cubicBezTo>
                  <a:pt x="135" y="160"/>
                  <a:pt x="145" y="161"/>
                  <a:pt x="153" y="160"/>
                </a:cubicBezTo>
                <a:cubicBezTo>
                  <a:pt x="163" y="158"/>
                  <a:pt x="170" y="154"/>
                  <a:pt x="174" y="147"/>
                </a:cubicBezTo>
                <a:cubicBezTo>
                  <a:pt x="178" y="140"/>
                  <a:pt x="178" y="132"/>
                  <a:pt x="174" y="123"/>
                </a:cubicBezTo>
                <a:cubicBezTo>
                  <a:pt x="171" y="115"/>
                  <a:pt x="166" y="106"/>
                  <a:pt x="159" y="98"/>
                </a:cubicBezTo>
                <a:close/>
                <a:moveTo>
                  <a:pt x="76" y="176"/>
                </a:moveTo>
                <a:cubicBezTo>
                  <a:pt x="72" y="171"/>
                  <a:pt x="69" y="164"/>
                  <a:pt x="66" y="155"/>
                </a:cubicBezTo>
                <a:cubicBezTo>
                  <a:pt x="74" y="153"/>
                  <a:pt x="81" y="150"/>
                  <a:pt x="89" y="147"/>
                </a:cubicBezTo>
                <a:cubicBezTo>
                  <a:pt x="96" y="151"/>
                  <a:pt x="104" y="153"/>
                  <a:pt x="112" y="155"/>
                </a:cubicBezTo>
                <a:cubicBezTo>
                  <a:pt x="109" y="164"/>
                  <a:pt x="105" y="171"/>
                  <a:pt x="101" y="176"/>
                </a:cubicBezTo>
                <a:cubicBezTo>
                  <a:pt x="93" y="187"/>
                  <a:pt x="84" y="187"/>
                  <a:pt x="76" y="176"/>
                </a:cubicBezTo>
                <a:close/>
                <a:moveTo>
                  <a:pt x="101" y="19"/>
                </a:moveTo>
                <a:cubicBezTo>
                  <a:pt x="105" y="25"/>
                  <a:pt x="109" y="32"/>
                  <a:pt x="112" y="40"/>
                </a:cubicBezTo>
                <a:cubicBezTo>
                  <a:pt x="104" y="42"/>
                  <a:pt x="97" y="45"/>
                  <a:pt x="89" y="49"/>
                </a:cubicBezTo>
                <a:cubicBezTo>
                  <a:pt x="81" y="45"/>
                  <a:pt x="73" y="42"/>
                  <a:pt x="66" y="40"/>
                </a:cubicBezTo>
                <a:cubicBezTo>
                  <a:pt x="69" y="32"/>
                  <a:pt x="72" y="25"/>
                  <a:pt x="76" y="19"/>
                </a:cubicBezTo>
                <a:cubicBezTo>
                  <a:pt x="84" y="8"/>
                  <a:pt x="93" y="8"/>
                  <a:pt x="101" y="19"/>
                </a:cubicBezTo>
                <a:close/>
                <a:moveTo>
                  <a:pt x="133" y="91"/>
                </a:moveTo>
                <a:cubicBezTo>
                  <a:pt x="136" y="93"/>
                  <a:pt x="139" y="96"/>
                  <a:pt x="141" y="98"/>
                </a:cubicBezTo>
                <a:cubicBezTo>
                  <a:pt x="139" y="100"/>
                  <a:pt x="138" y="101"/>
                  <a:pt x="136" y="103"/>
                </a:cubicBezTo>
                <a:cubicBezTo>
                  <a:pt x="135" y="104"/>
                  <a:pt x="134" y="105"/>
                  <a:pt x="133" y="106"/>
                </a:cubicBezTo>
                <a:cubicBezTo>
                  <a:pt x="133" y="103"/>
                  <a:pt x="133" y="100"/>
                  <a:pt x="133" y="98"/>
                </a:cubicBezTo>
                <a:cubicBezTo>
                  <a:pt x="133" y="96"/>
                  <a:pt x="133" y="93"/>
                  <a:pt x="133" y="91"/>
                </a:cubicBezTo>
                <a:close/>
                <a:moveTo>
                  <a:pt x="131" y="73"/>
                </a:moveTo>
                <a:cubicBezTo>
                  <a:pt x="130" y="65"/>
                  <a:pt x="129" y="57"/>
                  <a:pt x="127" y="49"/>
                </a:cubicBezTo>
                <a:cubicBezTo>
                  <a:pt x="136" y="47"/>
                  <a:pt x="144" y="47"/>
                  <a:pt x="150" y="48"/>
                </a:cubicBezTo>
                <a:cubicBezTo>
                  <a:pt x="157" y="48"/>
                  <a:pt x="162" y="51"/>
                  <a:pt x="164" y="54"/>
                </a:cubicBezTo>
                <a:cubicBezTo>
                  <a:pt x="166" y="58"/>
                  <a:pt x="166" y="63"/>
                  <a:pt x="163" y="70"/>
                </a:cubicBezTo>
                <a:cubicBezTo>
                  <a:pt x="160" y="76"/>
                  <a:pt x="156" y="82"/>
                  <a:pt x="150" y="89"/>
                </a:cubicBezTo>
                <a:cubicBezTo>
                  <a:pt x="144" y="83"/>
                  <a:pt x="138" y="78"/>
                  <a:pt x="131" y="73"/>
                </a:cubicBezTo>
                <a:close/>
                <a:moveTo>
                  <a:pt x="89" y="133"/>
                </a:moveTo>
                <a:cubicBezTo>
                  <a:pt x="83" y="131"/>
                  <a:pt x="78" y="128"/>
                  <a:pt x="73" y="125"/>
                </a:cubicBezTo>
                <a:cubicBezTo>
                  <a:pt x="67" y="121"/>
                  <a:pt x="62" y="118"/>
                  <a:pt x="58" y="115"/>
                </a:cubicBezTo>
                <a:cubicBezTo>
                  <a:pt x="58" y="110"/>
                  <a:pt x="58" y="104"/>
                  <a:pt x="58" y="98"/>
                </a:cubicBezTo>
                <a:cubicBezTo>
                  <a:pt x="58" y="91"/>
                  <a:pt x="58" y="85"/>
                  <a:pt x="58" y="80"/>
                </a:cubicBezTo>
                <a:cubicBezTo>
                  <a:pt x="63" y="77"/>
                  <a:pt x="68" y="74"/>
                  <a:pt x="73" y="71"/>
                </a:cubicBezTo>
                <a:cubicBezTo>
                  <a:pt x="78" y="68"/>
                  <a:pt x="83" y="65"/>
                  <a:pt x="89" y="63"/>
                </a:cubicBezTo>
                <a:cubicBezTo>
                  <a:pt x="94" y="65"/>
                  <a:pt x="99" y="68"/>
                  <a:pt x="104" y="71"/>
                </a:cubicBezTo>
                <a:cubicBezTo>
                  <a:pt x="109" y="74"/>
                  <a:pt x="114" y="77"/>
                  <a:pt x="119" y="80"/>
                </a:cubicBezTo>
                <a:cubicBezTo>
                  <a:pt x="120" y="85"/>
                  <a:pt x="120" y="91"/>
                  <a:pt x="120" y="98"/>
                </a:cubicBezTo>
                <a:cubicBezTo>
                  <a:pt x="120" y="104"/>
                  <a:pt x="120" y="110"/>
                  <a:pt x="119" y="115"/>
                </a:cubicBezTo>
                <a:cubicBezTo>
                  <a:pt x="115" y="118"/>
                  <a:pt x="110" y="122"/>
                  <a:pt x="104" y="125"/>
                </a:cubicBezTo>
                <a:cubicBezTo>
                  <a:pt x="99" y="128"/>
                  <a:pt x="94" y="131"/>
                  <a:pt x="89" y="133"/>
                </a:cubicBezTo>
                <a:close/>
                <a:moveTo>
                  <a:pt x="111" y="60"/>
                </a:moveTo>
                <a:cubicBezTo>
                  <a:pt x="109" y="59"/>
                  <a:pt x="107" y="57"/>
                  <a:pt x="104" y="56"/>
                </a:cubicBezTo>
                <a:cubicBezTo>
                  <a:pt x="108" y="55"/>
                  <a:pt x="112" y="53"/>
                  <a:pt x="115" y="52"/>
                </a:cubicBezTo>
                <a:cubicBezTo>
                  <a:pt x="116" y="56"/>
                  <a:pt x="117" y="60"/>
                  <a:pt x="117" y="64"/>
                </a:cubicBezTo>
                <a:cubicBezTo>
                  <a:pt x="115" y="62"/>
                  <a:pt x="113" y="61"/>
                  <a:pt x="111" y="60"/>
                </a:cubicBezTo>
                <a:close/>
                <a:moveTo>
                  <a:pt x="62" y="52"/>
                </a:moveTo>
                <a:cubicBezTo>
                  <a:pt x="66" y="53"/>
                  <a:pt x="70" y="55"/>
                  <a:pt x="73" y="56"/>
                </a:cubicBezTo>
                <a:cubicBezTo>
                  <a:pt x="71" y="57"/>
                  <a:pt x="69" y="59"/>
                  <a:pt x="67" y="60"/>
                </a:cubicBezTo>
                <a:cubicBezTo>
                  <a:pt x="65" y="61"/>
                  <a:pt x="62" y="62"/>
                  <a:pt x="60" y="64"/>
                </a:cubicBezTo>
                <a:cubicBezTo>
                  <a:pt x="61" y="60"/>
                  <a:pt x="62" y="56"/>
                  <a:pt x="62" y="52"/>
                </a:cubicBezTo>
                <a:close/>
                <a:moveTo>
                  <a:pt x="45" y="105"/>
                </a:moveTo>
                <a:cubicBezTo>
                  <a:pt x="42" y="103"/>
                  <a:pt x="39" y="100"/>
                  <a:pt x="36" y="98"/>
                </a:cubicBezTo>
                <a:cubicBezTo>
                  <a:pt x="39" y="95"/>
                  <a:pt x="42" y="93"/>
                  <a:pt x="45" y="90"/>
                </a:cubicBezTo>
                <a:cubicBezTo>
                  <a:pt x="45" y="93"/>
                  <a:pt x="45" y="95"/>
                  <a:pt x="45" y="98"/>
                </a:cubicBezTo>
                <a:cubicBezTo>
                  <a:pt x="45" y="100"/>
                  <a:pt x="45" y="103"/>
                  <a:pt x="45" y="105"/>
                </a:cubicBezTo>
                <a:close/>
                <a:moveTo>
                  <a:pt x="50" y="49"/>
                </a:moveTo>
                <a:cubicBezTo>
                  <a:pt x="48" y="57"/>
                  <a:pt x="47" y="65"/>
                  <a:pt x="46" y="73"/>
                </a:cubicBezTo>
                <a:cubicBezTo>
                  <a:pt x="39" y="78"/>
                  <a:pt x="33" y="84"/>
                  <a:pt x="27" y="89"/>
                </a:cubicBezTo>
                <a:cubicBezTo>
                  <a:pt x="21" y="82"/>
                  <a:pt x="17" y="76"/>
                  <a:pt x="14" y="70"/>
                </a:cubicBezTo>
                <a:cubicBezTo>
                  <a:pt x="12" y="63"/>
                  <a:pt x="11" y="58"/>
                  <a:pt x="14" y="55"/>
                </a:cubicBezTo>
                <a:cubicBezTo>
                  <a:pt x="16" y="51"/>
                  <a:pt x="20" y="48"/>
                  <a:pt x="27" y="48"/>
                </a:cubicBezTo>
                <a:cubicBezTo>
                  <a:pt x="29" y="47"/>
                  <a:pt x="31" y="47"/>
                  <a:pt x="34" y="47"/>
                </a:cubicBezTo>
                <a:cubicBezTo>
                  <a:pt x="39" y="47"/>
                  <a:pt x="44" y="48"/>
                  <a:pt x="50" y="49"/>
                </a:cubicBezTo>
                <a:close/>
                <a:moveTo>
                  <a:pt x="14" y="126"/>
                </a:moveTo>
                <a:cubicBezTo>
                  <a:pt x="17" y="120"/>
                  <a:pt x="21" y="114"/>
                  <a:pt x="27" y="107"/>
                </a:cubicBezTo>
                <a:cubicBezTo>
                  <a:pt x="33" y="112"/>
                  <a:pt x="39" y="118"/>
                  <a:pt x="46" y="123"/>
                </a:cubicBezTo>
                <a:cubicBezTo>
                  <a:pt x="47" y="131"/>
                  <a:pt x="48" y="139"/>
                  <a:pt x="50" y="147"/>
                </a:cubicBezTo>
                <a:cubicBezTo>
                  <a:pt x="41" y="148"/>
                  <a:pt x="34" y="149"/>
                  <a:pt x="27" y="148"/>
                </a:cubicBezTo>
                <a:cubicBezTo>
                  <a:pt x="20" y="147"/>
                  <a:pt x="16" y="145"/>
                  <a:pt x="14" y="141"/>
                </a:cubicBezTo>
                <a:cubicBezTo>
                  <a:pt x="11" y="137"/>
                  <a:pt x="12" y="132"/>
                  <a:pt x="14" y="126"/>
                </a:cubicBezTo>
                <a:close/>
                <a:moveTo>
                  <a:pt x="67" y="136"/>
                </a:moveTo>
                <a:cubicBezTo>
                  <a:pt x="69" y="137"/>
                  <a:pt x="71" y="138"/>
                  <a:pt x="73" y="140"/>
                </a:cubicBezTo>
                <a:cubicBezTo>
                  <a:pt x="70" y="141"/>
                  <a:pt x="66" y="142"/>
                  <a:pt x="62" y="143"/>
                </a:cubicBezTo>
                <a:cubicBezTo>
                  <a:pt x="62" y="140"/>
                  <a:pt x="61" y="136"/>
                  <a:pt x="60" y="132"/>
                </a:cubicBezTo>
                <a:cubicBezTo>
                  <a:pt x="62" y="134"/>
                  <a:pt x="64" y="135"/>
                  <a:pt x="67" y="136"/>
                </a:cubicBezTo>
                <a:close/>
                <a:moveTo>
                  <a:pt x="115" y="143"/>
                </a:moveTo>
                <a:cubicBezTo>
                  <a:pt x="112" y="142"/>
                  <a:pt x="108" y="141"/>
                  <a:pt x="104" y="140"/>
                </a:cubicBezTo>
                <a:cubicBezTo>
                  <a:pt x="106" y="139"/>
                  <a:pt x="109" y="137"/>
                  <a:pt x="111" y="136"/>
                </a:cubicBezTo>
                <a:cubicBezTo>
                  <a:pt x="113" y="135"/>
                  <a:pt x="115" y="133"/>
                  <a:pt x="117" y="132"/>
                </a:cubicBezTo>
                <a:cubicBezTo>
                  <a:pt x="117" y="136"/>
                  <a:pt x="116" y="140"/>
                  <a:pt x="115" y="143"/>
                </a:cubicBezTo>
                <a:close/>
                <a:moveTo>
                  <a:pt x="127" y="147"/>
                </a:moveTo>
                <a:cubicBezTo>
                  <a:pt x="129" y="139"/>
                  <a:pt x="130" y="131"/>
                  <a:pt x="131" y="123"/>
                </a:cubicBezTo>
                <a:cubicBezTo>
                  <a:pt x="138" y="118"/>
                  <a:pt x="144" y="112"/>
                  <a:pt x="150" y="107"/>
                </a:cubicBezTo>
                <a:cubicBezTo>
                  <a:pt x="156" y="114"/>
                  <a:pt x="160" y="120"/>
                  <a:pt x="163" y="126"/>
                </a:cubicBezTo>
                <a:cubicBezTo>
                  <a:pt x="166" y="133"/>
                  <a:pt x="166" y="137"/>
                  <a:pt x="164" y="141"/>
                </a:cubicBezTo>
                <a:cubicBezTo>
                  <a:pt x="162" y="145"/>
                  <a:pt x="157" y="147"/>
                  <a:pt x="150" y="148"/>
                </a:cubicBezTo>
                <a:cubicBezTo>
                  <a:pt x="148" y="148"/>
                  <a:pt x="146" y="149"/>
                  <a:pt x="144" y="149"/>
                </a:cubicBezTo>
                <a:cubicBezTo>
                  <a:pt x="139" y="149"/>
                  <a:pt x="133" y="148"/>
                  <a:pt x="127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47" name="Freeform 295"/>
          <p:cNvSpPr>
            <a:spLocks noChangeArrowheads="1"/>
          </p:cNvSpPr>
          <p:nvPr/>
        </p:nvSpPr>
        <p:spPr bwMode="auto">
          <a:xfrm>
            <a:off x="6606528" y="5304789"/>
            <a:ext cx="311150" cy="319088"/>
          </a:xfrm>
          <a:custGeom>
            <a:avLst/>
            <a:gdLst>
              <a:gd name="T0" fmla="*/ 2147483646 w 198"/>
              <a:gd name="T1" fmla="*/ 2147483646 h 203"/>
              <a:gd name="T2" fmla="*/ 2147483646 w 198"/>
              <a:gd name="T3" fmla="*/ 2147483646 h 203"/>
              <a:gd name="T4" fmla="*/ 2147483646 w 198"/>
              <a:gd name="T5" fmla="*/ 2147483646 h 203"/>
              <a:gd name="T6" fmla="*/ 2147483646 w 198"/>
              <a:gd name="T7" fmla="*/ 2147483646 h 203"/>
              <a:gd name="T8" fmla="*/ 2147483646 w 198"/>
              <a:gd name="T9" fmla="*/ 2147483646 h 203"/>
              <a:gd name="T10" fmla="*/ 0 w 198"/>
              <a:gd name="T11" fmla="*/ 2147483646 h 203"/>
              <a:gd name="T12" fmla="*/ 2147483646 w 198"/>
              <a:gd name="T13" fmla="*/ 2147483646 h 203"/>
              <a:gd name="T14" fmla="*/ 2147483646 w 198"/>
              <a:gd name="T15" fmla="*/ 2147483646 h 203"/>
              <a:gd name="T16" fmla="*/ 2147483646 w 198"/>
              <a:gd name="T17" fmla="*/ 2147483646 h 203"/>
              <a:gd name="T18" fmla="*/ 2147483646 w 198"/>
              <a:gd name="T19" fmla="*/ 2147483646 h 203"/>
              <a:gd name="T20" fmla="*/ 2147483646 w 198"/>
              <a:gd name="T21" fmla="*/ 2147483646 h 203"/>
              <a:gd name="T22" fmla="*/ 2147483646 w 198"/>
              <a:gd name="T23" fmla="*/ 2147483646 h 203"/>
              <a:gd name="T24" fmla="*/ 2147483646 w 198"/>
              <a:gd name="T25" fmla="*/ 2147483646 h 203"/>
              <a:gd name="T26" fmla="*/ 2147483646 w 198"/>
              <a:gd name="T27" fmla="*/ 2147483646 h 203"/>
              <a:gd name="T28" fmla="*/ 2147483646 w 198"/>
              <a:gd name="T29" fmla="*/ 2147483646 h 203"/>
              <a:gd name="T30" fmla="*/ 2147483646 w 198"/>
              <a:gd name="T31" fmla="*/ 2147483646 h 203"/>
              <a:gd name="T32" fmla="*/ 2147483646 w 198"/>
              <a:gd name="T33" fmla="*/ 2147483646 h 203"/>
              <a:gd name="T34" fmla="*/ 2147483646 w 198"/>
              <a:gd name="T35" fmla="*/ 2147483646 h 203"/>
              <a:gd name="T36" fmla="*/ 2147483646 w 198"/>
              <a:gd name="T37" fmla="*/ 2147483646 h 203"/>
              <a:gd name="T38" fmla="*/ 2147483646 w 198"/>
              <a:gd name="T39" fmla="*/ 2147483646 h 203"/>
              <a:gd name="T40" fmla="*/ 2147483646 w 198"/>
              <a:gd name="T41" fmla="*/ 2147483646 h 203"/>
              <a:gd name="T42" fmla="*/ 2147483646 w 198"/>
              <a:gd name="T43" fmla="*/ 2147483646 h 203"/>
              <a:gd name="T44" fmla="*/ 2147483646 w 198"/>
              <a:gd name="T45" fmla="*/ 2147483646 h 203"/>
              <a:gd name="T46" fmla="*/ 2147483646 w 198"/>
              <a:gd name="T47" fmla="*/ 2147483646 h 20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98"/>
              <a:gd name="T73" fmla="*/ 0 h 203"/>
              <a:gd name="T74" fmla="*/ 198 w 198"/>
              <a:gd name="T75" fmla="*/ 203 h 20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98" h="203">
                <a:moveTo>
                  <a:pt x="194" y="8"/>
                </a:moveTo>
                <a:cubicBezTo>
                  <a:pt x="186" y="0"/>
                  <a:pt x="173" y="4"/>
                  <a:pt x="154" y="20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27" y="19"/>
                  <a:pt x="27" y="19"/>
                  <a:pt x="27" y="19"/>
                </a:cubicBezTo>
                <a:cubicBezTo>
                  <a:pt x="18" y="18"/>
                  <a:pt x="11" y="19"/>
                  <a:pt x="7" y="23"/>
                </a:cubicBezTo>
                <a:cubicBezTo>
                  <a:pt x="0" y="31"/>
                  <a:pt x="0" y="31"/>
                  <a:pt x="0" y="3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9" y="132"/>
                  <a:pt x="9" y="132"/>
                  <a:pt x="9" y="132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70" y="193"/>
                  <a:pt x="70" y="193"/>
                  <a:pt x="70" y="193"/>
                </a:cubicBezTo>
                <a:cubicBezTo>
                  <a:pt x="84" y="178"/>
                  <a:pt x="84" y="178"/>
                  <a:pt x="84" y="178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72" y="203"/>
                  <a:pt x="172" y="203"/>
                  <a:pt x="172" y="203"/>
                </a:cubicBezTo>
                <a:cubicBezTo>
                  <a:pt x="179" y="195"/>
                  <a:pt x="179" y="195"/>
                  <a:pt x="179" y="195"/>
                </a:cubicBezTo>
                <a:cubicBezTo>
                  <a:pt x="183" y="191"/>
                  <a:pt x="185" y="185"/>
                  <a:pt x="183" y="175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5" y="46"/>
                  <a:pt x="186" y="44"/>
                  <a:pt x="188" y="42"/>
                </a:cubicBezTo>
                <a:cubicBezTo>
                  <a:pt x="190" y="40"/>
                  <a:pt x="192" y="37"/>
                  <a:pt x="194" y="33"/>
                </a:cubicBezTo>
                <a:cubicBezTo>
                  <a:pt x="196" y="30"/>
                  <a:pt x="197" y="25"/>
                  <a:pt x="198" y="20"/>
                </a:cubicBezTo>
                <a:cubicBezTo>
                  <a:pt x="198" y="15"/>
                  <a:pt x="197" y="11"/>
                  <a:pt x="194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48" name="组合 247"/>
          <p:cNvGrpSpPr/>
          <p:nvPr/>
        </p:nvGrpSpPr>
        <p:grpSpPr>
          <a:xfrm>
            <a:off x="7724128" y="5396071"/>
            <a:ext cx="311150" cy="136525"/>
            <a:chOff x="6865938" y="2179638"/>
            <a:chExt cx="311150" cy="136525"/>
          </a:xfrm>
          <a:solidFill>
            <a:schemeClr val="tx1"/>
          </a:solidFill>
        </p:grpSpPr>
        <p:sp>
          <p:nvSpPr>
            <p:cNvPr id="249" name="Freeform 375"/>
            <p:cNvSpPr>
              <a:spLocks noEditPoints="1" noChangeArrowheads="1"/>
            </p:cNvSpPr>
            <p:nvPr/>
          </p:nvSpPr>
          <p:spPr bwMode="auto">
            <a:xfrm>
              <a:off x="6865938" y="2179638"/>
              <a:ext cx="311150" cy="120650"/>
            </a:xfrm>
            <a:custGeom>
              <a:avLst/>
              <a:gdLst>
                <a:gd name="T0" fmla="*/ 2147483646 w 199"/>
                <a:gd name="T1" fmla="*/ 2147483646 h 77"/>
                <a:gd name="T2" fmla="*/ 2147483646 w 199"/>
                <a:gd name="T3" fmla="*/ 2147483646 h 77"/>
                <a:gd name="T4" fmla="*/ 2147483646 w 199"/>
                <a:gd name="T5" fmla="*/ 2147483646 h 77"/>
                <a:gd name="T6" fmla="*/ 2147483646 w 199"/>
                <a:gd name="T7" fmla="*/ 2147483646 h 77"/>
                <a:gd name="T8" fmla="*/ 2147483646 w 199"/>
                <a:gd name="T9" fmla="*/ 2147483646 h 77"/>
                <a:gd name="T10" fmla="*/ 2147483646 w 199"/>
                <a:gd name="T11" fmla="*/ 2147483646 h 77"/>
                <a:gd name="T12" fmla="*/ 2147483646 w 199"/>
                <a:gd name="T13" fmla="*/ 2147483646 h 77"/>
                <a:gd name="T14" fmla="*/ 2147483646 w 199"/>
                <a:gd name="T15" fmla="*/ 2147483646 h 77"/>
                <a:gd name="T16" fmla="*/ 2147483646 w 199"/>
                <a:gd name="T17" fmla="*/ 2147483646 h 77"/>
                <a:gd name="T18" fmla="*/ 2147483646 w 199"/>
                <a:gd name="T19" fmla="*/ 2147483646 h 77"/>
                <a:gd name="T20" fmla="*/ 2147483646 w 199"/>
                <a:gd name="T21" fmla="*/ 2147483646 h 77"/>
                <a:gd name="T22" fmla="*/ 2147483646 w 199"/>
                <a:gd name="T23" fmla="*/ 2147483646 h 77"/>
                <a:gd name="T24" fmla="*/ 2147483646 w 199"/>
                <a:gd name="T25" fmla="*/ 2147483646 h 77"/>
                <a:gd name="T26" fmla="*/ 2147483646 w 199"/>
                <a:gd name="T27" fmla="*/ 2147483646 h 77"/>
                <a:gd name="T28" fmla="*/ 2147483646 w 199"/>
                <a:gd name="T29" fmla="*/ 2147483646 h 77"/>
                <a:gd name="T30" fmla="*/ 2147483646 w 199"/>
                <a:gd name="T31" fmla="*/ 0 h 77"/>
                <a:gd name="T32" fmla="*/ 2147483646 w 199"/>
                <a:gd name="T33" fmla="*/ 0 h 77"/>
                <a:gd name="T34" fmla="*/ 2147483646 w 199"/>
                <a:gd name="T35" fmla="*/ 2147483646 h 77"/>
                <a:gd name="T36" fmla="*/ 2147483646 w 199"/>
                <a:gd name="T37" fmla="*/ 2147483646 h 77"/>
                <a:gd name="T38" fmla="*/ 0 w 199"/>
                <a:gd name="T39" fmla="*/ 2147483646 h 77"/>
                <a:gd name="T40" fmla="*/ 0 w 199"/>
                <a:gd name="T41" fmla="*/ 2147483646 h 77"/>
                <a:gd name="T42" fmla="*/ 2147483646 w 199"/>
                <a:gd name="T43" fmla="*/ 2147483646 h 77"/>
                <a:gd name="T44" fmla="*/ 2147483646 w 199"/>
                <a:gd name="T45" fmla="*/ 2147483646 h 77"/>
                <a:gd name="T46" fmla="*/ 2147483646 w 199"/>
                <a:gd name="T47" fmla="*/ 2147483646 h 77"/>
                <a:gd name="T48" fmla="*/ 2147483646 w 199"/>
                <a:gd name="T49" fmla="*/ 2147483646 h 77"/>
                <a:gd name="T50" fmla="*/ 2147483646 w 199"/>
                <a:gd name="T51" fmla="*/ 2147483646 h 77"/>
                <a:gd name="T52" fmla="*/ 2147483646 w 199"/>
                <a:gd name="T53" fmla="*/ 2147483646 h 77"/>
                <a:gd name="T54" fmla="*/ 2147483646 w 199"/>
                <a:gd name="T55" fmla="*/ 2147483646 h 77"/>
                <a:gd name="T56" fmla="*/ 2147483646 w 199"/>
                <a:gd name="T57" fmla="*/ 2147483646 h 77"/>
                <a:gd name="T58" fmla="*/ 2147483646 w 199"/>
                <a:gd name="T59" fmla="*/ 2147483646 h 77"/>
                <a:gd name="T60" fmla="*/ 2147483646 w 199"/>
                <a:gd name="T61" fmla="*/ 2147483646 h 77"/>
                <a:gd name="T62" fmla="*/ 2147483646 w 199"/>
                <a:gd name="T63" fmla="*/ 2147483646 h 77"/>
                <a:gd name="T64" fmla="*/ 2147483646 w 199"/>
                <a:gd name="T65" fmla="*/ 2147483646 h 77"/>
                <a:gd name="T66" fmla="*/ 2147483646 w 199"/>
                <a:gd name="T67" fmla="*/ 2147483646 h 77"/>
                <a:gd name="T68" fmla="*/ 2147483646 w 199"/>
                <a:gd name="T69" fmla="*/ 2147483646 h 77"/>
                <a:gd name="T70" fmla="*/ 2147483646 w 199"/>
                <a:gd name="T71" fmla="*/ 2147483646 h 77"/>
                <a:gd name="T72" fmla="*/ 2147483646 w 199"/>
                <a:gd name="T73" fmla="*/ 2147483646 h 77"/>
                <a:gd name="T74" fmla="*/ 2147483646 w 199"/>
                <a:gd name="T75" fmla="*/ 2147483646 h 77"/>
                <a:gd name="T76" fmla="*/ 2147483646 w 199"/>
                <a:gd name="T77" fmla="*/ 2147483646 h 77"/>
                <a:gd name="T78" fmla="*/ 2147483646 w 199"/>
                <a:gd name="T79" fmla="*/ 2147483646 h 77"/>
                <a:gd name="T80" fmla="*/ 2147483646 w 199"/>
                <a:gd name="T81" fmla="*/ 2147483646 h 77"/>
                <a:gd name="T82" fmla="*/ 2147483646 w 199"/>
                <a:gd name="T83" fmla="*/ 2147483646 h 77"/>
                <a:gd name="T84" fmla="*/ 2147483646 w 199"/>
                <a:gd name="T85" fmla="*/ 2147483646 h 77"/>
                <a:gd name="T86" fmla="*/ 2147483646 w 199"/>
                <a:gd name="T87" fmla="*/ 2147483646 h 77"/>
                <a:gd name="T88" fmla="*/ 2147483646 w 199"/>
                <a:gd name="T89" fmla="*/ 2147483646 h 77"/>
                <a:gd name="T90" fmla="*/ 2147483646 w 199"/>
                <a:gd name="T91" fmla="*/ 2147483646 h 77"/>
                <a:gd name="T92" fmla="*/ 2147483646 w 199"/>
                <a:gd name="T93" fmla="*/ 2147483646 h 77"/>
                <a:gd name="T94" fmla="*/ 2147483646 w 199"/>
                <a:gd name="T95" fmla="*/ 2147483646 h 77"/>
                <a:gd name="T96" fmla="*/ 2147483646 w 199"/>
                <a:gd name="T97" fmla="*/ 2147483646 h 77"/>
                <a:gd name="T98" fmla="*/ 2147483646 w 199"/>
                <a:gd name="T99" fmla="*/ 2147483646 h 77"/>
                <a:gd name="T100" fmla="*/ 2147483646 w 199"/>
                <a:gd name="T101" fmla="*/ 2147483646 h 77"/>
                <a:gd name="T102" fmla="*/ 2147483646 w 199"/>
                <a:gd name="T103" fmla="*/ 2147483646 h 77"/>
                <a:gd name="T104" fmla="*/ 2147483646 w 199"/>
                <a:gd name="T105" fmla="*/ 2147483646 h 77"/>
                <a:gd name="T106" fmla="*/ 2147483646 w 199"/>
                <a:gd name="T107" fmla="*/ 2147483646 h 77"/>
                <a:gd name="T108" fmla="*/ 2147483646 w 199"/>
                <a:gd name="T109" fmla="*/ 2147483646 h 77"/>
                <a:gd name="T110" fmla="*/ 2147483646 w 199"/>
                <a:gd name="T111" fmla="*/ 2147483646 h 77"/>
                <a:gd name="T112" fmla="*/ 2147483646 w 199"/>
                <a:gd name="T113" fmla="*/ 2147483646 h 77"/>
                <a:gd name="T114" fmla="*/ 2147483646 w 199"/>
                <a:gd name="T115" fmla="*/ 2147483646 h 77"/>
                <a:gd name="T116" fmla="*/ 2147483646 w 199"/>
                <a:gd name="T117" fmla="*/ 2147483646 h 77"/>
                <a:gd name="T118" fmla="*/ 2147483646 w 199"/>
                <a:gd name="T119" fmla="*/ 2147483646 h 77"/>
                <a:gd name="T120" fmla="*/ 2147483646 w 199"/>
                <a:gd name="T121" fmla="*/ 2147483646 h 77"/>
                <a:gd name="T122" fmla="*/ 2147483646 w 199"/>
                <a:gd name="T123" fmla="*/ 2147483646 h 7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9"/>
                <a:gd name="T187" fmla="*/ 0 h 77"/>
                <a:gd name="T188" fmla="*/ 199 w 199"/>
                <a:gd name="T189" fmla="*/ 77 h 7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9" h="77">
                  <a:moveTo>
                    <a:pt x="197" y="66"/>
                  </a:moveTo>
                  <a:cubicBezTo>
                    <a:pt x="196" y="66"/>
                    <a:pt x="196" y="66"/>
                    <a:pt x="196" y="66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5" y="47"/>
                    <a:pt x="195" y="46"/>
                    <a:pt x="194" y="46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5"/>
                    <a:pt x="171" y="14"/>
                    <a:pt x="170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4" y="14"/>
                    <a:pt x="134" y="15"/>
                    <a:pt x="134" y="16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2" y="38"/>
                    <a:pt x="131" y="44"/>
                    <a:pt x="131" y="45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6" y="0"/>
                    <a:pt x="1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65"/>
                    <a:pt x="18" y="57"/>
                    <a:pt x="27" y="57"/>
                  </a:cubicBezTo>
                  <a:cubicBezTo>
                    <a:pt x="36" y="57"/>
                    <a:pt x="43" y="65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0" y="76"/>
                    <a:pt x="50" y="75"/>
                    <a:pt x="50" y="74"/>
                  </a:cubicBezTo>
                  <a:cubicBezTo>
                    <a:pt x="50" y="65"/>
                    <a:pt x="58" y="57"/>
                    <a:pt x="67" y="57"/>
                  </a:cubicBezTo>
                  <a:cubicBezTo>
                    <a:pt x="76" y="57"/>
                    <a:pt x="83" y="65"/>
                    <a:pt x="83" y="74"/>
                  </a:cubicBezTo>
                  <a:cubicBezTo>
                    <a:pt x="83" y="75"/>
                    <a:pt x="83" y="76"/>
                    <a:pt x="82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6"/>
                    <a:pt x="158" y="76"/>
                    <a:pt x="158" y="75"/>
                  </a:cubicBezTo>
                  <a:cubicBezTo>
                    <a:pt x="158" y="66"/>
                    <a:pt x="165" y="58"/>
                    <a:pt x="174" y="58"/>
                  </a:cubicBezTo>
                  <a:cubicBezTo>
                    <a:pt x="183" y="58"/>
                    <a:pt x="190" y="66"/>
                    <a:pt x="190" y="75"/>
                  </a:cubicBezTo>
                  <a:cubicBezTo>
                    <a:pt x="190" y="76"/>
                    <a:pt x="190" y="76"/>
                    <a:pt x="190" y="77"/>
                  </a:cubicBezTo>
                  <a:cubicBezTo>
                    <a:pt x="197" y="77"/>
                    <a:pt x="197" y="77"/>
                    <a:pt x="197" y="77"/>
                  </a:cubicBezTo>
                  <a:cubicBezTo>
                    <a:pt x="198" y="77"/>
                    <a:pt x="199" y="76"/>
                    <a:pt x="199" y="75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7"/>
                    <a:pt x="198" y="66"/>
                    <a:pt x="197" y="66"/>
                  </a:cubicBezTo>
                  <a:close/>
                  <a:moveTo>
                    <a:pt x="145" y="34"/>
                  </a:moveTo>
                  <a:cubicBezTo>
                    <a:pt x="145" y="35"/>
                    <a:pt x="144" y="36"/>
                    <a:pt x="144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39" y="36"/>
                    <a:pt x="138" y="35"/>
                    <a:pt x="138" y="34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8" y="18"/>
                    <a:pt x="139" y="17"/>
                    <a:pt x="140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8"/>
                    <a:pt x="145" y="19"/>
                  </a:cubicBezTo>
                  <a:lnTo>
                    <a:pt x="145" y="34"/>
                  </a:lnTo>
                  <a:close/>
                  <a:moveTo>
                    <a:pt x="170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1" y="44"/>
                    <a:pt x="150" y="43"/>
                    <a:pt x="150" y="41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0" y="18"/>
                    <a:pt x="151" y="17"/>
                    <a:pt x="152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9" y="17"/>
                    <a:pt x="169" y="18"/>
                    <a:pt x="169" y="19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2" y="43"/>
                    <a:pt x="171" y="44"/>
                    <a:pt x="17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0" name="Oval 376"/>
            <p:cNvSpPr>
              <a:spLocks noChangeArrowheads="1"/>
            </p:cNvSpPr>
            <p:nvPr/>
          </p:nvSpPr>
          <p:spPr bwMode="auto">
            <a:xfrm>
              <a:off x="7118350" y="2278063"/>
              <a:ext cx="38100" cy="38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51" name="Oval 377"/>
            <p:cNvSpPr>
              <a:spLocks noChangeArrowheads="1"/>
            </p:cNvSpPr>
            <p:nvPr/>
          </p:nvSpPr>
          <p:spPr bwMode="auto">
            <a:xfrm>
              <a:off x="6950075" y="2276475"/>
              <a:ext cx="39688" cy="38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52" name="Oval 378"/>
            <p:cNvSpPr>
              <a:spLocks noChangeArrowheads="1"/>
            </p:cNvSpPr>
            <p:nvPr/>
          </p:nvSpPr>
          <p:spPr bwMode="auto">
            <a:xfrm>
              <a:off x="6888163" y="2276475"/>
              <a:ext cx="38100" cy="38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8840140" y="5404008"/>
            <a:ext cx="314325" cy="120650"/>
            <a:chOff x="6238875" y="2197100"/>
            <a:chExt cx="314325" cy="120650"/>
          </a:xfrm>
          <a:solidFill>
            <a:schemeClr val="tx1"/>
          </a:solidFill>
        </p:grpSpPr>
        <p:sp>
          <p:nvSpPr>
            <p:cNvPr id="254" name="Freeform 379"/>
            <p:cNvSpPr>
              <a:spLocks noEditPoints="1" noChangeArrowheads="1"/>
            </p:cNvSpPr>
            <p:nvPr/>
          </p:nvSpPr>
          <p:spPr bwMode="auto">
            <a:xfrm>
              <a:off x="6238875" y="2197100"/>
              <a:ext cx="314325" cy="111125"/>
            </a:xfrm>
            <a:custGeom>
              <a:avLst/>
              <a:gdLst>
                <a:gd name="T0" fmla="*/ 2147483646 w 201"/>
                <a:gd name="T1" fmla="*/ 2147483646 h 71"/>
                <a:gd name="T2" fmla="*/ 2147483646 w 201"/>
                <a:gd name="T3" fmla="*/ 2147483646 h 71"/>
                <a:gd name="T4" fmla="*/ 2147483646 w 201"/>
                <a:gd name="T5" fmla="*/ 0 h 71"/>
                <a:gd name="T6" fmla="*/ 2147483646 w 201"/>
                <a:gd name="T7" fmla="*/ 0 h 71"/>
                <a:gd name="T8" fmla="*/ 2147483646 w 201"/>
                <a:gd name="T9" fmla="*/ 2147483646 h 71"/>
                <a:gd name="T10" fmla="*/ 0 w 201"/>
                <a:gd name="T11" fmla="*/ 2147483646 h 71"/>
                <a:gd name="T12" fmla="*/ 2147483646 w 201"/>
                <a:gd name="T13" fmla="*/ 2147483646 h 71"/>
                <a:gd name="T14" fmla="*/ 2147483646 w 201"/>
                <a:gd name="T15" fmla="*/ 2147483646 h 71"/>
                <a:gd name="T16" fmla="*/ 2147483646 w 201"/>
                <a:gd name="T17" fmla="*/ 2147483646 h 71"/>
                <a:gd name="T18" fmla="*/ 2147483646 w 201"/>
                <a:gd name="T19" fmla="*/ 2147483646 h 71"/>
                <a:gd name="T20" fmla="*/ 2147483646 w 201"/>
                <a:gd name="T21" fmla="*/ 2147483646 h 71"/>
                <a:gd name="T22" fmla="*/ 2147483646 w 201"/>
                <a:gd name="T23" fmla="*/ 2147483646 h 71"/>
                <a:gd name="T24" fmla="*/ 2147483646 w 201"/>
                <a:gd name="T25" fmla="*/ 2147483646 h 71"/>
                <a:gd name="T26" fmla="*/ 2147483646 w 201"/>
                <a:gd name="T27" fmla="*/ 2147483646 h 71"/>
                <a:gd name="T28" fmla="*/ 2147483646 w 201"/>
                <a:gd name="T29" fmla="*/ 2147483646 h 71"/>
                <a:gd name="T30" fmla="*/ 2147483646 w 201"/>
                <a:gd name="T31" fmla="*/ 2147483646 h 71"/>
                <a:gd name="T32" fmla="*/ 2147483646 w 201"/>
                <a:gd name="T33" fmla="*/ 2147483646 h 71"/>
                <a:gd name="T34" fmla="*/ 2147483646 w 201"/>
                <a:gd name="T35" fmla="*/ 2147483646 h 71"/>
                <a:gd name="T36" fmla="*/ 2147483646 w 201"/>
                <a:gd name="T37" fmla="*/ 2147483646 h 71"/>
                <a:gd name="T38" fmla="*/ 2147483646 w 201"/>
                <a:gd name="T39" fmla="*/ 2147483646 h 71"/>
                <a:gd name="T40" fmla="*/ 2147483646 w 201"/>
                <a:gd name="T41" fmla="*/ 2147483646 h 71"/>
                <a:gd name="T42" fmla="*/ 2147483646 w 201"/>
                <a:gd name="T43" fmla="*/ 2147483646 h 71"/>
                <a:gd name="T44" fmla="*/ 2147483646 w 201"/>
                <a:gd name="T45" fmla="*/ 2147483646 h 71"/>
                <a:gd name="T46" fmla="*/ 2147483646 w 201"/>
                <a:gd name="T47" fmla="*/ 2147483646 h 71"/>
                <a:gd name="T48" fmla="*/ 2147483646 w 201"/>
                <a:gd name="T49" fmla="*/ 2147483646 h 71"/>
                <a:gd name="T50" fmla="*/ 2147483646 w 201"/>
                <a:gd name="T51" fmla="*/ 2147483646 h 71"/>
                <a:gd name="T52" fmla="*/ 2147483646 w 201"/>
                <a:gd name="T53" fmla="*/ 2147483646 h 71"/>
                <a:gd name="T54" fmla="*/ 2147483646 w 201"/>
                <a:gd name="T55" fmla="*/ 2147483646 h 71"/>
                <a:gd name="T56" fmla="*/ 2147483646 w 201"/>
                <a:gd name="T57" fmla="*/ 2147483646 h 71"/>
                <a:gd name="T58" fmla="*/ 2147483646 w 201"/>
                <a:gd name="T59" fmla="*/ 2147483646 h 71"/>
                <a:gd name="T60" fmla="*/ 2147483646 w 201"/>
                <a:gd name="T61" fmla="*/ 2147483646 h 71"/>
                <a:gd name="T62" fmla="*/ 2147483646 w 201"/>
                <a:gd name="T63" fmla="*/ 2147483646 h 71"/>
                <a:gd name="T64" fmla="*/ 2147483646 w 201"/>
                <a:gd name="T65" fmla="*/ 2147483646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71"/>
                <a:gd name="T101" fmla="*/ 201 w 201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71">
                  <a:moveTo>
                    <a:pt x="199" y="53"/>
                  </a:moveTo>
                  <a:cubicBezTo>
                    <a:pt x="192" y="28"/>
                    <a:pt x="147" y="23"/>
                    <a:pt x="139" y="22"/>
                  </a:cubicBezTo>
                  <a:cubicBezTo>
                    <a:pt x="119" y="1"/>
                    <a:pt x="111" y="0"/>
                    <a:pt x="10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5" y="0"/>
                    <a:pt x="26" y="14"/>
                    <a:pt x="16" y="26"/>
                  </a:cubicBezTo>
                  <a:cubicBezTo>
                    <a:pt x="5" y="39"/>
                    <a:pt x="0" y="54"/>
                    <a:pt x="0" y="58"/>
                  </a:cubicBezTo>
                  <a:cubicBezTo>
                    <a:pt x="0" y="60"/>
                    <a:pt x="0" y="62"/>
                    <a:pt x="2" y="64"/>
                  </a:cubicBezTo>
                  <a:cubicBezTo>
                    <a:pt x="6" y="68"/>
                    <a:pt x="16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3" y="54"/>
                    <a:pt x="32" y="46"/>
                    <a:pt x="42" y="46"/>
                  </a:cubicBezTo>
                  <a:cubicBezTo>
                    <a:pt x="52" y="46"/>
                    <a:pt x="61" y="54"/>
                    <a:pt x="61" y="65"/>
                  </a:cubicBezTo>
                  <a:cubicBezTo>
                    <a:pt x="61" y="66"/>
                    <a:pt x="60" y="68"/>
                    <a:pt x="60" y="69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69"/>
                    <a:pt x="137" y="68"/>
                    <a:pt x="137" y="66"/>
                  </a:cubicBezTo>
                  <a:cubicBezTo>
                    <a:pt x="137" y="56"/>
                    <a:pt x="145" y="47"/>
                    <a:pt x="155" y="47"/>
                  </a:cubicBezTo>
                  <a:cubicBezTo>
                    <a:pt x="165" y="47"/>
                    <a:pt x="174" y="56"/>
                    <a:pt x="174" y="66"/>
                  </a:cubicBezTo>
                  <a:cubicBezTo>
                    <a:pt x="174" y="68"/>
                    <a:pt x="173" y="70"/>
                    <a:pt x="173" y="71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81" y="71"/>
                    <a:pt x="181" y="71"/>
                    <a:pt x="181" y="71"/>
                  </a:cubicBezTo>
                  <a:cubicBezTo>
                    <a:pt x="188" y="71"/>
                    <a:pt x="194" y="69"/>
                    <a:pt x="197" y="65"/>
                  </a:cubicBezTo>
                  <a:cubicBezTo>
                    <a:pt x="201" y="60"/>
                    <a:pt x="199" y="53"/>
                    <a:pt x="199" y="53"/>
                  </a:cubicBezTo>
                  <a:close/>
                  <a:moveTo>
                    <a:pt x="75" y="2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8" y="8"/>
                    <a:pt x="73" y="4"/>
                    <a:pt x="73" y="4"/>
                  </a:cubicBezTo>
                  <a:cubicBezTo>
                    <a:pt x="75" y="4"/>
                    <a:pt x="75" y="4"/>
                    <a:pt x="75" y="4"/>
                  </a:cubicBezTo>
                  <a:lnTo>
                    <a:pt x="75" y="23"/>
                  </a:lnTo>
                  <a:close/>
                  <a:moveTo>
                    <a:pt x="80" y="23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4"/>
                    <a:pt x="127" y="13"/>
                    <a:pt x="134" y="23"/>
                  </a:cubicBezTo>
                  <a:lnTo>
                    <a:pt x="8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5" name="Oval 380"/>
            <p:cNvSpPr>
              <a:spLocks noChangeArrowheads="1"/>
            </p:cNvSpPr>
            <p:nvPr/>
          </p:nvSpPr>
          <p:spPr bwMode="auto">
            <a:xfrm>
              <a:off x="6284913" y="2278063"/>
              <a:ext cx="38100" cy="396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56" name="Oval 381"/>
            <p:cNvSpPr>
              <a:spLocks noChangeArrowheads="1"/>
            </p:cNvSpPr>
            <p:nvPr/>
          </p:nvSpPr>
          <p:spPr bwMode="auto">
            <a:xfrm>
              <a:off x="6462713" y="2278063"/>
              <a:ext cx="38100" cy="396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9957740" y="5394483"/>
            <a:ext cx="314325" cy="139700"/>
            <a:chOff x="7489825" y="2176463"/>
            <a:chExt cx="314325" cy="139700"/>
          </a:xfrm>
          <a:solidFill>
            <a:schemeClr val="tx1"/>
          </a:solidFill>
        </p:grpSpPr>
        <p:sp>
          <p:nvSpPr>
            <p:cNvPr id="258" name="Freeform 382"/>
            <p:cNvSpPr>
              <a:spLocks noEditPoints="1" noChangeArrowheads="1"/>
            </p:cNvSpPr>
            <p:nvPr/>
          </p:nvSpPr>
          <p:spPr bwMode="auto">
            <a:xfrm>
              <a:off x="7489825" y="2176463"/>
              <a:ext cx="314325" cy="122237"/>
            </a:xfrm>
            <a:custGeom>
              <a:avLst/>
              <a:gdLst>
                <a:gd name="T0" fmla="*/ 2147483646 w 200"/>
                <a:gd name="T1" fmla="*/ 2147483646 h 78"/>
                <a:gd name="T2" fmla="*/ 2147483646 w 200"/>
                <a:gd name="T3" fmla="*/ 2147483646 h 78"/>
                <a:gd name="T4" fmla="*/ 2147483646 w 200"/>
                <a:gd name="T5" fmla="*/ 2147483646 h 78"/>
                <a:gd name="T6" fmla="*/ 2147483646 w 200"/>
                <a:gd name="T7" fmla="*/ 0 h 78"/>
                <a:gd name="T8" fmla="*/ 2147483646 w 200"/>
                <a:gd name="T9" fmla="*/ 0 h 78"/>
                <a:gd name="T10" fmla="*/ 2147483646 w 200"/>
                <a:gd name="T11" fmla="*/ 2147483646 h 78"/>
                <a:gd name="T12" fmla="*/ 2147483646 w 200"/>
                <a:gd name="T13" fmla="*/ 2147483646 h 78"/>
                <a:gd name="T14" fmla="*/ 0 w 200"/>
                <a:gd name="T15" fmla="*/ 2147483646 h 78"/>
                <a:gd name="T16" fmla="*/ 2147483646 w 200"/>
                <a:gd name="T17" fmla="*/ 2147483646 h 78"/>
                <a:gd name="T18" fmla="*/ 2147483646 w 200"/>
                <a:gd name="T19" fmla="*/ 2147483646 h 78"/>
                <a:gd name="T20" fmla="*/ 2147483646 w 200"/>
                <a:gd name="T21" fmla="*/ 2147483646 h 78"/>
                <a:gd name="T22" fmla="*/ 2147483646 w 200"/>
                <a:gd name="T23" fmla="*/ 2147483646 h 78"/>
                <a:gd name="T24" fmla="*/ 2147483646 w 200"/>
                <a:gd name="T25" fmla="*/ 2147483646 h 78"/>
                <a:gd name="T26" fmla="*/ 2147483646 w 200"/>
                <a:gd name="T27" fmla="*/ 2147483646 h 78"/>
                <a:gd name="T28" fmla="*/ 2147483646 w 200"/>
                <a:gd name="T29" fmla="*/ 2147483646 h 78"/>
                <a:gd name="T30" fmla="*/ 2147483646 w 200"/>
                <a:gd name="T31" fmla="*/ 2147483646 h 78"/>
                <a:gd name="T32" fmla="*/ 2147483646 w 200"/>
                <a:gd name="T33" fmla="*/ 2147483646 h 78"/>
                <a:gd name="T34" fmla="*/ 2147483646 w 200"/>
                <a:gd name="T35" fmla="*/ 2147483646 h 78"/>
                <a:gd name="T36" fmla="*/ 2147483646 w 200"/>
                <a:gd name="T37" fmla="*/ 2147483646 h 78"/>
                <a:gd name="T38" fmla="*/ 2147483646 w 200"/>
                <a:gd name="T39" fmla="*/ 2147483646 h 78"/>
                <a:gd name="T40" fmla="*/ 2147483646 w 200"/>
                <a:gd name="T41" fmla="*/ 2147483646 h 78"/>
                <a:gd name="T42" fmla="*/ 2147483646 w 200"/>
                <a:gd name="T43" fmla="*/ 2147483646 h 78"/>
                <a:gd name="T44" fmla="*/ 2147483646 w 200"/>
                <a:gd name="T45" fmla="*/ 2147483646 h 78"/>
                <a:gd name="T46" fmla="*/ 2147483646 w 200"/>
                <a:gd name="T47" fmla="*/ 2147483646 h 78"/>
                <a:gd name="T48" fmla="*/ 2147483646 w 200"/>
                <a:gd name="T49" fmla="*/ 2147483646 h 78"/>
                <a:gd name="T50" fmla="*/ 2147483646 w 200"/>
                <a:gd name="T51" fmla="*/ 2147483646 h 78"/>
                <a:gd name="T52" fmla="*/ 2147483646 w 200"/>
                <a:gd name="T53" fmla="*/ 2147483646 h 78"/>
                <a:gd name="T54" fmla="*/ 2147483646 w 200"/>
                <a:gd name="T55" fmla="*/ 2147483646 h 78"/>
                <a:gd name="T56" fmla="*/ 2147483646 w 200"/>
                <a:gd name="T57" fmla="*/ 2147483646 h 78"/>
                <a:gd name="T58" fmla="*/ 2147483646 w 200"/>
                <a:gd name="T59" fmla="*/ 2147483646 h 78"/>
                <a:gd name="T60" fmla="*/ 2147483646 w 200"/>
                <a:gd name="T61" fmla="*/ 2147483646 h 78"/>
                <a:gd name="T62" fmla="*/ 2147483646 w 200"/>
                <a:gd name="T63" fmla="*/ 2147483646 h 78"/>
                <a:gd name="T64" fmla="*/ 2147483646 w 200"/>
                <a:gd name="T65" fmla="*/ 2147483646 h 78"/>
                <a:gd name="T66" fmla="*/ 2147483646 w 200"/>
                <a:gd name="T67" fmla="*/ 2147483646 h 78"/>
                <a:gd name="T68" fmla="*/ 2147483646 w 200"/>
                <a:gd name="T69" fmla="*/ 2147483646 h 78"/>
                <a:gd name="T70" fmla="*/ 2147483646 w 200"/>
                <a:gd name="T71" fmla="*/ 2147483646 h 78"/>
                <a:gd name="T72" fmla="*/ 2147483646 w 200"/>
                <a:gd name="T73" fmla="*/ 2147483646 h 78"/>
                <a:gd name="T74" fmla="*/ 2147483646 w 200"/>
                <a:gd name="T75" fmla="*/ 2147483646 h 78"/>
                <a:gd name="T76" fmla="*/ 2147483646 w 200"/>
                <a:gd name="T77" fmla="*/ 2147483646 h 78"/>
                <a:gd name="T78" fmla="*/ 2147483646 w 200"/>
                <a:gd name="T79" fmla="*/ 2147483646 h 78"/>
                <a:gd name="T80" fmla="*/ 2147483646 w 200"/>
                <a:gd name="T81" fmla="*/ 2147483646 h 78"/>
                <a:gd name="T82" fmla="*/ 2147483646 w 200"/>
                <a:gd name="T83" fmla="*/ 2147483646 h 78"/>
                <a:gd name="T84" fmla="*/ 2147483646 w 200"/>
                <a:gd name="T85" fmla="*/ 2147483646 h 78"/>
                <a:gd name="T86" fmla="*/ 2147483646 w 200"/>
                <a:gd name="T87" fmla="*/ 2147483646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"/>
                <a:gd name="T133" fmla="*/ 0 h 78"/>
                <a:gd name="T134" fmla="*/ 200 w 200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" h="78">
                  <a:moveTo>
                    <a:pt x="194" y="60"/>
                  </a:moveTo>
                  <a:cubicBezTo>
                    <a:pt x="195" y="59"/>
                    <a:pt x="195" y="57"/>
                    <a:pt x="195" y="55"/>
                  </a:cubicBezTo>
                  <a:cubicBezTo>
                    <a:pt x="194" y="44"/>
                    <a:pt x="194" y="44"/>
                    <a:pt x="194" y="44"/>
                  </a:cubicBezTo>
                  <a:cubicBezTo>
                    <a:pt x="194" y="21"/>
                    <a:pt x="174" y="0"/>
                    <a:pt x="15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4" y="15"/>
                    <a:pt x="4" y="3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3"/>
                    <a:pt x="0" y="66"/>
                    <a:pt x="0" y="69"/>
                  </a:cubicBezTo>
                  <a:cubicBezTo>
                    <a:pt x="0" y="74"/>
                    <a:pt x="4" y="78"/>
                    <a:pt x="9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3" y="75"/>
                  </a:cubicBezTo>
                  <a:cubicBezTo>
                    <a:pt x="23" y="66"/>
                    <a:pt x="31" y="59"/>
                    <a:pt x="40" y="59"/>
                  </a:cubicBezTo>
                  <a:cubicBezTo>
                    <a:pt x="49" y="59"/>
                    <a:pt x="56" y="66"/>
                    <a:pt x="56" y="75"/>
                  </a:cubicBezTo>
                  <a:cubicBezTo>
                    <a:pt x="56" y="76"/>
                    <a:pt x="56" y="77"/>
                    <a:pt x="56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7"/>
                    <a:pt x="149" y="77"/>
                    <a:pt x="149" y="76"/>
                  </a:cubicBezTo>
                  <a:cubicBezTo>
                    <a:pt x="149" y="67"/>
                    <a:pt x="157" y="60"/>
                    <a:pt x="166" y="60"/>
                  </a:cubicBezTo>
                  <a:cubicBezTo>
                    <a:pt x="175" y="60"/>
                    <a:pt x="183" y="67"/>
                    <a:pt x="183" y="76"/>
                  </a:cubicBezTo>
                  <a:cubicBezTo>
                    <a:pt x="183" y="77"/>
                    <a:pt x="182" y="77"/>
                    <a:pt x="182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6" y="78"/>
                    <a:pt x="200" y="74"/>
                    <a:pt x="200" y="69"/>
                  </a:cubicBezTo>
                  <a:cubicBezTo>
                    <a:pt x="200" y="65"/>
                    <a:pt x="198" y="62"/>
                    <a:pt x="194" y="60"/>
                  </a:cubicBezTo>
                  <a:close/>
                  <a:moveTo>
                    <a:pt x="73" y="31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33" y="31"/>
                    <a:pt x="27" y="25"/>
                    <a:pt x="27" y="17"/>
                  </a:cubicBezTo>
                  <a:cubicBezTo>
                    <a:pt x="27" y="10"/>
                    <a:pt x="33" y="4"/>
                    <a:pt x="40" y="4"/>
                  </a:cubicBezTo>
                  <a:cubicBezTo>
                    <a:pt x="73" y="4"/>
                    <a:pt x="73" y="4"/>
                    <a:pt x="73" y="4"/>
                  </a:cubicBezTo>
                  <a:lnTo>
                    <a:pt x="73" y="31"/>
                  </a:lnTo>
                  <a:close/>
                  <a:moveTo>
                    <a:pt x="107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107" y="4"/>
                    <a:pt x="107" y="4"/>
                    <a:pt x="107" y="4"/>
                  </a:cubicBezTo>
                  <a:lnTo>
                    <a:pt x="107" y="31"/>
                  </a:lnTo>
                  <a:close/>
                  <a:moveTo>
                    <a:pt x="139" y="31"/>
                  </a:moveTo>
                  <a:cubicBezTo>
                    <a:pt x="114" y="31"/>
                    <a:pt x="114" y="31"/>
                    <a:pt x="114" y="31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39" y="4"/>
                    <a:pt x="139" y="4"/>
                    <a:pt x="139" y="4"/>
                  </a:cubicBezTo>
                  <a:lnTo>
                    <a:pt x="139" y="31"/>
                  </a:lnTo>
                  <a:close/>
                  <a:moveTo>
                    <a:pt x="147" y="31"/>
                  </a:moveTo>
                  <a:cubicBezTo>
                    <a:pt x="147" y="4"/>
                    <a:pt x="147" y="4"/>
                    <a:pt x="147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68" y="4"/>
                    <a:pt x="181" y="16"/>
                    <a:pt x="187" y="30"/>
                  </a:cubicBezTo>
                  <a:cubicBezTo>
                    <a:pt x="187" y="31"/>
                    <a:pt x="188" y="31"/>
                    <a:pt x="188" y="31"/>
                  </a:cubicBezTo>
                  <a:lnTo>
                    <a:pt x="14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9" name="Oval 383"/>
            <p:cNvSpPr>
              <a:spLocks noChangeArrowheads="1"/>
            </p:cNvSpPr>
            <p:nvPr/>
          </p:nvSpPr>
          <p:spPr bwMode="auto">
            <a:xfrm>
              <a:off x="7532688" y="2274888"/>
              <a:ext cx="39687" cy="396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260" name="Oval 384"/>
            <p:cNvSpPr>
              <a:spLocks noChangeArrowheads="1"/>
            </p:cNvSpPr>
            <p:nvPr/>
          </p:nvSpPr>
          <p:spPr bwMode="auto">
            <a:xfrm>
              <a:off x="7731125" y="2276475"/>
              <a:ext cx="38100" cy="396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261" name="Freeform 419"/>
          <p:cNvSpPr>
            <a:spLocks noChangeArrowheads="1"/>
          </p:cNvSpPr>
          <p:nvPr/>
        </p:nvSpPr>
        <p:spPr bwMode="auto">
          <a:xfrm>
            <a:off x="11110265" y="5307964"/>
            <a:ext cx="244475" cy="312738"/>
          </a:xfrm>
          <a:custGeom>
            <a:avLst/>
            <a:gdLst>
              <a:gd name="T0" fmla="*/ 2147483646 w 156"/>
              <a:gd name="T1" fmla="*/ 2147483646 h 199"/>
              <a:gd name="T2" fmla="*/ 2147483646 w 156"/>
              <a:gd name="T3" fmla="*/ 2147483646 h 199"/>
              <a:gd name="T4" fmla="*/ 2147483646 w 156"/>
              <a:gd name="T5" fmla="*/ 2147483646 h 199"/>
              <a:gd name="T6" fmla="*/ 2147483646 w 156"/>
              <a:gd name="T7" fmla="*/ 2147483646 h 199"/>
              <a:gd name="T8" fmla="*/ 2147483646 w 156"/>
              <a:gd name="T9" fmla="*/ 2147483646 h 199"/>
              <a:gd name="T10" fmla="*/ 2147483646 w 156"/>
              <a:gd name="T11" fmla="*/ 2147483646 h 199"/>
              <a:gd name="T12" fmla="*/ 2147483646 w 156"/>
              <a:gd name="T13" fmla="*/ 2147483646 h 199"/>
              <a:gd name="T14" fmla="*/ 2147483646 w 156"/>
              <a:gd name="T15" fmla="*/ 2147483646 h 199"/>
              <a:gd name="T16" fmla="*/ 2147483646 w 156"/>
              <a:gd name="T17" fmla="*/ 0 h 199"/>
              <a:gd name="T18" fmla="*/ 2147483646 w 156"/>
              <a:gd name="T19" fmla="*/ 0 h 199"/>
              <a:gd name="T20" fmla="*/ 2147483646 w 156"/>
              <a:gd name="T21" fmla="*/ 2147483646 h 199"/>
              <a:gd name="T22" fmla="*/ 2147483646 w 156"/>
              <a:gd name="T23" fmla="*/ 2147483646 h 199"/>
              <a:gd name="T24" fmla="*/ 2147483646 w 156"/>
              <a:gd name="T25" fmla="*/ 2147483646 h 199"/>
              <a:gd name="T26" fmla="*/ 2147483646 w 156"/>
              <a:gd name="T27" fmla="*/ 2147483646 h 199"/>
              <a:gd name="T28" fmla="*/ 2147483646 w 156"/>
              <a:gd name="T29" fmla="*/ 2147483646 h 199"/>
              <a:gd name="T30" fmla="*/ 2147483646 w 156"/>
              <a:gd name="T31" fmla="*/ 2147483646 h 199"/>
              <a:gd name="T32" fmla="*/ 2147483646 w 156"/>
              <a:gd name="T33" fmla="*/ 2147483646 h 199"/>
              <a:gd name="T34" fmla="*/ 2147483646 w 156"/>
              <a:gd name="T35" fmla="*/ 2147483646 h 199"/>
              <a:gd name="T36" fmla="*/ 2147483646 w 156"/>
              <a:gd name="T37" fmla="*/ 2147483646 h 199"/>
              <a:gd name="T38" fmla="*/ 2147483646 w 156"/>
              <a:gd name="T39" fmla="*/ 2147483646 h 199"/>
              <a:gd name="T40" fmla="*/ 2147483646 w 156"/>
              <a:gd name="T41" fmla="*/ 2147483646 h 199"/>
              <a:gd name="T42" fmla="*/ 2147483646 w 156"/>
              <a:gd name="T43" fmla="*/ 2147483646 h 199"/>
              <a:gd name="T44" fmla="*/ 2147483646 w 156"/>
              <a:gd name="T45" fmla="*/ 2147483646 h 199"/>
              <a:gd name="T46" fmla="*/ 2147483646 w 156"/>
              <a:gd name="T47" fmla="*/ 2147483646 h 199"/>
              <a:gd name="T48" fmla="*/ 2147483646 w 156"/>
              <a:gd name="T49" fmla="*/ 2147483646 h 199"/>
              <a:gd name="T50" fmla="*/ 2147483646 w 156"/>
              <a:gd name="T51" fmla="*/ 2147483646 h 199"/>
              <a:gd name="T52" fmla="*/ 2147483646 w 156"/>
              <a:gd name="T53" fmla="*/ 2147483646 h 199"/>
              <a:gd name="T54" fmla="*/ 2147483646 w 156"/>
              <a:gd name="T55" fmla="*/ 2147483646 h 199"/>
              <a:gd name="T56" fmla="*/ 2147483646 w 156"/>
              <a:gd name="T57" fmla="*/ 2147483646 h 199"/>
              <a:gd name="T58" fmla="*/ 2147483646 w 156"/>
              <a:gd name="T59" fmla="*/ 2147483646 h 199"/>
              <a:gd name="T60" fmla="*/ 2147483646 w 156"/>
              <a:gd name="T61" fmla="*/ 2147483646 h 199"/>
              <a:gd name="T62" fmla="*/ 2147483646 w 156"/>
              <a:gd name="T63" fmla="*/ 2147483646 h 199"/>
              <a:gd name="T64" fmla="*/ 2147483646 w 156"/>
              <a:gd name="T65" fmla="*/ 2147483646 h 199"/>
              <a:gd name="T66" fmla="*/ 2147483646 w 156"/>
              <a:gd name="T67" fmla="*/ 2147483646 h 199"/>
              <a:gd name="T68" fmla="*/ 2147483646 w 156"/>
              <a:gd name="T69" fmla="*/ 2147483646 h 199"/>
              <a:gd name="T70" fmla="*/ 2147483646 w 156"/>
              <a:gd name="T71" fmla="*/ 2147483646 h 199"/>
              <a:gd name="T72" fmla="*/ 2147483646 w 156"/>
              <a:gd name="T73" fmla="*/ 2147483646 h 199"/>
              <a:gd name="T74" fmla="*/ 2147483646 w 156"/>
              <a:gd name="T75" fmla="*/ 2147483646 h 199"/>
              <a:gd name="T76" fmla="*/ 2147483646 w 156"/>
              <a:gd name="T77" fmla="*/ 2147483646 h 199"/>
              <a:gd name="T78" fmla="*/ 2147483646 w 156"/>
              <a:gd name="T79" fmla="*/ 2147483646 h 199"/>
              <a:gd name="T80" fmla="*/ 2147483646 w 156"/>
              <a:gd name="T81" fmla="*/ 2147483646 h 199"/>
              <a:gd name="T82" fmla="*/ 2147483646 w 156"/>
              <a:gd name="T83" fmla="*/ 2147483646 h 199"/>
              <a:gd name="T84" fmla="*/ 2147483646 w 156"/>
              <a:gd name="T85" fmla="*/ 2147483646 h 199"/>
              <a:gd name="T86" fmla="*/ 2147483646 w 156"/>
              <a:gd name="T87" fmla="*/ 2147483646 h 1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6"/>
              <a:gd name="T133" fmla="*/ 0 h 199"/>
              <a:gd name="T134" fmla="*/ 156 w 156"/>
              <a:gd name="T135" fmla="*/ 199 h 1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6" h="199">
                <a:moveTo>
                  <a:pt x="154" y="136"/>
                </a:moveTo>
                <a:cubicBezTo>
                  <a:pt x="155" y="133"/>
                  <a:pt x="154" y="130"/>
                  <a:pt x="154" y="127"/>
                </a:cubicBezTo>
                <a:cubicBezTo>
                  <a:pt x="152" y="119"/>
                  <a:pt x="149" y="110"/>
                  <a:pt x="146" y="102"/>
                </a:cubicBezTo>
                <a:cubicBezTo>
                  <a:pt x="138" y="81"/>
                  <a:pt x="129" y="59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8"/>
                  <a:pt x="144" y="38"/>
                  <a:pt x="143" y="38"/>
                </a:cubicBezTo>
                <a:cubicBezTo>
                  <a:pt x="118" y="42"/>
                  <a:pt x="108" y="67"/>
                  <a:pt x="105" y="80"/>
                </a:cubicBezTo>
                <a:cubicBezTo>
                  <a:pt x="93" y="58"/>
                  <a:pt x="88" y="35"/>
                  <a:pt x="88" y="2"/>
                </a:cubicBezTo>
                <a:cubicBezTo>
                  <a:pt x="88" y="1"/>
                  <a:pt x="88" y="0"/>
                  <a:pt x="87" y="0"/>
                </a:cubicBezTo>
                <a:cubicBezTo>
                  <a:pt x="87" y="0"/>
                  <a:pt x="86" y="0"/>
                  <a:pt x="85" y="0"/>
                </a:cubicBezTo>
                <a:cubicBezTo>
                  <a:pt x="66" y="12"/>
                  <a:pt x="62" y="32"/>
                  <a:pt x="58" y="51"/>
                </a:cubicBezTo>
                <a:cubicBezTo>
                  <a:pt x="58" y="69"/>
                  <a:pt x="54" y="83"/>
                  <a:pt x="46" y="96"/>
                </a:cubicBezTo>
                <a:cubicBezTo>
                  <a:pt x="41" y="80"/>
                  <a:pt x="29" y="72"/>
                  <a:pt x="17" y="64"/>
                </a:cubicBezTo>
                <a:cubicBezTo>
                  <a:pt x="14" y="62"/>
                  <a:pt x="11" y="59"/>
                  <a:pt x="8" y="57"/>
                </a:cubicBezTo>
                <a:cubicBezTo>
                  <a:pt x="7" y="57"/>
                  <a:pt x="6" y="57"/>
                  <a:pt x="5" y="57"/>
                </a:cubicBezTo>
                <a:cubicBezTo>
                  <a:pt x="5" y="58"/>
                  <a:pt x="4" y="59"/>
                  <a:pt x="5" y="59"/>
                </a:cubicBezTo>
                <a:cubicBezTo>
                  <a:pt x="10" y="75"/>
                  <a:pt x="8" y="93"/>
                  <a:pt x="7" y="110"/>
                </a:cubicBezTo>
                <a:cubicBezTo>
                  <a:pt x="4" y="140"/>
                  <a:pt x="0" y="170"/>
                  <a:pt x="32" y="190"/>
                </a:cubicBezTo>
                <a:cubicBezTo>
                  <a:pt x="39" y="193"/>
                  <a:pt x="45" y="195"/>
                  <a:pt x="52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4" y="197"/>
                  <a:pt x="55" y="197"/>
                  <a:pt x="55" y="195"/>
                </a:cubicBezTo>
                <a:cubicBezTo>
                  <a:pt x="55" y="195"/>
                  <a:pt x="55" y="194"/>
                  <a:pt x="54" y="194"/>
                </a:cubicBezTo>
                <a:cubicBezTo>
                  <a:pt x="42" y="185"/>
                  <a:pt x="43" y="171"/>
                  <a:pt x="45" y="157"/>
                </a:cubicBezTo>
                <a:cubicBezTo>
                  <a:pt x="45" y="150"/>
                  <a:pt x="46" y="142"/>
                  <a:pt x="45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52" y="139"/>
                  <a:pt x="58" y="144"/>
                  <a:pt x="59" y="152"/>
                </a:cubicBezTo>
                <a:cubicBezTo>
                  <a:pt x="60" y="153"/>
                  <a:pt x="60" y="154"/>
                  <a:pt x="61" y="154"/>
                </a:cubicBezTo>
                <a:cubicBezTo>
                  <a:pt x="62" y="154"/>
                  <a:pt x="62" y="154"/>
                  <a:pt x="63" y="153"/>
                </a:cubicBezTo>
                <a:cubicBezTo>
                  <a:pt x="69" y="145"/>
                  <a:pt x="71" y="137"/>
                  <a:pt x="71" y="127"/>
                </a:cubicBezTo>
                <a:cubicBezTo>
                  <a:pt x="73" y="118"/>
                  <a:pt x="75" y="110"/>
                  <a:pt x="81" y="104"/>
                </a:cubicBezTo>
                <a:cubicBezTo>
                  <a:pt x="81" y="117"/>
                  <a:pt x="83" y="131"/>
                  <a:pt x="91" y="145"/>
                </a:cubicBezTo>
                <a:cubicBezTo>
                  <a:pt x="92" y="146"/>
                  <a:pt x="92" y="146"/>
                  <a:pt x="93" y="146"/>
                </a:cubicBezTo>
                <a:cubicBezTo>
                  <a:pt x="94" y="146"/>
                  <a:pt x="95" y="145"/>
                  <a:pt x="95" y="144"/>
                </a:cubicBezTo>
                <a:cubicBezTo>
                  <a:pt x="96" y="140"/>
                  <a:pt x="99" y="129"/>
                  <a:pt x="108" y="124"/>
                </a:cubicBezTo>
                <a:cubicBezTo>
                  <a:pt x="103" y="133"/>
                  <a:pt x="107" y="144"/>
                  <a:pt x="111" y="153"/>
                </a:cubicBezTo>
                <a:cubicBezTo>
                  <a:pt x="113" y="158"/>
                  <a:pt x="114" y="162"/>
                  <a:pt x="115" y="166"/>
                </a:cubicBezTo>
                <a:cubicBezTo>
                  <a:pt x="115" y="167"/>
                  <a:pt x="115" y="169"/>
                  <a:pt x="115" y="171"/>
                </a:cubicBezTo>
                <a:cubicBezTo>
                  <a:pt x="116" y="180"/>
                  <a:pt x="111" y="188"/>
                  <a:pt x="99" y="195"/>
                </a:cubicBezTo>
                <a:cubicBezTo>
                  <a:pt x="99" y="196"/>
                  <a:pt x="98" y="197"/>
                  <a:pt x="99" y="198"/>
                </a:cubicBezTo>
                <a:cubicBezTo>
                  <a:pt x="99" y="198"/>
                  <a:pt x="100" y="199"/>
                  <a:pt x="101" y="199"/>
                </a:cubicBezTo>
                <a:cubicBezTo>
                  <a:pt x="101" y="199"/>
                  <a:pt x="101" y="199"/>
                  <a:pt x="101" y="199"/>
                </a:cubicBezTo>
                <a:cubicBezTo>
                  <a:pt x="103" y="198"/>
                  <a:pt x="104" y="198"/>
                  <a:pt x="106" y="197"/>
                </a:cubicBezTo>
                <a:cubicBezTo>
                  <a:pt x="140" y="180"/>
                  <a:pt x="156" y="160"/>
                  <a:pt x="154" y="1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63" name="文本框 262"/>
          <p:cNvSpPr txBox="1"/>
          <p:nvPr/>
        </p:nvSpPr>
        <p:spPr>
          <a:xfrm>
            <a:off x="5191807" y="247423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/>
              <a:t>备用图标</a:t>
            </a:r>
          </a:p>
        </p:txBody>
      </p:sp>
      <p:cxnSp>
        <p:nvCxnSpPr>
          <p:cNvPr id="265" name="直接连接符 264"/>
          <p:cNvCxnSpPr/>
          <p:nvPr/>
        </p:nvCxnSpPr>
        <p:spPr>
          <a:xfrm>
            <a:off x="-1" y="985422"/>
            <a:ext cx="12192000" cy="0"/>
          </a:xfrm>
          <a:prstGeom prst="line">
            <a:avLst/>
          </a:prstGeom>
          <a:ln w="127000" cmpd="thickThin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矩形 165"/>
          <p:cNvSpPr/>
          <p:nvPr/>
        </p:nvSpPr>
        <p:spPr>
          <a:xfrm>
            <a:off x="-1" y="-79898"/>
            <a:ext cx="12192000" cy="69378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Freeform 12"/>
          <p:cNvSpPr>
            <a:spLocks noEditPoints="1" noChangeArrowheads="1"/>
          </p:cNvSpPr>
          <p:nvPr/>
        </p:nvSpPr>
        <p:spPr bwMode="auto">
          <a:xfrm>
            <a:off x="1047982" y="1831975"/>
            <a:ext cx="168275" cy="314325"/>
          </a:xfrm>
          <a:custGeom>
            <a:avLst/>
            <a:gdLst>
              <a:gd name="T0" fmla="*/ 2147483646 w 108"/>
              <a:gd name="T1" fmla="*/ 2147483646 h 200"/>
              <a:gd name="T2" fmla="*/ 2147483646 w 108"/>
              <a:gd name="T3" fmla="*/ 0 h 200"/>
              <a:gd name="T4" fmla="*/ 2147483646 w 108"/>
              <a:gd name="T5" fmla="*/ 2147483646 h 200"/>
              <a:gd name="T6" fmla="*/ 0 w 108"/>
              <a:gd name="T7" fmla="*/ 2147483646 h 200"/>
              <a:gd name="T8" fmla="*/ 2147483646 w 108"/>
              <a:gd name="T9" fmla="*/ 2147483646 h 200"/>
              <a:gd name="T10" fmla="*/ 2147483646 w 108"/>
              <a:gd name="T11" fmla="*/ 2147483646 h 200"/>
              <a:gd name="T12" fmla="*/ 2147483646 w 108"/>
              <a:gd name="T13" fmla="*/ 2147483646 h 200"/>
              <a:gd name="T14" fmla="*/ 2147483646 w 108"/>
              <a:gd name="T15" fmla="*/ 2147483646 h 200"/>
              <a:gd name="T16" fmla="*/ 2147483646 w 108"/>
              <a:gd name="T17" fmla="*/ 2147483646 h 200"/>
              <a:gd name="T18" fmla="*/ 2147483646 w 108"/>
              <a:gd name="T19" fmla="*/ 2147483646 h 200"/>
              <a:gd name="T20" fmla="*/ 2147483646 w 108"/>
              <a:gd name="T21" fmla="*/ 2147483646 h 200"/>
              <a:gd name="T22" fmla="*/ 2147483646 w 108"/>
              <a:gd name="T23" fmla="*/ 2147483646 h 200"/>
              <a:gd name="T24" fmla="*/ 2147483646 w 108"/>
              <a:gd name="T25" fmla="*/ 2147483646 h 200"/>
              <a:gd name="T26" fmla="*/ 2147483646 w 108"/>
              <a:gd name="T27" fmla="*/ 2147483646 h 200"/>
              <a:gd name="T28" fmla="*/ 2147483646 w 108"/>
              <a:gd name="T29" fmla="*/ 2147483646 h 200"/>
              <a:gd name="T30" fmla="*/ 2147483646 w 108"/>
              <a:gd name="T31" fmla="*/ 2147483646 h 200"/>
              <a:gd name="T32" fmla="*/ 2147483646 w 108"/>
              <a:gd name="T33" fmla="*/ 2147483646 h 200"/>
              <a:gd name="T34" fmla="*/ 2147483646 w 108"/>
              <a:gd name="T35" fmla="*/ 2147483646 h 200"/>
              <a:gd name="T36" fmla="*/ 2147483646 w 108"/>
              <a:gd name="T37" fmla="*/ 2147483646 h 200"/>
              <a:gd name="T38" fmla="*/ 2147483646 w 108"/>
              <a:gd name="T39" fmla="*/ 2147483646 h 200"/>
              <a:gd name="T40" fmla="*/ 2147483646 w 108"/>
              <a:gd name="T41" fmla="*/ 2147483646 h 200"/>
              <a:gd name="T42" fmla="*/ 2147483646 w 108"/>
              <a:gd name="T43" fmla="*/ 2147483646 h 200"/>
              <a:gd name="T44" fmla="*/ 2147483646 w 108"/>
              <a:gd name="T45" fmla="*/ 2147483646 h 200"/>
              <a:gd name="T46" fmla="*/ 2147483646 w 108"/>
              <a:gd name="T47" fmla="*/ 2147483646 h 200"/>
              <a:gd name="T48" fmla="*/ 2147483646 w 108"/>
              <a:gd name="T49" fmla="*/ 2147483646 h 200"/>
              <a:gd name="T50" fmla="*/ 2147483646 w 108"/>
              <a:gd name="T51" fmla="*/ 2147483646 h 200"/>
              <a:gd name="T52" fmla="*/ 2147483646 w 108"/>
              <a:gd name="T53" fmla="*/ 2147483646 h 200"/>
              <a:gd name="T54" fmla="*/ 2147483646 w 108"/>
              <a:gd name="T55" fmla="*/ 2147483646 h 200"/>
              <a:gd name="T56" fmla="*/ 2147483646 w 108"/>
              <a:gd name="T57" fmla="*/ 2147483646 h 200"/>
              <a:gd name="T58" fmla="*/ 2147483646 w 108"/>
              <a:gd name="T59" fmla="*/ 2147483646 h 200"/>
              <a:gd name="T60" fmla="*/ 2147483646 w 108"/>
              <a:gd name="T61" fmla="*/ 2147483646 h 200"/>
              <a:gd name="T62" fmla="*/ 2147483646 w 108"/>
              <a:gd name="T63" fmla="*/ 2147483646 h 200"/>
              <a:gd name="T64" fmla="*/ 2147483646 w 108"/>
              <a:gd name="T65" fmla="*/ 2147483646 h 200"/>
              <a:gd name="T66" fmla="*/ 2147483646 w 108"/>
              <a:gd name="T67" fmla="*/ 2147483646 h 200"/>
              <a:gd name="T68" fmla="*/ 2147483646 w 108"/>
              <a:gd name="T69" fmla="*/ 2147483646 h 200"/>
              <a:gd name="T70" fmla="*/ 2147483646 w 108"/>
              <a:gd name="T71" fmla="*/ 2147483646 h 200"/>
              <a:gd name="T72" fmla="*/ 2147483646 w 108"/>
              <a:gd name="T73" fmla="*/ 2147483646 h 200"/>
              <a:gd name="T74" fmla="*/ 2147483646 w 108"/>
              <a:gd name="T75" fmla="*/ 2147483646 h 200"/>
              <a:gd name="T76" fmla="*/ 2147483646 w 108"/>
              <a:gd name="T77" fmla="*/ 2147483646 h 200"/>
              <a:gd name="T78" fmla="*/ 2147483646 w 108"/>
              <a:gd name="T79" fmla="*/ 2147483646 h 200"/>
              <a:gd name="T80" fmla="*/ 2147483646 w 108"/>
              <a:gd name="T81" fmla="*/ 2147483646 h 200"/>
              <a:gd name="T82" fmla="*/ 2147483646 w 108"/>
              <a:gd name="T83" fmla="*/ 2147483646 h 20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8"/>
              <a:gd name="T127" fmla="*/ 0 h 200"/>
              <a:gd name="T128" fmla="*/ 108 w 108"/>
              <a:gd name="T129" fmla="*/ 200 h 20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8" h="200">
                <a:moveTo>
                  <a:pt x="83" y="17"/>
                </a:moveTo>
                <a:cubicBezTo>
                  <a:pt x="30" y="17"/>
                  <a:pt x="30" y="17"/>
                  <a:pt x="30" y="17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28" y="0"/>
                  <a:pt x="26" y="0"/>
                </a:cubicBezTo>
                <a:cubicBezTo>
                  <a:pt x="23" y="0"/>
                  <a:pt x="21" y="2"/>
                  <a:pt x="21" y="4"/>
                </a:cubicBezTo>
                <a:cubicBezTo>
                  <a:pt x="21" y="18"/>
                  <a:pt x="21" y="18"/>
                  <a:pt x="21" y="18"/>
                </a:cubicBezTo>
                <a:cubicBezTo>
                  <a:pt x="9" y="19"/>
                  <a:pt x="0" y="29"/>
                  <a:pt x="0" y="42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9"/>
                  <a:pt x="11" y="200"/>
                  <a:pt x="24" y="200"/>
                </a:cubicBezTo>
                <a:cubicBezTo>
                  <a:pt x="83" y="200"/>
                  <a:pt x="83" y="200"/>
                  <a:pt x="83" y="200"/>
                </a:cubicBezTo>
                <a:cubicBezTo>
                  <a:pt x="97" y="200"/>
                  <a:pt x="108" y="189"/>
                  <a:pt x="108" y="175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28"/>
                  <a:pt x="97" y="17"/>
                  <a:pt x="83" y="17"/>
                </a:cubicBezTo>
                <a:close/>
                <a:moveTo>
                  <a:pt x="32" y="180"/>
                </a:moveTo>
                <a:cubicBezTo>
                  <a:pt x="27" y="180"/>
                  <a:pt x="27" y="180"/>
                  <a:pt x="27" y="180"/>
                </a:cubicBezTo>
                <a:cubicBezTo>
                  <a:pt x="24" y="180"/>
                  <a:pt x="21" y="177"/>
                  <a:pt x="21" y="174"/>
                </a:cubicBezTo>
                <a:cubicBezTo>
                  <a:pt x="21" y="171"/>
                  <a:pt x="24" y="169"/>
                  <a:pt x="27" y="169"/>
                </a:cubicBezTo>
                <a:cubicBezTo>
                  <a:pt x="32" y="169"/>
                  <a:pt x="32" y="169"/>
                  <a:pt x="32" y="169"/>
                </a:cubicBezTo>
                <a:cubicBezTo>
                  <a:pt x="35" y="169"/>
                  <a:pt x="37" y="171"/>
                  <a:pt x="37" y="174"/>
                </a:cubicBezTo>
                <a:cubicBezTo>
                  <a:pt x="37" y="177"/>
                  <a:pt x="35" y="180"/>
                  <a:pt x="32" y="180"/>
                </a:cubicBezTo>
                <a:close/>
                <a:moveTo>
                  <a:pt x="32" y="158"/>
                </a:moveTo>
                <a:cubicBezTo>
                  <a:pt x="27" y="158"/>
                  <a:pt x="27" y="158"/>
                  <a:pt x="27" y="158"/>
                </a:cubicBezTo>
                <a:cubicBezTo>
                  <a:pt x="24" y="158"/>
                  <a:pt x="21" y="156"/>
                  <a:pt x="21" y="153"/>
                </a:cubicBezTo>
                <a:cubicBezTo>
                  <a:pt x="21" y="150"/>
                  <a:pt x="24" y="147"/>
                  <a:pt x="27" y="147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5" y="147"/>
                  <a:pt x="37" y="150"/>
                  <a:pt x="37" y="153"/>
                </a:cubicBezTo>
                <a:cubicBezTo>
                  <a:pt x="37" y="156"/>
                  <a:pt x="35" y="158"/>
                  <a:pt x="32" y="158"/>
                </a:cubicBezTo>
                <a:close/>
                <a:moveTo>
                  <a:pt x="32" y="137"/>
                </a:moveTo>
                <a:cubicBezTo>
                  <a:pt x="27" y="137"/>
                  <a:pt x="27" y="137"/>
                  <a:pt x="27" y="137"/>
                </a:cubicBezTo>
                <a:cubicBezTo>
                  <a:pt x="24" y="137"/>
                  <a:pt x="21" y="134"/>
                  <a:pt x="21" y="131"/>
                </a:cubicBezTo>
                <a:cubicBezTo>
                  <a:pt x="21" y="128"/>
                  <a:pt x="24" y="126"/>
                  <a:pt x="27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5" y="126"/>
                  <a:pt x="37" y="128"/>
                  <a:pt x="37" y="131"/>
                </a:cubicBezTo>
                <a:cubicBezTo>
                  <a:pt x="37" y="134"/>
                  <a:pt x="35" y="137"/>
                  <a:pt x="32" y="137"/>
                </a:cubicBezTo>
                <a:close/>
                <a:moveTo>
                  <a:pt x="57" y="180"/>
                </a:moveTo>
                <a:cubicBezTo>
                  <a:pt x="52" y="180"/>
                  <a:pt x="52" y="180"/>
                  <a:pt x="52" y="180"/>
                </a:cubicBezTo>
                <a:cubicBezTo>
                  <a:pt x="49" y="180"/>
                  <a:pt x="47" y="177"/>
                  <a:pt x="47" y="174"/>
                </a:cubicBezTo>
                <a:cubicBezTo>
                  <a:pt x="47" y="171"/>
                  <a:pt x="49" y="169"/>
                  <a:pt x="52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60" y="169"/>
                  <a:pt x="63" y="171"/>
                  <a:pt x="63" y="174"/>
                </a:cubicBezTo>
                <a:cubicBezTo>
                  <a:pt x="63" y="177"/>
                  <a:pt x="60" y="180"/>
                  <a:pt x="57" y="180"/>
                </a:cubicBezTo>
                <a:close/>
                <a:moveTo>
                  <a:pt x="57" y="158"/>
                </a:moveTo>
                <a:cubicBezTo>
                  <a:pt x="52" y="158"/>
                  <a:pt x="52" y="158"/>
                  <a:pt x="52" y="158"/>
                </a:cubicBezTo>
                <a:cubicBezTo>
                  <a:pt x="49" y="158"/>
                  <a:pt x="47" y="156"/>
                  <a:pt x="47" y="153"/>
                </a:cubicBezTo>
                <a:cubicBezTo>
                  <a:pt x="47" y="150"/>
                  <a:pt x="49" y="147"/>
                  <a:pt x="52" y="147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60" y="147"/>
                  <a:pt x="63" y="150"/>
                  <a:pt x="63" y="153"/>
                </a:cubicBezTo>
                <a:cubicBezTo>
                  <a:pt x="63" y="156"/>
                  <a:pt x="60" y="158"/>
                  <a:pt x="57" y="158"/>
                </a:cubicBezTo>
                <a:close/>
                <a:moveTo>
                  <a:pt x="57" y="137"/>
                </a:moveTo>
                <a:cubicBezTo>
                  <a:pt x="52" y="137"/>
                  <a:pt x="52" y="137"/>
                  <a:pt x="52" y="137"/>
                </a:cubicBezTo>
                <a:cubicBezTo>
                  <a:pt x="49" y="137"/>
                  <a:pt x="47" y="134"/>
                  <a:pt x="47" y="131"/>
                </a:cubicBezTo>
                <a:cubicBezTo>
                  <a:pt x="47" y="128"/>
                  <a:pt x="49" y="126"/>
                  <a:pt x="52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60" y="126"/>
                  <a:pt x="63" y="128"/>
                  <a:pt x="63" y="131"/>
                </a:cubicBezTo>
                <a:cubicBezTo>
                  <a:pt x="63" y="134"/>
                  <a:pt x="60" y="137"/>
                  <a:pt x="57" y="137"/>
                </a:cubicBezTo>
                <a:close/>
                <a:moveTo>
                  <a:pt x="82" y="180"/>
                </a:moveTo>
                <a:cubicBezTo>
                  <a:pt x="77" y="180"/>
                  <a:pt x="77" y="180"/>
                  <a:pt x="77" y="180"/>
                </a:cubicBezTo>
                <a:cubicBezTo>
                  <a:pt x="74" y="180"/>
                  <a:pt x="72" y="177"/>
                  <a:pt x="72" y="174"/>
                </a:cubicBezTo>
                <a:cubicBezTo>
                  <a:pt x="72" y="171"/>
                  <a:pt x="74" y="169"/>
                  <a:pt x="77" y="169"/>
                </a:cubicBezTo>
                <a:cubicBezTo>
                  <a:pt x="82" y="169"/>
                  <a:pt x="82" y="169"/>
                  <a:pt x="82" y="169"/>
                </a:cubicBezTo>
                <a:cubicBezTo>
                  <a:pt x="85" y="169"/>
                  <a:pt x="88" y="171"/>
                  <a:pt x="88" y="174"/>
                </a:cubicBezTo>
                <a:cubicBezTo>
                  <a:pt x="88" y="177"/>
                  <a:pt x="85" y="180"/>
                  <a:pt x="82" y="180"/>
                </a:cubicBezTo>
                <a:close/>
                <a:moveTo>
                  <a:pt x="82" y="158"/>
                </a:moveTo>
                <a:cubicBezTo>
                  <a:pt x="77" y="158"/>
                  <a:pt x="77" y="158"/>
                  <a:pt x="77" y="158"/>
                </a:cubicBezTo>
                <a:cubicBezTo>
                  <a:pt x="74" y="158"/>
                  <a:pt x="72" y="156"/>
                  <a:pt x="72" y="153"/>
                </a:cubicBezTo>
                <a:cubicBezTo>
                  <a:pt x="72" y="150"/>
                  <a:pt x="74" y="147"/>
                  <a:pt x="77" y="147"/>
                </a:cubicBezTo>
                <a:cubicBezTo>
                  <a:pt x="82" y="147"/>
                  <a:pt x="82" y="147"/>
                  <a:pt x="82" y="147"/>
                </a:cubicBezTo>
                <a:cubicBezTo>
                  <a:pt x="85" y="147"/>
                  <a:pt x="88" y="150"/>
                  <a:pt x="88" y="153"/>
                </a:cubicBezTo>
                <a:cubicBezTo>
                  <a:pt x="88" y="156"/>
                  <a:pt x="85" y="158"/>
                  <a:pt x="82" y="158"/>
                </a:cubicBezTo>
                <a:close/>
                <a:moveTo>
                  <a:pt x="82" y="137"/>
                </a:moveTo>
                <a:cubicBezTo>
                  <a:pt x="77" y="137"/>
                  <a:pt x="77" y="137"/>
                  <a:pt x="77" y="137"/>
                </a:cubicBezTo>
                <a:cubicBezTo>
                  <a:pt x="74" y="137"/>
                  <a:pt x="72" y="134"/>
                  <a:pt x="72" y="131"/>
                </a:cubicBezTo>
                <a:cubicBezTo>
                  <a:pt x="72" y="128"/>
                  <a:pt x="74" y="126"/>
                  <a:pt x="77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5" y="126"/>
                  <a:pt x="88" y="128"/>
                  <a:pt x="88" y="131"/>
                </a:cubicBezTo>
                <a:cubicBezTo>
                  <a:pt x="88" y="134"/>
                  <a:pt x="85" y="137"/>
                  <a:pt x="82" y="137"/>
                </a:cubicBezTo>
                <a:close/>
                <a:moveTo>
                  <a:pt x="94" y="105"/>
                </a:moveTo>
                <a:cubicBezTo>
                  <a:pt x="94" y="108"/>
                  <a:pt x="92" y="111"/>
                  <a:pt x="88" y="111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18" y="111"/>
                  <a:pt x="15" y="108"/>
                  <a:pt x="15" y="105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5"/>
                  <a:pt x="18" y="32"/>
                  <a:pt x="21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92" y="32"/>
                  <a:pt x="94" y="35"/>
                  <a:pt x="94" y="38"/>
                </a:cubicBezTo>
                <a:lnTo>
                  <a:pt x="94" y="1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093350" y="1867693"/>
            <a:ext cx="312738" cy="242888"/>
            <a:chOff x="5013325" y="2727325"/>
            <a:chExt cx="312738" cy="242888"/>
          </a:xfrm>
          <a:solidFill>
            <a:schemeClr val="tx1"/>
          </a:solidFill>
        </p:grpSpPr>
        <p:sp>
          <p:nvSpPr>
            <p:cNvPr id="4" name="Freeform 13"/>
            <p:cNvSpPr>
              <a:spLocks noEditPoints="1" noChangeArrowheads="1"/>
            </p:cNvSpPr>
            <p:nvPr/>
          </p:nvSpPr>
          <p:spPr bwMode="auto">
            <a:xfrm>
              <a:off x="5013325" y="2727325"/>
              <a:ext cx="312738" cy="242888"/>
            </a:xfrm>
            <a:custGeom>
              <a:avLst/>
              <a:gdLst>
                <a:gd name="T0" fmla="*/ 2147483646 w 200"/>
                <a:gd name="T1" fmla="*/ 2147483646 h 154"/>
                <a:gd name="T2" fmla="*/ 2147483646 w 200"/>
                <a:gd name="T3" fmla="*/ 2147483646 h 154"/>
                <a:gd name="T4" fmla="*/ 2147483646 w 200"/>
                <a:gd name="T5" fmla="*/ 2147483646 h 154"/>
                <a:gd name="T6" fmla="*/ 0 w 200"/>
                <a:gd name="T7" fmla="*/ 2147483646 h 154"/>
                <a:gd name="T8" fmla="*/ 0 w 200"/>
                <a:gd name="T9" fmla="*/ 2147483646 h 154"/>
                <a:gd name="T10" fmla="*/ 2147483646 w 200"/>
                <a:gd name="T11" fmla="*/ 2147483646 h 154"/>
                <a:gd name="T12" fmla="*/ 2147483646 w 200"/>
                <a:gd name="T13" fmla="*/ 2147483646 h 154"/>
                <a:gd name="T14" fmla="*/ 2147483646 w 200"/>
                <a:gd name="T15" fmla="*/ 0 h 154"/>
                <a:gd name="T16" fmla="*/ 2147483646 w 200"/>
                <a:gd name="T17" fmla="*/ 0 h 154"/>
                <a:gd name="T18" fmla="*/ 2147483646 w 200"/>
                <a:gd name="T19" fmla="*/ 0 h 154"/>
                <a:gd name="T20" fmla="*/ 2147483646 w 200"/>
                <a:gd name="T21" fmla="*/ 2147483646 h 154"/>
                <a:gd name="T22" fmla="*/ 2147483646 w 200"/>
                <a:gd name="T23" fmla="*/ 2147483646 h 154"/>
                <a:gd name="T24" fmla="*/ 2147483646 w 200"/>
                <a:gd name="T25" fmla="*/ 2147483646 h 154"/>
                <a:gd name="T26" fmla="*/ 2147483646 w 200"/>
                <a:gd name="T27" fmla="*/ 2147483646 h 154"/>
                <a:gd name="T28" fmla="*/ 2147483646 w 200"/>
                <a:gd name="T29" fmla="*/ 2147483646 h 154"/>
                <a:gd name="T30" fmla="*/ 2147483646 w 200"/>
                <a:gd name="T31" fmla="*/ 2147483646 h 154"/>
                <a:gd name="T32" fmla="*/ 2147483646 w 200"/>
                <a:gd name="T33" fmla="*/ 2147483646 h 154"/>
                <a:gd name="T34" fmla="*/ 2147483646 w 200"/>
                <a:gd name="T35" fmla="*/ 2147483646 h 154"/>
                <a:gd name="T36" fmla="*/ 2147483646 w 200"/>
                <a:gd name="T37" fmla="*/ 2147483646 h 154"/>
                <a:gd name="T38" fmla="*/ 2147483646 w 200"/>
                <a:gd name="T39" fmla="*/ 2147483646 h 154"/>
                <a:gd name="T40" fmla="*/ 2147483646 w 200"/>
                <a:gd name="T41" fmla="*/ 2147483646 h 154"/>
                <a:gd name="T42" fmla="*/ 2147483646 w 200"/>
                <a:gd name="T43" fmla="*/ 2147483646 h 154"/>
                <a:gd name="T44" fmla="*/ 2147483646 w 200"/>
                <a:gd name="T45" fmla="*/ 2147483646 h 154"/>
                <a:gd name="T46" fmla="*/ 2147483646 w 200"/>
                <a:gd name="T47" fmla="*/ 2147483646 h 154"/>
                <a:gd name="T48" fmla="*/ 2147483646 w 200"/>
                <a:gd name="T49" fmla="*/ 2147483646 h 154"/>
                <a:gd name="T50" fmla="*/ 2147483646 w 200"/>
                <a:gd name="T51" fmla="*/ 2147483646 h 154"/>
                <a:gd name="T52" fmla="*/ 2147483646 w 200"/>
                <a:gd name="T53" fmla="*/ 2147483646 h 154"/>
                <a:gd name="T54" fmla="*/ 2147483646 w 200"/>
                <a:gd name="T55" fmla="*/ 2147483646 h 154"/>
                <a:gd name="T56" fmla="*/ 2147483646 w 200"/>
                <a:gd name="T57" fmla="*/ 2147483646 h 154"/>
                <a:gd name="T58" fmla="*/ 2147483646 w 200"/>
                <a:gd name="T59" fmla="*/ 2147483646 h 154"/>
                <a:gd name="T60" fmla="*/ 2147483646 w 200"/>
                <a:gd name="T61" fmla="*/ 2147483646 h 154"/>
                <a:gd name="T62" fmla="*/ 2147483646 w 200"/>
                <a:gd name="T63" fmla="*/ 2147483646 h 154"/>
                <a:gd name="T64" fmla="*/ 2147483646 w 200"/>
                <a:gd name="T65" fmla="*/ 2147483646 h 154"/>
                <a:gd name="T66" fmla="*/ 2147483646 w 200"/>
                <a:gd name="T67" fmla="*/ 2147483646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0"/>
                <a:gd name="T103" fmla="*/ 0 h 154"/>
                <a:gd name="T104" fmla="*/ 200 w 200"/>
                <a:gd name="T105" fmla="*/ 154 h 1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0" h="154">
                  <a:moveTo>
                    <a:pt x="180" y="154"/>
                  </a:moveTo>
                  <a:cubicBezTo>
                    <a:pt x="20" y="154"/>
                    <a:pt x="20" y="154"/>
                    <a:pt x="20" y="154"/>
                  </a:cubicBezTo>
                  <a:cubicBezTo>
                    <a:pt x="14" y="154"/>
                    <a:pt x="9" y="152"/>
                    <a:pt x="5" y="148"/>
                  </a:cubicBezTo>
                  <a:cubicBezTo>
                    <a:pt x="0" y="142"/>
                    <a:pt x="0" y="135"/>
                    <a:pt x="0" y="13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37"/>
                    <a:pt x="14" y="32"/>
                    <a:pt x="22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7" y="3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45" y="0"/>
                    <a:pt x="151" y="18"/>
                    <a:pt x="152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95" y="31"/>
                    <a:pt x="200" y="44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0" y="148"/>
                    <a:pt x="187" y="153"/>
                    <a:pt x="180" y="154"/>
                  </a:cubicBezTo>
                  <a:cubicBezTo>
                    <a:pt x="180" y="154"/>
                    <a:pt x="180" y="154"/>
                    <a:pt x="180" y="154"/>
                  </a:cubicBezTo>
                  <a:close/>
                  <a:moveTo>
                    <a:pt x="11" y="134"/>
                  </a:moveTo>
                  <a:cubicBezTo>
                    <a:pt x="11" y="134"/>
                    <a:pt x="11" y="138"/>
                    <a:pt x="13" y="141"/>
                  </a:cubicBezTo>
                  <a:cubicBezTo>
                    <a:pt x="14" y="142"/>
                    <a:pt x="17" y="143"/>
                    <a:pt x="20" y="143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182" y="143"/>
                    <a:pt x="189" y="141"/>
                    <a:pt x="189" y="134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9" y="50"/>
                    <a:pt x="188" y="42"/>
                    <a:pt x="180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2" y="36"/>
                    <a:pt x="142" y="11"/>
                    <a:pt x="128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3" y="11"/>
                    <a:pt x="66" y="15"/>
                    <a:pt x="66" y="37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0" y="42"/>
                    <a:pt x="11" y="43"/>
                    <a:pt x="11" y="5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14"/>
            <p:cNvSpPr>
              <a:spLocks noEditPoints="1" noChangeArrowheads="1"/>
            </p:cNvSpPr>
            <p:nvPr/>
          </p:nvSpPr>
          <p:spPr bwMode="auto">
            <a:xfrm>
              <a:off x="5100638" y="2801938"/>
              <a:ext cx="136525" cy="136525"/>
            </a:xfrm>
            <a:custGeom>
              <a:avLst/>
              <a:gdLst>
                <a:gd name="T0" fmla="*/ 2147483646 w 87"/>
                <a:gd name="T1" fmla="*/ 2147483646 h 87"/>
                <a:gd name="T2" fmla="*/ 0 w 87"/>
                <a:gd name="T3" fmla="*/ 2147483646 h 87"/>
                <a:gd name="T4" fmla="*/ 2147483646 w 87"/>
                <a:gd name="T5" fmla="*/ 0 h 87"/>
                <a:gd name="T6" fmla="*/ 2147483646 w 87"/>
                <a:gd name="T7" fmla="*/ 2147483646 h 87"/>
                <a:gd name="T8" fmla="*/ 2147483646 w 87"/>
                <a:gd name="T9" fmla="*/ 2147483646 h 87"/>
                <a:gd name="T10" fmla="*/ 2147483646 w 87"/>
                <a:gd name="T11" fmla="*/ 2147483646 h 87"/>
                <a:gd name="T12" fmla="*/ 2147483646 w 87"/>
                <a:gd name="T13" fmla="*/ 2147483646 h 87"/>
                <a:gd name="T14" fmla="*/ 2147483646 w 87"/>
                <a:gd name="T15" fmla="*/ 2147483646 h 87"/>
                <a:gd name="T16" fmla="*/ 2147483646 w 87"/>
                <a:gd name="T17" fmla="*/ 2147483646 h 87"/>
                <a:gd name="T18" fmla="*/ 2147483646 w 87"/>
                <a:gd name="T19" fmla="*/ 2147483646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7"/>
                <a:gd name="T31" fmla="*/ 0 h 87"/>
                <a:gd name="T32" fmla="*/ 87 w 87"/>
                <a:gd name="T33" fmla="*/ 87 h 8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7" h="87">
                  <a:moveTo>
                    <a:pt x="43" y="87"/>
                  </a:moveTo>
                  <a:cubicBezTo>
                    <a:pt x="19" y="87"/>
                    <a:pt x="0" y="67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7" y="0"/>
                    <a:pt x="87" y="20"/>
                    <a:pt x="87" y="44"/>
                  </a:cubicBezTo>
                  <a:cubicBezTo>
                    <a:pt x="87" y="67"/>
                    <a:pt x="67" y="87"/>
                    <a:pt x="43" y="87"/>
                  </a:cubicBezTo>
                  <a:close/>
                  <a:moveTo>
                    <a:pt x="43" y="12"/>
                  </a:moveTo>
                  <a:cubicBezTo>
                    <a:pt x="26" y="12"/>
                    <a:pt x="11" y="26"/>
                    <a:pt x="11" y="44"/>
                  </a:cubicBezTo>
                  <a:cubicBezTo>
                    <a:pt x="11" y="61"/>
                    <a:pt x="26" y="76"/>
                    <a:pt x="43" y="76"/>
                  </a:cubicBezTo>
                  <a:cubicBezTo>
                    <a:pt x="61" y="76"/>
                    <a:pt x="75" y="61"/>
                    <a:pt x="75" y="44"/>
                  </a:cubicBezTo>
                  <a:cubicBezTo>
                    <a:pt x="75" y="26"/>
                    <a:pt x="61" y="12"/>
                    <a:pt x="4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Oval 15"/>
            <p:cNvSpPr>
              <a:spLocks noChangeArrowheads="1"/>
            </p:cNvSpPr>
            <p:nvPr/>
          </p:nvSpPr>
          <p:spPr bwMode="auto">
            <a:xfrm>
              <a:off x="5257800" y="2816225"/>
              <a:ext cx="26988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7" name="Freeform 16"/>
          <p:cNvSpPr>
            <a:spLocks noEditPoints="1" noChangeArrowheads="1"/>
          </p:cNvSpPr>
          <p:nvPr/>
        </p:nvSpPr>
        <p:spPr bwMode="auto">
          <a:xfrm>
            <a:off x="3274450" y="1831975"/>
            <a:ext cx="185738" cy="314325"/>
          </a:xfrm>
          <a:custGeom>
            <a:avLst/>
            <a:gdLst>
              <a:gd name="T0" fmla="*/ 2147483646 w 118"/>
              <a:gd name="T1" fmla="*/ 0 h 200"/>
              <a:gd name="T2" fmla="*/ 2147483646 w 118"/>
              <a:gd name="T3" fmla="*/ 0 h 200"/>
              <a:gd name="T4" fmla="*/ 0 w 118"/>
              <a:gd name="T5" fmla="*/ 2147483646 h 200"/>
              <a:gd name="T6" fmla="*/ 0 w 118"/>
              <a:gd name="T7" fmla="*/ 2147483646 h 200"/>
              <a:gd name="T8" fmla="*/ 2147483646 w 118"/>
              <a:gd name="T9" fmla="*/ 2147483646 h 200"/>
              <a:gd name="T10" fmla="*/ 2147483646 w 118"/>
              <a:gd name="T11" fmla="*/ 2147483646 h 200"/>
              <a:gd name="T12" fmla="*/ 2147483646 w 118"/>
              <a:gd name="T13" fmla="*/ 2147483646 h 200"/>
              <a:gd name="T14" fmla="*/ 2147483646 w 118"/>
              <a:gd name="T15" fmla="*/ 2147483646 h 200"/>
              <a:gd name="T16" fmla="*/ 2147483646 w 118"/>
              <a:gd name="T17" fmla="*/ 0 h 200"/>
              <a:gd name="T18" fmla="*/ 2147483646 w 118"/>
              <a:gd name="T19" fmla="*/ 2147483646 h 200"/>
              <a:gd name="T20" fmla="*/ 2147483646 w 118"/>
              <a:gd name="T21" fmla="*/ 2147483646 h 200"/>
              <a:gd name="T22" fmla="*/ 2147483646 w 118"/>
              <a:gd name="T23" fmla="*/ 2147483646 h 200"/>
              <a:gd name="T24" fmla="*/ 2147483646 w 118"/>
              <a:gd name="T25" fmla="*/ 2147483646 h 200"/>
              <a:gd name="T26" fmla="*/ 2147483646 w 118"/>
              <a:gd name="T27" fmla="*/ 2147483646 h 200"/>
              <a:gd name="T28" fmla="*/ 2147483646 w 118"/>
              <a:gd name="T29" fmla="*/ 2147483646 h 200"/>
              <a:gd name="T30" fmla="*/ 2147483646 w 118"/>
              <a:gd name="T31" fmla="*/ 2147483646 h 200"/>
              <a:gd name="T32" fmla="*/ 2147483646 w 118"/>
              <a:gd name="T33" fmla="*/ 2147483646 h 200"/>
              <a:gd name="T34" fmla="*/ 2147483646 w 118"/>
              <a:gd name="T35" fmla="*/ 2147483646 h 200"/>
              <a:gd name="T36" fmla="*/ 2147483646 w 118"/>
              <a:gd name="T37" fmla="*/ 2147483646 h 200"/>
              <a:gd name="T38" fmla="*/ 2147483646 w 118"/>
              <a:gd name="T39" fmla="*/ 2147483646 h 200"/>
              <a:gd name="T40" fmla="*/ 2147483646 w 118"/>
              <a:gd name="T41" fmla="*/ 2147483646 h 20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8"/>
              <a:gd name="T64" fmla="*/ 0 h 200"/>
              <a:gd name="T65" fmla="*/ 118 w 118"/>
              <a:gd name="T66" fmla="*/ 200 h 20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8" h="200">
                <a:moveTo>
                  <a:pt x="91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106" y="200"/>
                  <a:pt x="118" y="188"/>
                  <a:pt x="118" y="173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12"/>
                  <a:pt x="106" y="0"/>
                  <a:pt x="91" y="0"/>
                </a:cubicBezTo>
                <a:close/>
                <a:moveTo>
                  <a:pt x="63" y="187"/>
                </a:moveTo>
                <a:cubicBezTo>
                  <a:pt x="56" y="187"/>
                  <a:pt x="56" y="187"/>
                  <a:pt x="56" y="187"/>
                </a:cubicBezTo>
                <a:cubicBezTo>
                  <a:pt x="52" y="187"/>
                  <a:pt x="49" y="184"/>
                  <a:pt x="49" y="180"/>
                </a:cubicBezTo>
                <a:cubicBezTo>
                  <a:pt x="49" y="176"/>
                  <a:pt x="52" y="172"/>
                  <a:pt x="56" y="172"/>
                </a:cubicBezTo>
                <a:cubicBezTo>
                  <a:pt x="63" y="172"/>
                  <a:pt x="63" y="172"/>
                  <a:pt x="63" y="172"/>
                </a:cubicBezTo>
                <a:cubicBezTo>
                  <a:pt x="67" y="172"/>
                  <a:pt x="70" y="176"/>
                  <a:pt x="70" y="180"/>
                </a:cubicBezTo>
                <a:cubicBezTo>
                  <a:pt x="70" y="184"/>
                  <a:pt x="67" y="187"/>
                  <a:pt x="63" y="187"/>
                </a:cubicBezTo>
                <a:close/>
                <a:moveTo>
                  <a:pt x="102" y="160"/>
                </a:moveTo>
                <a:cubicBezTo>
                  <a:pt x="16" y="160"/>
                  <a:pt x="16" y="160"/>
                  <a:pt x="16" y="160"/>
                </a:cubicBezTo>
                <a:cubicBezTo>
                  <a:pt x="16" y="16"/>
                  <a:pt x="16" y="16"/>
                  <a:pt x="16" y="16"/>
                </a:cubicBezTo>
                <a:cubicBezTo>
                  <a:pt x="102" y="16"/>
                  <a:pt x="102" y="16"/>
                  <a:pt x="102" y="16"/>
                </a:cubicBezTo>
                <a:lnTo>
                  <a:pt x="102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4396019" y="1832768"/>
            <a:ext cx="177800" cy="312738"/>
            <a:chOff x="2574925" y="2657475"/>
            <a:chExt cx="177800" cy="312738"/>
          </a:xfrm>
          <a:solidFill>
            <a:schemeClr val="tx1"/>
          </a:solidFill>
        </p:grpSpPr>
        <p:sp>
          <p:nvSpPr>
            <p:cNvPr id="9" name="Oval 30"/>
            <p:cNvSpPr>
              <a:spLocks noChangeArrowheads="1"/>
            </p:cNvSpPr>
            <p:nvPr/>
          </p:nvSpPr>
          <p:spPr bwMode="auto">
            <a:xfrm>
              <a:off x="2636838" y="2852738"/>
              <a:ext cx="52387" cy="523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" name="Freeform 31"/>
            <p:cNvSpPr>
              <a:spLocks noEditPoints="1" noChangeArrowheads="1"/>
            </p:cNvSpPr>
            <p:nvPr/>
          </p:nvSpPr>
          <p:spPr bwMode="auto">
            <a:xfrm>
              <a:off x="2574925" y="2657475"/>
              <a:ext cx="177800" cy="312738"/>
            </a:xfrm>
            <a:custGeom>
              <a:avLst/>
              <a:gdLst>
                <a:gd name="T0" fmla="*/ 2147483646 w 114"/>
                <a:gd name="T1" fmla="*/ 0 h 199"/>
                <a:gd name="T2" fmla="*/ 2147483646 w 114"/>
                <a:gd name="T3" fmla="*/ 0 h 199"/>
                <a:gd name="T4" fmla="*/ 0 w 114"/>
                <a:gd name="T5" fmla="*/ 2147483646 h 199"/>
                <a:gd name="T6" fmla="*/ 0 w 114"/>
                <a:gd name="T7" fmla="*/ 2147483646 h 199"/>
                <a:gd name="T8" fmla="*/ 2147483646 w 114"/>
                <a:gd name="T9" fmla="*/ 2147483646 h 199"/>
                <a:gd name="T10" fmla="*/ 2147483646 w 114"/>
                <a:gd name="T11" fmla="*/ 2147483646 h 199"/>
                <a:gd name="T12" fmla="*/ 2147483646 w 114"/>
                <a:gd name="T13" fmla="*/ 2147483646 h 199"/>
                <a:gd name="T14" fmla="*/ 2147483646 w 114"/>
                <a:gd name="T15" fmla="*/ 2147483646 h 199"/>
                <a:gd name="T16" fmla="*/ 2147483646 w 114"/>
                <a:gd name="T17" fmla="*/ 0 h 199"/>
                <a:gd name="T18" fmla="*/ 2147483646 w 114"/>
                <a:gd name="T19" fmla="*/ 2147483646 h 199"/>
                <a:gd name="T20" fmla="*/ 2147483646 w 114"/>
                <a:gd name="T21" fmla="*/ 2147483646 h 199"/>
                <a:gd name="T22" fmla="*/ 2147483646 w 114"/>
                <a:gd name="T23" fmla="*/ 2147483646 h 199"/>
                <a:gd name="T24" fmla="*/ 2147483646 w 114"/>
                <a:gd name="T25" fmla="*/ 2147483646 h 199"/>
                <a:gd name="T26" fmla="*/ 2147483646 w 114"/>
                <a:gd name="T27" fmla="*/ 2147483646 h 199"/>
                <a:gd name="T28" fmla="*/ 2147483646 w 114"/>
                <a:gd name="T29" fmla="*/ 2147483646 h 199"/>
                <a:gd name="T30" fmla="*/ 2147483646 w 114"/>
                <a:gd name="T31" fmla="*/ 2147483646 h 199"/>
                <a:gd name="T32" fmla="*/ 2147483646 w 114"/>
                <a:gd name="T33" fmla="*/ 2147483646 h 199"/>
                <a:gd name="T34" fmla="*/ 2147483646 w 114"/>
                <a:gd name="T35" fmla="*/ 2147483646 h 199"/>
                <a:gd name="T36" fmla="*/ 2147483646 w 114"/>
                <a:gd name="T37" fmla="*/ 2147483646 h 199"/>
                <a:gd name="T38" fmla="*/ 2147483646 w 114"/>
                <a:gd name="T39" fmla="*/ 2147483646 h 199"/>
                <a:gd name="T40" fmla="*/ 2147483646 w 114"/>
                <a:gd name="T41" fmla="*/ 2147483646 h 199"/>
                <a:gd name="T42" fmla="*/ 2147483646 w 114"/>
                <a:gd name="T43" fmla="*/ 2147483646 h 199"/>
                <a:gd name="T44" fmla="*/ 2147483646 w 114"/>
                <a:gd name="T45" fmla="*/ 2147483646 h 1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199"/>
                <a:gd name="T71" fmla="*/ 114 w 114"/>
                <a:gd name="T72" fmla="*/ 199 h 1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199">
                  <a:moveTo>
                    <a:pt x="10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93"/>
                    <a:pt x="6" y="199"/>
                    <a:pt x="14" y="199"/>
                  </a:cubicBezTo>
                  <a:cubicBezTo>
                    <a:pt x="100" y="199"/>
                    <a:pt x="100" y="199"/>
                    <a:pt x="100" y="199"/>
                  </a:cubicBezTo>
                  <a:cubicBezTo>
                    <a:pt x="108" y="199"/>
                    <a:pt x="114" y="193"/>
                    <a:pt x="114" y="185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6"/>
                    <a:pt x="108" y="0"/>
                    <a:pt x="100" y="0"/>
                  </a:cubicBezTo>
                  <a:close/>
                  <a:moveTo>
                    <a:pt x="57" y="185"/>
                  </a:moveTo>
                  <a:cubicBezTo>
                    <a:pt x="33" y="185"/>
                    <a:pt x="14" y="165"/>
                    <a:pt x="14" y="142"/>
                  </a:cubicBezTo>
                  <a:cubicBezTo>
                    <a:pt x="14" y="118"/>
                    <a:pt x="33" y="99"/>
                    <a:pt x="57" y="99"/>
                  </a:cubicBezTo>
                  <a:cubicBezTo>
                    <a:pt x="80" y="99"/>
                    <a:pt x="99" y="118"/>
                    <a:pt x="99" y="142"/>
                  </a:cubicBezTo>
                  <a:cubicBezTo>
                    <a:pt x="99" y="165"/>
                    <a:pt x="80" y="185"/>
                    <a:pt x="57" y="185"/>
                  </a:cubicBezTo>
                  <a:close/>
                  <a:moveTo>
                    <a:pt x="99" y="75"/>
                  </a:moveTo>
                  <a:cubicBezTo>
                    <a:pt x="99" y="80"/>
                    <a:pt x="95" y="85"/>
                    <a:pt x="89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19" y="85"/>
                    <a:pt x="14" y="80"/>
                    <a:pt x="14" y="7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18"/>
                    <a:pt x="19" y="14"/>
                    <a:pt x="24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5" y="14"/>
                    <a:pt x="99" y="18"/>
                    <a:pt x="99" y="24"/>
                  </a:cubicBezTo>
                  <a:lnTo>
                    <a:pt x="99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1" name="Freeform 32"/>
          <p:cNvSpPr>
            <a:spLocks noEditPoints="1" noChangeArrowheads="1"/>
          </p:cNvSpPr>
          <p:nvPr/>
        </p:nvSpPr>
        <p:spPr bwMode="auto">
          <a:xfrm>
            <a:off x="5519176" y="1833562"/>
            <a:ext cx="166687" cy="311150"/>
          </a:xfrm>
          <a:custGeom>
            <a:avLst/>
            <a:gdLst>
              <a:gd name="T0" fmla="*/ 2147483646 w 106"/>
              <a:gd name="T1" fmla="*/ 0 h 198"/>
              <a:gd name="T2" fmla="*/ 2147483646 w 106"/>
              <a:gd name="T3" fmla="*/ 0 h 198"/>
              <a:gd name="T4" fmla="*/ 0 w 106"/>
              <a:gd name="T5" fmla="*/ 2147483646 h 198"/>
              <a:gd name="T6" fmla="*/ 0 w 106"/>
              <a:gd name="T7" fmla="*/ 2147483646 h 198"/>
              <a:gd name="T8" fmla="*/ 2147483646 w 106"/>
              <a:gd name="T9" fmla="*/ 2147483646 h 198"/>
              <a:gd name="T10" fmla="*/ 2147483646 w 106"/>
              <a:gd name="T11" fmla="*/ 2147483646 h 198"/>
              <a:gd name="T12" fmla="*/ 2147483646 w 106"/>
              <a:gd name="T13" fmla="*/ 2147483646 h 198"/>
              <a:gd name="T14" fmla="*/ 2147483646 w 106"/>
              <a:gd name="T15" fmla="*/ 2147483646 h 198"/>
              <a:gd name="T16" fmla="*/ 2147483646 w 106"/>
              <a:gd name="T17" fmla="*/ 0 h 198"/>
              <a:gd name="T18" fmla="*/ 2147483646 w 106"/>
              <a:gd name="T19" fmla="*/ 2147483646 h 198"/>
              <a:gd name="T20" fmla="*/ 2147483646 w 106"/>
              <a:gd name="T21" fmla="*/ 2147483646 h 198"/>
              <a:gd name="T22" fmla="*/ 2147483646 w 106"/>
              <a:gd name="T23" fmla="*/ 2147483646 h 198"/>
              <a:gd name="T24" fmla="*/ 2147483646 w 106"/>
              <a:gd name="T25" fmla="*/ 2147483646 h 198"/>
              <a:gd name="T26" fmla="*/ 2147483646 w 106"/>
              <a:gd name="T27" fmla="*/ 2147483646 h 198"/>
              <a:gd name="T28" fmla="*/ 2147483646 w 106"/>
              <a:gd name="T29" fmla="*/ 2147483646 h 198"/>
              <a:gd name="T30" fmla="*/ 2147483646 w 106"/>
              <a:gd name="T31" fmla="*/ 2147483646 h 198"/>
              <a:gd name="T32" fmla="*/ 2147483646 w 106"/>
              <a:gd name="T33" fmla="*/ 2147483646 h 198"/>
              <a:gd name="T34" fmla="*/ 2147483646 w 106"/>
              <a:gd name="T35" fmla="*/ 2147483646 h 198"/>
              <a:gd name="T36" fmla="*/ 2147483646 w 106"/>
              <a:gd name="T37" fmla="*/ 2147483646 h 198"/>
              <a:gd name="T38" fmla="*/ 2147483646 w 106"/>
              <a:gd name="T39" fmla="*/ 2147483646 h 198"/>
              <a:gd name="T40" fmla="*/ 2147483646 w 106"/>
              <a:gd name="T41" fmla="*/ 2147483646 h 198"/>
              <a:gd name="T42" fmla="*/ 2147483646 w 106"/>
              <a:gd name="T43" fmla="*/ 2147483646 h 198"/>
              <a:gd name="T44" fmla="*/ 2147483646 w 106"/>
              <a:gd name="T45" fmla="*/ 2147483646 h 198"/>
              <a:gd name="T46" fmla="*/ 2147483646 w 106"/>
              <a:gd name="T47" fmla="*/ 2147483646 h 198"/>
              <a:gd name="T48" fmla="*/ 2147483646 w 106"/>
              <a:gd name="T49" fmla="*/ 2147483646 h 198"/>
              <a:gd name="T50" fmla="*/ 2147483646 w 106"/>
              <a:gd name="T51" fmla="*/ 2147483646 h 19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06"/>
              <a:gd name="T79" fmla="*/ 0 h 198"/>
              <a:gd name="T80" fmla="*/ 106 w 106"/>
              <a:gd name="T81" fmla="*/ 198 h 19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06" h="198">
                <a:moveTo>
                  <a:pt x="90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7"/>
                  <a:pt x="0" y="16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91"/>
                  <a:pt x="8" y="198"/>
                  <a:pt x="17" y="198"/>
                </a:cubicBezTo>
                <a:cubicBezTo>
                  <a:pt x="90" y="198"/>
                  <a:pt x="90" y="198"/>
                  <a:pt x="90" y="198"/>
                </a:cubicBezTo>
                <a:cubicBezTo>
                  <a:pt x="99" y="198"/>
                  <a:pt x="106" y="191"/>
                  <a:pt x="106" y="182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7"/>
                  <a:pt x="99" y="0"/>
                  <a:pt x="90" y="0"/>
                </a:cubicBezTo>
                <a:close/>
                <a:moveTo>
                  <a:pt x="43" y="13"/>
                </a:moveTo>
                <a:cubicBezTo>
                  <a:pt x="63" y="13"/>
                  <a:pt x="63" y="13"/>
                  <a:pt x="63" y="13"/>
                </a:cubicBezTo>
                <a:cubicBezTo>
                  <a:pt x="65" y="13"/>
                  <a:pt x="66" y="14"/>
                  <a:pt x="66" y="16"/>
                </a:cubicBezTo>
                <a:cubicBezTo>
                  <a:pt x="66" y="18"/>
                  <a:pt x="65" y="19"/>
                  <a:pt x="6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0" y="18"/>
                  <a:pt x="40" y="16"/>
                </a:cubicBezTo>
                <a:cubicBezTo>
                  <a:pt x="40" y="14"/>
                  <a:pt x="42" y="13"/>
                  <a:pt x="43" y="13"/>
                </a:cubicBezTo>
                <a:close/>
                <a:moveTo>
                  <a:pt x="53" y="192"/>
                </a:moveTo>
                <a:cubicBezTo>
                  <a:pt x="48" y="192"/>
                  <a:pt x="43" y="187"/>
                  <a:pt x="43" y="182"/>
                </a:cubicBezTo>
                <a:cubicBezTo>
                  <a:pt x="43" y="176"/>
                  <a:pt x="48" y="172"/>
                  <a:pt x="53" y="172"/>
                </a:cubicBezTo>
                <a:cubicBezTo>
                  <a:pt x="59" y="172"/>
                  <a:pt x="63" y="176"/>
                  <a:pt x="63" y="182"/>
                </a:cubicBezTo>
                <a:cubicBezTo>
                  <a:pt x="63" y="187"/>
                  <a:pt x="59" y="192"/>
                  <a:pt x="53" y="192"/>
                </a:cubicBezTo>
                <a:close/>
                <a:moveTo>
                  <a:pt x="100" y="165"/>
                </a:moveTo>
                <a:cubicBezTo>
                  <a:pt x="7" y="165"/>
                  <a:pt x="7" y="165"/>
                  <a:pt x="7" y="165"/>
                </a:cubicBezTo>
                <a:cubicBezTo>
                  <a:pt x="7" y="33"/>
                  <a:pt x="7" y="33"/>
                  <a:pt x="7" y="33"/>
                </a:cubicBezTo>
                <a:cubicBezTo>
                  <a:pt x="100" y="33"/>
                  <a:pt x="100" y="33"/>
                  <a:pt x="100" y="33"/>
                </a:cubicBezTo>
                <a:lnTo>
                  <a:pt x="100" y="1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6564544" y="1844675"/>
            <a:ext cx="311150" cy="288925"/>
            <a:chOff x="0" y="2681288"/>
            <a:chExt cx="311150" cy="288925"/>
          </a:xfrm>
          <a:solidFill>
            <a:schemeClr val="tx1"/>
          </a:solidFill>
        </p:grpSpPr>
        <p:sp>
          <p:nvSpPr>
            <p:cNvPr id="13" name="Freeform 40"/>
            <p:cNvSpPr>
              <a:spLocks noChangeArrowheads="1"/>
            </p:cNvSpPr>
            <p:nvPr/>
          </p:nvSpPr>
          <p:spPr bwMode="auto">
            <a:xfrm>
              <a:off x="109538" y="2927350"/>
              <a:ext cx="93662" cy="42863"/>
            </a:xfrm>
            <a:custGeom>
              <a:avLst/>
              <a:gdLst>
                <a:gd name="T0" fmla="*/ 2147483646 w 60"/>
                <a:gd name="T1" fmla="*/ 0 h 27"/>
                <a:gd name="T2" fmla="*/ 0 w 60"/>
                <a:gd name="T3" fmla="*/ 2147483646 h 27"/>
                <a:gd name="T4" fmla="*/ 2147483646 w 60"/>
                <a:gd name="T5" fmla="*/ 2147483646 h 27"/>
                <a:gd name="T6" fmla="*/ 2147483646 w 60"/>
                <a:gd name="T7" fmla="*/ 2147483646 h 27"/>
                <a:gd name="T8" fmla="*/ 2147483646 w 60"/>
                <a:gd name="T9" fmla="*/ 2147483646 h 27"/>
                <a:gd name="T10" fmla="*/ 2147483646 w 60"/>
                <a:gd name="T11" fmla="*/ 0 h 27"/>
                <a:gd name="T12" fmla="*/ 2147483646 w 6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27"/>
                <a:gd name="T23" fmla="*/ 60 w 60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27">
                  <a:moveTo>
                    <a:pt x="8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2" y="27"/>
                    <a:pt x="4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8" y="27"/>
                    <a:pt x="60" y="25"/>
                    <a:pt x="60" y="24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41"/>
            <p:cNvSpPr>
              <a:spLocks noEditPoints="1" noChangeArrowheads="1"/>
            </p:cNvSpPr>
            <p:nvPr/>
          </p:nvSpPr>
          <p:spPr bwMode="auto">
            <a:xfrm>
              <a:off x="0" y="2681288"/>
              <a:ext cx="311150" cy="236537"/>
            </a:xfrm>
            <a:custGeom>
              <a:avLst/>
              <a:gdLst>
                <a:gd name="T0" fmla="*/ 2147483646 w 199"/>
                <a:gd name="T1" fmla="*/ 0 h 151"/>
                <a:gd name="T2" fmla="*/ 2147483646 w 199"/>
                <a:gd name="T3" fmla="*/ 0 h 151"/>
                <a:gd name="T4" fmla="*/ 0 w 199"/>
                <a:gd name="T5" fmla="*/ 2147483646 h 151"/>
                <a:gd name="T6" fmla="*/ 0 w 199"/>
                <a:gd name="T7" fmla="*/ 2147483646 h 151"/>
                <a:gd name="T8" fmla="*/ 2147483646 w 199"/>
                <a:gd name="T9" fmla="*/ 2147483646 h 151"/>
                <a:gd name="T10" fmla="*/ 2147483646 w 199"/>
                <a:gd name="T11" fmla="*/ 2147483646 h 151"/>
                <a:gd name="T12" fmla="*/ 2147483646 w 199"/>
                <a:gd name="T13" fmla="*/ 2147483646 h 151"/>
                <a:gd name="T14" fmla="*/ 2147483646 w 199"/>
                <a:gd name="T15" fmla="*/ 2147483646 h 151"/>
                <a:gd name="T16" fmla="*/ 2147483646 w 199"/>
                <a:gd name="T17" fmla="*/ 0 h 151"/>
                <a:gd name="T18" fmla="*/ 2147483646 w 199"/>
                <a:gd name="T19" fmla="*/ 2147483646 h 151"/>
                <a:gd name="T20" fmla="*/ 2147483646 w 199"/>
                <a:gd name="T21" fmla="*/ 2147483646 h 151"/>
                <a:gd name="T22" fmla="*/ 2147483646 w 199"/>
                <a:gd name="T23" fmla="*/ 2147483646 h 151"/>
                <a:gd name="T24" fmla="*/ 2147483646 w 199"/>
                <a:gd name="T25" fmla="*/ 2147483646 h 151"/>
                <a:gd name="T26" fmla="*/ 2147483646 w 199"/>
                <a:gd name="T27" fmla="*/ 2147483646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9"/>
                <a:gd name="T43" fmla="*/ 0 h 151"/>
                <a:gd name="T44" fmla="*/ 199 w 199"/>
                <a:gd name="T45" fmla="*/ 151 h 1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9" h="151">
                  <a:moveTo>
                    <a:pt x="18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4"/>
                    <a:pt x="7" y="151"/>
                    <a:pt x="15" y="151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93" y="151"/>
                    <a:pt x="199" y="144"/>
                    <a:pt x="199" y="137"/>
                  </a:cubicBezTo>
                  <a:cubicBezTo>
                    <a:pt x="199" y="14"/>
                    <a:pt x="199" y="14"/>
                    <a:pt x="199" y="14"/>
                  </a:cubicBezTo>
                  <a:cubicBezTo>
                    <a:pt x="199" y="6"/>
                    <a:pt x="193" y="0"/>
                    <a:pt x="185" y="0"/>
                  </a:cubicBezTo>
                  <a:close/>
                  <a:moveTo>
                    <a:pt x="188" y="137"/>
                  </a:moveTo>
                  <a:cubicBezTo>
                    <a:pt x="11" y="137"/>
                    <a:pt x="11" y="137"/>
                    <a:pt x="11" y="13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8" y="9"/>
                    <a:pt x="188" y="9"/>
                    <a:pt x="188" y="9"/>
                  </a:cubicBezTo>
                  <a:lnTo>
                    <a:pt x="188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7680557" y="1862931"/>
            <a:ext cx="314325" cy="252413"/>
            <a:chOff x="1879600" y="2717800"/>
            <a:chExt cx="314325" cy="252413"/>
          </a:xfrm>
          <a:solidFill>
            <a:schemeClr val="tx1"/>
          </a:solidFill>
        </p:grpSpPr>
        <p:sp>
          <p:nvSpPr>
            <p:cNvPr id="16" name="Freeform 42"/>
            <p:cNvSpPr>
              <a:spLocks noEditPoints="1" noChangeArrowheads="1"/>
            </p:cNvSpPr>
            <p:nvPr/>
          </p:nvSpPr>
          <p:spPr bwMode="auto">
            <a:xfrm>
              <a:off x="1879600" y="2878138"/>
              <a:ext cx="314325" cy="92075"/>
            </a:xfrm>
            <a:custGeom>
              <a:avLst/>
              <a:gdLst>
                <a:gd name="T0" fmla="*/ 2147483646 w 200"/>
                <a:gd name="T1" fmla="*/ 2147483646 h 58"/>
                <a:gd name="T2" fmla="*/ 2147483646 w 200"/>
                <a:gd name="T3" fmla="*/ 2147483646 h 58"/>
                <a:gd name="T4" fmla="*/ 2147483646 w 200"/>
                <a:gd name="T5" fmla="*/ 0 h 58"/>
                <a:gd name="T6" fmla="*/ 2147483646 w 200"/>
                <a:gd name="T7" fmla="*/ 0 h 58"/>
                <a:gd name="T8" fmla="*/ 2147483646 w 200"/>
                <a:gd name="T9" fmla="*/ 2147483646 h 58"/>
                <a:gd name="T10" fmla="*/ 2147483646 w 200"/>
                <a:gd name="T11" fmla="*/ 2147483646 h 58"/>
                <a:gd name="T12" fmla="*/ 2147483646 w 200"/>
                <a:gd name="T13" fmla="*/ 2147483646 h 58"/>
                <a:gd name="T14" fmla="*/ 2147483646 w 200"/>
                <a:gd name="T15" fmla="*/ 2147483646 h 58"/>
                <a:gd name="T16" fmla="*/ 2147483646 w 200"/>
                <a:gd name="T17" fmla="*/ 2147483646 h 58"/>
                <a:gd name="T18" fmla="*/ 2147483646 w 200"/>
                <a:gd name="T19" fmla="*/ 2147483646 h 58"/>
                <a:gd name="T20" fmla="*/ 2147483646 w 200"/>
                <a:gd name="T21" fmla="*/ 2147483646 h 58"/>
                <a:gd name="T22" fmla="*/ 2147483646 w 200"/>
                <a:gd name="T23" fmla="*/ 2147483646 h 58"/>
                <a:gd name="T24" fmla="*/ 2147483646 w 200"/>
                <a:gd name="T25" fmla="*/ 2147483646 h 58"/>
                <a:gd name="T26" fmla="*/ 2147483646 w 200"/>
                <a:gd name="T27" fmla="*/ 2147483646 h 58"/>
                <a:gd name="T28" fmla="*/ 2147483646 w 200"/>
                <a:gd name="T29" fmla="*/ 2147483646 h 58"/>
                <a:gd name="T30" fmla="*/ 2147483646 w 200"/>
                <a:gd name="T31" fmla="*/ 2147483646 h 58"/>
                <a:gd name="T32" fmla="*/ 2147483646 w 200"/>
                <a:gd name="T33" fmla="*/ 2147483646 h 58"/>
                <a:gd name="T34" fmla="*/ 2147483646 w 200"/>
                <a:gd name="T35" fmla="*/ 2147483646 h 58"/>
                <a:gd name="T36" fmla="*/ 2147483646 w 200"/>
                <a:gd name="T37" fmla="*/ 2147483646 h 58"/>
                <a:gd name="T38" fmla="*/ 2147483646 w 200"/>
                <a:gd name="T39" fmla="*/ 2147483646 h 58"/>
                <a:gd name="T40" fmla="*/ 2147483646 w 200"/>
                <a:gd name="T41" fmla="*/ 2147483646 h 58"/>
                <a:gd name="T42" fmla="*/ 2147483646 w 200"/>
                <a:gd name="T43" fmla="*/ 2147483646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58"/>
                <a:gd name="T68" fmla="*/ 200 w 200"/>
                <a:gd name="T69" fmla="*/ 58 h 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58">
                  <a:moveTo>
                    <a:pt x="199" y="48"/>
                  </a:moveTo>
                  <a:cubicBezTo>
                    <a:pt x="198" y="42"/>
                    <a:pt x="177" y="11"/>
                    <a:pt x="171" y="1"/>
                  </a:cubicBezTo>
                  <a:cubicBezTo>
                    <a:pt x="170" y="0"/>
                    <a:pt x="170" y="0"/>
                    <a:pt x="16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23" y="11"/>
                    <a:pt x="2" y="42"/>
                    <a:pt x="1" y="48"/>
                  </a:cubicBezTo>
                  <a:cubicBezTo>
                    <a:pt x="0" y="51"/>
                    <a:pt x="1" y="53"/>
                    <a:pt x="1" y="54"/>
                  </a:cubicBezTo>
                  <a:cubicBezTo>
                    <a:pt x="3" y="57"/>
                    <a:pt x="7" y="58"/>
                    <a:pt x="14" y="58"/>
                  </a:cubicBezTo>
                  <a:cubicBezTo>
                    <a:pt x="187" y="58"/>
                    <a:pt x="187" y="58"/>
                    <a:pt x="187" y="58"/>
                  </a:cubicBezTo>
                  <a:cubicBezTo>
                    <a:pt x="193" y="58"/>
                    <a:pt x="197" y="57"/>
                    <a:pt x="199" y="54"/>
                  </a:cubicBezTo>
                  <a:cubicBezTo>
                    <a:pt x="200" y="53"/>
                    <a:pt x="200" y="51"/>
                    <a:pt x="199" y="48"/>
                  </a:cubicBezTo>
                  <a:close/>
                  <a:moveTo>
                    <a:pt x="195" y="51"/>
                  </a:moveTo>
                  <a:cubicBezTo>
                    <a:pt x="194" y="51"/>
                    <a:pt x="193" y="52"/>
                    <a:pt x="187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7"/>
                    <a:pt x="14" y="35"/>
                    <a:pt x="23" y="21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86" y="35"/>
                    <a:pt x="194" y="47"/>
                    <a:pt x="194" y="50"/>
                  </a:cubicBezTo>
                  <a:cubicBezTo>
                    <a:pt x="194" y="50"/>
                    <a:pt x="194" y="50"/>
                    <a:pt x="194" y="50"/>
                  </a:cubicBezTo>
                  <a:cubicBezTo>
                    <a:pt x="195" y="51"/>
                    <a:pt x="195" y="51"/>
                    <a:pt x="19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43"/>
            <p:cNvSpPr>
              <a:spLocks noChangeArrowheads="1"/>
            </p:cNvSpPr>
            <p:nvPr/>
          </p:nvSpPr>
          <p:spPr bwMode="auto">
            <a:xfrm>
              <a:off x="2019300" y="2921000"/>
              <a:ext cx="36513" cy="23813"/>
            </a:xfrm>
            <a:custGeom>
              <a:avLst/>
              <a:gdLst>
                <a:gd name="T0" fmla="*/ 2147483646 w 23"/>
                <a:gd name="T1" fmla="*/ 0 h 15"/>
                <a:gd name="T2" fmla="*/ 2147483646 w 23"/>
                <a:gd name="T3" fmla="*/ 0 h 15"/>
                <a:gd name="T4" fmla="*/ 0 w 23"/>
                <a:gd name="T5" fmla="*/ 2147483646 h 15"/>
                <a:gd name="T6" fmla="*/ 0 w 23"/>
                <a:gd name="T7" fmla="*/ 2147483646 h 15"/>
                <a:gd name="T8" fmla="*/ 2147483646 w 23"/>
                <a:gd name="T9" fmla="*/ 2147483646 h 15"/>
                <a:gd name="T10" fmla="*/ 2147483646 w 23"/>
                <a:gd name="T11" fmla="*/ 2147483646 h 15"/>
                <a:gd name="T12" fmla="*/ 2147483646 w 23"/>
                <a:gd name="T13" fmla="*/ 2147483646 h 15"/>
                <a:gd name="T14" fmla="*/ 2147483646 w 23"/>
                <a:gd name="T15" fmla="*/ 2147483646 h 15"/>
                <a:gd name="T16" fmla="*/ 2147483646 w 2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5"/>
                <a:gd name="T29" fmla="*/ 23 w 2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5">
                  <a:moveTo>
                    <a:pt x="2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44"/>
            <p:cNvSpPr>
              <a:spLocks noEditPoints="1" noChangeArrowheads="1"/>
            </p:cNvSpPr>
            <p:nvPr/>
          </p:nvSpPr>
          <p:spPr bwMode="auto">
            <a:xfrm>
              <a:off x="1928813" y="2717800"/>
              <a:ext cx="215900" cy="150813"/>
            </a:xfrm>
            <a:custGeom>
              <a:avLst/>
              <a:gdLst>
                <a:gd name="T0" fmla="*/ 2147483646 w 138"/>
                <a:gd name="T1" fmla="*/ 2147483646 h 97"/>
                <a:gd name="T2" fmla="*/ 2147483646 w 138"/>
                <a:gd name="T3" fmla="*/ 2147483646 h 97"/>
                <a:gd name="T4" fmla="*/ 2147483646 w 138"/>
                <a:gd name="T5" fmla="*/ 2147483646 h 97"/>
                <a:gd name="T6" fmla="*/ 2147483646 w 138"/>
                <a:gd name="T7" fmla="*/ 2147483646 h 97"/>
                <a:gd name="T8" fmla="*/ 2147483646 w 138"/>
                <a:gd name="T9" fmla="*/ 2147483646 h 97"/>
                <a:gd name="T10" fmla="*/ 2147483646 w 138"/>
                <a:gd name="T11" fmla="*/ 0 h 97"/>
                <a:gd name="T12" fmla="*/ 2147483646 w 138"/>
                <a:gd name="T13" fmla="*/ 0 h 97"/>
                <a:gd name="T14" fmla="*/ 0 w 138"/>
                <a:gd name="T15" fmla="*/ 2147483646 h 97"/>
                <a:gd name="T16" fmla="*/ 0 w 138"/>
                <a:gd name="T17" fmla="*/ 2147483646 h 97"/>
                <a:gd name="T18" fmla="*/ 0 w 138"/>
                <a:gd name="T19" fmla="*/ 2147483646 h 97"/>
                <a:gd name="T20" fmla="*/ 0 w 138"/>
                <a:gd name="T21" fmla="*/ 2147483646 h 97"/>
                <a:gd name="T22" fmla="*/ 2147483646 w 138"/>
                <a:gd name="T23" fmla="*/ 2147483646 h 97"/>
                <a:gd name="T24" fmla="*/ 2147483646 w 138"/>
                <a:gd name="T25" fmla="*/ 2147483646 h 97"/>
                <a:gd name="T26" fmla="*/ 2147483646 w 138"/>
                <a:gd name="T27" fmla="*/ 2147483646 h 97"/>
                <a:gd name="T28" fmla="*/ 2147483646 w 138"/>
                <a:gd name="T29" fmla="*/ 2147483646 h 97"/>
                <a:gd name="T30" fmla="*/ 2147483646 w 138"/>
                <a:gd name="T31" fmla="*/ 2147483646 h 97"/>
                <a:gd name="T32" fmla="*/ 2147483646 w 138"/>
                <a:gd name="T33" fmla="*/ 2147483646 h 97"/>
                <a:gd name="T34" fmla="*/ 2147483646 w 138"/>
                <a:gd name="T35" fmla="*/ 2147483646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97"/>
                <a:gd name="T56" fmla="*/ 138 w 138"/>
                <a:gd name="T57" fmla="*/ 97 h 9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97">
                  <a:moveTo>
                    <a:pt x="129" y="97"/>
                  </a:moveTo>
                  <a:cubicBezTo>
                    <a:pt x="138" y="97"/>
                    <a:pt x="138" y="97"/>
                    <a:pt x="138" y="97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4"/>
                    <a:pt x="134" y="0"/>
                    <a:pt x="12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9" y="97"/>
                    <a:pt x="9" y="97"/>
                    <a:pt x="9" y="97"/>
                  </a:cubicBezTo>
                  <a:lnTo>
                    <a:pt x="129" y="97"/>
                  </a:lnTo>
                  <a:close/>
                  <a:moveTo>
                    <a:pt x="7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1" y="87"/>
                    <a:pt x="131" y="87"/>
                    <a:pt x="131" y="87"/>
                  </a:cubicBezTo>
                  <a:cubicBezTo>
                    <a:pt x="7" y="87"/>
                    <a:pt x="7" y="87"/>
                    <a:pt x="7" y="87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8798950" y="1838325"/>
            <a:ext cx="312738" cy="301625"/>
            <a:chOff x="1254125" y="2668588"/>
            <a:chExt cx="312738" cy="301625"/>
          </a:xfrm>
          <a:solidFill>
            <a:schemeClr val="tx1"/>
          </a:solidFill>
        </p:grpSpPr>
        <p:sp>
          <p:nvSpPr>
            <p:cNvPr id="20" name="Freeform 141"/>
            <p:cNvSpPr>
              <a:spLocks noEditPoints="1" noChangeArrowheads="1"/>
            </p:cNvSpPr>
            <p:nvPr/>
          </p:nvSpPr>
          <p:spPr bwMode="auto">
            <a:xfrm>
              <a:off x="1285875" y="2668588"/>
              <a:ext cx="247650" cy="209550"/>
            </a:xfrm>
            <a:custGeom>
              <a:avLst/>
              <a:gdLst>
                <a:gd name="T0" fmla="*/ 2147483646 w 158"/>
                <a:gd name="T1" fmla="*/ 2147483646 h 134"/>
                <a:gd name="T2" fmla="*/ 2147483646 w 158"/>
                <a:gd name="T3" fmla="*/ 2147483646 h 134"/>
                <a:gd name="T4" fmla="*/ 2147483646 w 158"/>
                <a:gd name="T5" fmla="*/ 2147483646 h 134"/>
                <a:gd name="T6" fmla="*/ 2147483646 w 158"/>
                <a:gd name="T7" fmla="*/ 2147483646 h 134"/>
                <a:gd name="T8" fmla="*/ 2147483646 w 158"/>
                <a:gd name="T9" fmla="*/ 2147483646 h 134"/>
                <a:gd name="T10" fmla="*/ 2147483646 w 158"/>
                <a:gd name="T11" fmla="*/ 2147483646 h 134"/>
                <a:gd name="T12" fmla="*/ 2147483646 w 158"/>
                <a:gd name="T13" fmla="*/ 2147483646 h 134"/>
                <a:gd name="T14" fmla="*/ 2147483646 w 158"/>
                <a:gd name="T15" fmla="*/ 2147483646 h 134"/>
                <a:gd name="T16" fmla="*/ 2147483646 w 158"/>
                <a:gd name="T17" fmla="*/ 0 h 134"/>
                <a:gd name="T18" fmla="*/ 2147483646 w 158"/>
                <a:gd name="T19" fmla="*/ 0 h 134"/>
                <a:gd name="T20" fmla="*/ 0 w 158"/>
                <a:gd name="T21" fmla="*/ 2147483646 h 134"/>
                <a:gd name="T22" fmla="*/ 0 w 158"/>
                <a:gd name="T23" fmla="*/ 2147483646 h 134"/>
                <a:gd name="T24" fmla="*/ 2147483646 w 158"/>
                <a:gd name="T25" fmla="*/ 2147483646 h 134"/>
                <a:gd name="T26" fmla="*/ 2147483646 w 158"/>
                <a:gd name="T27" fmla="*/ 2147483646 h 134"/>
                <a:gd name="T28" fmla="*/ 2147483646 w 158"/>
                <a:gd name="T29" fmla="*/ 2147483646 h 134"/>
                <a:gd name="T30" fmla="*/ 2147483646 w 158"/>
                <a:gd name="T31" fmla="*/ 2147483646 h 134"/>
                <a:gd name="T32" fmla="*/ 2147483646 w 158"/>
                <a:gd name="T33" fmla="*/ 2147483646 h 134"/>
                <a:gd name="T34" fmla="*/ 2147483646 w 158"/>
                <a:gd name="T35" fmla="*/ 2147483646 h 1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8"/>
                <a:gd name="T55" fmla="*/ 0 h 134"/>
                <a:gd name="T56" fmla="*/ 158 w 158"/>
                <a:gd name="T57" fmla="*/ 134 h 1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8" h="134">
                  <a:moveTo>
                    <a:pt x="11" y="120"/>
                  </a:moveTo>
                  <a:cubicBezTo>
                    <a:pt x="61" y="120"/>
                    <a:pt x="61" y="120"/>
                    <a:pt x="61" y="120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53" y="120"/>
                    <a:pt x="158" y="115"/>
                    <a:pt x="158" y="109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5"/>
                    <a:pt x="153" y="0"/>
                    <a:pt x="14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5"/>
                    <a:pt x="5" y="120"/>
                    <a:pt x="11" y="120"/>
                  </a:cubicBezTo>
                  <a:close/>
                  <a:moveTo>
                    <a:pt x="8" y="7"/>
                  </a:moveTo>
                  <a:cubicBezTo>
                    <a:pt x="149" y="7"/>
                    <a:pt x="149" y="7"/>
                    <a:pt x="149" y="7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8" y="109"/>
                    <a:pt x="8" y="109"/>
                    <a:pt x="8" y="109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42"/>
            <p:cNvSpPr>
              <a:spLocks noEditPoints="1" noChangeArrowheads="1"/>
            </p:cNvSpPr>
            <p:nvPr/>
          </p:nvSpPr>
          <p:spPr bwMode="auto">
            <a:xfrm>
              <a:off x="1254125" y="2890838"/>
              <a:ext cx="312738" cy="79375"/>
            </a:xfrm>
            <a:custGeom>
              <a:avLst/>
              <a:gdLst>
                <a:gd name="T0" fmla="*/ 2147483646 w 200"/>
                <a:gd name="T1" fmla="*/ 2147483646 h 50"/>
                <a:gd name="T2" fmla="*/ 2147483646 w 200"/>
                <a:gd name="T3" fmla="*/ 2147483646 h 50"/>
                <a:gd name="T4" fmla="*/ 2147483646 w 200"/>
                <a:gd name="T5" fmla="*/ 0 h 50"/>
                <a:gd name="T6" fmla="*/ 2147483646 w 200"/>
                <a:gd name="T7" fmla="*/ 0 h 50"/>
                <a:gd name="T8" fmla="*/ 2147483646 w 200"/>
                <a:gd name="T9" fmla="*/ 2147483646 h 50"/>
                <a:gd name="T10" fmla="*/ 2147483646 w 200"/>
                <a:gd name="T11" fmla="*/ 2147483646 h 50"/>
                <a:gd name="T12" fmla="*/ 2147483646 w 200"/>
                <a:gd name="T13" fmla="*/ 2147483646 h 50"/>
                <a:gd name="T14" fmla="*/ 2147483646 w 200"/>
                <a:gd name="T15" fmla="*/ 2147483646 h 50"/>
                <a:gd name="T16" fmla="*/ 2147483646 w 200"/>
                <a:gd name="T17" fmla="*/ 2147483646 h 50"/>
                <a:gd name="T18" fmla="*/ 2147483646 w 200"/>
                <a:gd name="T19" fmla="*/ 2147483646 h 50"/>
                <a:gd name="T20" fmla="*/ 2147483646 w 200"/>
                <a:gd name="T21" fmla="*/ 2147483646 h 50"/>
                <a:gd name="T22" fmla="*/ 2147483646 w 200"/>
                <a:gd name="T23" fmla="*/ 2147483646 h 50"/>
                <a:gd name="T24" fmla="*/ 2147483646 w 200"/>
                <a:gd name="T25" fmla="*/ 2147483646 h 50"/>
                <a:gd name="T26" fmla="*/ 2147483646 w 200"/>
                <a:gd name="T27" fmla="*/ 2147483646 h 50"/>
                <a:gd name="T28" fmla="*/ 2147483646 w 200"/>
                <a:gd name="T29" fmla="*/ 2147483646 h 50"/>
                <a:gd name="T30" fmla="*/ 2147483646 w 200"/>
                <a:gd name="T31" fmla="*/ 2147483646 h 50"/>
                <a:gd name="T32" fmla="*/ 2147483646 w 200"/>
                <a:gd name="T33" fmla="*/ 2147483646 h 50"/>
                <a:gd name="T34" fmla="*/ 2147483646 w 200"/>
                <a:gd name="T35" fmla="*/ 2147483646 h 50"/>
                <a:gd name="T36" fmla="*/ 2147483646 w 200"/>
                <a:gd name="T37" fmla="*/ 2147483646 h 50"/>
                <a:gd name="T38" fmla="*/ 2147483646 w 200"/>
                <a:gd name="T39" fmla="*/ 2147483646 h 50"/>
                <a:gd name="T40" fmla="*/ 2147483646 w 200"/>
                <a:gd name="T41" fmla="*/ 2147483646 h 50"/>
                <a:gd name="T42" fmla="*/ 2147483646 w 200"/>
                <a:gd name="T43" fmla="*/ 2147483646 h 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50"/>
                <a:gd name="T68" fmla="*/ 200 w 200"/>
                <a:gd name="T69" fmla="*/ 50 h 5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50">
                  <a:moveTo>
                    <a:pt x="199" y="41"/>
                  </a:moveTo>
                  <a:cubicBezTo>
                    <a:pt x="198" y="34"/>
                    <a:pt x="177" y="11"/>
                    <a:pt x="171" y="1"/>
                  </a:cubicBezTo>
                  <a:cubicBezTo>
                    <a:pt x="170" y="1"/>
                    <a:pt x="169" y="0"/>
                    <a:pt x="168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1"/>
                    <a:pt x="29" y="1"/>
                  </a:cubicBezTo>
                  <a:cubicBezTo>
                    <a:pt x="23" y="11"/>
                    <a:pt x="2" y="34"/>
                    <a:pt x="1" y="41"/>
                  </a:cubicBezTo>
                  <a:cubicBezTo>
                    <a:pt x="0" y="43"/>
                    <a:pt x="1" y="45"/>
                    <a:pt x="1" y="46"/>
                  </a:cubicBezTo>
                  <a:cubicBezTo>
                    <a:pt x="3" y="49"/>
                    <a:pt x="7" y="50"/>
                    <a:pt x="14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93" y="50"/>
                    <a:pt x="197" y="49"/>
                    <a:pt x="199" y="46"/>
                  </a:cubicBezTo>
                  <a:cubicBezTo>
                    <a:pt x="199" y="45"/>
                    <a:pt x="200" y="43"/>
                    <a:pt x="199" y="41"/>
                  </a:cubicBezTo>
                  <a:close/>
                  <a:moveTo>
                    <a:pt x="194" y="43"/>
                  </a:moveTo>
                  <a:cubicBezTo>
                    <a:pt x="194" y="44"/>
                    <a:pt x="193" y="44"/>
                    <a:pt x="187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7" y="44"/>
                    <a:pt x="7" y="44"/>
                    <a:pt x="6" y="44"/>
                  </a:cubicBezTo>
                  <a:cubicBezTo>
                    <a:pt x="6" y="43"/>
                    <a:pt x="6" y="43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0"/>
                    <a:pt x="11" y="34"/>
                    <a:pt x="16" y="26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9" y="34"/>
                    <a:pt x="194" y="40"/>
                    <a:pt x="194" y="42"/>
                  </a:cubicBezTo>
                  <a:cubicBezTo>
                    <a:pt x="194" y="42"/>
                    <a:pt x="194" y="42"/>
                    <a:pt x="194" y="42"/>
                  </a:cubicBezTo>
                  <a:cubicBezTo>
                    <a:pt x="194" y="43"/>
                    <a:pt x="194" y="43"/>
                    <a:pt x="19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" name="Freeform 169"/>
          <p:cNvSpPr>
            <a:spLocks noEditPoints="1" noChangeArrowheads="1"/>
          </p:cNvSpPr>
          <p:nvPr/>
        </p:nvSpPr>
        <p:spPr bwMode="auto">
          <a:xfrm>
            <a:off x="10006244" y="1832768"/>
            <a:ext cx="133350" cy="312738"/>
          </a:xfrm>
          <a:custGeom>
            <a:avLst/>
            <a:gdLst>
              <a:gd name="T0" fmla="*/ 2147483646 w 85"/>
              <a:gd name="T1" fmla="*/ 0 h 199"/>
              <a:gd name="T2" fmla="*/ 2147483646 w 85"/>
              <a:gd name="T3" fmla="*/ 0 h 199"/>
              <a:gd name="T4" fmla="*/ 0 w 85"/>
              <a:gd name="T5" fmla="*/ 2147483646 h 199"/>
              <a:gd name="T6" fmla="*/ 0 w 85"/>
              <a:gd name="T7" fmla="*/ 2147483646 h 199"/>
              <a:gd name="T8" fmla="*/ 2147483646 w 85"/>
              <a:gd name="T9" fmla="*/ 2147483646 h 199"/>
              <a:gd name="T10" fmla="*/ 2147483646 w 85"/>
              <a:gd name="T11" fmla="*/ 2147483646 h 199"/>
              <a:gd name="T12" fmla="*/ 2147483646 w 85"/>
              <a:gd name="T13" fmla="*/ 2147483646 h 199"/>
              <a:gd name="T14" fmla="*/ 2147483646 w 85"/>
              <a:gd name="T15" fmla="*/ 2147483646 h 199"/>
              <a:gd name="T16" fmla="*/ 2147483646 w 85"/>
              <a:gd name="T17" fmla="*/ 0 h 199"/>
              <a:gd name="T18" fmla="*/ 2147483646 w 85"/>
              <a:gd name="T19" fmla="*/ 2147483646 h 199"/>
              <a:gd name="T20" fmla="*/ 2147483646 w 85"/>
              <a:gd name="T21" fmla="*/ 2147483646 h 199"/>
              <a:gd name="T22" fmla="*/ 2147483646 w 85"/>
              <a:gd name="T23" fmla="*/ 2147483646 h 199"/>
              <a:gd name="T24" fmla="*/ 2147483646 w 85"/>
              <a:gd name="T25" fmla="*/ 2147483646 h 199"/>
              <a:gd name="T26" fmla="*/ 2147483646 w 85"/>
              <a:gd name="T27" fmla="*/ 2147483646 h 199"/>
              <a:gd name="T28" fmla="*/ 2147483646 w 85"/>
              <a:gd name="T29" fmla="*/ 2147483646 h 199"/>
              <a:gd name="T30" fmla="*/ 2147483646 w 85"/>
              <a:gd name="T31" fmla="*/ 2147483646 h 199"/>
              <a:gd name="T32" fmla="*/ 2147483646 w 85"/>
              <a:gd name="T33" fmla="*/ 2147483646 h 199"/>
              <a:gd name="T34" fmla="*/ 2147483646 w 85"/>
              <a:gd name="T35" fmla="*/ 2147483646 h 199"/>
              <a:gd name="T36" fmla="*/ 2147483646 w 85"/>
              <a:gd name="T37" fmla="*/ 2147483646 h 199"/>
              <a:gd name="T38" fmla="*/ 2147483646 w 85"/>
              <a:gd name="T39" fmla="*/ 2147483646 h 199"/>
              <a:gd name="T40" fmla="*/ 2147483646 w 85"/>
              <a:gd name="T41" fmla="*/ 2147483646 h 199"/>
              <a:gd name="T42" fmla="*/ 2147483646 w 85"/>
              <a:gd name="T43" fmla="*/ 2147483646 h 199"/>
              <a:gd name="T44" fmla="*/ 2147483646 w 85"/>
              <a:gd name="T45" fmla="*/ 2147483646 h 199"/>
              <a:gd name="T46" fmla="*/ 2147483646 w 85"/>
              <a:gd name="T47" fmla="*/ 2147483646 h 199"/>
              <a:gd name="T48" fmla="*/ 2147483646 w 85"/>
              <a:gd name="T49" fmla="*/ 2147483646 h 199"/>
              <a:gd name="T50" fmla="*/ 2147483646 w 85"/>
              <a:gd name="T51" fmla="*/ 2147483646 h 199"/>
              <a:gd name="T52" fmla="*/ 2147483646 w 85"/>
              <a:gd name="T53" fmla="*/ 2147483646 h 199"/>
              <a:gd name="T54" fmla="*/ 2147483646 w 85"/>
              <a:gd name="T55" fmla="*/ 2147483646 h 199"/>
              <a:gd name="T56" fmla="*/ 2147483646 w 85"/>
              <a:gd name="T57" fmla="*/ 2147483646 h 199"/>
              <a:gd name="T58" fmla="*/ 2147483646 w 85"/>
              <a:gd name="T59" fmla="*/ 2147483646 h 199"/>
              <a:gd name="T60" fmla="*/ 2147483646 w 85"/>
              <a:gd name="T61" fmla="*/ 2147483646 h 199"/>
              <a:gd name="T62" fmla="*/ 2147483646 w 85"/>
              <a:gd name="T63" fmla="*/ 2147483646 h 199"/>
              <a:gd name="T64" fmla="*/ 2147483646 w 85"/>
              <a:gd name="T65" fmla="*/ 2147483646 h 1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5"/>
              <a:gd name="T100" fmla="*/ 0 h 199"/>
              <a:gd name="T101" fmla="*/ 85 w 85"/>
              <a:gd name="T102" fmla="*/ 199 h 19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5" h="199">
                <a:moveTo>
                  <a:pt x="72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4"/>
                  <a:pt x="6" y="199"/>
                  <a:pt x="13" y="199"/>
                </a:cubicBezTo>
                <a:cubicBezTo>
                  <a:pt x="72" y="199"/>
                  <a:pt x="72" y="199"/>
                  <a:pt x="72" y="199"/>
                </a:cubicBezTo>
                <a:cubicBezTo>
                  <a:pt x="79" y="199"/>
                  <a:pt x="85" y="194"/>
                  <a:pt x="85" y="187"/>
                </a:cubicBezTo>
                <a:cubicBezTo>
                  <a:pt x="85" y="12"/>
                  <a:pt x="85" y="12"/>
                  <a:pt x="85" y="12"/>
                </a:cubicBezTo>
                <a:cubicBezTo>
                  <a:pt x="85" y="5"/>
                  <a:pt x="79" y="0"/>
                  <a:pt x="72" y="0"/>
                </a:cubicBezTo>
                <a:close/>
                <a:moveTo>
                  <a:pt x="13" y="11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1"/>
                  <a:pt x="74" y="11"/>
                  <a:pt x="74" y="12"/>
                </a:cubicBezTo>
                <a:cubicBezTo>
                  <a:pt x="74" y="24"/>
                  <a:pt x="74" y="24"/>
                  <a:pt x="7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2" y="11"/>
                  <a:pt x="13" y="11"/>
                </a:cubicBezTo>
                <a:close/>
                <a:moveTo>
                  <a:pt x="11" y="64"/>
                </a:moveTo>
                <a:cubicBezTo>
                  <a:pt x="11" y="56"/>
                  <a:pt x="11" y="56"/>
                  <a:pt x="1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64"/>
                  <a:pt x="73" y="64"/>
                  <a:pt x="73" y="64"/>
                </a:cubicBezTo>
                <a:lnTo>
                  <a:pt x="11" y="64"/>
                </a:lnTo>
                <a:close/>
                <a:moveTo>
                  <a:pt x="11" y="46"/>
                </a:moveTo>
                <a:cubicBezTo>
                  <a:pt x="11" y="39"/>
                  <a:pt x="11" y="39"/>
                  <a:pt x="11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3" y="46"/>
                  <a:pt x="73" y="46"/>
                  <a:pt x="73" y="46"/>
                </a:cubicBezTo>
                <a:lnTo>
                  <a:pt x="11" y="46"/>
                </a:lnTo>
                <a:close/>
                <a:moveTo>
                  <a:pt x="72" y="188"/>
                </a:moveTo>
                <a:cubicBezTo>
                  <a:pt x="13" y="188"/>
                  <a:pt x="13" y="188"/>
                  <a:pt x="13" y="188"/>
                </a:cubicBezTo>
                <a:cubicBezTo>
                  <a:pt x="12" y="188"/>
                  <a:pt x="11" y="188"/>
                  <a:pt x="11" y="187"/>
                </a:cubicBezTo>
                <a:cubicBezTo>
                  <a:pt x="11" y="177"/>
                  <a:pt x="11" y="177"/>
                  <a:pt x="11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87"/>
                  <a:pt x="74" y="187"/>
                  <a:pt x="74" y="187"/>
                </a:cubicBezTo>
                <a:cubicBezTo>
                  <a:pt x="74" y="188"/>
                  <a:pt x="73" y="188"/>
                  <a:pt x="72" y="1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3" name="组合 22"/>
          <p:cNvGrpSpPr/>
          <p:nvPr/>
        </p:nvGrpSpPr>
        <p:grpSpPr>
          <a:xfrm>
            <a:off x="11034944" y="1844675"/>
            <a:ext cx="311150" cy="288925"/>
            <a:chOff x="627063" y="2681288"/>
            <a:chExt cx="311150" cy="288925"/>
          </a:xfrm>
          <a:solidFill>
            <a:schemeClr val="tx1"/>
          </a:solidFill>
        </p:grpSpPr>
        <p:sp>
          <p:nvSpPr>
            <p:cNvPr id="24" name="Freeform 206"/>
            <p:cNvSpPr>
              <a:spLocks noChangeArrowheads="1"/>
            </p:cNvSpPr>
            <p:nvPr/>
          </p:nvSpPr>
          <p:spPr bwMode="auto">
            <a:xfrm>
              <a:off x="736600" y="2927350"/>
              <a:ext cx="93663" cy="42863"/>
            </a:xfrm>
            <a:custGeom>
              <a:avLst/>
              <a:gdLst>
                <a:gd name="T0" fmla="*/ 2147483646 w 60"/>
                <a:gd name="T1" fmla="*/ 0 h 27"/>
                <a:gd name="T2" fmla="*/ 0 w 60"/>
                <a:gd name="T3" fmla="*/ 2147483646 h 27"/>
                <a:gd name="T4" fmla="*/ 2147483646 w 60"/>
                <a:gd name="T5" fmla="*/ 2147483646 h 27"/>
                <a:gd name="T6" fmla="*/ 2147483646 w 60"/>
                <a:gd name="T7" fmla="*/ 2147483646 h 27"/>
                <a:gd name="T8" fmla="*/ 2147483646 w 60"/>
                <a:gd name="T9" fmla="*/ 2147483646 h 27"/>
                <a:gd name="T10" fmla="*/ 2147483646 w 60"/>
                <a:gd name="T11" fmla="*/ 0 h 27"/>
                <a:gd name="T12" fmla="*/ 2147483646 w 6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0"/>
                <a:gd name="T22" fmla="*/ 0 h 27"/>
                <a:gd name="T23" fmla="*/ 60 w 60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0" h="27">
                  <a:moveTo>
                    <a:pt x="8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4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8" y="27"/>
                    <a:pt x="60" y="26"/>
                    <a:pt x="60" y="24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Freeform 207"/>
            <p:cNvSpPr>
              <a:spLocks noEditPoints="1" noChangeArrowheads="1"/>
            </p:cNvSpPr>
            <p:nvPr/>
          </p:nvSpPr>
          <p:spPr bwMode="auto">
            <a:xfrm>
              <a:off x="627063" y="2681288"/>
              <a:ext cx="311150" cy="236537"/>
            </a:xfrm>
            <a:custGeom>
              <a:avLst/>
              <a:gdLst>
                <a:gd name="T0" fmla="*/ 2147483646 w 199"/>
                <a:gd name="T1" fmla="*/ 0 h 151"/>
                <a:gd name="T2" fmla="*/ 2147483646 w 199"/>
                <a:gd name="T3" fmla="*/ 0 h 151"/>
                <a:gd name="T4" fmla="*/ 0 w 199"/>
                <a:gd name="T5" fmla="*/ 2147483646 h 151"/>
                <a:gd name="T6" fmla="*/ 0 w 199"/>
                <a:gd name="T7" fmla="*/ 2147483646 h 151"/>
                <a:gd name="T8" fmla="*/ 2147483646 w 199"/>
                <a:gd name="T9" fmla="*/ 2147483646 h 151"/>
                <a:gd name="T10" fmla="*/ 2147483646 w 199"/>
                <a:gd name="T11" fmla="*/ 2147483646 h 151"/>
                <a:gd name="T12" fmla="*/ 2147483646 w 199"/>
                <a:gd name="T13" fmla="*/ 2147483646 h 151"/>
                <a:gd name="T14" fmla="*/ 2147483646 w 199"/>
                <a:gd name="T15" fmla="*/ 2147483646 h 151"/>
                <a:gd name="T16" fmla="*/ 2147483646 w 199"/>
                <a:gd name="T17" fmla="*/ 0 h 151"/>
                <a:gd name="T18" fmla="*/ 2147483646 w 199"/>
                <a:gd name="T19" fmla="*/ 2147483646 h 151"/>
                <a:gd name="T20" fmla="*/ 2147483646 w 199"/>
                <a:gd name="T21" fmla="*/ 2147483646 h 151"/>
                <a:gd name="T22" fmla="*/ 2147483646 w 199"/>
                <a:gd name="T23" fmla="*/ 2147483646 h 151"/>
                <a:gd name="T24" fmla="*/ 2147483646 w 199"/>
                <a:gd name="T25" fmla="*/ 2147483646 h 151"/>
                <a:gd name="T26" fmla="*/ 2147483646 w 199"/>
                <a:gd name="T27" fmla="*/ 2147483646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9"/>
                <a:gd name="T43" fmla="*/ 0 h 151"/>
                <a:gd name="T44" fmla="*/ 199 w 199"/>
                <a:gd name="T45" fmla="*/ 151 h 1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9" h="151">
                  <a:moveTo>
                    <a:pt x="18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5"/>
                    <a:pt x="7" y="151"/>
                    <a:pt x="14" y="151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93" y="151"/>
                    <a:pt x="199" y="145"/>
                    <a:pt x="199" y="137"/>
                  </a:cubicBezTo>
                  <a:cubicBezTo>
                    <a:pt x="199" y="15"/>
                    <a:pt x="199" y="15"/>
                    <a:pt x="199" y="15"/>
                  </a:cubicBezTo>
                  <a:cubicBezTo>
                    <a:pt x="199" y="7"/>
                    <a:pt x="193" y="0"/>
                    <a:pt x="185" y="0"/>
                  </a:cubicBezTo>
                  <a:close/>
                  <a:moveTo>
                    <a:pt x="188" y="138"/>
                  </a:moveTo>
                  <a:cubicBezTo>
                    <a:pt x="11" y="138"/>
                    <a:pt x="11" y="138"/>
                    <a:pt x="11" y="13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88" y="10"/>
                    <a:pt x="188" y="10"/>
                    <a:pt x="188" y="10"/>
                  </a:cubicBezTo>
                  <a:lnTo>
                    <a:pt x="188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208"/>
            <p:cNvSpPr>
              <a:spLocks noEditPoints="1" noChangeArrowheads="1"/>
            </p:cNvSpPr>
            <p:nvPr/>
          </p:nvSpPr>
          <p:spPr bwMode="auto">
            <a:xfrm>
              <a:off x="747713" y="2735263"/>
              <a:ext cx="65087" cy="68262"/>
            </a:xfrm>
            <a:custGeom>
              <a:avLst/>
              <a:gdLst>
                <a:gd name="T0" fmla="*/ 2147483646 w 42"/>
                <a:gd name="T1" fmla="*/ 2147483646 h 43"/>
                <a:gd name="T2" fmla="*/ 2147483646 w 42"/>
                <a:gd name="T3" fmla="*/ 2147483646 h 43"/>
                <a:gd name="T4" fmla="*/ 2147483646 w 42"/>
                <a:gd name="T5" fmla="*/ 0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0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2147483646 h 43"/>
                <a:gd name="T20" fmla="*/ 2147483646 w 42"/>
                <a:gd name="T21" fmla="*/ 2147483646 h 43"/>
                <a:gd name="T22" fmla="*/ 2147483646 w 42"/>
                <a:gd name="T23" fmla="*/ 2147483646 h 43"/>
                <a:gd name="T24" fmla="*/ 2147483646 w 42"/>
                <a:gd name="T25" fmla="*/ 2147483646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43"/>
                <a:gd name="T68" fmla="*/ 42 w 42"/>
                <a:gd name="T69" fmla="*/ 43 h 4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43">
                  <a:moveTo>
                    <a:pt x="21" y="43"/>
                  </a:moveTo>
                  <a:cubicBezTo>
                    <a:pt x="33" y="43"/>
                    <a:pt x="42" y="33"/>
                    <a:pt x="42" y="21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15" y="0"/>
                    <a:pt x="9" y="3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3"/>
                    <a:pt x="0" y="17"/>
                    <a:pt x="0" y="21"/>
                  </a:cubicBezTo>
                  <a:cubicBezTo>
                    <a:pt x="0" y="33"/>
                    <a:pt x="10" y="43"/>
                    <a:pt x="21" y="43"/>
                  </a:cubicBezTo>
                  <a:close/>
                  <a:moveTo>
                    <a:pt x="21" y="4"/>
                  </a:moveTo>
                  <a:cubicBezTo>
                    <a:pt x="25" y="4"/>
                    <a:pt x="28" y="5"/>
                    <a:pt x="30" y="7"/>
                  </a:cubicBezTo>
                  <a:cubicBezTo>
                    <a:pt x="28" y="7"/>
                    <a:pt x="25" y="9"/>
                    <a:pt x="21" y="11"/>
                  </a:cubicBezTo>
                  <a:cubicBezTo>
                    <a:pt x="16" y="13"/>
                    <a:pt x="12" y="11"/>
                    <a:pt x="9" y="10"/>
                  </a:cubicBezTo>
                  <a:cubicBezTo>
                    <a:pt x="12" y="6"/>
                    <a:pt x="17" y="4"/>
                    <a:pt x="21" y="4"/>
                  </a:cubicBezTo>
                  <a:close/>
                  <a:moveTo>
                    <a:pt x="7" y="13"/>
                  </a:moveTo>
                  <a:cubicBezTo>
                    <a:pt x="9" y="14"/>
                    <a:pt x="13" y="16"/>
                    <a:pt x="16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30" y="10"/>
                    <a:pt x="31" y="10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4"/>
                    <a:pt x="38" y="18"/>
                    <a:pt x="38" y="21"/>
                  </a:cubicBezTo>
                  <a:cubicBezTo>
                    <a:pt x="38" y="31"/>
                    <a:pt x="30" y="38"/>
                    <a:pt x="21" y="38"/>
                  </a:cubicBezTo>
                  <a:cubicBezTo>
                    <a:pt x="12" y="38"/>
                    <a:pt x="5" y="31"/>
                    <a:pt x="5" y="21"/>
                  </a:cubicBezTo>
                  <a:cubicBezTo>
                    <a:pt x="5" y="18"/>
                    <a:pt x="6" y="15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Freeform 209"/>
            <p:cNvSpPr>
              <a:spLocks noChangeArrowheads="1"/>
            </p:cNvSpPr>
            <p:nvPr/>
          </p:nvSpPr>
          <p:spPr bwMode="auto">
            <a:xfrm>
              <a:off x="819150" y="2786063"/>
              <a:ext cx="34925" cy="50800"/>
            </a:xfrm>
            <a:custGeom>
              <a:avLst/>
              <a:gdLst>
                <a:gd name="T0" fmla="*/ 2147483646 w 22"/>
                <a:gd name="T1" fmla="*/ 2147483646 h 32"/>
                <a:gd name="T2" fmla="*/ 2147483646 w 22"/>
                <a:gd name="T3" fmla="*/ 2147483646 h 32"/>
                <a:gd name="T4" fmla="*/ 2147483646 w 22"/>
                <a:gd name="T5" fmla="*/ 2147483646 h 32"/>
                <a:gd name="T6" fmla="*/ 2147483646 w 22"/>
                <a:gd name="T7" fmla="*/ 2147483646 h 32"/>
                <a:gd name="T8" fmla="*/ 2147483646 w 22"/>
                <a:gd name="T9" fmla="*/ 2147483646 h 32"/>
                <a:gd name="T10" fmla="*/ 2147483646 w 22"/>
                <a:gd name="T11" fmla="*/ 2147483646 h 32"/>
                <a:gd name="T12" fmla="*/ 2147483646 w 22"/>
                <a:gd name="T13" fmla="*/ 2147483646 h 32"/>
                <a:gd name="T14" fmla="*/ 2147483646 w 22"/>
                <a:gd name="T15" fmla="*/ 2147483646 h 32"/>
                <a:gd name="T16" fmla="*/ 2147483646 w 22"/>
                <a:gd name="T17" fmla="*/ 0 h 32"/>
                <a:gd name="T18" fmla="*/ 2147483646 w 22"/>
                <a:gd name="T19" fmla="*/ 0 h 32"/>
                <a:gd name="T20" fmla="*/ 0 w 22"/>
                <a:gd name="T21" fmla="*/ 2147483646 h 32"/>
                <a:gd name="T22" fmla="*/ 2147483646 w 22"/>
                <a:gd name="T23" fmla="*/ 2147483646 h 32"/>
                <a:gd name="T24" fmla="*/ 2147483646 w 22"/>
                <a:gd name="T25" fmla="*/ 2147483646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32"/>
                <a:gd name="T41" fmla="*/ 22 w 22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32">
                  <a:moveTo>
                    <a:pt x="18" y="32"/>
                  </a:moveTo>
                  <a:cubicBezTo>
                    <a:pt x="18" y="32"/>
                    <a:pt x="18" y="32"/>
                    <a:pt x="18" y="3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0" y="12"/>
                    <a:pt x="19" y="11"/>
                    <a:pt x="19" y="9"/>
                  </a:cubicBezTo>
                  <a:cubicBezTo>
                    <a:pt x="19" y="8"/>
                    <a:pt x="20" y="6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3"/>
                    <a:pt x="15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3" y="7"/>
                    <a:pt x="0" y="13"/>
                  </a:cubicBezTo>
                  <a:cubicBezTo>
                    <a:pt x="5" y="18"/>
                    <a:pt x="10" y="24"/>
                    <a:pt x="12" y="32"/>
                  </a:cubicBez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Freeform 210"/>
            <p:cNvSpPr>
              <a:spLocks noChangeArrowheads="1"/>
            </p:cNvSpPr>
            <p:nvPr/>
          </p:nvSpPr>
          <p:spPr bwMode="auto">
            <a:xfrm>
              <a:off x="862013" y="2786063"/>
              <a:ext cx="39687" cy="50800"/>
            </a:xfrm>
            <a:custGeom>
              <a:avLst/>
              <a:gdLst>
                <a:gd name="T0" fmla="*/ 2147483646 w 25"/>
                <a:gd name="T1" fmla="*/ 0 h 32"/>
                <a:gd name="T2" fmla="*/ 2147483646 w 25"/>
                <a:gd name="T3" fmla="*/ 2147483646 h 32"/>
                <a:gd name="T4" fmla="*/ 0 w 25"/>
                <a:gd name="T5" fmla="*/ 2147483646 h 32"/>
                <a:gd name="T6" fmla="*/ 0 w 25"/>
                <a:gd name="T7" fmla="*/ 2147483646 h 32"/>
                <a:gd name="T8" fmla="*/ 2147483646 w 25"/>
                <a:gd name="T9" fmla="*/ 2147483646 h 32"/>
                <a:gd name="T10" fmla="*/ 0 w 25"/>
                <a:gd name="T11" fmla="*/ 2147483646 h 32"/>
                <a:gd name="T12" fmla="*/ 0 w 25"/>
                <a:gd name="T13" fmla="*/ 2147483646 h 32"/>
                <a:gd name="T14" fmla="*/ 2147483646 w 25"/>
                <a:gd name="T15" fmla="*/ 2147483646 h 32"/>
                <a:gd name="T16" fmla="*/ 2147483646 w 25"/>
                <a:gd name="T17" fmla="*/ 2147483646 h 32"/>
                <a:gd name="T18" fmla="*/ 2147483646 w 25"/>
                <a:gd name="T19" fmla="*/ 2147483646 h 32"/>
                <a:gd name="T20" fmla="*/ 2147483646 w 25"/>
                <a:gd name="T21" fmla="*/ 2147483646 h 32"/>
                <a:gd name="T22" fmla="*/ 2147483646 w 25"/>
                <a:gd name="T23" fmla="*/ 2147483646 h 32"/>
                <a:gd name="T24" fmla="*/ 2147483646 w 25"/>
                <a:gd name="T25" fmla="*/ 0 h 32"/>
                <a:gd name="T26" fmla="*/ 2147483646 w 25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2"/>
                <a:gd name="T44" fmla="*/ 25 w 25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2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1"/>
                    <a:pt x="25" y="31"/>
                  </a:cubicBezTo>
                  <a:cubicBezTo>
                    <a:pt x="25" y="17"/>
                    <a:pt x="19" y="5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Freeform 211"/>
            <p:cNvSpPr>
              <a:spLocks noEditPoints="1" noChangeArrowheads="1"/>
            </p:cNvSpPr>
            <p:nvPr/>
          </p:nvSpPr>
          <p:spPr bwMode="auto">
            <a:xfrm>
              <a:off x="831850" y="2732088"/>
              <a:ext cx="52388" cy="53975"/>
            </a:xfrm>
            <a:custGeom>
              <a:avLst/>
              <a:gdLst>
                <a:gd name="T0" fmla="*/ 2147483646 w 33"/>
                <a:gd name="T1" fmla="*/ 2147483646 h 34"/>
                <a:gd name="T2" fmla="*/ 2147483646 w 33"/>
                <a:gd name="T3" fmla="*/ 2147483646 h 34"/>
                <a:gd name="T4" fmla="*/ 2147483646 w 33"/>
                <a:gd name="T5" fmla="*/ 0 h 34"/>
                <a:gd name="T6" fmla="*/ 2147483646 w 33"/>
                <a:gd name="T7" fmla="*/ 2147483646 h 34"/>
                <a:gd name="T8" fmla="*/ 2147483646 w 33"/>
                <a:gd name="T9" fmla="*/ 2147483646 h 34"/>
                <a:gd name="T10" fmla="*/ 2147483646 w 33"/>
                <a:gd name="T11" fmla="*/ 2147483646 h 34"/>
                <a:gd name="T12" fmla="*/ 0 w 33"/>
                <a:gd name="T13" fmla="*/ 2147483646 h 34"/>
                <a:gd name="T14" fmla="*/ 2147483646 w 33"/>
                <a:gd name="T15" fmla="*/ 2147483646 h 34"/>
                <a:gd name="T16" fmla="*/ 2147483646 w 33"/>
                <a:gd name="T17" fmla="*/ 2147483646 h 34"/>
                <a:gd name="T18" fmla="*/ 2147483646 w 33"/>
                <a:gd name="T19" fmla="*/ 2147483646 h 34"/>
                <a:gd name="T20" fmla="*/ 2147483646 w 33"/>
                <a:gd name="T21" fmla="*/ 2147483646 h 34"/>
                <a:gd name="T22" fmla="*/ 2147483646 w 33"/>
                <a:gd name="T23" fmla="*/ 2147483646 h 34"/>
                <a:gd name="T24" fmla="*/ 2147483646 w 33"/>
                <a:gd name="T25" fmla="*/ 2147483646 h 34"/>
                <a:gd name="T26" fmla="*/ 2147483646 w 33"/>
                <a:gd name="T27" fmla="*/ 2147483646 h 34"/>
                <a:gd name="T28" fmla="*/ 2147483646 w 33"/>
                <a:gd name="T29" fmla="*/ 2147483646 h 34"/>
                <a:gd name="T30" fmla="*/ 2147483646 w 33"/>
                <a:gd name="T31" fmla="*/ 2147483646 h 34"/>
                <a:gd name="T32" fmla="*/ 2147483646 w 33"/>
                <a:gd name="T33" fmla="*/ 2147483646 h 34"/>
                <a:gd name="T34" fmla="*/ 2147483646 w 33"/>
                <a:gd name="T35" fmla="*/ 2147483646 h 34"/>
                <a:gd name="T36" fmla="*/ 2147483646 w 33"/>
                <a:gd name="T37" fmla="*/ 2147483646 h 34"/>
                <a:gd name="T38" fmla="*/ 2147483646 w 33"/>
                <a:gd name="T39" fmla="*/ 2147483646 h 34"/>
                <a:gd name="T40" fmla="*/ 2147483646 w 33"/>
                <a:gd name="T41" fmla="*/ 2147483646 h 34"/>
                <a:gd name="T42" fmla="*/ 2147483646 w 33"/>
                <a:gd name="T43" fmla="*/ 2147483646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34"/>
                <a:gd name="T68" fmla="*/ 33 w 33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34">
                  <a:moveTo>
                    <a:pt x="16" y="34"/>
                  </a:moveTo>
                  <a:cubicBezTo>
                    <a:pt x="25" y="34"/>
                    <a:pt x="33" y="26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0" y="13"/>
                    <a:pt x="0" y="17"/>
                  </a:cubicBezTo>
                  <a:cubicBezTo>
                    <a:pt x="0" y="26"/>
                    <a:pt x="7" y="34"/>
                    <a:pt x="16" y="34"/>
                  </a:cubicBezTo>
                  <a:close/>
                  <a:moveTo>
                    <a:pt x="16" y="4"/>
                  </a:moveTo>
                  <a:cubicBezTo>
                    <a:pt x="19" y="4"/>
                    <a:pt x="21" y="5"/>
                    <a:pt x="23" y="6"/>
                  </a:cubicBezTo>
                  <a:cubicBezTo>
                    <a:pt x="21" y="6"/>
                    <a:pt x="19" y="7"/>
                    <a:pt x="16" y="9"/>
                  </a:cubicBezTo>
                  <a:cubicBezTo>
                    <a:pt x="12" y="11"/>
                    <a:pt x="9" y="9"/>
                    <a:pt x="7" y="8"/>
                  </a:cubicBezTo>
                  <a:cubicBezTo>
                    <a:pt x="9" y="5"/>
                    <a:pt x="12" y="4"/>
                    <a:pt x="16" y="4"/>
                  </a:cubicBezTo>
                  <a:close/>
                  <a:moveTo>
                    <a:pt x="5" y="10"/>
                  </a:moveTo>
                  <a:cubicBezTo>
                    <a:pt x="7" y="11"/>
                    <a:pt x="9" y="13"/>
                    <a:pt x="12" y="13"/>
                  </a:cubicBezTo>
                  <a:cubicBezTo>
                    <a:pt x="14" y="13"/>
                    <a:pt x="15" y="12"/>
                    <a:pt x="17" y="11"/>
                  </a:cubicBezTo>
                  <a:cubicBezTo>
                    <a:pt x="23" y="8"/>
                    <a:pt x="24" y="8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12"/>
                    <a:pt x="29" y="14"/>
                    <a:pt x="29" y="17"/>
                  </a:cubicBezTo>
                  <a:cubicBezTo>
                    <a:pt x="29" y="24"/>
                    <a:pt x="23" y="30"/>
                    <a:pt x="16" y="30"/>
                  </a:cubicBezTo>
                  <a:cubicBezTo>
                    <a:pt x="9" y="30"/>
                    <a:pt x="3" y="24"/>
                    <a:pt x="3" y="17"/>
                  </a:cubicBezTo>
                  <a:cubicBezTo>
                    <a:pt x="3" y="15"/>
                    <a:pt x="4" y="12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Freeform 212"/>
            <p:cNvSpPr>
              <a:spLocks noChangeArrowheads="1"/>
            </p:cNvSpPr>
            <p:nvPr/>
          </p:nvSpPr>
          <p:spPr bwMode="auto">
            <a:xfrm>
              <a:off x="665163" y="2786063"/>
              <a:ext cx="39687" cy="50800"/>
            </a:xfrm>
            <a:custGeom>
              <a:avLst/>
              <a:gdLst>
                <a:gd name="T0" fmla="*/ 2147483646 w 26"/>
                <a:gd name="T1" fmla="*/ 2147483646 h 32"/>
                <a:gd name="T2" fmla="*/ 2147483646 w 26"/>
                <a:gd name="T3" fmla="*/ 2147483646 h 32"/>
                <a:gd name="T4" fmla="*/ 2147483646 w 26"/>
                <a:gd name="T5" fmla="*/ 2147483646 h 32"/>
                <a:gd name="T6" fmla="*/ 2147483646 w 26"/>
                <a:gd name="T7" fmla="*/ 2147483646 h 32"/>
                <a:gd name="T8" fmla="*/ 2147483646 w 26"/>
                <a:gd name="T9" fmla="*/ 2147483646 h 32"/>
                <a:gd name="T10" fmla="*/ 2147483646 w 26"/>
                <a:gd name="T11" fmla="*/ 2147483646 h 32"/>
                <a:gd name="T12" fmla="*/ 2147483646 w 26"/>
                <a:gd name="T13" fmla="*/ 2147483646 h 32"/>
                <a:gd name="T14" fmla="*/ 2147483646 w 26"/>
                <a:gd name="T15" fmla="*/ 2147483646 h 32"/>
                <a:gd name="T16" fmla="*/ 2147483646 w 26"/>
                <a:gd name="T17" fmla="*/ 2147483646 h 32"/>
                <a:gd name="T18" fmla="*/ 2147483646 w 26"/>
                <a:gd name="T19" fmla="*/ 0 h 32"/>
                <a:gd name="T20" fmla="*/ 2147483646 w 26"/>
                <a:gd name="T21" fmla="*/ 0 h 32"/>
                <a:gd name="T22" fmla="*/ 0 w 26"/>
                <a:gd name="T23" fmla="*/ 2147483646 h 32"/>
                <a:gd name="T24" fmla="*/ 2147483646 w 26"/>
                <a:gd name="T25" fmla="*/ 2147483646 h 32"/>
                <a:gd name="T26" fmla="*/ 2147483646 w 26"/>
                <a:gd name="T27" fmla="*/ 2147483646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32"/>
                <a:gd name="T44" fmla="*/ 26 w 26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32">
                  <a:moveTo>
                    <a:pt x="1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4" y="12"/>
                    <a:pt x="24" y="11"/>
                    <a:pt x="24" y="9"/>
                  </a:cubicBezTo>
                  <a:cubicBezTo>
                    <a:pt x="24" y="8"/>
                    <a:pt x="24" y="6"/>
                    <a:pt x="25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2" y="3"/>
                    <a:pt x="20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5"/>
                    <a:pt x="1" y="17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Freeform 213"/>
            <p:cNvSpPr>
              <a:spLocks noChangeArrowheads="1"/>
            </p:cNvSpPr>
            <p:nvPr/>
          </p:nvSpPr>
          <p:spPr bwMode="auto">
            <a:xfrm>
              <a:off x="712788" y="2786063"/>
              <a:ext cx="33337" cy="50800"/>
            </a:xfrm>
            <a:custGeom>
              <a:avLst/>
              <a:gdLst>
                <a:gd name="T0" fmla="*/ 2147483646 w 21"/>
                <a:gd name="T1" fmla="*/ 0 h 32"/>
                <a:gd name="T2" fmla="*/ 2147483646 w 21"/>
                <a:gd name="T3" fmla="*/ 2147483646 h 32"/>
                <a:gd name="T4" fmla="*/ 2147483646 w 21"/>
                <a:gd name="T5" fmla="*/ 2147483646 h 32"/>
                <a:gd name="T6" fmla="*/ 2147483646 w 21"/>
                <a:gd name="T7" fmla="*/ 2147483646 h 32"/>
                <a:gd name="T8" fmla="*/ 2147483646 w 21"/>
                <a:gd name="T9" fmla="*/ 2147483646 h 32"/>
                <a:gd name="T10" fmla="*/ 2147483646 w 21"/>
                <a:gd name="T11" fmla="*/ 2147483646 h 32"/>
                <a:gd name="T12" fmla="*/ 0 w 21"/>
                <a:gd name="T13" fmla="*/ 2147483646 h 32"/>
                <a:gd name="T14" fmla="*/ 2147483646 w 21"/>
                <a:gd name="T15" fmla="*/ 2147483646 h 32"/>
                <a:gd name="T16" fmla="*/ 2147483646 w 21"/>
                <a:gd name="T17" fmla="*/ 2147483646 h 32"/>
                <a:gd name="T18" fmla="*/ 2147483646 w 21"/>
                <a:gd name="T19" fmla="*/ 2147483646 h 32"/>
                <a:gd name="T20" fmla="*/ 2147483646 w 21"/>
                <a:gd name="T21" fmla="*/ 2147483646 h 32"/>
                <a:gd name="T22" fmla="*/ 2147483646 w 21"/>
                <a:gd name="T23" fmla="*/ 0 h 32"/>
                <a:gd name="T24" fmla="*/ 2147483646 w 21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2"/>
                <a:gd name="T41" fmla="*/ 21 w 21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2">
                  <a:moveTo>
                    <a:pt x="9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6"/>
                    <a:pt x="3" y="8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9" y="23"/>
                    <a:pt x="14" y="16"/>
                    <a:pt x="21" y="11"/>
                  </a:cubicBezTo>
                  <a:cubicBezTo>
                    <a:pt x="18" y="6"/>
                    <a:pt x="14" y="2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214"/>
            <p:cNvSpPr>
              <a:spLocks noEditPoints="1" noChangeArrowheads="1"/>
            </p:cNvSpPr>
            <p:nvPr/>
          </p:nvSpPr>
          <p:spPr bwMode="auto">
            <a:xfrm>
              <a:off x="682625" y="2732088"/>
              <a:ext cx="52388" cy="53975"/>
            </a:xfrm>
            <a:custGeom>
              <a:avLst/>
              <a:gdLst>
                <a:gd name="T0" fmla="*/ 2147483646 w 33"/>
                <a:gd name="T1" fmla="*/ 2147483646 h 34"/>
                <a:gd name="T2" fmla="*/ 2147483646 w 33"/>
                <a:gd name="T3" fmla="*/ 2147483646 h 34"/>
                <a:gd name="T4" fmla="*/ 2147483646 w 33"/>
                <a:gd name="T5" fmla="*/ 0 h 34"/>
                <a:gd name="T6" fmla="*/ 2147483646 w 33"/>
                <a:gd name="T7" fmla="*/ 2147483646 h 34"/>
                <a:gd name="T8" fmla="*/ 2147483646 w 33"/>
                <a:gd name="T9" fmla="*/ 2147483646 h 34"/>
                <a:gd name="T10" fmla="*/ 2147483646 w 33"/>
                <a:gd name="T11" fmla="*/ 2147483646 h 34"/>
                <a:gd name="T12" fmla="*/ 0 w 33"/>
                <a:gd name="T13" fmla="*/ 2147483646 h 34"/>
                <a:gd name="T14" fmla="*/ 2147483646 w 33"/>
                <a:gd name="T15" fmla="*/ 2147483646 h 34"/>
                <a:gd name="T16" fmla="*/ 2147483646 w 33"/>
                <a:gd name="T17" fmla="*/ 2147483646 h 34"/>
                <a:gd name="T18" fmla="*/ 2147483646 w 33"/>
                <a:gd name="T19" fmla="*/ 2147483646 h 34"/>
                <a:gd name="T20" fmla="*/ 2147483646 w 33"/>
                <a:gd name="T21" fmla="*/ 2147483646 h 34"/>
                <a:gd name="T22" fmla="*/ 2147483646 w 33"/>
                <a:gd name="T23" fmla="*/ 2147483646 h 34"/>
                <a:gd name="T24" fmla="*/ 2147483646 w 33"/>
                <a:gd name="T25" fmla="*/ 2147483646 h 34"/>
                <a:gd name="T26" fmla="*/ 2147483646 w 33"/>
                <a:gd name="T27" fmla="*/ 2147483646 h 34"/>
                <a:gd name="T28" fmla="*/ 2147483646 w 33"/>
                <a:gd name="T29" fmla="*/ 2147483646 h 34"/>
                <a:gd name="T30" fmla="*/ 2147483646 w 33"/>
                <a:gd name="T31" fmla="*/ 2147483646 h 34"/>
                <a:gd name="T32" fmla="*/ 2147483646 w 33"/>
                <a:gd name="T33" fmla="*/ 2147483646 h 34"/>
                <a:gd name="T34" fmla="*/ 2147483646 w 33"/>
                <a:gd name="T35" fmla="*/ 2147483646 h 34"/>
                <a:gd name="T36" fmla="*/ 2147483646 w 33"/>
                <a:gd name="T37" fmla="*/ 2147483646 h 34"/>
                <a:gd name="T38" fmla="*/ 2147483646 w 33"/>
                <a:gd name="T39" fmla="*/ 2147483646 h 34"/>
                <a:gd name="T40" fmla="*/ 2147483646 w 33"/>
                <a:gd name="T41" fmla="*/ 2147483646 h 34"/>
                <a:gd name="T42" fmla="*/ 2147483646 w 33"/>
                <a:gd name="T43" fmla="*/ 2147483646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34"/>
                <a:gd name="T68" fmla="*/ 33 w 33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34">
                  <a:moveTo>
                    <a:pt x="17" y="34"/>
                  </a:moveTo>
                  <a:cubicBezTo>
                    <a:pt x="26" y="34"/>
                    <a:pt x="33" y="26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11" y="0"/>
                    <a:pt x="7" y="3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0" y="13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lose/>
                  <a:moveTo>
                    <a:pt x="17" y="4"/>
                  </a:moveTo>
                  <a:cubicBezTo>
                    <a:pt x="19" y="4"/>
                    <a:pt x="22" y="5"/>
                    <a:pt x="24" y="6"/>
                  </a:cubicBezTo>
                  <a:cubicBezTo>
                    <a:pt x="22" y="6"/>
                    <a:pt x="20" y="7"/>
                    <a:pt x="16" y="9"/>
                  </a:cubicBezTo>
                  <a:cubicBezTo>
                    <a:pt x="13" y="11"/>
                    <a:pt x="9" y="9"/>
                    <a:pt x="7" y="8"/>
                  </a:cubicBezTo>
                  <a:cubicBezTo>
                    <a:pt x="10" y="5"/>
                    <a:pt x="13" y="4"/>
                    <a:pt x="17" y="4"/>
                  </a:cubicBezTo>
                  <a:close/>
                  <a:moveTo>
                    <a:pt x="6" y="10"/>
                  </a:moveTo>
                  <a:cubicBezTo>
                    <a:pt x="7" y="11"/>
                    <a:pt x="10" y="13"/>
                    <a:pt x="13" y="13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23" y="8"/>
                    <a:pt x="25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2"/>
                    <a:pt x="29" y="14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5"/>
                    <a:pt x="4" y="12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Freeform 215"/>
            <p:cNvSpPr>
              <a:spLocks noChangeArrowheads="1"/>
            </p:cNvSpPr>
            <p:nvPr/>
          </p:nvSpPr>
          <p:spPr bwMode="auto">
            <a:xfrm>
              <a:off x="723900" y="2803525"/>
              <a:ext cx="52388" cy="63500"/>
            </a:xfrm>
            <a:custGeom>
              <a:avLst/>
              <a:gdLst>
                <a:gd name="T0" fmla="*/ 2147483646 w 33"/>
                <a:gd name="T1" fmla="*/ 2147483646 h 41"/>
                <a:gd name="T2" fmla="*/ 2147483646 w 33"/>
                <a:gd name="T3" fmla="*/ 2147483646 h 41"/>
                <a:gd name="T4" fmla="*/ 2147483646 w 33"/>
                <a:gd name="T5" fmla="*/ 2147483646 h 41"/>
                <a:gd name="T6" fmla="*/ 2147483646 w 33"/>
                <a:gd name="T7" fmla="*/ 2147483646 h 41"/>
                <a:gd name="T8" fmla="*/ 2147483646 w 33"/>
                <a:gd name="T9" fmla="*/ 0 h 41"/>
                <a:gd name="T10" fmla="*/ 2147483646 w 33"/>
                <a:gd name="T11" fmla="*/ 0 h 41"/>
                <a:gd name="T12" fmla="*/ 0 w 33"/>
                <a:gd name="T13" fmla="*/ 2147483646 h 41"/>
                <a:gd name="T14" fmla="*/ 0 w 33"/>
                <a:gd name="T15" fmla="*/ 2147483646 h 41"/>
                <a:gd name="T16" fmla="*/ 2147483646 w 33"/>
                <a:gd name="T17" fmla="*/ 2147483646 h 41"/>
                <a:gd name="T18" fmla="*/ 2147483646 w 33"/>
                <a:gd name="T19" fmla="*/ 2147483646 h 41"/>
                <a:gd name="T20" fmla="*/ 2147483646 w 33"/>
                <a:gd name="T21" fmla="*/ 2147483646 h 41"/>
                <a:gd name="T22" fmla="*/ 2147483646 w 33"/>
                <a:gd name="T23" fmla="*/ 2147483646 h 41"/>
                <a:gd name="T24" fmla="*/ 2147483646 w 33"/>
                <a:gd name="T25" fmla="*/ 2147483646 h 41"/>
                <a:gd name="T26" fmla="*/ 2147483646 w 33"/>
                <a:gd name="T27" fmla="*/ 2147483646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30" y="12"/>
                  </a:moveTo>
                  <a:cubicBezTo>
                    <a:pt x="30" y="10"/>
                    <a:pt x="31" y="8"/>
                    <a:pt x="32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8" y="4"/>
                    <a:pt x="25" y="2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8" y="7"/>
                    <a:pt x="0" y="22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0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1" y="16"/>
                    <a:pt x="30" y="14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216"/>
            <p:cNvSpPr>
              <a:spLocks noChangeArrowheads="1"/>
            </p:cNvSpPr>
            <p:nvPr/>
          </p:nvSpPr>
          <p:spPr bwMode="auto">
            <a:xfrm>
              <a:off x="787400" y="2803525"/>
              <a:ext cx="49213" cy="63500"/>
            </a:xfrm>
            <a:custGeom>
              <a:avLst/>
              <a:gdLst>
                <a:gd name="T0" fmla="*/ 2147483646 w 32"/>
                <a:gd name="T1" fmla="*/ 0 h 41"/>
                <a:gd name="T2" fmla="*/ 2147483646 w 32"/>
                <a:gd name="T3" fmla="*/ 2147483646 h 41"/>
                <a:gd name="T4" fmla="*/ 0 w 32"/>
                <a:gd name="T5" fmla="*/ 2147483646 h 41"/>
                <a:gd name="T6" fmla="*/ 0 w 32"/>
                <a:gd name="T7" fmla="*/ 2147483646 h 41"/>
                <a:gd name="T8" fmla="*/ 2147483646 w 32"/>
                <a:gd name="T9" fmla="*/ 2147483646 h 41"/>
                <a:gd name="T10" fmla="*/ 0 w 32"/>
                <a:gd name="T11" fmla="*/ 2147483646 h 41"/>
                <a:gd name="T12" fmla="*/ 0 w 32"/>
                <a:gd name="T13" fmla="*/ 2147483646 h 41"/>
                <a:gd name="T14" fmla="*/ 2147483646 w 32"/>
                <a:gd name="T15" fmla="*/ 2147483646 h 41"/>
                <a:gd name="T16" fmla="*/ 2147483646 w 32"/>
                <a:gd name="T17" fmla="*/ 2147483646 h 41"/>
                <a:gd name="T18" fmla="*/ 2147483646 w 32"/>
                <a:gd name="T19" fmla="*/ 2147483646 h 41"/>
                <a:gd name="T20" fmla="*/ 2147483646 w 32"/>
                <a:gd name="T21" fmla="*/ 2147483646 h 41"/>
                <a:gd name="T22" fmla="*/ 2147483646 w 32"/>
                <a:gd name="T23" fmla="*/ 2147483646 h 41"/>
                <a:gd name="T24" fmla="*/ 2147483646 w 32"/>
                <a:gd name="T25" fmla="*/ 0 h 41"/>
                <a:gd name="T26" fmla="*/ 2147483646 w 32"/>
                <a:gd name="T27" fmla="*/ 0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11" y="0"/>
                  </a:moveTo>
                  <a:cubicBezTo>
                    <a:pt x="8" y="2"/>
                    <a:pt x="4" y="4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3" y="14"/>
                    <a:pt x="2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2" y="22"/>
                    <a:pt x="24" y="7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5" name="Freeform 220"/>
          <p:cNvSpPr>
            <a:spLocks noEditPoints="1" noChangeArrowheads="1"/>
          </p:cNvSpPr>
          <p:nvPr/>
        </p:nvSpPr>
        <p:spPr bwMode="auto">
          <a:xfrm>
            <a:off x="1082907" y="2951162"/>
            <a:ext cx="98425" cy="311150"/>
          </a:xfrm>
          <a:custGeom>
            <a:avLst/>
            <a:gdLst>
              <a:gd name="T0" fmla="*/ 2147483646 w 63"/>
              <a:gd name="T1" fmla="*/ 2147483646 h 198"/>
              <a:gd name="T2" fmla="*/ 2147483646 w 63"/>
              <a:gd name="T3" fmla="*/ 2147483646 h 198"/>
              <a:gd name="T4" fmla="*/ 2147483646 w 63"/>
              <a:gd name="T5" fmla="*/ 2147483646 h 198"/>
              <a:gd name="T6" fmla="*/ 2147483646 w 63"/>
              <a:gd name="T7" fmla="*/ 2147483646 h 198"/>
              <a:gd name="T8" fmla="*/ 2147483646 w 63"/>
              <a:gd name="T9" fmla="*/ 2147483646 h 198"/>
              <a:gd name="T10" fmla="*/ 2147483646 w 63"/>
              <a:gd name="T11" fmla="*/ 2147483646 h 198"/>
              <a:gd name="T12" fmla="*/ 2147483646 w 63"/>
              <a:gd name="T13" fmla="*/ 2147483646 h 198"/>
              <a:gd name="T14" fmla="*/ 2147483646 w 63"/>
              <a:gd name="T15" fmla="*/ 2147483646 h 198"/>
              <a:gd name="T16" fmla="*/ 2147483646 w 63"/>
              <a:gd name="T17" fmla="*/ 0 h 198"/>
              <a:gd name="T18" fmla="*/ 2147483646 w 63"/>
              <a:gd name="T19" fmla="*/ 2147483646 h 198"/>
              <a:gd name="T20" fmla="*/ 2147483646 w 63"/>
              <a:gd name="T21" fmla="*/ 2147483646 h 198"/>
              <a:gd name="T22" fmla="*/ 2147483646 w 63"/>
              <a:gd name="T23" fmla="*/ 2147483646 h 198"/>
              <a:gd name="T24" fmla="*/ 2147483646 w 63"/>
              <a:gd name="T25" fmla="*/ 2147483646 h 198"/>
              <a:gd name="T26" fmla="*/ 2147483646 w 63"/>
              <a:gd name="T27" fmla="*/ 2147483646 h 198"/>
              <a:gd name="T28" fmla="*/ 2147483646 w 63"/>
              <a:gd name="T29" fmla="*/ 2147483646 h 198"/>
              <a:gd name="T30" fmla="*/ 2147483646 w 63"/>
              <a:gd name="T31" fmla="*/ 2147483646 h 198"/>
              <a:gd name="T32" fmla="*/ 2147483646 w 63"/>
              <a:gd name="T33" fmla="*/ 2147483646 h 198"/>
              <a:gd name="T34" fmla="*/ 2147483646 w 63"/>
              <a:gd name="T35" fmla="*/ 2147483646 h 198"/>
              <a:gd name="T36" fmla="*/ 2147483646 w 63"/>
              <a:gd name="T37" fmla="*/ 2147483646 h 198"/>
              <a:gd name="T38" fmla="*/ 0 w 63"/>
              <a:gd name="T39" fmla="*/ 2147483646 h 198"/>
              <a:gd name="T40" fmla="*/ 2147483646 w 63"/>
              <a:gd name="T41" fmla="*/ 2147483646 h 198"/>
              <a:gd name="T42" fmla="*/ 2147483646 w 63"/>
              <a:gd name="T43" fmla="*/ 2147483646 h 198"/>
              <a:gd name="T44" fmla="*/ 2147483646 w 63"/>
              <a:gd name="T45" fmla="*/ 2147483646 h 198"/>
              <a:gd name="T46" fmla="*/ 2147483646 w 63"/>
              <a:gd name="T47" fmla="*/ 2147483646 h 198"/>
              <a:gd name="T48" fmla="*/ 2147483646 w 63"/>
              <a:gd name="T49" fmla="*/ 2147483646 h 198"/>
              <a:gd name="T50" fmla="*/ 2147483646 w 63"/>
              <a:gd name="T51" fmla="*/ 2147483646 h 198"/>
              <a:gd name="T52" fmla="*/ 2147483646 w 63"/>
              <a:gd name="T53" fmla="*/ 2147483646 h 198"/>
              <a:gd name="T54" fmla="*/ 2147483646 w 63"/>
              <a:gd name="T55" fmla="*/ 2147483646 h 198"/>
              <a:gd name="T56" fmla="*/ 2147483646 w 63"/>
              <a:gd name="T57" fmla="*/ 2147483646 h 198"/>
              <a:gd name="T58" fmla="*/ 2147483646 w 63"/>
              <a:gd name="T59" fmla="*/ 2147483646 h 198"/>
              <a:gd name="T60" fmla="*/ 2147483646 w 63"/>
              <a:gd name="T61" fmla="*/ 2147483646 h 198"/>
              <a:gd name="T62" fmla="*/ 2147483646 w 63"/>
              <a:gd name="T63" fmla="*/ 2147483646 h 198"/>
              <a:gd name="T64" fmla="*/ 2147483646 w 63"/>
              <a:gd name="T65" fmla="*/ 2147483646 h 198"/>
              <a:gd name="T66" fmla="*/ 2147483646 w 63"/>
              <a:gd name="T67" fmla="*/ 2147483646 h 198"/>
              <a:gd name="T68" fmla="*/ 2147483646 w 63"/>
              <a:gd name="T69" fmla="*/ 2147483646 h 198"/>
              <a:gd name="T70" fmla="*/ 2147483646 w 63"/>
              <a:gd name="T71" fmla="*/ 2147483646 h 198"/>
              <a:gd name="T72" fmla="*/ 2147483646 w 63"/>
              <a:gd name="T73" fmla="*/ 2147483646 h 198"/>
              <a:gd name="T74" fmla="*/ 2147483646 w 63"/>
              <a:gd name="T75" fmla="*/ 2147483646 h 198"/>
              <a:gd name="T76" fmla="*/ 2147483646 w 63"/>
              <a:gd name="T77" fmla="*/ 2147483646 h 198"/>
              <a:gd name="T78" fmla="*/ 2147483646 w 63"/>
              <a:gd name="T79" fmla="*/ 2147483646 h 198"/>
              <a:gd name="T80" fmla="*/ 2147483646 w 63"/>
              <a:gd name="T81" fmla="*/ 2147483646 h 198"/>
              <a:gd name="T82" fmla="*/ 2147483646 w 63"/>
              <a:gd name="T83" fmla="*/ 2147483646 h 198"/>
              <a:gd name="T84" fmla="*/ 2147483646 w 63"/>
              <a:gd name="T85" fmla="*/ 2147483646 h 198"/>
              <a:gd name="T86" fmla="*/ 2147483646 w 63"/>
              <a:gd name="T87" fmla="*/ 2147483646 h 198"/>
              <a:gd name="T88" fmla="*/ 2147483646 w 63"/>
              <a:gd name="T89" fmla="*/ 2147483646 h 198"/>
              <a:gd name="T90" fmla="*/ 2147483646 w 63"/>
              <a:gd name="T91" fmla="*/ 2147483646 h 198"/>
              <a:gd name="T92" fmla="*/ 2147483646 w 63"/>
              <a:gd name="T93" fmla="*/ 2147483646 h 198"/>
              <a:gd name="T94" fmla="*/ 2147483646 w 63"/>
              <a:gd name="T95" fmla="*/ 2147483646 h 198"/>
              <a:gd name="T96" fmla="*/ 2147483646 w 63"/>
              <a:gd name="T97" fmla="*/ 2147483646 h 1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3"/>
              <a:gd name="T148" fmla="*/ 0 h 198"/>
              <a:gd name="T149" fmla="*/ 63 w 63"/>
              <a:gd name="T150" fmla="*/ 198 h 1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3" h="198">
                <a:moveTo>
                  <a:pt x="57" y="147"/>
                </a:moveTo>
                <a:cubicBezTo>
                  <a:pt x="57" y="147"/>
                  <a:pt x="56" y="146"/>
                  <a:pt x="56" y="146"/>
                </a:cubicBezTo>
                <a:cubicBezTo>
                  <a:pt x="56" y="146"/>
                  <a:pt x="56" y="145"/>
                  <a:pt x="55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5"/>
                  <a:pt x="54" y="144"/>
                  <a:pt x="54" y="144"/>
                </a:cubicBezTo>
                <a:cubicBezTo>
                  <a:pt x="53" y="143"/>
                  <a:pt x="53" y="142"/>
                  <a:pt x="52" y="14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4"/>
                  <a:pt x="50" y="9"/>
                  <a:pt x="46" y="6"/>
                </a:cubicBezTo>
                <a:cubicBezTo>
                  <a:pt x="42" y="2"/>
                  <a:pt x="37" y="0"/>
                  <a:pt x="32" y="0"/>
                </a:cubicBezTo>
                <a:cubicBezTo>
                  <a:pt x="26" y="0"/>
                  <a:pt x="21" y="2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3" y="10"/>
                  <a:pt x="11" y="14"/>
                  <a:pt x="11" y="20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0" y="143"/>
                  <a:pt x="10" y="143"/>
                  <a:pt x="9" y="144"/>
                </a:cubicBezTo>
                <a:cubicBezTo>
                  <a:pt x="9" y="144"/>
                  <a:pt x="8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2" y="152"/>
                  <a:pt x="0" y="159"/>
                  <a:pt x="0" y="166"/>
                </a:cubicBezTo>
                <a:cubicBezTo>
                  <a:pt x="0" y="175"/>
                  <a:pt x="3" y="182"/>
                  <a:pt x="9" y="189"/>
                </a:cubicBezTo>
                <a:cubicBezTo>
                  <a:pt x="15" y="195"/>
                  <a:pt x="23" y="198"/>
                  <a:pt x="32" y="198"/>
                </a:cubicBezTo>
                <a:cubicBezTo>
                  <a:pt x="40" y="198"/>
                  <a:pt x="48" y="195"/>
                  <a:pt x="54" y="189"/>
                </a:cubicBezTo>
                <a:cubicBezTo>
                  <a:pt x="60" y="182"/>
                  <a:pt x="63" y="175"/>
                  <a:pt x="63" y="166"/>
                </a:cubicBezTo>
                <a:cubicBezTo>
                  <a:pt x="63" y="159"/>
                  <a:pt x="61" y="152"/>
                  <a:pt x="57" y="147"/>
                </a:cubicBezTo>
                <a:close/>
                <a:moveTo>
                  <a:pt x="19" y="20"/>
                </a:moveTo>
                <a:cubicBezTo>
                  <a:pt x="44" y="20"/>
                  <a:pt x="44" y="20"/>
                  <a:pt x="44" y="20"/>
                </a:cubicBezTo>
                <a:cubicBezTo>
                  <a:pt x="44" y="25"/>
                  <a:pt x="44" y="25"/>
                  <a:pt x="44" y="25"/>
                </a:cubicBezTo>
                <a:cubicBezTo>
                  <a:pt x="19" y="25"/>
                  <a:pt x="19" y="25"/>
                  <a:pt x="19" y="25"/>
                </a:cubicBezTo>
                <a:lnTo>
                  <a:pt x="19" y="20"/>
                </a:lnTo>
                <a:close/>
                <a:moveTo>
                  <a:pt x="49" y="184"/>
                </a:moveTo>
                <a:cubicBezTo>
                  <a:pt x="48" y="184"/>
                  <a:pt x="48" y="185"/>
                  <a:pt x="47" y="185"/>
                </a:cubicBezTo>
                <a:cubicBezTo>
                  <a:pt x="43" y="189"/>
                  <a:pt x="37" y="191"/>
                  <a:pt x="32" y="191"/>
                </a:cubicBezTo>
                <a:cubicBezTo>
                  <a:pt x="25" y="191"/>
                  <a:pt x="20" y="189"/>
                  <a:pt x="16" y="185"/>
                </a:cubicBezTo>
                <a:cubicBezTo>
                  <a:pt x="15" y="185"/>
                  <a:pt x="15" y="184"/>
                  <a:pt x="14" y="184"/>
                </a:cubicBezTo>
                <a:cubicBezTo>
                  <a:pt x="9" y="179"/>
                  <a:pt x="7" y="173"/>
                  <a:pt x="7" y="166"/>
                </a:cubicBezTo>
                <a:cubicBezTo>
                  <a:pt x="7" y="160"/>
                  <a:pt x="9" y="155"/>
                  <a:pt x="13" y="150"/>
                </a:cubicBezTo>
                <a:cubicBezTo>
                  <a:pt x="13" y="150"/>
                  <a:pt x="14" y="149"/>
                  <a:pt x="14" y="149"/>
                </a:cubicBezTo>
                <a:cubicBezTo>
                  <a:pt x="15" y="147"/>
                  <a:pt x="17" y="146"/>
                  <a:pt x="18" y="145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125"/>
                  <a:pt x="20" y="122"/>
                  <a:pt x="22" y="119"/>
                </a:cubicBezTo>
                <a:cubicBezTo>
                  <a:pt x="25" y="117"/>
                  <a:pt x="28" y="116"/>
                  <a:pt x="32" y="116"/>
                </a:cubicBezTo>
                <a:cubicBezTo>
                  <a:pt x="35" y="116"/>
                  <a:pt x="38" y="117"/>
                  <a:pt x="41" y="119"/>
                </a:cubicBezTo>
                <a:cubicBezTo>
                  <a:pt x="43" y="122"/>
                  <a:pt x="45" y="125"/>
                  <a:pt x="45" y="128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6" y="146"/>
                  <a:pt x="48" y="148"/>
                  <a:pt x="49" y="149"/>
                </a:cubicBezTo>
                <a:cubicBezTo>
                  <a:pt x="49" y="149"/>
                  <a:pt x="50" y="150"/>
                  <a:pt x="50" y="150"/>
                </a:cubicBezTo>
                <a:cubicBezTo>
                  <a:pt x="54" y="154"/>
                  <a:pt x="56" y="160"/>
                  <a:pt x="56" y="166"/>
                </a:cubicBezTo>
                <a:cubicBezTo>
                  <a:pt x="56" y="173"/>
                  <a:pt x="54" y="179"/>
                  <a:pt x="49" y="1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Freeform 221"/>
          <p:cNvSpPr>
            <a:spLocks noEditPoints="1" noChangeArrowheads="1"/>
          </p:cNvSpPr>
          <p:nvPr/>
        </p:nvSpPr>
        <p:spPr bwMode="auto">
          <a:xfrm>
            <a:off x="2199714" y="2951162"/>
            <a:ext cx="100012" cy="311150"/>
          </a:xfrm>
          <a:custGeom>
            <a:avLst/>
            <a:gdLst>
              <a:gd name="T0" fmla="*/ 2147483646 w 64"/>
              <a:gd name="T1" fmla="*/ 2147483646 h 198"/>
              <a:gd name="T2" fmla="*/ 2147483646 w 64"/>
              <a:gd name="T3" fmla="*/ 2147483646 h 198"/>
              <a:gd name="T4" fmla="*/ 2147483646 w 64"/>
              <a:gd name="T5" fmla="*/ 2147483646 h 198"/>
              <a:gd name="T6" fmla="*/ 2147483646 w 64"/>
              <a:gd name="T7" fmla="*/ 2147483646 h 198"/>
              <a:gd name="T8" fmla="*/ 2147483646 w 64"/>
              <a:gd name="T9" fmla="*/ 2147483646 h 198"/>
              <a:gd name="T10" fmla="*/ 2147483646 w 64"/>
              <a:gd name="T11" fmla="*/ 2147483646 h 198"/>
              <a:gd name="T12" fmla="*/ 2147483646 w 64"/>
              <a:gd name="T13" fmla="*/ 2147483646 h 198"/>
              <a:gd name="T14" fmla="*/ 2147483646 w 64"/>
              <a:gd name="T15" fmla="*/ 2147483646 h 198"/>
              <a:gd name="T16" fmla="*/ 2147483646 w 64"/>
              <a:gd name="T17" fmla="*/ 0 h 198"/>
              <a:gd name="T18" fmla="*/ 2147483646 w 64"/>
              <a:gd name="T19" fmla="*/ 2147483646 h 198"/>
              <a:gd name="T20" fmla="*/ 2147483646 w 64"/>
              <a:gd name="T21" fmla="*/ 2147483646 h 198"/>
              <a:gd name="T22" fmla="*/ 2147483646 w 64"/>
              <a:gd name="T23" fmla="*/ 2147483646 h 198"/>
              <a:gd name="T24" fmla="*/ 2147483646 w 64"/>
              <a:gd name="T25" fmla="*/ 2147483646 h 198"/>
              <a:gd name="T26" fmla="*/ 2147483646 w 64"/>
              <a:gd name="T27" fmla="*/ 2147483646 h 198"/>
              <a:gd name="T28" fmla="*/ 2147483646 w 64"/>
              <a:gd name="T29" fmla="*/ 2147483646 h 198"/>
              <a:gd name="T30" fmla="*/ 2147483646 w 64"/>
              <a:gd name="T31" fmla="*/ 2147483646 h 198"/>
              <a:gd name="T32" fmla="*/ 2147483646 w 64"/>
              <a:gd name="T33" fmla="*/ 2147483646 h 198"/>
              <a:gd name="T34" fmla="*/ 2147483646 w 64"/>
              <a:gd name="T35" fmla="*/ 2147483646 h 198"/>
              <a:gd name="T36" fmla="*/ 2147483646 w 64"/>
              <a:gd name="T37" fmla="*/ 2147483646 h 198"/>
              <a:gd name="T38" fmla="*/ 0 w 64"/>
              <a:gd name="T39" fmla="*/ 2147483646 h 198"/>
              <a:gd name="T40" fmla="*/ 2147483646 w 64"/>
              <a:gd name="T41" fmla="*/ 2147483646 h 198"/>
              <a:gd name="T42" fmla="*/ 2147483646 w 64"/>
              <a:gd name="T43" fmla="*/ 2147483646 h 198"/>
              <a:gd name="T44" fmla="*/ 2147483646 w 64"/>
              <a:gd name="T45" fmla="*/ 2147483646 h 198"/>
              <a:gd name="T46" fmla="*/ 2147483646 w 64"/>
              <a:gd name="T47" fmla="*/ 2147483646 h 198"/>
              <a:gd name="T48" fmla="*/ 2147483646 w 64"/>
              <a:gd name="T49" fmla="*/ 2147483646 h 198"/>
              <a:gd name="T50" fmla="*/ 2147483646 w 64"/>
              <a:gd name="T51" fmla="*/ 2147483646 h 198"/>
              <a:gd name="T52" fmla="*/ 2147483646 w 64"/>
              <a:gd name="T53" fmla="*/ 2147483646 h 198"/>
              <a:gd name="T54" fmla="*/ 2147483646 w 64"/>
              <a:gd name="T55" fmla="*/ 2147483646 h 198"/>
              <a:gd name="T56" fmla="*/ 2147483646 w 64"/>
              <a:gd name="T57" fmla="*/ 2147483646 h 198"/>
              <a:gd name="T58" fmla="*/ 2147483646 w 64"/>
              <a:gd name="T59" fmla="*/ 2147483646 h 198"/>
              <a:gd name="T60" fmla="*/ 2147483646 w 64"/>
              <a:gd name="T61" fmla="*/ 2147483646 h 198"/>
              <a:gd name="T62" fmla="*/ 2147483646 w 64"/>
              <a:gd name="T63" fmla="*/ 2147483646 h 198"/>
              <a:gd name="T64" fmla="*/ 2147483646 w 64"/>
              <a:gd name="T65" fmla="*/ 2147483646 h 198"/>
              <a:gd name="T66" fmla="*/ 2147483646 w 64"/>
              <a:gd name="T67" fmla="*/ 2147483646 h 198"/>
              <a:gd name="T68" fmla="*/ 2147483646 w 64"/>
              <a:gd name="T69" fmla="*/ 2147483646 h 198"/>
              <a:gd name="T70" fmla="*/ 2147483646 w 64"/>
              <a:gd name="T71" fmla="*/ 2147483646 h 198"/>
              <a:gd name="T72" fmla="*/ 2147483646 w 64"/>
              <a:gd name="T73" fmla="*/ 2147483646 h 198"/>
              <a:gd name="T74" fmla="*/ 2147483646 w 64"/>
              <a:gd name="T75" fmla="*/ 2147483646 h 198"/>
              <a:gd name="T76" fmla="*/ 2147483646 w 64"/>
              <a:gd name="T77" fmla="*/ 2147483646 h 198"/>
              <a:gd name="T78" fmla="*/ 2147483646 w 64"/>
              <a:gd name="T79" fmla="*/ 2147483646 h 198"/>
              <a:gd name="T80" fmla="*/ 2147483646 w 64"/>
              <a:gd name="T81" fmla="*/ 2147483646 h 198"/>
              <a:gd name="T82" fmla="*/ 2147483646 w 64"/>
              <a:gd name="T83" fmla="*/ 2147483646 h 198"/>
              <a:gd name="T84" fmla="*/ 2147483646 w 64"/>
              <a:gd name="T85" fmla="*/ 2147483646 h 198"/>
              <a:gd name="T86" fmla="*/ 2147483646 w 64"/>
              <a:gd name="T87" fmla="*/ 2147483646 h 198"/>
              <a:gd name="T88" fmla="*/ 2147483646 w 64"/>
              <a:gd name="T89" fmla="*/ 2147483646 h 198"/>
              <a:gd name="T90" fmla="*/ 2147483646 w 64"/>
              <a:gd name="T91" fmla="*/ 2147483646 h 198"/>
              <a:gd name="T92" fmla="*/ 2147483646 w 64"/>
              <a:gd name="T93" fmla="*/ 2147483646 h 198"/>
              <a:gd name="T94" fmla="*/ 2147483646 w 64"/>
              <a:gd name="T95" fmla="*/ 2147483646 h 198"/>
              <a:gd name="T96" fmla="*/ 2147483646 w 64"/>
              <a:gd name="T97" fmla="*/ 2147483646 h 198"/>
              <a:gd name="T98" fmla="*/ 2147483646 w 64"/>
              <a:gd name="T99" fmla="*/ 2147483646 h 198"/>
              <a:gd name="T100" fmla="*/ 2147483646 w 64"/>
              <a:gd name="T101" fmla="*/ 2147483646 h 198"/>
              <a:gd name="T102" fmla="*/ 2147483646 w 64"/>
              <a:gd name="T103" fmla="*/ 2147483646 h 198"/>
              <a:gd name="T104" fmla="*/ 2147483646 w 64"/>
              <a:gd name="T105" fmla="*/ 2147483646 h 198"/>
              <a:gd name="T106" fmla="*/ 2147483646 w 64"/>
              <a:gd name="T107" fmla="*/ 2147483646 h 198"/>
              <a:gd name="T108" fmla="*/ 2147483646 w 64"/>
              <a:gd name="T109" fmla="*/ 2147483646 h 198"/>
              <a:gd name="T110" fmla="*/ 2147483646 w 64"/>
              <a:gd name="T111" fmla="*/ 2147483646 h 198"/>
              <a:gd name="T112" fmla="*/ 2147483646 w 64"/>
              <a:gd name="T113" fmla="*/ 2147483646 h 19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4"/>
              <a:gd name="T172" fmla="*/ 0 h 198"/>
              <a:gd name="T173" fmla="*/ 64 w 64"/>
              <a:gd name="T174" fmla="*/ 198 h 19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4" h="198">
                <a:moveTo>
                  <a:pt x="57" y="147"/>
                </a:moveTo>
                <a:cubicBezTo>
                  <a:pt x="57" y="147"/>
                  <a:pt x="57" y="146"/>
                  <a:pt x="56" y="146"/>
                </a:cubicBezTo>
                <a:cubicBezTo>
                  <a:pt x="56" y="146"/>
                  <a:pt x="56" y="145"/>
                  <a:pt x="55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5"/>
                  <a:pt x="55" y="144"/>
                  <a:pt x="54" y="144"/>
                </a:cubicBezTo>
                <a:cubicBezTo>
                  <a:pt x="54" y="143"/>
                  <a:pt x="53" y="142"/>
                  <a:pt x="52" y="14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4"/>
                  <a:pt x="50" y="9"/>
                  <a:pt x="46" y="6"/>
                </a:cubicBezTo>
                <a:cubicBezTo>
                  <a:pt x="43" y="2"/>
                  <a:pt x="38" y="0"/>
                  <a:pt x="32" y="0"/>
                </a:cubicBezTo>
                <a:cubicBezTo>
                  <a:pt x="26" y="0"/>
                  <a:pt x="21" y="2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3" y="10"/>
                  <a:pt x="11" y="14"/>
                  <a:pt x="11" y="20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1" y="143"/>
                  <a:pt x="10" y="143"/>
                  <a:pt x="9" y="144"/>
                </a:cubicBezTo>
                <a:cubicBezTo>
                  <a:pt x="9" y="144"/>
                  <a:pt x="9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8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3" y="152"/>
                  <a:pt x="0" y="159"/>
                  <a:pt x="0" y="166"/>
                </a:cubicBezTo>
                <a:cubicBezTo>
                  <a:pt x="0" y="175"/>
                  <a:pt x="3" y="182"/>
                  <a:pt x="9" y="189"/>
                </a:cubicBezTo>
                <a:cubicBezTo>
                  <a:pt x="16" y="195"/>
                  <a:pt x="23" y="198"/>
                  <a:pt x="32" y="198"/>
                </a:cubicBezTo>
                <a:cubicBezTo>
                  <a:pt x="41" y="198"/>
                  <a:pt x="48" y="195"/>
                  <a:pt x="54" y="189"/>
                </a:cubicBezTo>
                <a:cubicBezTo>
                  <a:pt x="61" y="182"/>
                  <a:pt x="64" y="175"/>
                  <a:pt x="64" y="166"/>
                </a:cubicBezTo>
                <a:cubicBezTo>
                  <a:pt x="64" y="159"/>
                  <a:pt x="61" y="152"/>
                  <a:pt x="57" y="147"/>
                </a:cubicBezTo>
                <a:close/>
                <a:moveTo>
                  <a:pt x="1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9" y="10"/>
                  <a:pt x="29" y="10"/>
                  <a:pt x="29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20"/>
                  <a:pt x="35" y="20"/>
                  <a:pt x="3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5"/>
                  <a:pt x="45" y="25"/>
                  <a:pt x="4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35"/>
                  <a:pt x="35" y="35"/>
                  <a:pt x="35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25"/>
                  <a:pt x="29" y="25"/>
                  <a:pt x="29" y="25"/>
                </a:cubicBezTo>
                <a:cubicBezTo>
                  <a:pt x="19" y="25"/>
                  <a:pt x="19" y="25"/>
                  <a:pt x="19" y="25"/>
                </a:cubicBezTo>
                <a:lnTo>
                  <a:pt x="19" y="20"/>
                </a:lnTo>
                <a:close/>
                <a:moveTo>
                  <a:pt x="49" y="184"/>
                </a:moveTo>
                <a:cubicBezTo>
                  <a:pt x="49" y="184"/>
                  <a:pt x="48" y="185"/>
                  <a:pt x="48" y="185"/>
                </a:cubicBezTo>
                <a:cubicBezTo>
                  <a:pt x="43" y="189"/>
                  <a:pt x="38" y="191"/>
                  <a:pt x="32" y="191"/>
                </a:cubicBezTo>
                <a:cubicBezTo>
                  <a:pt x="26" y="191"/>
                  <a:pt x="20" y="189"/>
                  <a:pt x="16" y="185"/>
                </a:cubicBezTo>
                <a:cubicBezTo>
                  <a:pt x="15" y="185"/>
                  <a:pt x="15" y="184"/>
                  <a:pt x="14" y="184"/>
                </a:cubicBezTo>
                <a:cubicBezTo>
                  <a:pt x="10" y="179"/>
                  <a:pt x="7" y="173"/>
                  <a:pt x="7" y="166"/>
                </a:cubicBezTo>
                <a:cubicBezTo>
                  <a:pt x="7" y="160"/>
                  <a:pt x="9" y="155"/>
                  <a:pt x="13" y="150"/>
                </a:cubicBezTo>
                <a:cubicBezTo>
                  <a:pt x="14" y="150"/>
                  <a:pt x="14" y="149"/>
                  <a:pt x="14" y="149"/>
                </a:cubicBezTo>
                <a:cubicBezTo>
                  <a:pt x="16" y="147"/>
                  <a:pt x="17" y="146"/>
                  <a:pt x="19" y="145"/>
                </a:cubicBezTo>
                <a:cubicBezTo>
                  <a:pt x="19" y="52"/>
                  <a:pt x="19" y="52"/>
                  <a:pt x="19" y="52"/>
                </a:cubicBezTo>
                <a:cubicBezTo>
                  <a:pt x="19" y="49"/>
                  <a:pt x="20" y="46"/>
                  <a:pt x="22" y="43"/>
                </a:cubicBezTo>
                <a:cubicBezTo>
                  <a:pt x="25" y="41"/>
                  <a:pt x="28" y="40"/>
                  <a:pt x="32" y="40"/>
                </a:cubicBezTo>
                <a:cubicBezTo>
                  <a:pt x="36" y="40"/>
                  <a:pt x="39" y="41"/>
                  <a:pt x="41" y="43"/>
                </a:cubicBezTo>
                <a:cubicBezTo>
                  <a:pt x="44" y="46"/>
                  <a:pt x="45" y="49"/>
                  <a:pt x="45" y="52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7" y="146"/>
                  <a:pt x="48" y="148"/>
                  <a:pt x="49" y="149"/>
                </a:cubicBezTo>
                <a:cubicBezTo>
                  <a:pt x="50" y="149"/>
                  <a:pt x="50" y="150"/>
                  <a:pt x="50" y="150"/>
                </a:cubicBezTo>
                <a:cubicBezTo>
                  <a:pt x="54" y="154"/>
                  <a:pt x="56" y="160"/>
                  <a:pt x="56" y="166"/>
                </a:cubicBezTo>
                <a:cubicBezTo>
                  <a:pt x="56" y="173"/>
                  <a:pt x="54" y="179"/>
                  <a:pt x="49" y="1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7" name="Freeform 274"/>
          <p:cNvSpPr>
            <a:spLocks noEditPoints="1" noChangeArrowheads="1"/>
          </p:cNvSpPr>
          <p:nvPr/>
        </p:nvSpPr>
        <p:spPr bwMode="auto">
          <a:xfrm>
            <a:off x="3271275" y="2949575"/>
            <a:ext cx="192088" cy="314325"/>
          </a:xfrm>
          <a:custGeom>
            <a:avLst/>
            <a:gdLst>
              <a:gd name="T0" fmla="*/ 2147483646 w 123"/>
              <a:gd name="T1" fmla="*/ 2147483646 h 200"/>
              <a:gd name="T2" fmla="*/ 2147483646 w 123"/>
              <a:gd name="T3" fmla="*/ 0 h 200"/>
              <a:gd name="T4" fmla="*/ 0 w 123"/>
              <a:gd name="T5" fmla="*/ 2147483646 h 200"/>
              <a:gd name="T6" fmla="*/ 2147483646 w 123"/>
              <a:gd name="T7" fmla="*/ 2147483646 h 200"/>
              <a:gd name="T8" fmla="*/ 2147483646 w 123"/>
              <a:gd name="T9" fmla="*/ 2147483646 h 200"/>
              <a:gd name="T10" fmla="*/ 2147483646 w 123"/>
              <a:gd name="T11" fmla="*/ 2147483646 h 200"/>
              <a:gd name="T12" fmla="*/ 2147483646 w 123"/>
              <a:gd name="T13" fmla="*/ 2147483646 h 200"/>
              <a:gd name="T14" fmla="*/ 2147483646 w 123"/>
              <a:gd name="T15" fmla="*/ 2147483646 h 200"/>
              <a:gd name="T16" fmla="*/ 2147483646 w 123"/>
              <a:gd name="T17" fmla="*/ 2147483646 h 200"/>
              <a:gd name="T18" fmla="*/ 2147483646 w 123"/>
              <a:gd name="T19" fmla="*/ 2147483646 h 200"/>
              <a:gd name="T20" fmla="*/ 2147483646 w 123"/>
              <a:gd name="T21" fmla="*/ 2147483646 h 200"/>
              <a:gd name="T22" fmla="*/ 2147483646 w 123"/>
              <a:gd name="T23" fmla="*/ 2147483646 h 200"/>
              <a:gd name="T24" fmla="*/ 2147483646 w 123"/>
              <a:gd name="T25" fmla="*/ 2147483646 h 200"/>
              <a:gd name="T26" fmla="*/ 2147483646 w 123"/>
              <a:gd name="T27" fmla="*/ 2147483646 h 20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3"/>
              <a:gd name="T43" fmla="*/ 0 h 200"/>
              <a:gd name="T44" fmla="*/ 123 w 123"/>
              <a:gd name="T45" fmla="*/ 200 h 20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3" h="200">
                <a:moveTo>
                  <a:pt x="123" y="62"/>
                </a:moveTo>
                <a:cubicBezTo>
                  <a:pt x="123" y="28"/>
                  <a:pt x="96" y="0"/>
                  <a:pt x="62" y="0"/>
                </a:cubicBezTo>
                <a:cubicBezTo>
                  <a:pt x="28" y="0"/>
                  <a:pt x="0" y="28"/>
                  <a:pt x="0" y="62"/>
                </a:cubicBezTo>
                <a:cubicBezTo>
                  <a:pt x="0" y="73"/>
                  <a:pt x="3" y="83"/>
                  <a:pt x="8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62" y="200"/>
                  <a:pt x="62" y="200"/>
                  <a:pt x="62" y="200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20" y="83"/>
                  <a:pt x="123" y="73"/>
                  <a:pt x="123" y="62"/>
                </a:cubicBezTo>
                <a:close/>
                <a:moveTo>
                  <a:pt x="62" y="80"/>
                </a:moveTo>
                <a:cubicBezTo>
                  <a:pt x="47" y="80"/>
                  <a:pt x="36" y="68"/>
                  <a:pt x="36" y="54"/>
                </a:cubicBezTo>
                <a:cubicBezTo>
                  <a:pt x="36" y="40"/>
                  <a:pt x="47" y="28"/>
                  <a:pt x="62" y="28"/>
                </a:cubicBezTo>
                <a:cubicBezTo>
                  <a:pt x="76" y="28"/>
                  <a:pt x="87" y="40"/>
                  <a:pt x="87" y="54"/>
                </a:cubicBezTo>
                <a:cubicBezTo>
                  <a:pt x="87" y="68"/>
                  <a:pt x="76" y="80"/>
                  <a:pt x="62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8" name="Freeform 292"/>
          <p:cNvSpPr>
            <a:spLocks noChangeArrowheads="1"/>
          </p:cNvSpPr>
          <p:nvPr/>
        </p:nvSpPr>
        <p:spPr bwMode="auto">
          <a:xfrm>
            <a:off x="4423007" y="2950368"/>
            <a:ext cx="123825" cy="312738"/>
          </a:xfrm>
          <a:custGeom>
            <a:avLst/>
            <a:gdLst>
              <a:gd name="T0" fmla="*/ 2147483646 w 78"/>
              <a:gd name="T1" fmla="*/ 0 h 197"/>
              <a:gd name="T2" fmla="*/ 2147483646 w 78"/>
              <a:gd name="T3" fmla="*/ 2147483646 h 197"/>
              <a:gd name="T4" fmla="*/ 2147483646 w 78"/>
              <a:gd name="T5" fmla="*/ 2147483646 h 197"/>
              <a:gd name="T6" fmla="*/ 2147483646 w 78"/>
              <a:gd name="T7" fmla="*/ 2147483646 h 197"/>
              <a:gd name="T8" fmla="*/ 2147483646 w 78"/>
              <a:gd name="T9" fmla="*/ 2147483646 h 197"/>
              <a:gd name="T10" fmla="*/ 2147483646 w 78"/>
              <a:gd name="T11" fmla="*/ 2147483646 h 197"/>
              <a:gd name="T12" fmla="*/ 2147483646 w 78"/>
              <a:gd name="T13" fmla="*/ 2147483646 h 197"/>
              <a:gd name="T14" fmla="*/ 2147483646 w 78"/>
              <a:gd name="T15" fmla="*/ 2147483646 h 197"/>
              <a:gd name="T16" fmla="*/ 2147483646 w 78"/>
              <a:gd name="T17" fmla="*/ 2147483646 h 197"/>
              <a:gd name="T18" fmla="*/ 0 w 78"/>
              <a:gd name="T19" fmla="*/ 2147483646 h 197"/>
              <a:gd name="T20" fmla="*/ 2147483646 w 78"/>
              <a:gd name="T21" fmla="*/ 2147483646 h 197"/>
              <a:gd name="T22" fmla="*/ 2147483646 w 78"/>
              <a:gd name="T23" fmla="*/ 0 h 197"/>
              <a:gd name="T24" fmla="*/ 2147483646 w 78"/>
              <a:gd name="T25" fmla="*/ 0 h 1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8"/>
              <a:gd name="T40" fmla="*/ 0 h 197"/>
              <a:gd name="T41" fmla="*/ 78 w 78"/>
              <a:gd name="T42" fmla="*/ 197 h 19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8" h="197">
                <a:moveTo>
                  <a:pt x="43" y="0"/>
                </a:moveTo>
                <a:lnTo>
                  <a:pt x="25" y="80"/>
                </a:lnTo>
                <a:lnTo>
                  <a:pt x="78" y="39"/>
                </a:lnTo>
                <a:lnTo>
                  <a:pt x="43" y="161"/>
                </a:lnTo>
                <a:lnTo>
                  <a:pt x="60" y="160"/>
                </a:lnTo>
                <a:lnTo>
                  <a:pt x="25" y="197"/>
                </a:lnTo>
                <a:lnTo>
                  <a:pt x="15" y="150"/>
                </a:lnTo>
                <a:lnTo>
                  <a:pt x="31" y="157"/>
                </a:lnTo>
                <a:lnTo>
                  <a:pt x="44" y="83"/>
                </a:lnTo>
                <a:lnTo>
                  <a:pt x="0" y="120"/>
                </a:lnTo>
                <a:lnTo>
                  <a:pt x="8" y="15"/>
                </a:lnTo>
                <a:lnTo>
                  <a:pt x="4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39" name="组合 4"/>
          <p:cNvGrpSpPr/>
          <p:nvPr/>
        </p:nvGrpSpPr>
        <p:grpSpPr bwMode="auto">
          <a:xfrm>
            <a:off x="5447739" y="2963862"/>
            <a:ext cx="309562" cy="285750"/>
            <a:chOff x="0" y="0"/>
            <a:chExt cx="309563" cy="285750"/>
          </a:xfrm>
          <a:solidFill>
            <a:schemeClr val="tx1"/>
          </a:solidFill>
        </p:grpSpPr>
        <p:sp>
          <p:nvSpPr>
            <p:cNvPr id="40" name="Freeform 313"/>
            <p:cNvSpPr>
              <a:spLocks noChangeArrowheads="1"/>
            </p:cNvSpPr>
            <p:nvPr/>
          </p:nvSpPr>
          <p:spPr bwMode="auto">
            <a:xfrm>
              <a:off x="0" y="0"/>
              <a:ext cx="309563" cy="238125"/>
            </a:xfrm>
            <a:custGeom>
              <a:avLst/>
              <a:gdLst>
                <a:gd name="T0" fmla="*/ 2147483646 w 198"/>
                <a:gd name="T1" fmla="*/ 0 h 152"/>
                <a:gd name="T2" fmla="*/ 2147483646 w 198"/>
                <a:gd name="T3" fmla="*/ 0 h 152"/>
                <a:gd name="T4" fmla="*/ 2147483646 w 198"/>
                <a:gd name="T5" fmla="*/ 2147483646 h 152"/>
                <a:gd name="T6" fmla="*/ 0 w 198"/>
                <a:gd name="T7" fmla="*/ 2147483646 h 152"/>
                <a:gd name="T8" fmla="*/ 2147483646 w 198"/>
                <a:gd name="T9" fmla="*/ 2147483646 h 152"/>
                <a:gd name="T10" fmla="*/ 2147483646 w 198"/>
                <a:gd name="T11" fmla="*/ 2147483646 h 152"/>
                <a:gd name="T12" fmla="*/ 2147483646 w 198"/>
                <a:gd name="T13" fmla="*/ 2147483646 h 152"/>
                <a:gd name="T14" fmla="*/ 2147483646 w 198"/>
                <a:gd name="T15" fmla="*/ 2147483646 h 152"/>
                <a:gd name="T16" fmla="*/ 2147483646 w 198"/>
                <a:gd name="T17" fmla="*/ 2147483646 h 152"/>
                <a:gd name="T18" fmla="*/ 2147483646 w 198"/>
                <a:gd name="T19" fmla="*/ 2147483646 h 152"/>
                <a:gd name="T20" fmla="*/ 2147483646 w 198"/>
                <a:gd name="T21" fmla="*/ 2147483646 h 152"/>
                <a:gd name="T22" fmla="*/ 2147483646 w 198"/>
                <a:gd name="T23" fmla="*/ 2147483646 h 152"/>
                <a:gd name="T24" fmla="*/ 2147483646 w 198"/>
                <a:gd name="T25" fmla="*/ 2147483646 h 152"/>
                <a:gd name="T26" fmla="*/ 2147483646 w 198"/>
                <a:gd name="T27" fmla="*/ 2147483646 h 152"/>
                <a:gd name="T28" fmla="*/ 2147483646 w 198"/>
                <a:gd name="T29" fmla="*/ 2147483646 h 152"/>
                <a:gd name="T30" fmla="*/ 2147483646 w 198"/>
                <a:gd name="T31" fmla="*/ 2147483646 h 152"/>
                <a:gd name="T32" fmla="*/ 2147483646 w 198"/>
                <a:gd name="T33" fmla="*/ 0 h 1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8"/>
                <a:gd name="T52" fmla="*/ 0 h 152"/>
                <a:gd name="T53" fmla="*/ 198 w 198"/>
                <a:gd name="T54" fmla="*/ 152 h 1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8" h="152">
                  <a:moveTo>
                    <a:pt x="197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100"/>
                    <a:pt x="0" y="100"/>
                    <a:pt x="0" y="101"/>
                  </a:cubicBezTo>
                  <a:cubicBezTo>
                    <a:pt x="0" y="102"/>
                    <a:pt x="1" y="103"/>
                    <a:pt x="2" y="103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8" y="124"/>
                    <a:pt x="68" y="12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6" y="128"/>
                    <a:pt x="86" y="128"/>
                    <a:pt x="86" y="129"/>
                  </a:cubicBezTo>
                  <a:cubicBezTo>
                    <a:pt x="86" y="130"/>
                    <a:pt x="87" y="130"/>
                    <a:pt x="88" y="130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62" y="152"/>
                    <a:pt x="162" y="151"/>
                    <a:pt x="162" y="151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1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314"/>
            <p:cNvSpPr>
              <a:spLocks noChangeArrowheads="1"/>
            </p:cNvSpPr>
            <p:nvPr/>
          </p:nvSpPr>
          <p:spPr bwMode="auto">
            <a:xfrm>
              <a:off x="134938" y="219075"/>
              <a:ext cx="36513" cy="66675"/>
            </a:xfrm>
            <a:custGeom>
              <a:avLst/>
              <a:gdLst>
                <a:gd name="T0" fmla="*/ 2147483646 w 24"/>
                <a:gd name="T1" fmla="*/ 2147483646 h 42"/>
                <a:gd name="T2" fmla="*/ 2147483646 w 24"/>
                <a:gd name="T3" fmla="*/ 0 h 42"/>
                <a:gd name="T4" fmla="*/ 2147483646 w 24"/>
                <a:gd name="T5" fmla="*/ 0 h 42"/>
                <a:gd name="T6" fmla="*/ 0 w 24"/>
                <a:gd name="T7" fmla="*/ 2147483646 h 42"/>
                <a:gd name="T8" fmla="*/ 0 w 24"/>
                <a:gd name="T9" fmla="*/ 2147483646 h 42"/>
                <a:gd name="T10" fmla="*/ 2147483646 w 24"/>
                <a:gd name="T11" fmla="*/ 2147483646 h 42"/>
                <a:gd name="T12" fmla="*/ 2147483646 w 24"/>
                <a:gd name="T13" fmla="*/ 2147483646 h 42"/>
                <a:gd name="T14" fmla="*/ 2147483646 w 24"/>
                <a:gd name="T15" fmla="*/ 2147483646 h 42"/>
                <a:gd name="T16" fmla="*/ 2147483646 w 24"/>
                <a:gd name="T17" fmla="*/ 2147483646 h 42"/>
                <a:gd name="T18" fmla="*/ 2147483646 w 24"/>
                <a:gd name="T19" fmla="*/ 2147483646 h 42"/>
                <a:gd name="T20" fmla="*/ 2147483646 w 24"/>
                <a:gd name="T21" fmla="*/ 2147483646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42"/>
                <a:gd name="T35" fmla="*/ 24 w 24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42">
                  <a:moveTo>
                    <a:pt x="23" y="6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1"/>
                    <a:pt x="4" y="4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" name="组合 2"/>
          <p:cNvGrpSpPr/>
          <p:nvPr/>
        </p:nvGrpSpPr>
        <p:grpSpPr bwMode="auto">
          <a:xfrm>
            <a:off x="6564544" y="2971007"/>
            <a:ext cx="311150" cy="271462"/>
            <a:chOff x="0" y="0"/>
            <a:chExt cx="311151" cy="271463"/>
          </a:xfrm>
          <a:solidFill>
            <a:schemeClr val="tx1"/>
          </a:solidFill>
        </p:grpSpPr>
        <p:sp>
          <p:nvSpPr>
            <p:cNvPr id="43" name="Freeform 392"/>
            <p:cNvSpPr>
              <a:spLocks noEditPoints="1" noChangeArrowheads="1"/>
            </p:cNvSpPr>
            <p:nvPr/>
          </p:nvSpPr>
          <p:spPr bwMode="auto">
            <a:xfrm>
              <a:off x="0" y="82550"/>
              <a:ext cx="190500" cy="188913"/>
            </a:xfrm>
            <a:custGeom>
              <a:avLst/>
              <a:gdLst>
                <a:gd name="T0" fmla="*/ 2147483646 w 121"/>
                <a:gd name="T1" fmla="*/ 2147483646 h 120"/>
                <a:gd name="T2" fmla="*/ 2147483646 w 121"/>
                <a:gd name="T3" fmla="*/ 2147483646 h 120"/>
                <a:gd name="T4" fmla="*/ 2147483646 w 121"/>
                <a:gd name="T5" fmla="*/ 2147483646 h 120"/>
                <a:gd name="T6" fmla="*/ 2147483646 w 121"/>
                <a:gd name="T7" fmla="*/ 2147483646 h 120"/>
                <a:gd name="T8" fmla="*/ 2147483646 w 121"/>
                <a:gd name="T9" fmla="*/ 2147483646 h 120"/>
                <a:gd name="T10" fmla="*/ 2147483646 w 121"/>
                <a:gd name="T11" fmla="*/ 2147483646 h 120"/>
                <a:gd name="T12" fmla="*/ 2147483646 w 121"/>
                <a:gd name="T13" fmla="*/ 2147483646 h 120"/>
                <a:gd name="T14" fmla="*/ 2147483646 w 121"/>
                <a:gd name="T15" fmla="*/ 0 h 120"/>
                <a:gd name="T16" fmla="*/ 2147483646 w 121"/>
                <a:gd name="T17" fmla="*/ 2147483646 h 120"/>
                <a:gd name="T18" fmla="*/ 2147483646 w 121"/>
                <a:gd name="T19" fmla="*/ 2147483646 h 120"/>
                <a:gd name="T20" fmla="*/ 2147483646 w 121"/>
                <a:gd name="T21" fmla="*/ 2147483646 h 120"/>
                <a:gd name="T22" fmla="*/ 2147483646 w 121"/>
                <a:gd name="T23" fmla="*/ 2147483646 h 120"/>
                <a:gd name="T24" fmla="*/ 2147483646 w 121"/>
                <a:gd name="T25" fmla="*/ 2147483646 h 120"/>
                <a:gd name="T26" fmla="*/ 2147483646 w 121"/>
                <a:gd name="T27" fmla="*/ 2147483646 h 120"/>
                <a:gd name="T28" fmla="*/ 0 w 121"/>
                <a:gd name="T29" fmla="*/ 2147483646 h 120"/>
                <a:gd name="T30" fmla="*/ 2147483646 w 121"/>
                <a:gd name="T31" fmla="*/ 2147483646 h 120"/>
                <a:gd name="T32" fmla="*/ 2147483646 w 121"/>
                <a:gd name="T33" fmla="*/ 2147483646 h 120"/>
                <a:gd name="T34" fmla="*/ 2147483646 w 121"/>
                <a:gd name="T35" fmla="*/ 2147483646 h 120"/>
                <a:gd name="T36" fmla="*/ 2147483646 w 121"/>
                <a:gd name="T37" fmla="*/ 2147483646 h 120"/>
                <a:gd name="T38" fmla="*/ 2147483646 w 121"/>
                <a:gd name="T39" fmla="*/ 2147483646 h 120"/>
                <a:gd name="T40" fmla="*/ 2147483646 w 121"/>
                <a:gd name="T41" fmla="*/ 2147483646 h 120"/>
                <a:gd name="T42" fmla="*/ 2147483646 w 121"/>
                <a:gd name="T43" fmla="*/ 2147483646 h 120"/>
                <a:gd name="T44" fmla="*/ 2147483646 w 121"/>
                <a:gd name="T45" fmla="*/ 2147483646 h 120"/>
                <a:gd name="T46" fmla="*/ 2147483646 w 121"/>
                <a:gd name="T47" fmla="*/ 2147483646 h 120"/>
                <a:gd name="T48" fmla="*/ 2147483646 w 121"/>
                <a:gd name="T49" fmla="*/ 2147483646 h 120"/>
                <a:gd name="T50" fmla="*/ 2147483646 w 121"/>
                <a:gd name="T51" fmla="*/ 2147483646 h 120"/>
                <a:gd name="T52" fmla="*/ 2147483646 w 121"/>
                <a:gd name="T53" fmla="*/ 2147483646 h 120"/>
                <a:gd name="T54" fmla="*/ 2147483646 w 121"/>
                <a:gd name="T55" fmla="*/ 2147483646 h 120"/>
                <a:gd name="T56" fmla="*/ 2147483646 w 121"/>
                <a:gd name="T57" fmla="*/ 2147483646 h 120"/>
                <a:gd name="T58" fmla="*/ 2147483646 w 121"/>
                <a:gd name="T59" fmla="*/ 2147483646 h 120"/>
                <a:gd name="T60" fmla="*/ 2147483646 w 121"/>
                <a:gd name="T61" fmla="*/ 2147483646 h 120"/>
                <a:gd name="T62" fmla="*/ 2147483646 w 121"/>
                <a:gd name="T63" fmla="*/ 2147483646 h 1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1"/>
                <a:gd name="T97" fmla="*/ 0 h 120"/>
                <a:gd name="T98" fmla="*/ 121 w 121"/>
                <a:gd name="T99" fmla="*/ 120 h 1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1" h="120">
                  <a:moveTo>
                    <a:pt x="119" y="59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0" y="52"/>
                    <a:pt x="109" y="46"/>
                    <a:pt x="106" y="40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4" y="35"/>
                    <a:pt x="114" y="34"/>
                    <a:pt x="114" y="33"/>
                  </a:cubicBezTo>
                  <a:cubicBezTo>
                    <a:pt x="114" y="33"/>
                    <a:pt x="114" y="32"/>
                    <a:pt x="114" y="32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3" y="18"/>
                    <a:pt x="103" y="18"/>
                    <a:pt x="102" y="18"/>
                  </a:cubicBezTo>
                  <a:cubicBezTo>
                    <a:pt x="102" y="17"/>
                    <a:pt x="101" y="18"/>
                    <a:pt x="101" y="18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0" y="19"/>
                    <a:pt x="85" y="16"/>
                    <a:pt x="79" y="13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9" y="3"/>
                    <a:pt x="79" y="2"/>
                    <a:pt x="78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0"/>
                    <a:pt x="60" y="0"/>
                  </a:cubicBezTo>
                  <a:cubicBezTo>
                    <a:pt x="59" y="1"/>
                    <a:pt x="59" y="1"/>
                    <a:pt x="59" y="2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2" y="10"/>
                    <a:pt x="46" y="12"/>
                    <a:pt x="40" y="14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6"/>
                    <a:pt x="33" y="6"/>
                    <a:pt x="32" y="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19" y="31"/>
                    <a:pt x="16" y="36"/>
                    <a:pt x="14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4" y="41"/>
                    <a:pt x="4" y="41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1" y="62"/>
                    <a:pt x="2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1" y="69"/>
                    <a:pt x="12" y="75"/>
                    <a:pt x="15" y="8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7" y="86"/>
                    <a:pt x="6" y="88"/>
                    <a:pt x="7" y="89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3"/>
                    <a:pt x="19" y="103"/>
                    <a:pt x="20" y="103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32" y="101"/>
                    <a:pt x="37" y="104"/>
                    <a:pt x="42" y="10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7"/>
                    <a:pt x="42" y="118"/>
                    <a:pt x="43" y="11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1" y="120"/>
                    <a:pt x="62" y="120"/>
                    <a:pt x="62" y="119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9" y="109"/>
                    <a:pt x="75" y="108"/>
                    <a:pt x="80" y="106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7" y="114"/>
                    <a:pt x="88" y="114"/>
                    <a:pt x="89" y="11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3" y="103"/>
                    <a:pt x="103" y="103"/>
                    <a:pt x="103" y="102"/>
                  </a:cubicBezTo>
                  <a:cubicBezTo>
                    <a:pt x="103" y="101"/>
                    <a:pt x="103" y="101"/>
                    <a:pt x="103" y="10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1" y="89"/>
                    <a:pt x="104" y="84"/>
                    <a:pt x="107" y="78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7" y="80"/>
                    <a:pt x="118" y="79"/>
                    <a:pt x="118" y="7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0"/>
                    <a:pt x="120" y="59"/>
                    <a:pt x="119" y="59"/>
                  </a:cubicBezTo>
                  <a:close/>
                  <a:moveTo>
                    <a:pt x="73" y="77"/>
                  </a:moveTo>
                  <a:cubicBezTo>
                    <a:pt x="69" y="80"/>
                    <a:pt x="65" y="81"/>
                    <a:pt x="60" y="81"/>
                  </a:cubicBezTo>
                  <a:cubicBezTo>
                    <a:pt x="53" y="81"/>
                    <a:pt x="47" y="78"/>
                    <a:pt x="43" y="73"/>
                  </a:cubicBezTo>
                  <a:cubicBezTo>
                    <a:pt x="36" y="63"/>
                    <a:pt x="38" y="50"/>
                    <a:pt x="47" y="43"/>
                  </a:cubicBezTo>
                  <a:cubicBezTo>
                    <a:pt x="51" y="40"/>
                    <a:pt x="56" y="38"/>
                    <a:pt x="60" y="38"/>
                  </a:cubicBezTo>
                  <a:cubicBezTo>
                    <a:pt x="67" y="38"/>
                    <a:pt x="73" y="41"/>
                    <a:pt x="77" y="47"/>
                  </a:cubicBezTo>
                  <a:cubicBezTo>
                    <a:pt x="85" y="56"/>
                    <a:pt x="83" y="70"/>
                    <a:pt x="7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393"/>
            <p:cNvSpPr>
              <a:spLocks noEditPoints="1" noChangeArrowheads="1"/>
            </p:cNvSpPr>
            <p:nvPr/>
          </p:nvSpPr>
          <p:spPr bwMode="auto">
            <a:xfrm>
              <a:off x="163513" y="0"/>
              <a:ext cx="147638" cy="149225"/>
            </a:xfrm>
            <a:custGeom>
              <a:avLst/>
              <a:gdLst>
                <a:gd name="T0" fmla="*/ 2147483646 w 95"/>
                <a:gd name="T1" fmla="*/ 2147483646 h 95"/>
                <a:gd name="T2" fmla="*/ 2147483646 w 95"/>
                <a:gd name="T3" fmla="*/ 2147483646 h 95"/>
                <a:gd name="T4" fmla="*/ 2147483646 w 95"/>
                <a:gd name="T5" fmla="*/ 2147483646 h 95"/>
                <a:gd name="T6" fmla="*/ 2147483646 w 95"/>
                <a:gd name="T7" fmla="*/ 2147483646 h 95"/>
                <a:gd name="T8" fmla="*/ 2147483646 w 95"/>
                <a:gd name="T9" fmla="*/ 2147483646 h 95"/>
                <a:gd name="T10" fmla="*/ 2147483646 w 95"/>
                <a:gd name="T11" fmla="*/ 2147483646 h 95"/>
                <a:gd name="T12" fmla="*/ 2147483646 w 95"/>
                <a:gd name="T13" fmla="*/ 2147483646 h 95"/>
                <a:gd name="T14" fmla="*/ 2147483646 w 95"/>
                <a:gd name="T15" fmla="*/ 2147483646 h 95"/>
                <a:gd name="T16" fmla="*/ 2147483646 w 95"/>
                <a:gd name="T17" fmla="*/ 2147483646 h 95"/>
                <a:gd name="T18" fmla="*/ 2147483646 w 95"/>
                <a:gd name="T19" fmla="*/ 2147483646 h 95"/>
                <a:gd name="T20" fmla="*/ 2147483646 w 95"/>
                <a:gd name="T21" fmla="*/ 2147483646 h 95"/>
                <a:gd name="T22" fmla="*/ 2147483646 w 95"/>
                <a:gd name="T23" fmla="*/ 2147483646 h 95"/>
                <a:gd name="T24" fmla="*/ 2147483646 w 95"/>
                <a:gd name="T25" fmla="*/ 2147483646 h 95"/>
                <a:gd name="T26" fmla="*/ 2147483646 w 95"/>
                <a:gd name="T27" fmla="*/ 2147483646 h 95"/>
                <a:gd name="T28" fmla="*/ 2147483646 w 95"/>
                <a:gd name="T29" fmla="*/ 2147483646 h 95"/>
                <a:gd name="T30" fmla="*/ 2147483646 w 95"/>
                <a:gd name="T31" fmla="*/ 2147483646 h 95"/>
                <a:gd name="T32" fmla="*/ 2147483646 w 95"/>
                <a:gd name="T33" fmla="*/ 2147483646 h 95"/>
                <a:gd name="T34" fmla="*/ 2147483646 w 95"/>
                <a:gd name="T35" fmla="*/ 2147483646 h 95"/>
                <a:gd name="T36" fmla="*/ 2147483646 w 95"/>
                <a:gd name="T37" fmla="*/ 2147483646 h 95"/>
                <a:gd name="T38" fmla="*/ 2147483646 w 95"/>
                <a:gd name="T39" fmla="*/ 2147483646 h 95"/>
                <a:gd name="T40" fmla="*/ 2147483646 w 95"/>
                <a:gd name="T41" fmla="*/ 2147483646 h 95"/>
                <a:gd name="T42" fmla="*/ 2147483646 w 95"/>
                <a:gd name="T43" fmla="*/ 2147483646 h 95"/>
                <a:gd name="T44" fmla="*/ 2147483646 w 95"/>
                <a:gd name="T45" fmla="*/ 2147483646 h 95"/>
                <a:gd name="T46" fmla="*/ 2147483646 w 95"/>
                <a:gd name="T47" fmla="*/ 2147483646 h 95"/>
                <a:gd name="T48" fmla="*/ 2147483646 w 95"/>
                <a:gd name="T49" fmla="*/ 2147483646 h 95"/>
                <a:gd name="T50" fmla="*/ 2147483646 w 95"/>
                <a:gd name="T51" fmla="*/ 2147483646 h 95"/>
                <a:gd name="T52" fmla="*/ 2147483646 w 95"/>
                <a:gd name="T53" fmla="*/ 2147483646 h 95"/>
                <a:gd name="T54" fmla="*/ 2147483646 w 95"/>
                <a:gd name="T55" fmla="*/ 2147483646 h 95"/>
                <a:gd name="T56" fmla="*/ 2147483646 w 95"/>
                <a:gd name="T57" fmla="*/ 2147483646 h 95"/>
                <a:gd name="T58" fmla="*/ 2147483646 w 95"/>
                <a:gd name="T59" fmla="*/ 2147483646 h 95"/>
                <a:gd name="T60" fmla="*/ 2147483646 w 95"/>
                <a:gd name="T61" fmla="*/ 2147483646 h 95"/>
                <a:gd name="T62" fmla="*/ 2147483646 w 95"/>
                <a:gd name="T63" fmla="*/ 2147483646 h 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5"/>
                <a:gd name="T97" fmla="*/ 0 h 95"/>
                <a:gd name="T98" fmla="*/ 95 w 95"/>
                <a:gd name="T99" fmla="*/ 95 h 9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5" h="95">
                  <a:moveTo>
                    <a:pt x="95" y="43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29"/>
                    <a:pt x="91" y="29"/>
                    <a:pt x="90" y="29"/>
                  </a:cubicBezTo>
                  <a:cubicBezTo>
                    <a:pt x="90" y="28"/>
                    <a:pt x="89" y="28"/>
                    <a:pt x="89" y="28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1" y="26"/>
                    <a:pt x="78" y="22"/>
                    <a:pt x="75" y="19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3"/>
                    <a:pt x="78" y="11"/>
                    <a:pt x="77" y="11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4" y="4"/>
                  </a:cubicBezTo>
                  <a:cubicBezTo>
                    <a:pt x="64" y="4"/>
                    <a:pt x="63" y="5"/>
                    <a:pt x="63" y="5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6" y="9"/>
                    <a:pt x="51" y="8"/>
                    <a:pt x="47" y="8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6"/>
                    <a:pt x="28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6" y="14"/>
                    <a:pt x="22" y="17"/>
                    <a:pt x="19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1" y="17"/>
                    <a:pt x="11" y="1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2"/>
                    <a:pt x="5" y="32"/>
                    <a:pt x="5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40"/>
                    <a:pt x="8" y="44"/>
                    <a:pt x="8" y="48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52"/>
                    <a:pt x="1" y="5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5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9"/>
                    <a:pt x="17" y="73"/>
                    <a:pt x="21" y="7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3"/>
                    <a:pt x="17" y="84"/>
                    <a:pt x="18" y="85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0" y="91"/>
                    <a:pt x="31" y="91"/>
                  </a:cubicBezTo>
                  <a:cubicBezTo>
                    <a:pt x="32" y="91"/>
                    <a:pt x="32" y="91"/>
                    <a:pt x="32" y="90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40" y="86"/>
                    <a:pt x="44" y="87"/>
                    <a:pt x="48" y="86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6" y="91"/>
                    <a:pt x="66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80"/>
                    <a:pt x="73" y="78"/>
                    <a:pt x="76" y="75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3" y="79"/>
                    <a:pt x="84" y="78"/>
                    <a:pt x="85" y="77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5"/>
                    <a:pt x="91" y="64"/>
                  </a:cubicBezTo>
                  <a:cubicBezTo>
                    <a:pt x="91" y="64"/>
                    <a:pt x="91" y="63"/>
                    <a:pt x="90" y="63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56"/>
                    <a:pt x="87" y="51"/>
                    <a:pt x="87" y="47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5" y="44"/>
                    <a:pt x="95" y="43"/>
                  </a:cubicBezTo>
                  <a:close/>
                  <a:moveTo>
                    <a:pt x="62" y="55"/>
                  </a:moveTo>
                  <a:cubicBezTo>
                    <a:pt x="59" y="59"/>
                    <a:pt x="56" y="62"/>
                    <a:pt x="52" y="63"/>
                  </a:cubicBezTo>
                  <a:cubicBezTo>
                    <a:pt x="50" y="63"/>
                    <a:pt x="49" y="63"/>
                    <a:pt x="48" y="63"/>
                  </a:cubicBezTo>
                  <a:cubicBezTo>
                    <a:pt x="40" y="63"/>
                    <a:pt x="34" y="59"/>
                    <a:pt x="32" y="51"/>
                  </a:cubicBezTo>
                  <a:cubicBezTo>
                    <a:pt x="30" y="43"/>
                    <a:pt x="35" y="34"/>
                    <a:pt x="43" y="32"/>
                  </a:cubicBezTo>
                  <a:cubicBezTo>
                    <a:pt x="45" y="31"/>
                    <a:pt x="46" y="31"/>
                    <a:pt x="48" y="31"/>
                  </a:cubicBezTo>
                  <a:cubicBezTo>
                    <a:pt x="55" y="31"/>
                    <a:pt x="61" y="36"/>
                    <a:pt x="63" y="43"/>
                  </a:cubicBezTo>
                  <a:cubicBezTo>
                    <a:pt x="64" y="47"/>
                    <a:pt x="64" y="52"/>
                    <a:pt x="62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748819" y="2949575"/>
            <a:ext cx="177800" cy="314325"/>
            <a:chOff x="11318875" y="2635250"/>
            <a:chExt cx="177800" cy="314325"/>
          </a:xfrm>
          <a:solidFill>
            <a:schemeClr val="tx1"/>
          </a:solidFill>
        </p:grpSpPr>
        <p:sp>
          <p:nvSpPr>
            <p:cNvPr id="46" name="Freeform 394"/>
            <p:cNvSpPr>
              <a:spLocks noEditPoints="1" noChangeArrowheads="1"/>
            </p:cNvSpPr>
            <p:nvPr/>
          </p:nvSpPr>
          <p:spPr bwMode="auto">
            <a:xfrm>
              <a:off x="11318875" y="2717800"/>
              <a:ext cx="177800" cy="231775"/>
            </a:xfrm>
            <a:custGeom>
              <a:avLst/>
              <a:gdLst>
                <a:gd name="T0" fmla="*/ 2147483646 w 113"/>
                <a:gd name="T1" fmla="*/ 2147483646 h 148"/>
                <a:gd name="T2" fmla="*/ 2147483646 w 113"/>
                <a:gd name="T3" fmla="*/ 2147483646 h 148"/>
                <a:gd name="T4" fmla="*/ 2147483646 w 113"/>
                <a:gd name="T5" fmla="*/ 2147483646 h 148"/>
                <a:gd name="T6" fmla="*/ 2147483646 w 113"/>
                <a:gd name="T7" fmla="*/ 2147483646 h 148"/>
                <a:gd name="T8" fmla="*/ 2147483646 w 113"/>
                <a:gd name="T9" fmla="*/ 0 h 148"/>
                <a:gd name="T10" fmla="*/ 2147483646 w 113"/>
                <a:gd name="T11" fmla="*/ 0 h 148"/>
                <a:gd name="T12" fmla="*/ 2147483646 w 113"/>
                <a:gd name="T13" fmla="*/ 2147483646 h 148"/>
                <a:gd name="T14" fmla="*/ 2147483646 w 113"/>
                <a:gd name="T15" fmla="*/ 2147483646 h 148"/>
                <a:gd name="T16" fmla="*/ 2147483646 w 113"/>
                <a:gd name="T17" fmla="*/ 2147483646 h 148"/>
                <a:gd name="T18" fmla="*/ 2147483646 w 113"/>
                <a:gd name="T19" fmla="*/ 2147483646 h 148"/>
                <a:gd name="T20" fmla="*/ 2147483646 w 113"/>
                <a:gd name="T21" fmla="*/ 2147483646 h 148"/>
                <a:gd name="T22" fmla="*/ 0 w 113"/>
                <a:gd name="T23" fmla="*/ 2147483646 h 148"/>
                <a:gd name="T24" fmla="*/ 2147483646 w 113"/>
                <a:gd name="T25" fmla="*/ 2147483646 h 148"/>
                <a:gd name="T26" fmla="*/ 2147483646 w 113"/>
                <a:gd name="T27" fmla="*/ 2147483646 h 148"/>
                <a:gd name="T28" fmla="*/ 2147483646 w 113"/>
                <a:gd name="T29" fmla="*/ 2147483646 h 148"/>
                <a:gd name="T30" fmla="*/ 2147483646 w 113"/>
                <a:gd name="T31" fmla="*/ 2147483646 h 148"/>
                <a:gd name="T32" fmla="*/ 2147483646 w 113"/>
                <a:gd name="T33" fmla="*/ 2147483646 h 148"/>
                <a:gd name="T34" fmla="*/ 2147483646 w 113"/>
                <a:gd name="T35" fmla="*/ 2147483646 h 148"/>
                <a:gd name="T36" fmla="*/ 2147483646 w 113"/>
                <a:gd name="T37" fmla="*/ 2147483646 h 148"/>
                <a:gd name="T38" fmla="*/ 2147483646 w 113"/>
                <a:gd name="T39" fmla="*/ 2147483646 h 148"/>
                <a:gd name="T40" fmla="*/ 2147483646 w 113"/>
                <a:gd name="T41" fmla="*/ 2147483646 h 148"/>
                <a:gd name="T42" fmla="*/ 2147483646 w 113"/>
                <a:gd name="T43" fmla="*/ 2147483646 h 148"/>
                <a:gd name="T44" fmla="*/ 2147483646 w 113"/>
                <a:gd name="T45" fmla="*/ 2147483646 h 148"/>
                <a:gd name="T46" fmla="*/ 2147483646 w 113"/>
                <a:gd name="T47" fmla="*/ 2147483646 h 148"/>
                <a:gd name="T48" fmla="*/ 2147483646 w 113"/>
                <a:gd name="T49" fmla="*/ 2147483646 h 148"/>
                <a:gd name="T50" fmla="*/ 2147483646 w 113"/>
                <a:gd name="T51" fmla="*/ 2147483646 h 148"/>
                <a:gd name="T52" fmla="*/ 2147483646 w 113"/>
                <a:gd name="T53" fmla="*/ 2147483646 h 148"/>
                <a:gd name="T54" fmla="*/ 2147483646 w 113"/>
                <a:gd name="T55" fmla="*/ 2147483646 h 148"/>
                <a:gd name="T56" fmla="*/ 2147483646 w 113"/>
                <a:gd name="T57" fmla="*/ 2147483646 h 148"/>
                <a:gd name="T58" fmla="*/ 2147483646 w 113"/>
                <a:gd name="T59" fmla="*/ 2147483646 h 148"/>
                <a:gd name="T60" fmla="*/ 2147483646 w 113"/>
                <a:gd name="T61" fmla="*/ 2147483646 h 148"/>
                <a:gd name="T62" fmla="*/ 2147483646 w 113"/>
                <a:gd name="T63" fmla="*/ 2147483646 h 148"/>
                <a:gd name="T64" fmla="*/ 2147483646 w 113"/>
                <a:gd name="T65" fmla="*/ 2147483646 h 148"/>
                <a:gd name="T66" fmla="*/ 2147483646 w 113"/>
                <a:gd name="T67" fmla="*/ 2147483646 h 148"/>
                <a:gd name="T68" fmla="*/ 2147483646 w 113"/>
                <a:gd name="T69" fmla="*/ 2147483646 h 148"/>
                <a:gd name="T70" fmla="*/ 2147483646 w 113"/>
                <a:gd name="T71" fmla="*/ 2147483646 h 148"/>
                <a:gd name="T72" fmla="*/ 2147483646 w 113"/>
                <a:gd name="T73" fmla="*/ 2147483646 h 148"/>
                <a:gd name="T74" fmla="*/ 2147483646 w 113"/>
                <a:gd name="T75" fmla="*/ 2147483646 h 148"/>
                <a:gd name="T76" fmla="*/ 2147483646 w 113"/>
                <a:gd name="T77" fmla="*/ 2147483646 h 148"/>
                <a:gd name="T78" fmla="*/ 2147483646 w 113"/>
                <a:gd name="T79" fmla="*/ 2147483646 h 148"/>
                <a:gd name="T80" fmla="*/ 2147483646 w 113"/>
                <a:gd name="T81" fmla="*/ 2147483646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148"/>
                <a:gd name="T125" fmla="*/ 113 w 113"/>
                <a:gd name="T126" fmla="*/ 148 h 1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148">
                  <a:moveTo>
                    <a:pt x="111" y="119"/>
                  </a:moveTo>
                  <a:cubicBezTo>
                    <a:pt x="103" y="102"/>
                    <a:pt x="83" y="57"/>
                    <a:pt x="79" y="48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4" y="21"/>
                    <a:pt x="87" y="17"/>
                    <a:pt x="87" y="11"/>
                  </a:cubicBezTo>
                  <a:cubicBezTo>
                    <a:pt x="87" y="5"/>
                    <a:pt x="82" y="0"/>
                    <a:pt x="7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2" y="0"/>
                    <a:pt x="27" y="5"/>
                    <a:pt x="27" y="11"/>
                  </a:cubicBezTo>
                  <a:cubicBezTo>
                    <a:pt x="27" y="16"/>
                    <a:pt x="30" y="21"/>
                    <a:pt x="35" y="22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28" y="64"/>
                    <a:pt x="10" y="103"/>
                    <a:pt x="3" y="119"/>
                  </a:cubicBezTo>
                  <a:cubicBezTo>
                    <a:pt x="1" y="124"/>
                    <a:pt x="0" y="128"/>
                    <a:pt x="0" y="131"/>
                  </a:cubicBezTo>
                  <a:cubicBezTo>
                    <a:pt x="0" y="144"/>
                    <a:pt x="10" y="147"/>
                    <a:pt x="14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48"/>
                    <a:pt x="113" y="146"/>
                    <a:pt x="113" y="131"/>
                  </a:cubicBezTo>
                  <a:cubicBezTo>
                    <a:pt x="113" y="128"/>
                    <a:pt x="112" y="124"/>
                    <a:pt x="111" y="119"/>
                  </a:cubicBezTo>
                  <a:close/>
                  <a:moveTo>
                    <a:pt x="98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3" y="139"/>
                    <a:pt x="9" y="137"/>
                    <a:pt x="9" y="131"/>
                  </a:cubicBezTo>
                  <a:cubicBezTo>
                    <a:pt x="9" y="129"/>
                    <a:pt x="9" y="126"/>
                    <a:pt x="11" y="123"/>
                  </a:cubicBezTo>
                  <a:cubicBezTo>
                    <a:pt x="20" y="103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4"/>
                    <a:pt x="41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4"/>
                    <a:pt x="35" y="13"/>
                    <a:pt x="35" y="11"/>
                  </a:cubicBezTo>
                  <a:cubicBezTo>
                    <a:pt x="35" y="10"/>
                    <a:pt x="36" y="9"/>
                    <a:pt x="38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9"/>
                    <a:pt x="79" y="10"/>
                    <a:pt x="79" y="11"/>
                  </a:cubicBezTo>
                  <a:cubicBezTo>
                    <a:pt x="79" y="13"/>
                    <a:pt x="77" y="14"/>
                    <a:pt x="76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0" y="15"/>
                    <a:pt x="70" y="16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1" y="51"/>
                    <a:pt x="94" y="103"/>
                    <a:pt x="103" y="123"/>
                  </a:cubicBezTo>
                  <a:cubicBezTo>
                    <a:pt x="104" y="126"/>
                    <a:pt x="105" y="129"/>
                    <a:pt x="105" y="131"/>
                  </a:cubicBezTo>
                  <a:cubicBezTo>
                    <a:pt x="105" y="137"/>
                    <a:pt x="100" y="139"/>
                    <a:pt x="9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Oval 395"/>
            <p:cNvSpPr>
              <a:spLocks noChangeArrowheads="1"/>
            </p:cNvSpPr>
            <p:nvPr/>
          </p:nvSpPr>
          <p:spPr bwMode="auto">
            <a:xfrm>
              <a:off x="11403013" y="2679700"/>
              <a:ext cx="23812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8" name="Oval 396"/>
            <p:cNvSpPr>
              <a:spLocks noChangeArrowheads="1"/>
            </p:cNvSpPr>
            <p:nvPr/>
          </p:nvSpPr>
          <p:spPr bwMode="auto">
            <a:xfrm>
              <a:off x="11377613" y="2662238"/>
              <a:ext cx="11112" cy="111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9" name="Oval 397"/>
            <p:cNvSpPr>
              <a:spLocks noChangeArrowheads="1"/>
            </p:cNvSpPr>
            <p:nvPr/>
          </p:nvSpPr>
          <p:spPr bwMode="auto">
            <a:xfrm>
              <a:off x="11406188" y="2635250"/>
              <a:ext cx="15875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0" name="Freeform 398"/>
            <p:cNvSpPr>
              <a:spLocks noChangeArrowheads="1"/>
            </p:cNvSpPr>
            <p:nvPr/>
          </p:nvSpPr>
          <p:spPr bwMode="auto">
            <a:xfrm>
              <a:off x="11403013" y="2759075"/>
              <a:ext cx="17462" cy="19050"/>
            </a:xfrm>
            <a:custGeom>
              <a:avLst/>
              <a:gdLst>
                <a:gd name="T0" fmla="*/ 2147483646 w 12"/>
                <a:gd name="T1" fmla="*/ 2147483646 h 12"/>
                <a:gd name="T2" fmla="*/ 2147483646 w 12"/>
                <a:gd name="T3" fmla="*/ 2147483646 h 12"/>
                <a:gd name="T4" fmla="*/ 2147483646 w 12"/>
                <a:gd name="T5" fmla="*/ 2147483646 h 12"/>
                <a:gd name="T6" fmla="*/ 2147483646 w 12"/>
                <a:gd name="T7" fmla="*/ 2147483646 h 12"/>
                <a:gd name="T8" fmla="*/ 2147483646 w 12"/>
                <a:gd name="T9" fmla="*/ 214748364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8" y="11"/>
                  </a:moveTo>
                  <a:cubicBezTo>
                    <a:pt x="11" y="10"/>
                    <a:pt x="12" y="7"/>
                    <a:pt x="11" y="4"/>
                  </a:cubicBezTo>
                  <a:cubicBezTo>
                    <a:pt x="10" y="2"/>
                    <a:pt x="7" y="0"/>
                    <a:pt x="4" y="2"/>
                  </a:cubicBezTo>
                  <a:cubicBezTo>
                    <a:pt x="2" y="3"/>
                    <a:pt x="0" y="6"/>
                    <a:pt x="1" y="8"/>
                  </a:cubicBezTo>
                  <a:cubicBezTo>
                    <a:pt x="2" y="11"/>
                    <a:pt x="5" y="12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399"/>
            <p:cNvSpPr>
              <a:spLocks noChangeArrowheads="1"/>
            </p:cNvSpPr>
            <p:nvPr/>
          </p:nvSpPr>
          <p:spPr bwMode="auto">
            <a:xfrm>
              <a:off x="11396663" y="2801938"/>
              <a:ext cx="11112" cy="11112"/>
            </a:xfrm>
            <a:custGeom>
              <a:avLst/>
              <a:gdLst>
                <a:gd name="T0" fmla="*/ 2147483646 w 7"/>
                <a:gd name="T1" fmla="*/ 2147483646 h 7"/>
                <a:gd name="T2" fmla="*/ 2147483646 w 7"/>
                <a:gd name="T3" fmla="*/ 2147483646 h 7"/>
                <a:gd name="T4" fmla="*/ 2147483646 w 7"/>
                <a:gd name="T5" fmla="*/ 2147483646 h 7"/>
                <a:gd name="T6" fmla="*/ 2147483646 w 7"/>
                <a:gd name="T7" fmla="*/ 2147483646 h 7"/>
                <a:gd name="T8" fmla="*/ 2147483646 w 7"/>
                <a:gd name="T9" fmla="*/ 214748364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6"/>
                  </a:moveTo>
                  <a:cubicBezTo>
                    <a:pt x="7" y="5"/>
                    <a:pt x="7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400"/>
            <p:cNvSpPr>
              <a:spLocks noChangeArrowheads="1"/>
            </p:cNvSpPr>
            <p:nvPr/>
          </p:nvSpPr>
          <p:spPr bwMode="auto">
            <a:xfrm>
              <a:off x="11349038" y="2841625"/>
              <a:ext cx="119062" cy="82550"/>
            </a:xfrm>
            <a:custGeom>
              <a:avLst/>
              <a:gdLst>
                <a:gd name="T0" fmla="*/ 2147483646 w 76"/>
                <a:gd name="T1" fmla="*/ 0 h 53"/>
                <a:gd name="T2" fmla="*/ 2147483646 w 76"/>
                <a:gd name="T3" fmla="*/ 0 h 53"/>
                <a:gd name="T4" fmla="*/ 2147483646 w 76"/>
                <a:gd name="T5" fmla="*/ 2147483646 h 53"/>
                <a:gd name="T6" fmla="*/ 2147483646 w 76"/>
                <a:gd name="T7" fmla="*/ 2147483646 h 53"/>
                <a:gd name="T8" fmla="*/ 2147483646 w 76"/>
                <a:gd name="T9" fmla="*/ 2147483646 h 53"/>
                <a:gd name="T10" fmla="*/ 2147483646 w 76"/>
                <a:gd name="T11" fmla="*/ 2147483646 h 53"/>
                <a:gd name="T12" fmla="*/ 2147483646 w 76"/>
                <a:gd name="T13" fmla="*/ 2147483646 h 53"/>
                <a:gd name="T14" fmla="*/ 2147483646 w 76"/>
                <a:gd name="T15" fmla="*/ 2147483646 h 53"/>
                <a:gd name="T16" fmla="*/ 2147483646 w 76"/>
                <a:gd name="T17" fmla="*/ 2147483646 h 53"/>
                <a:gd name="T18" fmla="*/ 2147483646 w 76"/>
                <a:gd name="T19" fmla="*/ 2147483646 h 53"/>
                <a:gd name="T20" fmla="*/ 2147483646 w 76"/>
                <a:gd name="T21" fmla="*/ 2147483646 h 53"/>
                <a:gd name="T22" fmla="*/ 2147483646 w 76"/>
                <a:gd name="T23" fmla="*/ 2147483646 h 53"/>
                <a:gd name="T24" fmla="*/ 2147483646 w 76"/>
                <a:gd name="T25" fmla="*/ 0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6"/>
                <a:gd name="T40" fmla="*/ 0 h 53"/>
                <a:gd name="T41" fmla="*/ 76 w 76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6" h="53">
                  <a:moveTo>
                    <a:pt x="55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51" y="0"/>
                    <a:pt x="48" y="1"/>
                    <a:pt x="46" y="2"/>
                  </a:cubicBezTo>
                  <a:cubicBezTo>
                    <a:pt x="41" y="4"/>
                    <a:pt x="33" y="7"/>
                    <a:pt x="2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20"/>
                    <a:pt x="5" y="33"/>
                    <a:pt x="2" y="41"/>
                  </a:cubicBezTo>
                  <a:cubicBezTo>
                    <a:pt x="1" y="44"/>
                    <a:pt x="0" y="47"/>
                    <a:pt x="1" y="50"/>
                  </a:cubicBezTo>
                  <a:cubicBezTo>
                    <a:pt x="2" y="52"/>
                    <a:pt x="5" y="53"/>
                    <a:pt x="5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1" y="53"/>
                    <a:pt x="73" y="52"/>
                    <a:pt x="74" y="50"/>
                  </a:cubicBezTo>
                  <a:cubicBezTo>
                    <a:pt x="76" y="47"/>
                    <a:pt x="74" y="43"/>
                    <a:pt x="73" y="41"/>
                  </a:cubicBezTo>
                  <a:cubicBezTo>
                    <a:pt x="69" y="32"/>
                    <a:pt x="61" y="13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8798157" y="2952750"/>
            <a:ext cx="314325" cy="307975"/>
            <a:chOff x="9371013" y="2636838"/>
            <a:chExt cx="314325" cy="307975"/>
          </a:xfrm>
          <a:solidFill>
            <a:schemeClr val="tx1"/>
          </a:solidFill>
        </p:grpSpPr>
        <p:sp>
          <p:nvSpPr>
            <p:cNvPr id="54" name="Freeform 401"/>
            <p:cNvSpPr>
              <a:spLocks noChangeArrowheads="1"/>
            </p:cNvSpPr>
            <p:nvPr/>
          </p:nvSpPr>
          <p:spPr bwMode="auto">
            <a:xfrm>
              <a:off x="9472613" y="2636838"/>
              <a:ext cx="34925" cy="65087"/>
            </a:xfrm>
            <a:custGeom>
              <a:avLst/>
              <a:gdLst>
                <a:gd name="T0" fmla="*/ 2147483646 w 23"/>
                <a:gd name="T1" fmla="*/ 2147483646 h 41"/>
                <a:gd name="T2" fmla="*/ 2147483646 w 23"/>
                <a:gd name="T3" fmla="*/ 2147483646 h 41"/>
                <a:gd name="T4" fmla="*/ 2147483646 w 23"/>
                <a:gd name="T5" fmla="*/ 2147483646 h 41"/>
                <a:gd name="T6" fmla="*/ 2147483646 w 23"/>
                <a:gd name="T7" fmla="*/ 2147483646 h 41"/>
                <a:gd name="T8" fmla="*/ 2147483646 w 23"/>
                <a:gd name="T9" fmla="*/ 2147483646 h 41"/>
                <a:gd name="T10" fmla="*/ 2147483646 w 23"/>
                <a:gd name="T11" fmla="*/ 2147483646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41"/>
                <a:gd name="T20" fmla="*/ 23 w 23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41">
                  <a:moveTo>
                    <a:pt x="11" y="41"/>
                  </a:moveTo>
                  <a:cubicBezTo>
                    <a:pt x="15" y="40"/>
                    <a:pt x="19" y="38"/>
                    <a:pt x="23" y="3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lnTo>
                    <a:pt x="1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402"/>
            <p:cNvSpPr>
              <a:spLocks noChangeArrowheads="1"/>
            </p:cNvSpPr>
            <p:nvPr/>
          </p:nvSpPr>
          <p:spPr bwMode="auto">
            <a:xfrm>
              <a:off x="9548813" y="2879725"/>
              <a:ext cx="36512" cy="65088"/>
            </a:xfrm>
            <a:custGeom>
              <a:avLst/>
              <a:gdLst>
                <a:gd name="T0" fmla="*/ 2147483646 w 23"/>
                <a:gd name="T1" fmla="*/ 0 h 41"/>
                <a:gd name="T2" fmla="*/ 0 w 23"/>
                <a:gd name="T3" fmla="*/ 2147483646 h 41"/>
                <a:gd name="T4" fmla="*/ 2147483646 w 23"/>
                <a:gd name="T5" fmla="*/ 2147483646 h 41"/>
                <a:gd name="T6" fmla="*/ 2147483646 w 23"/>
                <a:gd name="T7" fmla="*/ 2147483646 h 41"/>
                <a:gd name="T8" fmla="*/ 2147483646 w 23"/>
                <a:gd name="T9" fmla="*/ 2147483646 h 41"/>
                <a:gd name="T10" fmla="*/ 2147483646 w 23"/>
                <a:gd name="T11" fmla="*/ 2147483646 h 41"/>
                <a:gd name="T12" fmla="*/ 2147483646 w 23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41"/>
                <a:gd name="T23" fmla="*/ 23 w 23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41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3" y="41"/>
                    <a:pt x="16" y="41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21" y="40"/>
                    <a:pt x="23" y="36"/>
                    <a:pt x="22" y="33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403"/>
            <p:cNvSpPr>
              <a:spLocks noChangeArrowheads="1"/>
            </p:cNvSpPr>
            <p:nvPr/>
          </p:nvSpPr>
          <p:spPr bwMode="auto">
            <a:xfrm>
              <a:off x="9371013" y="2747963"/>
              <a:ext cx="63500" cy="30162"/>
            </a:xfrm>
            <a:custGeom>
              <a:avLst/>
              <a:gdLst>
                <a:gd name="T0" fmla="*/ 2147483646 w 41"/>
                <a:gd name="T1" fmla="*/ 2147483646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2147483646 w 41"/>
                <a:gd name="T7" fmla="*/ 2147483646 h 19"/>
                <a:gd name="T8" fmla="*/ 2147483646 w 41"/>
                <a:gd name="T9" fmla="*/ 2147483646 h 19"/>
                <a:gd name="T10" fmla="*/ 2147483646 w 41"/>
                <a:gd name="T11" fmla="*/ 214748364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19"/>
                <a:gd name="T20" fmla="*/ 41 w 41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19">
                  <a:moveTo>
                    <a:pt x="41" y="8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ubicBezTo>
                    <a:pt x="0" y="8"/>
                    <a:pt x="2" y="11"/>
                    <a:pt x="5" y="1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5"/>
                    <a:pt x="39" y="12"/>
                    <a:pt x="4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404"/>
            <p:cNvSpPr>
              <a:spLocks noChangeArrowheads="1"/>
            </p:cNvSpPr>
            <p:nvPr/>
          </p:nvSpPr>
          <p:spPr bwMode="auto">
            <a:xfrm>
              <a:off x="9618663" y="2803525"/>
              <a:ext cx="66675" cy="30163"/>
            </a:xfrm>
            <a:custGeom>
              <a:avLst/>
              <a:gdLst>
                <a:gd name="T0" fmla="*/ 2147483646 w 43"/>
                <a:gd name="T1" fmla="*/ 2147483646 h 19"/>
                <a:gd name="T2" fmla="*/ 2147483646 w 43"/>
                <a:gd name="T3" fmla="*/ 0 h 19"/>
                <a:gd name="T4" fmla="*/ 0 w 43"/>
                <a:gd name="T5" fmla="*/ 2147483646 h 19"/>
                <a:gd name="T6" fmla="*/ 2147483646 w 43"/>
                <a:gd name="T7" fmla="*/ 2147483646 h 19"/>
                <a:gd name="T8" fmla="*/ 2147483646 w 43"/>
                <a:gd name="T9" fmla="*/ 2147483646 h 19"/>
                <a:gd name="T10" fmla="*/ 2147483646 w 43"/>
                <a:gd name="T11" fmla="*/ 2147483646 h 19"/>
                <a:gd name="T12" fmla="*/ 2147483646 w 43"/>
                <a:gd name="T13" fmla="*/ 21474836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9"/>
                <a:gd name="T23" fmla="*/ 43 w 4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9">
                  <a:moveTo>
                    <a:pt x="38" y="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7"/>
                    <a:pt x="0" y="1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40" y="19"/>
                    <a:pt x="42" y="17"/>
                    <a:pt x="43" y="15"/>
                  </a:cubicBezTo>
                  <a:cubicBezTo>
                    <a:pt x="43" y="11"/>
                    <a:pt x="41" y="8"/>
                    <a:pt x="3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Freeform 405"/>
            <p:cNvSpPr>
              <a:spLocks noChangeArrowheads="1"/>
            </p:cNvSpPr>
            <p:nvPr/>
          </p:nvSpPr>
          <p:spPr bwMode="auto">
            <a:xfrm>
              <a:off x="9585325" y="2668588"/>
              <a:ext cx="53975" cy="58737"/>
            </a:xfrm>
            <a:custGeom>
              <a:avLst/>
              <a:gdLst>
                <a:gd name="T0" fmla="*/ 2147483646 w 35"/>
                <a:gd name="T1" fmla="*/ 2147483646 h 38"/>
                <a:gd name="T2" fmla="*/ 2147483646 w 35"/>
                <a:gd name="T3" fmla="*/ 2147483646 h 38"/>
                <a:gd name="T4" fmla="*/ 2147483646 w 35"/>
                <a:gd name="T5" fmla="*/ 2147483646 h 38"/>
                <a:gd name="T6" fmla="*/ 2147483646 w 35"/>
                <a:gd name="T7" fmla="*/ 2147483646 h 38"/>
                <a:gd name="T8" fmla="*/ 0 w 35"/>
                <a:gd name="T9" fmla="*/ 2147483646 h 38"/>
                <a:gd name="T10" fmla="*/ 2147483646 w 35"/>
                <a:gd name="T11" fmla="*/ 214748364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8"/>
                <a:gd name="T20" fmla="*/ 35 w 35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8">
                  <a:moveTo>
                    <a:pt x="9" y="38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35" y="9"/>
                    <a:pt x="35" y="5"/>
                    <a:pt x="33" y="3"/>
                  </a:cubicBezTo>
                  <a:cubicBezTo>
                    <a:pt x="30" y="0"/>
                    <a:pt x="26" y="1"/>
                    <a:pt x="24" y="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32"/>
                    <a:pt x="6" y="35"/>
                    <a:pt x="9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Freeform 407"/>
            <p:cNvSpPr>
              <a:spLocks noChangeArrowheads="1"/>
            </p:cNvSpPr>
            <p:nvPr/>
          </p:nvSpPr>
          <p:spPr bwMode="auto">
            <a:xfrm>
              <a:off x="9415463" y="2857500"/>
              <a:ext cx="53975" cy="55563"/>
            </a:xfrm>
            <a:custGeom>
              <a:avLst/>
              <a:gdLst>
                <a:gd name="T0" fmla="*/ 2147483646 w 34"/>
                <a:gd name="T1" fmla="*/ 2147483646 h 35"/>
                <a:gd name="T2" fmla="*/ 2147483646 w 34"/>
                <a:gd name="T3" fmla="*/ 2147483646 h 35"/>
                <a:gd name="T4" fmla="*/ 2147483646 w 34"/>
                <a:gd name="T5" fmla="*/ 2147483646 h 35"/>
                <a:gd name="T6" fmla="*/ 2147483646 w 34"/>
                <a:gd name="T7" fmla="*/ 2147483646 h 35"/>
                <a:gd name="T8" fmla="*/ 2147483646 w 34"/>
                <a:gd name="T9" fmla="*/ 2147483646 h 35"/>
                <a:gd name="T10" fmla="*/ 2147483646 w 34"/>
                <a:gd name="T11" fmla="*/ 0 h 35"/>
                <a:gd name="T12" fmla="*/ 2147483646 w 34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35"/>
                <a:gd name="T23" fmla="*/ 34 w 34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35">
                  <a:moveTo>
                    <a:pt x="3" y="25"/>
                  </a:moveTo>
                  <a:cubicBezTo>
                    <a:pt x="0" y="27"/>
                    <a:pt x="1" y="31"/>
                    <a:pt x="3" y="33"/>
                  </a:cubicBezTo>
                  <a:cubicBezTo>
                    <a:pt x="4" y="34"/>
                    <a:pt x="6" y="35"/>
                    <a:pt x="7" y="35"/>
                  </a:cubicBezTo>
                  <a:cubicBezTo>
                    <a:pt x="9" y="35"/>
                    <a:pt x="10" y="34"/>
                    <a:pt x="11" y="33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1" y="5"/>
                    <a:pt x="28" y="3"/>
                    <a:pt x="25" y="0"/>
                  </a:cubicBezTo>
                  <a:lnTo>
                    <a:pt x="3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408"/>
            <p:cNvSpPr>
              <a:spLocks noEditPoints="1" noChangeArrowheads="1"/>
            </p:cNvSpPr>
            <p:nvPr/>
          </p:nvSpPr>
          <p:spPr bwMode="auto">
            <a:xfrm>
              <a:off x="9440863" y="2706688"/>
              <a:ext cx="169862" cy="168275"/>
            </a:xfrm>
            <a:custGeom>
              <a:avLst/>
              <a:gdLst>
                <a:gd name="T0" fmla="*/ 2147483646 w 108"/>
                <a:gd name="T1" fmla="*/ 0 h 108"/>
                <a:gd name="T2" fmla="*/ 0 w 108"/>
                <a:gd name="T3" fmla="*/ 2147483646 h 108"/>
                <a:gd name="T4" fmla="*/ 2147483646 w 108"/>
                <a:gd name="T5" fmla="*/ 2147483646 h 108"/>
                <a:gd name="T6" fmla="*/ 2147483646 w 108"/>
                <a:gd name="T7" fmla="*/ 2147483646 h 108"/>
                <a:gd name="T8" fmla="*/ 2147483646 w 108"/>
                <a:gd name="T9" fmla="*/ 0 h 108"/>
                <a:gd name="T10" fmla="*/ 2147483646 w 108"/>
                <a:gd name="T11" fmla="*/ 2147483646 h 108"/>
                <a:gd name="T12" fmla="*/ 2147483646 w 108"/>
                <a:gd name="T13" fmla="*/ 2147483646 h 108"/>
                <a:gd name="T14" fmla="*/ 2147483646 w 108"/>
                <a:gd name="T15" fmla="*/ 2147483646 h 108"/>
                <a:gd name="T16" fmla="*/ 2147483646 w 108"/>
                <a:gd name="T17" fmla="*/ 2147483646 h 108"/>
                <a:gd name="T18" fmla="*/ 2147483646 w 108"/>
                <a:gd name="T19" fmla="*/ 2147483646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08"/>
                <a:gd name="T32" fmla="*/ 108 w 108"/>
                <a:gd name="T33" fmla="*/ 108 h 10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08">
                  <a:moveTo>
                    <a:pt x="54" y="0"/>
                  </a:moveTo>
                  <a:cubicBezTo>
                    <a:pt x="25" y="0"/>
                    <a:pt x="0" y="25"/>
                    <a:pt x="0" y="54"/>
                  </a:cubicBezTo>
                  <a:cubicBezTo>
                    <a:pt x="0" y="84"/>
                    <a:pt x="25" y="108"/>
                    <a:pt x="54" y="108"/>
                  </a:cubicBezTo>
                  <a:cubicBezTo>
                    <a:pt x="84" y="108"/>
                    <a:pt x="108" y="84"/>
                    <a:pt x="108" y="54"/>
                  </a:cubicBezTo>
                  <a:cubicBezTo>
                    <a:pt x="108" y="25"/>
                    <a:pt x="84" y="0"/>
                    <a:pt x="54" y="0"/>
                  </a:cubicBezTo>
                  <a:close/>
                  <a:moveTo>
                    <a:pt x="54" y="97"/>
                  </a:moveTo>
                  <a:cubicBezTo>
                    <a:pt x="31" y="97"/>
                    <a:pt x="12" y="78"/>
                    <a:pt x="12" y="54"/>
                  </a:cubicBezTo>
                  <a:cubicBezTo>
                    <a:pt x="12" y="31"/>
                    <a:pt x="31" y="12"/>
                    <a:pt x="54" y="12"/>
                  </a:cubicBezTo>
                  <a:cubicBezTo>
                    <a:pt x="78" y="12"/>
                    <a:pt x="97" y="31"/>
                    <a:pt x="97" y="54"/>
                  </a:cubicBezTo>
                  <a:cubicBezTo>
                    <a:pt x="97" y="78"/>
                    <a:pt x="78" y="97"/>
                    <a:pt x="5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1" name="Freeform 409"/>
          <p:cNvSpPr>
            <a:spLocks noEditPoints="1" noChangeArrowheads="1"/>
          </p:cNvSpPr>
          <p:nvPr/>
        </p:nvSpPr>
        <p:spPr bwMode="auto">
          <a:xfrm>
            <a:off x="9915757" y="2998787"/>
            <a:ext cx="314325" cy="215900"/>
          </a:xfrm>
          <a:custGeom>
            <a:avLst/>
            <a:gdLst>
              <a:gd name="T0" fmla="*/ 2147483646 w 200"/>
              <a:gd name="T1" fmla="*/ 2147483646 h 138"/>
              <a:gd name="T2" fmla="*/ 2147483646 w 200"/>
              <a:gd name="T3" fmla="*/ 2147483646 h 138"/>
              <a:gd name="T4" fmla="*/ 2147483646 w 200"/>
              <a:gd name="T5" fmla="*/ 2147483646 h 138"/>
              <a:gd name="T6" fmla="*/ 0 w 200"/>
              <a:gd name="T7" fmla="*/ 2147483646 h 138"/>
              <a:gd name="T8" fmla="*/ 2147483646 w 200"/>
              <a:gd name="T9" fmla="*/ 2147483646 h 138"/>
              <a:gd name="T10" fmla="*/ 2147483646 w 200"/>
              <a:gd name="T11" fmla="*/ 2147483646 h 138"/>
              <a:gd name="T12" fmla="*/ 2147483646 w 200"/>
              <a:gd name="T13" fmla="*/ 0 h 138"/>
              <a:gd name="T14" fmla="*/ 2147483646 w 200"/>
              <a:gd name="T15" fmla="*/ 2147483646 h 138"/>
              <a:gd name="T16" fmla="*/ 2147483646 w 200"/>
              <a:gd name="T17" fmla="*/ 2147483646 h 138"/>
              <a:gd name="T18" fmla="*/ 2147483646 w 200"/>
              <a:gd name="T19" fmla="*/ 2147483646 h 138"/>
              <a:gd name="T20" fmla="*/ 2147483646 w 200"/>
              <a:gd name="T21" fmla="*/ 2147483646 h 138"/>
              <a:gd name="T22" fmla="*/ 2147483646 w 200"/>
              <a:gd name="T23" fmla="*/ 2147483646 h 138"/>
              <a:gd name="T24" fmla="*/ 2147483646 w 200"/>
              <a:gd name="T25" fmla="*/ 2147483646 h 138"/>
              <a:gd name="T26" fmla="*/ 2147483646 w 200"/>
              <a:gd name="T27" fmla="*/ 2147483646 h 138"/>
              <a:gd name="T28" fmla="*/ 2147483646 w 200"/>
              <a:gd name="T29" fmla="*/ 2147483646 h 138"/>
              <a:gd name="T30" fmla="*/ 2147483646 w 200"/>
              <a:gd name="T31" fmla="*/ 2147483646 h 138"/>
              <a:gd name="T32" fmla="*/ 2147483646 w 200"/>
              <a:gd name="T33" fmla="*/ 2147483646 h 138"/>
              <a:gd name="T34" fmla="*/ 2147483646 w 200"/>
              <a:gd name="T35" fmla="*/ 2147483646 h 138"/>
              <a:gd name="T36" fmla="*/ 2147483646 w 200"/>
              <a:gd name="T37" fmla="*/ 2147483646 h 138"/>
              <a:gd name="T38" fmla="*/ 2147483646 w 200"/>
              <a:gd name="T39" fmla="*/ 2147483646 h 138"/>
              <a:gd name="T40" fmla="*/ 2147483646 w 200"/>
              <a:gd name="T41" fmla="*/ 2147483646 h 138"/>
              <a:gd name="T42" fmla="*/ 2147483646 w 200"/>
              <a:gd name="T43" fmla="*/ 2147483646 h 138"/>
              <a:gd name="T44" fmla="*/ 2147483646 w 200"/>
              <a:gd name="T45" fmla="*/ 2147483646 h 138"/>
              <a:gd name="T46" fmla="*/ 2147483646 w 200"/>
              <a:gd name="T47" fmla="*/ 2147483646 h 138"/>
              <a:gd name="T48" fmla="*/ 2147483646 w 200"/>
              <a:gd name="T49" fmla="*/ 2147483646 h 138"/>
              <a:gd name="T50" fmla="*/ 2147483646 w 200"/>
              <a:gd name="T51" fmla="*/ 2147483646 h 138"/>
              <a:gd name="T52" fmla="*/ 2147483646 w 200"/>
              <a:gd name="T53" fmla="*/ 2147483646 h 138"/>
              <a:gd name="T54" fmla="*/ 2147483646 w 200"/>
              <a:gd name="T55" fmla="*/ 2147483646 h 138"/>
              <a:gd name="T56" fmla="*/ 2147483646 w 200"/>
              <a:gd name="T57" fmla="*/ 2147483646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00"/>
              <a:gd name="T88" fmla="*/ 0 h 138"/>
              <a:gd name="T89" fmla="*/ 200 w 200"/>
              <a:gd name="T90" fmla="*/ 138 h 1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00" h="138">
                <a:moveTo>
                  <a:pt x="114" y="138"/>
                </a:moveTo>
                <a:cubicBezTo>
                  <a:pt x="104" y="138"/>
                  <a:pt x="94" y="133"/>
                  <a:pt x="87" y="129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22" y="129"/>
                  <a:pt x="0" y="108"/>
                  <a:pt x="0" y="83"/>
                </a:cubicBezTo>
                <a:cubicBezTo>
                  <a:pt x="0" y="56"/>
                  <a:pt x="22" y="35"/>
                  <a:pt x="50" y="35"/>
                </a:cubicBezTo>
                <a:cubicBezTo>
                  <a:pt x="52" y="35"/>
                  <a:pt x="54" y="35"/>
                  <a:pt x="56" y="35"/>
                </a:cubicBezTo>
                <a:cubicBezTo>
                  <a:pt x="62" y="15"/>
                  <a:pt x="82" y="0"/>
                  <a:pt x="105" y="0"/>
                </a:cubicBezTo>
                <a:cubicBezTo>
                  <a:pt x="128" y="0"/>
                  <a:pt x="147" y="13"/>
                  <a:pt x="154" y="33"/>
                </a:cubicBezTo>
                <a:cubicBezTo>
                  <a:pt x="179" y="35"/>
                  <a:pt x="200" y="56"/>
                  <a:pt x="200" y="80"/>
                </a:cubicBezTo>
                <a:cubicBezTo>
                  <a:pt x="200" y="107"/>
                  <a:pt x="177" y="128"/>
                  <a:pt x="149" y="128"/>
                </a:cubicBezTo>
                <a:cubicBezTo>
                  <a:pt x="146" y="128"/>
                  <a:pt x="144" y="128"/>
                  <a:pt x="142" y="128"/>
                </a:cubicBezTo>
                <a:cubicBezTo>
                  <a:pt x="134" y="133"/>
                  <a:pt x="125" y="138"/>
                  <a:pt x="114" y="138"/>
                </a:cubicBezTo>
                <a:close/>
                <a:moveTo>
                  <a:pt x="50" y="49"/>
                </a:moveTo>
                <a:cubicBezTo>
                  <a:pt x="30" y="49"/>
                  <a:pt x="14" y="64"/>
                  <a:pt x="14" y="83"/>
                </a:cubicBezTo>
                <a:cubicBezTo>
                  <a:pt x="14" y="101"/>
                  <a:pt x="30" y="114"/>
                  <a:pt x="50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90" y="114"/>
                  <a:pt x="91" y="115"/>
                  <a:pt x="92" y="115"/>
                </a:cubicBezTo>
                <a:cubicBezTo>
                  <a:pt x="99" y="119"/>
                  <a:pt x="107" y="124"/>
                  <a:pt x="114" y="124"/>
                </a:cubicBezTo>
                <a:cubicBezTo>
                  <a:pt x="122" y="124"/>
                  <a:pt x="129" y="119"/>
                  <a:pt x="135" y="114"/>
                </a:cubicBezTo>
                <a:cubicBezTo>
                  <a:pt x="137" y="113"/>
                  <a:pt x="139" y="113"/>
                  <a:pt x="141" y="113"/>
                </a:cubicBezTo>
                <a:cubicBezTo>
                  <a:pt x="144" y="114"/>
                  <a:pt x="146" y="114"/>
                  <a:pt x="149" y="114"/>
                </a:cubicBezTo>
                <a:cubicBezTo>
                  <a:pt x="169" y="114"/>
                  <a:pt x="185" y="99"/>
                  <a:pt x="185" y="80"/>
                </a:cubicBezTo>
                <a:cubicBezTo>
                  <a:pt x="185" y="62"/>
                  <a:pt x="169" y="47"/>
                  <a:pt x="149" y="47"/>
                </a:cubicBezTo>
                <a:cubicBezTo>
                  <a:pt x="145" y="47"/>
                  <a:pt x="142" y="45"/>
                  <a:pt x="141" y="41"/>
                </a:cubicBezTo>
                <a:cubicBezTo>
                  <a:pt x="138" y="25"/>
                  <a:pt x="123" y="14"/>
                  <a:pt x="105" y="14"/>
                </a:cubicBezTo>
                <a:cubicBezTo>
                  <a:pt x="86" y="14"/>
                  <a:pt x="71" y="27"/>
                  <a:pt x="69" y="44"/>
                </a:cubicBezTo>
                <a:cubicBezTo>
                  <a:pt x="69" y="46"/>
                  <a:pt x="67" y="48"/>
                  <a:pt x="66" y="49"/>
                </a:cubicBezTo>
                <a:cubicBezTo>
                  <a:pt x="64" y="50"/>
                  <a:pt x="62" y="51"/>
                  <a:pt x="60" y="50"/>
                </a:cubicBezTo>
                <a:cubicBezTo>
                  <a:pt x="57" y="50"/>
                  <a:pt x="54" y="49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11099238" y="2948781"/>
            <a:ext cx="182562" cy="315913"/>
            <a:chOff x="8180388" y="2635250"/>
            <a:chExt cx="182562" cy="315913"/>
          </a:xfrm>
          <a:solidFill>
            <a:schemeClr val="tx1"/>
          </a:solidFill>
        </p:grpSpPr>
        <p:sp>
          <p:nvSpPr>
            <p:cNvPr id="63" name="Freeform 411"/>
            <p:cNvSpPr>
              <a:spLocks noChangeArrowheads="1"/>
            </p:cNvSpPr>
            <p:nvPr/>
          </p:nvSpPr>
          <p:spPr bwMode="auto">
            <a:xfrm>
              <a:off x="8180388" y="2816225"/>
              <a:ext cx="182562" cy="134938"/>
            </a:xfrm>
            <a:custGeom>
              <a:avLst/>
              <a:gdLst>
                <a:gd name="T0" fmla="*/ 2147483646 w 117"/>
                <a:gd name="T1" fmla="*/ 2147483646 h 86"/>
                <a:gd name="T2" fmla="*/ 2147483646 w 117"/>
                <a:gd name="T3" fmla="*/ 2147483646 h 86"/>
                <a:gd name="T4" fmla="*/ 2147483646 w 117"/>
                <a:gd name="T5" fmla="*/ 2147483646 h 86"/>
                <a:gd name="T6" fmla="*/ 2147483646 w 117"/>
                <a:gd name="T7" fmla="*/ 2147483646 h 86"/>
                <a:gd name="T8" fmla="*/ 2147483646 w 117"/>
                <a:gd name="T9" fmla="*/ 2147483646 h 86"/>
                <a:gd name="T10" fmla="*/ 2147483646 w 117"/>
                <a:gd name="T11" fmla="*/ 2147483646 h 86"/>
                <a:gd name="T12" fmla="*/ 2147483646 w 117"/>
                <a:gd name="T13" fmla="*/ 2147483646 h 86"/>
                <a:gd name="T14" fmla="*/ 2147483646 w 117"/>
                <a:gd name="T15" fmla="*/ 2147483646 h 86"/>
                <a:gd name="T16" fmla="*/ 2147483646 w 117"/>
                <a:gd name="T17" fmla="*/ 2147483646 h 86"/>
                <a:gd name="T18" fmla="*/ 2147483646 w 117"/>
                <a:gd name="T19" fmla="*/ 2147483646 h 86"/>
                <a:gd name="T20" fmla="*/ 2147483646 w 117"/>
                <a:gd name="T21" fmla="*/ 2147483646 h 86"/>
                <a:gd name="T22" fmla="*/ 2147483646 w 117"/>
                <a:gd name="T23" fmla="*/ 2147483646 h 86"/>
                <a:gd name="T24" fmla="*/ 2147483646 w 117"/>
                <a:gd name="T25" fmla="*/ 2147483646 h 86"/>
                <a:gd name="T26" fmla="*/ 2147483646 w 117"/>
                <a:gd name="T27" fmla="*/ 2147483646 h 86"/>
                <a:gd name="T28" fmla="*/ 2147483646 w 117"/>
                <a:gd name="T29" fmla="*/ 2147483646 h 86"/>
                <a:gd name="T30" fmla="*/ 2147483646 w 117"/>
                <a:gd name="T31" fmla="*/ 2147483646 h 86"/>
                <a:gd name="T32" fmla="*/ 2147483646 w 117"/>
                <a:gd name="T33" fmla="*/ 2147483646 h 86"/>
                <a:gd name="T34" fmla="*/ 0 w 117"/>
                <a:gd name="T35" fmla="*/ 2147483646 h 86"/>
                <a:gd name="T36" fmla="*/ 2147483646 w 117"/>
                <a:gd name="T37" fmla="*/ 2147483646 h 86"/>
                <a:gd name="T38" fmla="*/ 2147483646 w 117"/>
                <a:gd name="T39" fmla="*/ 2147483646 h 86"/>
                <a:gd name="T40" fmla="*/ 2147483646 w 117"/>
                <a:gd name="T41" fmla="*/ 2147483646 h 86"/>
                <a:gd name="T42" fmla="*/ 2147483646 w 117"/>
                <a:gd name="T43" fmla="*/ 2147483646 h 86"/>
                <a:gd name="T44" fmla="*/ 2147483646 w 117"/>
                <a:gd name="T45" fmla="*/ 2147483646 h 86"/>
                <a:gd name="T46" fmla="*/ 2147483646 w 117"/>
                <a:gd name="T47" fmla="*/ 2147483646 h 86"/>
                <a:gd name="T48" fmla="*/ 2147483646 w 117"/>
                <a:gd name="T49" fmla="*/ 2147483646 h 86"/>
                <a:gd name="T50" fmla="*/ 2147483646 w 117"/>
                <a:gd name="T51" fmla="*/ 2147483646 h 86"/>
                <a:gd name="T52" fmla="*/ 2147483646 w 117"/>
                <a:gd name="T53" fmla="*/ 2147483646 h 86"/>
                <a:gd name="T54" fmla="*/ 2147483646 w 117"/>
                <a:gd name="T55" fmla="*/ 2147483646 h 86"/>
                <a:gd name="T56" fmla="*/ 2147483646 w 117"/>
                <a:gd name="T57" fmla="*/ 2147483646 h 86"/>
                <a:gd name="T58" fmla="*/ 2147483646 w 117"/>
                <a:gd name="T59" fmla="*/ 2147483646 h 86"/>
                <a:gd name="T60" fmla="*/ 2147483646 w 117"/>
                <a:gd name="T61" fmla="*/ 2147483646 h 86"/>
                <a:gd name="T62" fmla="*/ 2147483646 w 117"/>
                <a:gd name="T63" fmla="*/ 2147483646 h 86"/>
                <a:gd name="T64" fmla="*/ 2147483646 w 117"/>
                <a:gd name="T65" fmla="*/ 2147483646 h 86"/>
                <a:gd name="T66" fmla="*/ 2147483646 w 117"/>
                <a:gd name="T67" fmla="*/ 2147483646 h 86"/>
                <a:gd name="T68" fmla="*/ 2147483646 w 117"/>
                <a:gd name="T69" fmla="*/ 2147483646 h 86"/>
                <a:gd name="T70" fmla="*/ 2147483646 w 117"/>
                <a:gd name="T71" fmla="*/ 2147483646 h 86"/>
                <a:gd name="T72" fmla="*/ 2147483646 w 117"/>
                <a:gd name="T73" fmla="*/ 2147483646 h 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86"/>
                <a:gd name="T113" fmla="*/ 117 w 117"/>
                <a:gd name="T114" fmla="*/ 86 h 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86">
                  <a:moveTo>
                    <a:pt x="104" y="50"/>
                  </a:moveTo>
                  <a:cubicBezTo>
                    <a:pt x="100" y="50"/>
                    <a:pt x="96" y="53"/>
                    <a:pt x="95" y="56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31"/>
                    <a:pt x="98" y="33"/>
                    <a:pt x="100" y="34"/>
                  </a:cubicBezTo>
                  <a:cubicBezTo>
                    <a:pt x="105" y="37"/>
                    <a:pt x="111" y="35"/>
                    <a:pt x="114" y="30"/>
                  </a:cubicBezTo>
                  <a:cubicBezTo>
                    <a:pt x="117" y="26"/>
                    <a:pt x="115" y="19"/>
                    <a:pt x="111" y="16"/>
                  </a:cubicBezTo>
                  <a:cubicBezTo>
                    <a:pt x="110" y="16"/>
                    <a:pt x="109" y="16"/>
                    <a:pt x="108" y="15"/>
                  </a:cubicBezTo>
                  <a:cubicBezTo>
                    <a:pt x="109" y="11"/>
                    <a:pt x="108" y="5"/>
                    <a:pt x="103" y="3"/>
                  </a:cubicBezTo>
                  <a:cubicBezTo>
                    <a:pt x="99" y="0"/>
                    <a:pt x="92" y="1"/>
                    <a:pt x="90" y="6"/>
                  </a:cubicBezTo>
                  <a:cubicBezTo>
                    <a:pt x="87" y="10"/>
                    <a:pt x="88" y="14"/>
                    <a:pt x="90" y="1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8" y="17"/>
                    <a:pt x="29" y="15"/>
                    <a:pt x="29" y="13"/>
                  </a:cubicBezTo>
                  <a:cubicBezTo>
                    <a:pt x="29" y="7"/>
                    <a:pt x="24" y="3"/>
                    <a:pt x="18" y="3"/>
                  </a:cubicBezTo>
                  <a:cubicBezTo>
                    <a:pt x="13" y="3"/>
                    <a:pt x="8" y="7"/>
                    <a:pt x="8" y="13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4" y="17"/>
                    <a:pt x="0" y="21"/>
                    <a:pt x="0" y="26"/>
                  </a:cubicBezTo>
                  <a:cubicBezTo>
                    <a:pt x="0" y="32"/>
                    <a:pt x="5" y="36"/>
                    <a:pt x="10" y="36"/>
                  </a:cubicBezTo>
                  <a:cubicBezTo>
                    <a:pt x="14" y="36"/>
                    <a:pt x="18" y="34"/>
                    <a:pt x="20" y="30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5"/>
                    <a:pt x="21" y="53"/>
                    <a:pt x="19" y="52"/>
                  </a:cubicBezTo>
                  <a:cubicBezTo>
                    <a:pt x="14" y="49"/>
                    <a:pt x="8" y="50"/>
                    <a:pt x="5" y="55"/>
                  </a:cubicBezTo>
                  <a:cubicBezTo>
                    <a:pt x="2" y="60"/>
                    <a:pt x="4" y="66"/>
                    <a:pt x="8" y="69"/>
                  </a:cubicBezTo>
                  <a:cubicBezTo>
                    <a:pt x="9" y="70"/>
                    <a:pt x="10" y="70"/>
                    <a:pt x="11" y="70"/>
                  </a:cubicBezTo>
                  <a:cubicBezTo>
                    <a:pt x="10" y="75"/>
                    <a:pt x="11" y="80"/>
                    <a:pt x="16" y="83"/>
                  </a:cubicBezTo>
                  <a:cubicBezTo>
                    <a:pt x="20" y="86"/>
                    <a:pt x="27" y="84"/>
                    <a:pt x="30" y="79"/>
                  </a:cubicBezTo>
                  <a:cubicBezTo>
                    <a:pt x="32" y="76"/>
                    <a:pt x="31" y="72"/>
                    <a:pt x="29" y="6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6" y="69"/>
                    <a:pt x="86" y="71"/>
                    <a:pt x="86" y="73"/>
                  </a:cubicBezTo>
                  <a:cubicBezTo>
                    <a:pt x="86" y="79"/>
                    <a:pt x="90" y="83"/>
                    <a:pt x="96" y="83"/>
                  </a:cubicBezTo>
                  <a:cubicBezTo>
                    <a:pt x="102" y="83"/>
                    <a:pt x="106" y="79"/>
                    <a:pt x="106" y="73"/>
                  </a:cubicBezTo>
                  <a:cubicBezTo>
                    <a:pt x="106" y="72"/>
                    <a:pt x="106" y="71"/>
                    <a:pt x="106" y="70"/>
                  </a:cubicBezTo>
                  <a:cubicBezTo>
                    <a:pt x="110" y="69"/>
                    <a:pt x="114" y="65"/>
                    <a:pt x="114" y="60"/>
                  </a:cubicBezTo>
                  <a:cubicBezTo>
                    <a:pt x="114" y="54"/>
                    <a:pt x="110" y="50"/>
                    <a:pt x="104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412"/>
            <p:cNvSpPr>
              <a:spLocks noEditPoints="1" noChangeArrowheads="1"/>
            </p:cNvSpPr>
            <p:nvPr/>
          </p:nvSpPr>
          <p:spPr bwMode="auto">
            <a:xfrm>
              <a:off x="8188325" y="2635250"/>
              <a:ext cx="168275" cy="187325"/>
            </a:xfrm>
            <a:custGeom>
              <a:avLst/>
              <a:gdLst>
                <a:gd name="T0" fmla="*/ 2147483646 w 108"/>
                <a:gd name="T1" fmla="*/ 2147483646 h 119"/>
                <a:gd name="T2" fmla="*/ 2147483646 w 108"/>
                <a:gd name="T3" fmla="*/ 2147483646 h 119"/>
                <a:gd name="T4" fmla="*/ 2147483646 w 108"/>
                <a:gd name="T5" fmla="*/ 2147483646 h 119"/>
                <a:gd name="T6" fmla="*/ 2147483646 w 108"/>
                <a:gd name="T7" fmla="*/ 2147483646 h 119"/>
                <a:gd name="T8" fmla="*/ 2147483646 w 108"/>
                <a:gd name="T9" fmla="*/ 2147483646 h 119"/>
                <a:gd name="T10" fmla="*/ 2147483646 w 108"/>
                <a:gd name="T11" fmla="*/ 2147483646 h 119"/>
                <a:gd name="T12" fmla="*/ 2147483646 w 108"/>
                <a:gd name="T13" fmla="*/ 2147483646 h 119"/>
                <a:gd name="T14" fmla="*/ 2147483646 w 108"/>
                <a:gd name="T15" fmla="*/ 2147483646 h 119"/>
                <a:gd name="T16" fmla="*/ 2147483646 w 108"/>
                <a:gd name="T17" fmla="*/ 2147483646 h 119"/>
                <a:gd name="T18" fmla="*/ 2147483646 w 108"/>
                <a:gd name="T19" fmla="*/ 2147483646 h 119"/>
                <a:gd name="T20" fmla="*/ 2147483646 w 108"/>
                <a:gd name="T21" fmla="*/ 0 h 119"/>
                <a:gd name="T22" fmla="*/ 2147483646 w 108"/>
                <a:gd name="T23" fmla="*/ 2147483646 h 119"/>
                <a:gd name="T24" fmla="*/ 2147483646 w 108"/>
                <a:gd name="T25" fmla="*/ 2147483646 h 119"/>
                <a:gd name="T26" fmla="*/ 2147483646 w 108"/>
                <a:gd name="T27" fmla="*/ 2147483646 h 119"/>
                <a:gd name="T28" fmla="*/ 2147483646 w 108"/>
                <a:gd name="T29" fmla="*/ 2147483646 h 119"/>
                <a:gd name="T30" fmla="*/ 2147483646 w 108"/>
                <a:gd name="T31" fmla="*/ 2147483646 h 119"/>
                <a:gd name="T32" fmla="*/ 2147483646 w 108"/>
                <a:gd name="T33" fmla="*/ 2147483646 h 119"/>
                <a:gd name="T34" fmla="*/ 2147483646 w 108"/>
                <a:gd name="T35" fmla="*/ 2147483646 h 119"/>
                <a:gd name="T36" fmla="*/ 2147483646 w 108"/>
                <a:gd name="T37" fmla="*/ 2147483646 h 119"/>
                <a:gd name="T38" fmla="*/ 2147483646 w 108"/>
                <a:gd name="T39" fmla="*/ 2147483646 h 119"/>
                <a:gd name="T40" fmla="*/ 2147483646 w 108"/>
                <a:gd name="T41" fmla="*/ 2147483646 h 119"/>
                <a:gd name="T42" fmla="*/ 2147483646 w 108"/>
                <a:gd name="T43" fmla="*/ 2147483646 h 119"/>
                <a:gd name="T44" fmla="*/ 2147483646 w 108"/>
                <a:gd name="T45" fmla="*/ 2147483646 h 119"/>
                <a:gd name="T46" fmla="*/ 2147483646 w 108"/>
                <a:gd name="T47" fmla="*/ 2147483646 h 119"/>
                <a:gd name="T48" fmla="*/ 2147483646 w 108"/>
                <a:gd name="T49" fmla="*/ 2147483646 h 119"/>
                <a:gd name="T50" fmla="*/ 2147483646 w 108"/>
                <a:gd name="T51" fmla="*/ 2147483646 h 119"/>
                <a:gd name="T52" fmla="*/ 2147483646 w 108"/>
                <a:gd name="T53" fmla="*/ 2147483646 h 119"/>
                <a:gd name="T54" fmla="*/ 2147483646 w 108"/>
                <a:gd name="T55" fmla="*/ 2147483646 h 119"/>
                <a:gd name="T56" fmla="*/ 2147483646 w 108"/>
                <a:gd name="T57" fmla="*/ 2147483646 h 119"/>
                <a:gd name="T58" fmla="*/ 2147483646 w 108"/>
                <a:gd name="T59" fmla="*/ 2147483646 h 119"/>
                <a:gd name="T60" fmla="*/ 2147483646 w 108"/>
                <a:gd name="T61" fmla="*/ 2147483646 h 119"/>
                <a:gd name="T62" fmla="*/ 2147483646 w 108"/>
                <a:gd name="T63" fmla="*/ 2147483646 h 119"/>
                <a:gd name="T64" fmla="*/ 2147483646 w 108"/>
                <a:gd name="T65" fmla="*/ 2147483646 h 119"/>
                <a:gd name="T66" fmla="*/ 2147483646 w 108"/>
                <a:gd name="T67" fmla="*/ 2147483646 h 119"/>
                <a:gd name="T68" fmla="*/ 2147483646 w 108"/>
                <a:gd name="T69" fmla="*/ 2147483646 h 119"/>
                <a:gd name="T70" fmla="*/ 2147483646 w 108"/>
                <a:gd name="T71" fmla="*/ 2147483646 h 119"/>
                <a:gd name="T72" fmla="*/ 2147483646 w 108"/>
                <a:gd name="T73" fmla="*/ 2147483646 h 119"/>
                <a:gd name="T74" fmla="*/ 2147483646 w 108"/>
                <a:gd name="T75" fmla="*/ 2147483646 h 119"/>
                <a:gd name="T76" fmla="*/ 2147483646 w 108"/>
                <a:gd name="T77" fmla="*/ 2147483646 h 119"/>
                <a:gd name="T78" fmla="*/ 2147483646 w 108"/>
                <a:gd name="T79" fmla="*/ 2147483646 h 119"/>
                <a:gd name="T80" fmla="*/ 2147483646 w 108"/>
                <a:gd name="T81" fmla="*/ 2147483646 h 119"/>
                <a:gd name="T82" fmla="*/ 2147483646 w 108"/>
                <a:gd name="T83" fmla="*/ 2147483646 h 119"/>
                <a:gd name="T84" fmla="*/ 2147483646 w 108"/>
                <a:gd name="T85" fmla="*/ 2147483646 h 119"/>
                <a:gd name="T86" fmla="*/ 2147483646 w 108"/>
                <a:gd name="T87" fmla="*/ 2147483646 h 119"/>
                <a:gd name="T88" fmla="*/ 2147483646 w 108"/>
                <a:gd name="T89" fmla="*/ 2147483646 h 119"/>
                <a:gd name="T90" fmla="*/ 2147483646 w 108"/>
                <a:gd name="T91" fmla="*/ 2147483646 h 119"/>
                <a:gd name="T92" fmla="*/ 2147483646 w 108"/>
                <a:gd name="T93" fmla="*/ 2147483646 h 119"/>
                <a:gd name="T94" fmla="*/ 2147483646 w 108"/>
                <a:gd name="T95" fmla="*/ 2147483646 h 119"/>
                <a:gd name="T96" fmla="*/ 2147483646 w 108"/>
                <a:gd name="T97" fmla="*/ 2147483646 h 119"/>
                <a:gd name="T98" fmla="*/ 2147483646 w 108"/>
                <a:gd name="T99" fmla="*/ 2147483646 h 119"/>
                <a:gd name="T100" fmla="*/ 2147483646 w 108"/>
                <a:gd name="T101" fmla="*/ 2147483646 h 119"/>
                <a:gd name="T102" fmla="*/ 2147483646 w 108"/>
                <a:gd name="T103" fmla="*/ 2147483646 h 119"/>
                <a:gd name="T104" fmla="*/ 2147483646 w 108"/>
                <a:gd name="T105" fmla="*/ 2147483646 h 119"/>
                <a:gd name="T106" fmla="*/ 2147483646 w 108"/>
                <a:gd name="T107" fmla="*/ 2147483646 h 119"/>
                <a:gd name="T108" fmla="*/ 2147483646 w 108"/>
                <a:gd name="T109" fmla="*/ 2147483646 h 119"/>
                <a:gd name="T110" fmla="*/ 2147483646 w 108"/>
                <a:gd name="T111" fmla="*/ 2147483646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8"/>
                <a:gd name="T169" fmla="*/ 0 h 119"/>
                <a:gd name="T170" fmla="*/ 108 w 108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8" h="119">
                  <a:moveTo>
                    <a:pt x="14" y="99"/>
                  </a:moveTo>
                  <a:cubicBezTo>
                    <a:pt x="36" y="109"/>
                    <a:pt x="36" y="109"/>
                    <a:pt x="36" y="109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7"/>
                    <a:pt x="48" y="119"/>
                    <a:pt x="55" y="119"/>
                  </a:cubicBezTo>
                  <a:cubicBezTo>
                    <a:pt x="61" y="119"/>
                    <a:pt x="70" y="117"/>
                    <a:pt x="70" y="117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99"/>
                    <a:pt x="90" y="90"/>
                    <a:pt x="100" y="78"/>
                  </a:cubicBezTo>
                  <a:cubicBezTo>
                    <a:pt x="108" y="67"/>
                    <a:pt x="108" y="48"/>
                    <a:pt x="108" y="44"/>
                  </a:cubicBezTo>
                  <a:cubicBezTo>
                    <a:pt x="108" y="44"/>
                    <a:pt x="108" y="43"/>
                    <a:pt x="108" y="43"/>
                  </a:cubicBezTo>
                  <a:cubicBezTo>
                    <a:pt x="108" y="19"/>
                    <a:pt x="84" y="0"/>
                    <a:pt x="55" y="0"/>
                  </a:cubicBezTo>
                  <a:cubicBezTo>
                    <a:pt x="25" y="0"/>
                    <a:pt x="1" y="19"/>
                    <a:pt x="1" y="43"/>
                  </a:cubicBezTo>
                  <a:cubicBezTo>
                    <a:pt x="1" y="43"/>
                    <a:pt x="1" y="43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0" y="66"/>
                    <a:pt x="9" y="78"/>
                  </a:cubicBezTo>
                  <a:cubicBezTo>
                    <a:pt x="19" y="90"/>
                    <a:pt x="14" y="99"/>
                    <a:pt x="14" y="99"/>
                  </a:cubicBezTo>
                  <a:close/>
                  <a:moveTo>
                    <a:pt x="65" y="74"/>
                  </a:move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5" y="69"/>
                    <a:pt x="65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2"/>
                    <a:pt x="71" y="57"/>
                    <a:pt x="78" y="57"/>
                  </a:cubicBezTo>
                  <a:cubicBezTo>
                    <a:pt x="84" y="57"/>
                    <a:pt x="90" y="62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4"/>
                    <a:pt x="90" y="74"/>
                  </a:cubicBezTo>
                  <a:cubicBezTo>
                    <a:pt x="90" y="80"/>
                    <a:pt x="85" y="85"/>
                    <a:pt x="78" y="85"/>
                  </a:cubicBezTo>
                  <a:cubicBezTo>
                    <a:pt x="71" y="85"/>
                    <a:pt x="65" y="80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lose/>
                  <a:moveTo>
                    <a:pt x="54" y="85"/>
                  </a:moveTo>
                  <a:cubicBezTo>
                    <a:pt x="59" y="93"/>
                    <a:pt x="60" y="105"/>
                    <a:pt x="56" y="104"/>
                  </a:cubicBezTo>
                  <a:cubicBezTo>
                    <a:pt x="53" y="103"/>
                    <a:pt x="54" y="97"/>
                    <a:pt x="54" y="97"/>
                  </a:cubicBezTo>
                  <a:cubicBezTo>
                    <a:pt x="54" y="97"/>
                    <a:pt x="49" y="103"/>
                    <a:pt x="49" y="102"/>
                  </a:cubicBezTo>
                  <a:cubicBezTo>
                    <a:pt x="49" y="99"/>
                    <a:pt x="54" y="85"/>
                    <a:pt x="54" y="85"/>
                  </a:cubicBezTo>
                  <a:close/>
                  <a:moveTo>
                    <a:pt x="20" y="74"/>
                  </a:move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2"/>
                    <a:pt x="26" y="57"/>
                    <a:pt x="32" y="57"/>
                  </a:cubicBezTo>
                  <a:cubicBezTo>
                    <a:pt x="39" y="57"/>
                    <a:pt x="44" y="62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5" y="80"/>
                    <a:pt x="39" y="85"/>
                    <a:pt x="32" y="85"/>
                  </a:cubicBezTo>
                  <a:cubicBezTo>
                    <a:pt x="25" y="85"/>
                    <a:pt x="20" y="80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1025757" y="4119561"/>
            <a:ext cx="238125" cy="312738"/>
            <a:chOff x="3176588" y="3282950"/>
            <a:chExt cx="238125" cy="312738"/>
          </a:xfrm>
          <a:solidFill>
            <a:schemeClr val="tx1"/>
          </a:solidFill>
        </p:grpSpPr>
        <p:sp>
          <p:nvSpPr>
            <p:cNvPr id="66" name="Freeform 26"/>
            <p:cNvSpPr>
              <a:spLocks noChangeArrowheads="1"/>
            </p:cNvSpPr>
            <p:nvPr/>
          </p:nvSpPr>
          <p:spPr bwMode="auto">
            <a:xfrm>
              <a:off x="3189288" y="3282950"/>
              <a:ext cx="219075" cy="61913"/>
            </a:xfrm>
            <a:custGeom>
              <a:avLst/>
              <a:gdLst>
                <a:gd name="T0" fmla="*/ 2147483646 w 139"/>
                <a:gd name="T1" fmla="*/ 2147483646 h 39"/>
                <a:gd name="T2" fmla="*/ 2147483646 w 139"/>
                <a:gd name="T3" fmla="*/ 2147483646 h 39"/>
                <a:gd name="T4" fmla="*/ 2147483646 w 139"/>
                <a:gd name="T5" fmla="*/ 2147483646 h 39"/>
                <a:gd name="T6" fmla="*/ 2147483646 w 139"/>
                <a:gd name="T7" fmla="*/ 2147483646 h 39"/>
                <a:gd name="T8" fmla="*/ 2147483646 w 139"/>
                <a:gd name="T9" fmla="*/ 2147483646 h 39"/>
                <a:gd name="T10" fmla="*/ 2147483646 w 139"/>
                <a:gd name="T11" fmla="*/ 2147483646 h 39"/>
                <a:gd name="T12" fmla="*/ 2147483646 w 139"/>
                <a:gd name="T13" fmla="*/ 0 h 39"/>
                <a:gd name="T14" fmla="*/ 2147483646 w 139"/>
                <a:gd name="T15" fmla="*/ 2147483646 h 39"/>
                <a:gd name="T16" fmla="*/ 0 w 139"/>
                <a:gd name="T17" fmla="*/ 2147483646 h 39"/>
                <a:gd name="T18" fmla="*/ 2147483646 w 139"/>
                <a:gd name="T19" fmla="*/ 2147483646 h 39"/>
                <a:gd name="T20" fmla="*/ 2147483646 w 139"/>
                <a:gd name="T21" fmla="*/ 2147483646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39"/>
                <a:gd name="T35" fmla="*/ 139 w 139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39">
                  <a:moveTo>
                    <a:pt x="12" y="35"/>
                  </a:moveTo>
                  <a:cubicBezTo>
                    <a:pt x="23" y="26"/>
                    <a:pt x="46" y="22"/>
                    <a:pt x="70" y="22"/>
                  </a:cubicBezTo>
                  <a:cubicBezTo>
                    <a:pt x="93" y="22"/>
                    <a:pt x="112" y="24"/>
                    <a:pt x="125" y="35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19" y="12"/>
                    <a:pt x="100" y="0"/>
                    <a:pt x="68" y="0"/>
                  </a:cubicBezTo>
                  <a:cubicBezTo>
                    <a:pt x="37" y="0"/>
                    <a:pt x="15" y="15"/>
                    <a:pt x="2" y="3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39"/>
                    <a:pt x="9" y="39"/>
                    <a:pt x="9" y="39"/>
                  </a:cubicBezTo>
                  <a:lnTo>
                    <a:pt x="1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27"/>
            <p:cNvSpPr>
              <a:spLocks noChangeArrowheads="1"/>
            </p:cNvSpPr>
            <p:nvPr/>
          </p:nvSpPr>
          <p:spPr bwMode="auto">
            <a:xfrm>
              <a:off x="3227388" y="3354388"/>
              <a:ext cx="139700" cy="38100"/>
            </a:xfrm>
            <a:custGeom>
              <a:avLst/>
              <a:gdLst>
                <a:gd name="T0" fmla="*/ 2147483646 w 89"/>
                <a:gd name="T1" fmla="*/ 0 h 25"/>
                <a:gd name="T2" fmla="*/ 2147483646 w 89"/>
                <a:gd name="T3" fmla="*/ 2147483646 h 25"/>
                <a:gd name="T4" fmla="*/ 0 w 89"/>
                <a:gd name="T5" fmla="*/ 2147483646 h 25"/>
                <a:gd name="T6" fmla="*/ 2147483646 w 89"/>
                <a:gd name="T7" fmla="*/ 2147483646 h 25"/>
                <a:gd name="T8" fmla="*/ 2147483646 w 89"/>
                <a:gd name="T9" fmla="*/ 2147483646 h 25"/>
                <a:gd name="T10" fmla="*/ 2147483646 w 89"/>
                <a:gd name="T11" fmla="*/ 2147483646 h 25"/>
                <a:gd name="T12" fmla="*/ 2147483646 w 89"/>
                <a:gd name="T13" fmla="*/ 2147483646 h 25"/>
                <a:gd name="T14" fmla="*/ 2147483646 w 89"/>
                <a:gd name="T15" fmla="*/ 2147483646 h 25"/>
                <a:gd name="T16" fmla="*/ 2147483646 w 89"/>
                <a:gd name="T17" fmla="*/ 2147483646 h 25"/>
                <a:gd name="T18" fmla="*/ 2147483646 w 89"/>
                <a:gd name="T19" fmla="*/ 2147483646 h 25"/>
                <a:gd name="T20" fmla="*/ 2147483646 w 89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9"/>
                <a:gd name="T34" fmla="*/ 0 h 25"/>
                <a:gd name="T35" fmla="*/ 89 w 89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9" h="25">
                  <a:moveTo>
                    <a:pt x="44" y="0"/>
                  </a:moveTo>
                  <a:cubicBezTo>
                    <a:pt x="24" y="0"/>
                    <a:pt x="10" y="10"/>
                    <a:pt x="2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5" y="16"/>
                    <a:pt x="30" y="14"/>
                    <a:pt x="45" y="14"/>
                  </a:cubicBezTo>
                  <a:cubicBezTo>
                    <a:pt x="60" y="14"/>
                    <a:pt x="72" y="15"/>
                    <a:pt x="80" y="22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76" y="7"/>
                    <a:pt x="64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28"/>
            <p:cNvSpPr>
              <a:spLocks noChangeArrowheads="1"/>
            </p:cNvSpPr>
            <p:nvPr/>
          </p:nvSpPr>
          <p:spPr bwMode="auto">
            <a:xfrm>
              <a:off x="3176588" y="3430588"/>
              <a:ext cx="238125" cy="76200"/>
            </a:xfrm>
            <a:custGeom>
              <a:avLst/>
              <a:gdLst>
                <a:gd name="T0" fmla="*/ 2147483646 w 151"/>
                <a:gd name="T1" fmla="*/ 2147483646 h 49"/>
                <a:gd name="T2" fmla="*/ 2147483646 w 151"/>
                <a:gd name="T3" fmla="*/ 2147483646 h 49"/>
                <a:gd name="T4" fmla="*/ 2147483646 w 151"/>
                <a:gd name="T5" fmla="*/ 2147483646 h 49"/>
                <a:gd name="T6" fmla="*/ 2147483646 w 151"/>
                <a:gd name="T7" fmla="*/ 2147483646 h 49"/>
                <a:gd name="T8" fmla="*/ 2147483646 w 151"/>
                <a:gd name="T9" fmla="*/ 2147483646 h 49"/>
                <a:gd name="T10" fmla="*/ 2147483646 w 151"/>
                <a:gd name="T11" fmla="*/ 2147483646 h 49"/>
                <a:gd name="T12" fmla="*/ 2147483646 w 151"/>
                <a:gd name="T13" fmla="*/ 2147483646 h 49"/>
                <a:gd name="T14" fmla="*/ 2147483646 w 151"/>
                <a:gd name="T15" fmla="*/ 2147483646 h 49"/>
                <a:gd name="T16" fmla="*/ 2147483646 w 151"/>
                <a:gd name="T17" fmla="*/ 2147483646 h 49"/>
                <a:gd name="T18" fmla="*/ 2147483646 w 151"/>
                <a:gd name="T19" fmla="*/ 2147483646 h 49"/>
                <a:gd name="T20" fmla="*/ 2147483646 w 151"/>
                <a:gd name="T21" fmla="*/ 2147483646 h 49"/>
                <a:gd name="T22" fmla="*/ 2147483646 w 151"/>
                <a:gd name="T23" fmla="*/ 2147483646 h 49"/>
                <a:gd name="T24" fmla="*/ 2147483646 w 151"/>
                <a:gd name="T25" fmla="*/ 2147483646 h 49"/>
                <a:gd name="T26" fmla="*/ 2147483646 w 151"/>
                <a:gd name="T27" fmla="*/ 2147483646 h 49"/>
                <a:gd name="T28" fmla="*/ 2147483646 w 151"/>
                <a:gd name="T29" fmla="*/ 2147483646 h 49"/>
                <a:gd name="T30" fmla="*/ 2147483646 w 151"/>
                <a:gd name="T31" fmla="*/ 2147483646 h 49"/>
                <a:gd name="T32" fmla="*/ 2147483646 w 151"/>
                <a:gd name="T33" fmla="*/ 2147483646 h 49"/>
                <a:gd name="T34" fmla="*/ 2147483646 w 151"/>
                <a:gd name="T35" fmla="*/ 2147483646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1"/>
                <a:gd name="T55" fmla="*/ 0 h 49"/>
                <a:gd name="T56" fmla="*/ 151 w 151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1" h="49">
                  <a:moveTo>
                    <a:pt x="139" y="14"/>
                  </a:moveTo>
                  <a:cubicBezTo>
                    <a:pt x="127" y="7"/>
                    <a:pt x="107" y="0"/>
                    <a:pt x="73" y="1"/>
                  </a:cubicBezTo>
                  <a:cubicBezTo>
                    <a:pt x="67" y="1"/>
                    <a:pt x="62" y="1"/>
                    <a:pt x="58" y="1"/>
                  </a:cubicBez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7" y="2"/>
                    <a:pt x="45" y="3"/>
                  </a:cubicBezTo>
                  <a:cubicBezTo>
                    <a:pt x="42" y="3"/>
                    <a:pt x="39" y="3"/>
                    <a:pt x="36" y="4"/>
                  </a:cubicBezTo>
                  <a:cubicBezTo>
                    <a:pt x="20" y="5"/>
                    <a:pt x="0" y="14"/>
                    <a:pt x="1" y="33"/>
                  </a:cubicBezTo>
                  <a:cubicBezTo>
                    <a:pt x="2" y="35"/>
                    <a:pt x="2" y="37"/>
                    <a:pt x="3" y="39"/>
                  </a:cubicBezTo>
                  <a:cubicBezTo>
                    <a:pt x="4" y="41"/>
                    <a:pt x="6" y="42"/>
                    <a:pt x="8" y="43"/>
                  </a:cubicBezTo>
                  <a:cubicBezTo>
                    <a:pt x="19" y="48"/>
                    <a:pt x="38" y="47"/>
                    <a:pt x="41" y="32"/>
                  </a:cubicBezTo>
                  <a:cubicBezTo>
                    <a:pt x="41" y="30"/>
                    <a:pt x="41" y="26"/>
                    <a:pt x="41" y="24"/>
                  </a:cubicBezTo>
                  <a:cubicBezTo>
                    <a:pt x="41" y="20"/>
                    <a:pt x="49" y="19"/>
                    <a:pt x="49" y="19"/>
                  </a:cubicBezTo>
                  <a:cubicBezTo>
                    <a:pt x="62" y="18"/>
                    <a:pt x="70" y="17"/>
                    <a:pt x="73" y="17"/>
                  </a:cubicBezTo>
                  <a:cubicBezTo>
                    <a:pt x="76" y="17"/>
                    <a:pt x="84" y="18"/>
                    <a:pt x="98" y="19"/>
                  </a:cubicBezTo>
                  <a:cubicBezTo>
                    <a:pt x="98" y="19"/>
                    <a:pt x="107" y="20"/>
                    <a:pt x="106" y="24"/>
                  </a:cubicBezTo>
                  <a:cubicBezTo>
                    <a:pt x="106" y="29"/>
                    <a:pt x="105" y="37"/>
                    <a:pt x="108" y="38"/>
                  </a:cubicBezTo>
                  <a:cubicBezTo>
                    <a:pt x="110" y="40"/>
                    <a:pt x="140" y="49"/>
                    <a:pt x="148" y="36"/>
                  </a:cubicBezTo>
                  <a:cubicBezTo>
                    <a:pt x="148" y="36"/>
                    <a:pt x="151" y="21"/>
                    <a:pt x="1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29"/>
            <p:cNvSpPr>
              <a:spLocks noEditPoints="1" noChangeArrowheads="1"/>
            </p:cNvSpPr>
            <p:nvPr/>
          </p:nvSpPr>
          <p:spPr bwMode="auto">
            <a:xfrm>
              <a:off x="3217863" y="3468688"/>
              <a:ext cx="152400" cy="127000"/>
            </a:xfrm>
            <a:custGeom>
              <a:avLst/>
              <a:gdLst>
                <a:gd name="T0" fmla="*/ 2147483646 w 97"/>
                <a:gd name="T1" fmla="*/ 2147483646 h 81"/>
                <a:gd name="T2" fmla="*/ 2147483646 w 97"/>
                <a:gd name="T3" fmla="*/ 2147483646 h 81"/>
                <a:gd name="T4" fmla="*/ 2147483646 w 97"/>
                <a:gd name="T5" fmla="*/ 2147483646 h 81"/>
                <a:gd name="T6" fmla="*/ 2147483646 w 97"/>
                <a:gd name="T7" fmla="*/ 2147483646 h 81"/>
                <a:gd name="T8" fmla="*/ 2147483646 w 97"/>
                <a:gd name="T9" fmla="*/ 2147483646 h 81"/>
                <a:gd name="T10" fmla="*/ 0 w 97"/>
                <a:gd name="T11" fmla="*/ 2147483646 h 81"/>
                <a:gd name="T12" fmla="*/ 2147483646 w 97"/>
                <a:gd name="T13" fmla="*/ 2147483646 h 81"/>
                <a:gd name="T14" fmla="*/ 2147483646 w 97"/>
                <a:gd name="T15" fmla="*/ 2147483646 h 81"/>
                <a:gd name="T16" fmla="*/ 2147483646 w 97"/>
                <a:gd name="T17" fmla="*/ 2147483646 h 81"/>
                <a:gd name="T18" fmla="*/ 2147483646 w 97"/>
                <a:gd name="T19" fmla="*/ 2147483646 h 81"/>
                <a:gd name="T20" fmla="*/ 2147483646 w 97"/>
                <a:gd name="T21" fmla="*/ 2147483646 h 81"/>
                <a:gd name="T22" fmla="*/ 2147483646 w 97"/>
                <a:gd name="T23" fmla="*/ 2147483646 h 81"/>
                <a:gd name="T24" fmla="*/ 2147483646 w 97"/>
                <a:gd name="T25" fmla="*/ 2147483646 h 81"/>
                <a:gd name="T26" fmla="*/ 2147483646 w 97"/>
                <a:gd name="T27" fmla="*/ 2147483646 h 81"/>
                <a:gd name="T28" fmla="*/ 2147483646 w 97"/>
                <a:gd name="T29" fmla="*/ 2147483646 h 81"/>
                <a:gd name="T30" fmla="*/ 2147483646 w 97"/>
                <a:gd name="T31" fmla="*/ 2147483646 h 81"/>
                <a:gd name="T32" fmla="*/ 2147483646 w 97"/>
                <a:gd name="T33" fmla="*/ 2147483646 h 81"/>
                <a:gd name="T34" fmla="*/ 2147483646 w 97"/>
                <a:gd name="T35" fmla="*/ 2147483646 h 81"/>
                <a:gd name="T36" fmla="*/ 2147483646 w 97"/>
                <a:gd name="T37" fmla="*/ 2147483646 h 81"/>
                <a:gd name="T38" fmla="*/ 2147483646 w 97"/>
                <a:gd name="T39" fmla="*/ 2147483646 h 81"/>
                <a:gd name="T40" fmla="*/ 2147483646 w 97"/>
                <a:gd name="T41" fmla="*/ 2147483646 h 81"/>
                <a:gd name="T42" fmla="*/ 2147483646 w 97"/>
                <a:gd name="T43" fmla="*/ 2147483646 h 81"/>
                <a:gd name="T44" fmla="*/ 2147483646 w 97"/>
                <a:gd name="T45" fmla="*/ 2147483646 h 81"/>
                <a:gd name="T46" fmla="*/ 2147483646 w 97"/>
                <a:gd name="T47" fmla="*/ 2147483646 h 81"/>
                <a:gd name="T48" fmla="*/ 2147483646 w 97"/>
                <a:gd name="T49" fmla="*/ 2147483646 h 81"/>
                <a:gd name="T50" fmla="*/ 2147483646 w 97"/>
                <a:gd name="T51" fmla="*/ 2147483646 h 81"/>
                <a:gd name="T52" fmla="*/ 2147483646 w 97"/>
                <a:gd name="T53" fmla="*/ 2147483646 h 81"/>
                <a:gd name="T54" fmla="*/ 2147483646 w 97"/>
                <a:gd name="T55" fmla="*/ 2147483646 h 81"/>
                <a:gd name="T56" fmla="*/ 2147483646 w 97"/>
                <a:gd name="T57" fmla="*/ 2147483646 h 81"/>
                <a:gd name="T58" fmla="*/ 2147483646 w 97"/>
                <a:gd name="T59" fmla="*/ 2147483646 h 81"/>
                <a:gd name="T60" fmla="*/ 2147483646 w 97"/>
                <a:gd name="T61" fmla="*/ 2147483646 h 81"/>
                <a:gd name="T62" fmla="*/ 2147483646 w 97"/>
                <a:gd name="T63" fmla="*/ 2147483646 h 81"/>
                <a:gd name="T64" fmla="*/ 2147483646 w 97"/>
                <a:gd name="T65" fmla="*/ 2147483646 h 81"/>
                <a:gd name="T66" fmla="*/ 2147483646 w 97"/>
                <a:gd name="T67" fmla="*/ 2147483646 h 81"/>
                <a:gd name="T68" fmla="*/ 2147483646 w 97"/>
                <a:gd name="T69" fmla="*/ 2147483646 h 81"/>
                <a:gd name="T70" fmla="*/ 2147483646 w 97"/>
                <a:gd name="T71" fmla="*/ 2147483646 h 81"/>
                <a:gd name="T72" fmla="*/ 2147483646 w 97"/>
                <a:gd name="T73" fmla="*/ 2147483646 h 81"/>
                <a:gd name="T74" fmla="*/ 2147483646 w 97"/>
                <a:gd name="T75" fmla="*/ 2147483646 h 81"/>
                <a:gd name="T76" fmla="*/ 2147483646 w 97"/>
                <a:gd name="T77" fmla="*/ 2147483646 h 81"/>
                <a:gd name="T78" fmla="*/ 2147483646 w 97"/>
                <a:gd name="T79" fmla="*/ 2147483646 h 81"/>
                <a:gd name="T80" fmla="*/ 2147483646 w 97"/>
                <a:gd name="T81" fmla="*/ 2147483646 h 81"/>
                <a:gd name="T82" fmla="*/ 2147483646 w 97"/>
                <a:gd name="T83" fmla="*/ 2147483646 h 81"/>
                <a:gd name="T84" fmla="*/ 2147483646 w 97"/>
                <a:gd name="T85" fmla="*/ 2147483646 h 81"/>
                <a:gd name="T86" fmla="*/ 2147483646 w 97"/>
                <a:gd name="T87" fmla="*/ 2147483646 h 81"/>
                <a:gd name="T88" fmla="*/ 2147483646 w 97"/>
                <a:gd name="T89" fmla="*/ 2147483646 h 81"/>
                <a:gd name="T90" fmla="*/ 2147483646 w 97"/>
                <a:gd name="T91" fmla="*/ 2147483646 h 81"/>
                <a:gd name="T92" fmla="*/ 2147483646 w 97"/>
                <a:gd name="T93" fmla="*/ 2147483646 h 81"/>
                <a:gd name="T94" fmla="*/ 2147483646 w 97"/>
                <a:gd name="T95" fmla="*/ 2147483646 h 81"/>
                <a:gd name="T96" fmla="*/ 2147483646 w 97"/>
                <a:gd name="T97" fmla="*/ 2147483646 h 81"/>
                <a:gd name="T98" fmla="*/ 2147483646 w 97"/>
                <a:gd name="T99" fmla="*/ 2147483646 h 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7"/>
                <a:gd name="T151" fmla="*/ 0 h 81"/>
                <a:gd name="T152" fmla="*/ 97 w 97"/>
                <a:gd name="T153" fmla="*/ 81 h 8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7" h="81">
                  <a:moveTo>
                    <a:pt x="75" y="5"/>
                  </a:moveTo>
                  <a:cubicBezTo>
                    <a:pt x="75" y="5"/>
                    <a:pt x="74" y="1"/>
                    <a:pt x="70" y="1"/>
                  </a:cubicBezTo>
                  <a:cubicBezTo>
                    <a:pt x="67" y="1"/>
                    <a:pt x="57" y="1"/>
                    <a:pt x="57" y="1"/>
                  </a:cubicBezTo>
                  <a:cubicBezTo>
                    <a:pt x="57" y="1"/>
                    <a:pt x="55" y="2"/>
                    <a:pt x="54" y="6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1"/>
                    <a:pt x="39" y="1"/>
                  </a:cubicBezTo>
                  <a:cubicBezTo>
                    <a:pt x="35" y="1"/>
                    <a:pt x="25" y="1"/>
                    <a:pt x="25" y="1"/>
                  </a:cubicBezTo>
                  <a:cubicBezTo>
                    <a:pt x="25" y="1"/>
                    <a:pt x="21" y="0"/>
                    <a:pt x="21" y="5"/>
                  </a:cubicBezTo>
                  <a:cubicBezTo>
                    <a:pt x="21" y="9"/>
                    <a:pt x="21" y="14"/>
                    <a:pt x="21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81"/>
                    <a:pt x="3" y="81"/>
                  </a:cubicBezTo>
                  <a:cubicBezTo>
                    <a:pt x="6" y="81"/>
                    <a:pt x="93" y="81"/>
                    <a:pt x="93" y="81"/>
                  </a:cubicBezTo>
                  <a:cubicBezTo>
                    <a:pt x="93" y="81"/>
                    <a:pt x="97" y="80"/>
                    <a:pt x="97" y="77"/>
                  </a:cubicBezTo>
                  <a:cubicBezTo>
                    <a:pt x="97" y="73"/>
                    <a:pt x="97" y="52"/>
                    <a:pt x="97" y="52"/>
                  </a:cubicBezTo>
                  <a:cubicBezTo>
                    <a:pt x="75" y="17"/>
                    <a:pt x="75" y="17"/>
                    <a:pt x="75" y="17"/>
                  </a:cubicBezTo>
                  <a:lnTo>
                    <a:pt x="75" y="5"/>
                  </a:lnTo>
                  <a:close/>
                  <a:moveTo>
                    <a:pt x="38" y="49"/>
                  </a:moveTo>
                  <a:cubicBezTo>
                    <a:pt x="38" y="50"/>
                    <a:pt x="36" y="51"/>
                    <a:pt x="35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1"/>
                    <a:pt x="27" y="50"/>
                    <a:pt x="27" y="49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30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6" y="45"/>
                    <a:pt x="38" y="46"/>
                    <a:pt x="38" y="47"/>
                  </a:cubicBezTo>
                  <a:lnTo>
                    <a:pt x="38" y="49"/>
                  </a:lnTo>
                  <a:close/>
                  <a:moveTo>
                    <a:pt x="38" y="39"/>
                  </a:moveTo>
                  <a:cubicBezTo>
                    <a:pt x="38" y="40"/>
                    <a:pt x="36" y="41"/>
                    <a:pt x="35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1"/>
                    <a:pt x="27" y="40"/>
                    <a:pt x="27" y="3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6"/>
                    <a:pt x="28" y="35"/>
                    <a:pt x="30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8" y="36"/>
                    <a:pt x="38" y="37"/>
                  </a:cubicBezTo>
                  <a:lnTo>
                    <a:pt x="38" y="39"/>
                  </a:lnTo>
                  <a:close/>
                  <a:moveTo>
                    <a:pt x="38" y="29"/>
                  </a:moveTo>
                  <a:cubicBezTo>
                    <a:pt x="38" y="30"/>
                    <a:pt x="36" y="31"/>
                    <a:pt x="35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8" y="31"/>
                    <a:pt x="27" y="30"/>
                    <a:pt x="27" y="2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8" y="25"/>
                    <a:pt x="30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8" y="26"/>
                    <a:pt x="38" y="27"/>
                  </a:cubicBezTo>
                  <a:lnTo>
                    <a:pt x="38" y="29"/>
                  </a:lnTo>
                  <a:close/>
                  <a:moveTo>
                    <a:pt x="54" y="49"/>
                  </a:moveTo>
                  <a:cubicBezTo>
                    <a:pt x="54" y="50"/>
                    <a:pt x="53" y="51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5" y="51"/>
                    <a:pt x="44" y="50"/>
                    <a:pt x="44" y="4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6"/>
                    <a:pt x="45" y="45"/>
                    <a:pt x="47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4" y="46"/>
                    <a:pt x="54" y="47"/>
                  </a:cubicBezTo>
                  <a:lnTo>
                    <a:pt x="54" y="49"/>
                  </a:lnTo>
                  <a:close/>
                  <a:moveTo>
                    <a:pt x="54" y="39"/>
                  </a:moveTo>
                  <a:cubicBezTo>
                    <a:pt x="54" y="40"/>
                    <a:pt x="53" y="41"/>
                    <a:pt x="52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41"/>
                    <a:pt x="44" y="40"/>
                    <a:pt x="44" y="39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6"/>
                    <a:pt x="45" y="35"/>
                    <a:pt x="47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5"/>
                    <a:pt x="54" y="36"/>
                    <a:pt x="54" y="37"/>
                  </a:cubicBezTo>
                  <a:lnTo>
                    <a:pt x="54" y="39"/>
                  </a:lnTo>
                  <a:close/>
                  <a:moveTo>
                    <a:pt x="54" y="29"/>
                  </a:moveTo>
                  <a:cubicBezTo>
                    <a:pt x="54" y="30"/>
                    <a:pt x="53" y="31"/>
                    <a:pt x="52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5" y="31"/>
                    <a:pt x="44" y="30"/>
                    <a:pt x="44" y="29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5" y="25"/>
                    <a:pt x="47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5"/>
                    <a:pt x="54" y="26"/>
                    <a:pt x="54" y="27"/>
                  </a:cubicBezTo>
                  <a:lnTo>
                    <a:pt x="54" y="29"/>
                  </a:lnTo>
                  <a:close/>
                  <a:moveTo>
                    <a:pt x="71" y="49"/>
                  </a:moveTo>
                  <a:cubicBezTo>
                    <a:pt x="71" y="50"/>
                    <a:pt x="70" y="51"/>
                    <a:pt x="68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2" y="51"/>
                    <a:pt x="61" y="50"/>
                    <a:pt x="61" y="49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2" y="45"/>
                    <a:pt x="63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1" y="46"/>
                    <a:pt x="71" y="47"/>
                  </a:cubicBezTo>
                  <a:lnTo>
                    <a:pt x="71" y="49"/>
                  </a:lnTo>
                  <a:close/>
                  <a:moveTo>
                    <a:pt x="71" y="39"/>
                  </a:moveTo>
                  <a:cubicBezTo>
                    <a:pt x="71" y="40"/>
                    <a:pt x="70" y="41"/>
                    <a:pt x="68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1" y="40"/>
                    <a:pt x="61" y="39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6"/>
                    <a:pt x="62" y="35"/>
                    <a:pt x="63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70" y="35"/>
                    <a:pt x="71" y="36"/>
                    <a:pt x="71" y="37"/>
                  </a:cubicBezTo>
                  <a:lnTo>
                    <a:pt x="71" y="39"/>
                  </a:lnTo>
                  <a:close/>
                  <a:moveTo>
                    <a:pt x="71" y="29"/>
                  </a:moveTo>
                  <a:cubicBezTo>
                    <a:pt x="71" y="30"/>
                    <a:pt x="70" y="31"/>
                    <a:pt x="68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2" y="31"/>
                    <a:pt x="61" y="30"/>
                    <a:pt x="61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2" y="25"/>
                    <a:pt x="63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0" y="25"/>
                    <a:pt x="71" y="26"/>
                    <a:pt x="71" y="27"/>
                  </a:cubicBezTo>
                  <a:lnTo>
                    <a:pt x="7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2137007" y="4149724"/>
            <a:ext cx="250825" cy="252412"/>
            <a:chOff x="658813" y="3313113"/>
            <a:chExt cx="250825" cy="252412"/>
          </a:xfrm>
          <a:solidFill>
            <a:schemeClr val="tx1"/>
          </a:solidFill>
        </p:grpSpPr>
        <p:sp>
          <p:nvSpPr>
            <p:cNvPr id="71" name="Freeform 33"/>
            <p:cNvSpPr>
              <a:spLocks noChangeArrowheads="1"/>
            </p:cNvSpPr>
            <p:nvPr/>
          </p:nvSpPr>
          <p:spPr bwMode="auto">
            <a:xfrm>
              <a:off x="658813" y="3476625"/>
              <a:ext cx="88900" cy="88900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2147483646 w 57"/>
                <a:gd name="T21" fmla="*/ 2147483646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57"/>
                <a:gd name="T35" fmla="*/ 57 w 57"/>
                <a:gd name="T36" fmla="*/ 57 h 5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57">
                  <a:moveTo>
                    <a:pt x="39" y="18"/>
                  </a:moveTo>
                  <a:cubicBezTo>
                    <a:pt x="32" y="11"/>
                    <a:pt x="24" y="6"/>
                    <a:pt x="15" y="1"/>
                  </a:cubicBezTo>
                  <a:cubicBezTo>
                    <a:pt x="11" y="0"/>
                    <a:pt x="6" y="2"/>
                    <a:pt x="3" y="6"/>
                  </a:cubicBezTo>
                  <a:cubicBezTo>
                    <a:pt x="0" y="11"/>
                    <a:pt x="0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1" y="21"/>
                    <a:pt x="18" y="26"/>
                    <a:pt x="24" y="32"/>
                  </a:cubicBezTo>
                  <a:cubicBezTo>
                    <a:pt x="30" y="38"/>
                    <a:pt x="35" y="46"/>
                    <a:pt x="39" y="54"/>
                  </a:cubicBezTo>
                  <a:cubicBezTo>
                    <a:pt x="41" y="57"/>
                    <a:pt x="46" y="57"/>
                    <a:pt x="50" y="54"/>
                  </a:cubicBezTo>
                  <a:cubicBezTo>
                    <a:pt x="51" y="54"/>
                    <a:pt x="52" y="53"/>
                    <a:pt x="52" y="52"/>
                  </a:cubicBezTo>
                  <a:cubicBezTo>
                    <a:pt x="55" y="49"/>
                    <a:pt x="57" y="45"/>
                    <a:pt x="55" y="42"/>
                  </a:cubicBezTo>
                  <a:cubicBezTo>
                    <a:pt x="51" y="33"/>
                    <a:pt x="45" y="25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34"/>
            <p:cNvSpPr>
              <a:spLocks noChangeArrowheads="1"/>
            </p:cNvSpPr>
            <p:nvPr/>
          </p:nvSpPr>
          <p:spPr bwMode="auto">
            <a:xfrm>
              <a:off x="684213" y="3313113"/>
              <a:ext cx="225425" cy="225425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2147483646 w 144"/>
                <a:gd name="T11" fmla="*/ 2147483646 h 144"/>
                <a:gd name="T12" fmla="*/ 2147483646 w 144"/>
                <a:gd name="T13" fmla="*/ 2147483646 h 144"/>
                <a:gd name="T14" fmla="*/ 2147483646 w 144"/>
                <a:gd name="T15" fmla="*/ 2147483646 h 144"/>
                <a:gd name="T16" fmla="*/ 2147483646 w 144"/>
                <a:gd name="T17" fmla="*/ 2147483646 h 144"/>
                <a:gd name="T18" fmla="*/ 2147483646 w 144"/>
                <a:gd name="T19" fmla="*/ 2147483646 h 144"/>
                <a:gd name="T20" fmla="*/ 2147483646 w 144"/>
                <a:gd name="T21" fmla="*/ 2147483646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4"/>
                <a:gd name="T34" fmla="*/ 0 h 144"/>
                <a:gd name="T35" fmla="*/ 144 w 144"/>
                <a:gd name="T36" fmla="*/ 144 h 1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4" h="144">
                  <a:moveTo>
                    <a:pt x="143" y="129"/>
                  </a:moveTo>
                  <a:cubicBezTo>
                    <a:pt x="137" y="95"/>
                    <a:pt x="122" y="66"/>
                    <a:pt x="100" y="44"/>
                  </a:cubicBezTo>
                  <a:cubicBezTo>
                    <a:pt x="78" y="22"/>
                    <a:pt x="49" y="7"/>
                    <a:pt x="14" y="1"/>
                  </a:cubicBezTo>
                  <a:cubicBezTo>
                    <a:pt x="10" y="0"/>
                    <a:pt x="5" y="3"/>
                    <a:pt x="3" y="8"/>
                  </a:cubicBezTo>
                  <a:cubicBezTo>
                    <a:pt x="0" y="12"/>
                    <a:pt x="1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8" y="23"/>
                    <a:pt x="65" y="37"/>
                    <a:pt x="86" y="58"/>
                  </a:cubicBezTo>
                  <a:cubicBezTo>
                    <a:pt x="106" y="79"/>
                    <a:pt x="120" y="106"/>
                    <a:pt x="126" y="138"/>
                  </a:cubicBezTo>
                  <a:cubicBezTo>
                    <a:pt x="127" y="142"/>
                    <a:pt x="131" y="144"/>
                    <a:pt x="136" y="141"/>
                  </a:cubicBezTo>
                  <a:cubicBezTo>
                    <a:pt x="137" y="141"/>
                    <a:pt x="138" y="140"/>
                    <a:pt x="139" y="139"/>
                  </a:cubicBezTo>
                  <a:cubicBezTo>
                    <a:pt x="142" y="136"/>
                    <a:pt x="144" y="132"/>
                    <a:pt x="143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35"/>
            <p:cNvSpPr>
              <a:spLocks noChangeArrowheads="1"/>
            </p:cNvSpPr>
            <p:nvPr/>
          </p:nvSpPr>
          <p:spPr bwMode="auto">
            <a:xfrm>
              <a:off x="681038" y="3395663"/>
              <a:ext cx="144462" cy="146050"/>
            </a:xfrm>
            <a:custGeom>
              <a:avLst/>
              <a:gdLst>
                <a:gd name="T0" fmla="*/ 2147483646 w 92"/>
                <a:gd name="T1" fmla="*/ 2147483646 h 93"/>
                <a:gd name="T2" fmla="*/ 2147483646 w 92"/>
                <a:gd name="T3" fmla="*/ 2147483646 h 93"/>
                <a:gd name="T4" fmla="*/ 2147483646 w 92"/>
                <a:gd name="T5" fmla="*/ 2147483646 h 93"/>
                <a:gd name="T6" fmla="*/ 2147483646 w 92"/>
                <a:gd name="T7" fmla="*/ 2147483646 h 93"/>
                <a:gd name="T8" fmla="*/ 2147483646 w 92"/>
                <a:gd name="T9" fmla="*/ 2147483646 h 93"/>
                <a:gd name="T10" fmla="*/ 2147483646 w 92"/>
                <a:gd name="T11" fmla="*/ 2147483646 h 93"/>
                <a:gd name="T12" fmla="*/ 2147483646 w 92"/>
                <a:gd name="T13" fmla="*/ 2147483646 h 93"/>
                <a:gd name="T14" fmla="*/ 2147483646 w 92"/>
                <a:gd name="T15" fmla="*/ 2147483646 h 93"/>
                <a:gd name="T16" fmla="*/ 2147483646 w 92"/>
                <a:gd name="T17" fmla="*/ 2147483646 h 93"/>
                <a:gd name="T18" fmla="*/ 2147483646 w 92"/>
                <a:gd name="T19" fmla="*/ 2147483646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"/>
                <a:gd name="T31" fmla="*/ 0 h 93"/>
                <a:gd name="T32" fmla="*/ 92 w 92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" h="93">
                  <a:moveTo>
                    <a:pt x="62" y="30"/>
                  </a:moveTo>
                  <a:cubicBezTo>
                    <a:pt x="49" y="17"/>
                    <a:pt x="33" y="7"/>
                    <a:pt x="15" y="1"/>
                  </a:cubicBezTo>
                  <a:cubicBezTo>
                    <a:pt x="11" y="0"/>
                    <a:pt x="5" y="3"/>
                    <a:pt x="3" y="8"/>
                  </a:cubicBezTo>
                  <a:cubicBezTo>
                    <a:pt x="0" y="12"/>
                    <a:pt x="0" y="17"/>
                    <a:pt x="4" y="18"/>
                  </a:cubicBezTo>
                  <a:cubicBezTo>
                    <a:pt x="21" y="23"/>
                    <a:pt x="36" y="32"/>
                    <a:pt x="48" y="44"/>
                  </a:cubicBezTo>
                  <a:cubicBezTo>
                    <a:pt x="60" y="56"/>
                    <a:pt x="69" y="71"/>
                    <a:pt x="75" y="89"/>
                  </a:cubicBezTo>
                  <a:cubicBezTo>
                    <a:pt x="76" y="92"/>
                    <a:pt x="81" y="93"/>
                    <a:pt x="85" y="90"/>
                  </a:cubicBezTo>
                  <a:cubicBezTo>
                    <a:pt x="86" y="90"/>
                    <a:pt x="87" y="89"/>
                    <a:pt x="88" y="88"/>
                  </a:cubicBezTo>
                  <a:cubicBezTo>
                    <a:pt x="91" y="85"/>
                    <a:pt x="92" y="81"/>
                    <a:pt x="91" y="78"/>
                  </a:cubicBezTo>
                  <a:cubicBezTo>
                    <a:pt x="85" y="60"/>
                    <a:pt x="75" y="43"/>
                    <a:pt x="6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3224445" y="4139405"/>
            <a:ext cx="311150" cy="273050"/>
            <a:chOff x="1252538" y="3298825"/>
            <a:chExt cx="311150" cy="273050"/>
          </a:xfrm>
          <a:solidFill>
            <a:schemeClr val="tx1"/>
          </a:solidFill>
        </p:grpSpPr>
        <p:sp>
          <p:nvSpPr>
            <p:cNvPr id="75" name="Freeform 84"/>
            <p:cNvSpPr>
              <a:spLocks noChangeArrowheads="1"/>
            </p:cNvSpPr>
            <p:nvPr/>
          </p:nvSpPr>
          <p:spPr bwMode="auto">
            <a:xfrm>
              <a:off x="1377950" y="3406775"/>
              <a:ext cx="65088" cy="25400"/>
            </a:xfrm>
            <a:custGeom>
              <a:avLst/>
              <a:gdLst>
                <a:gd name="T0" fmla="*/ 2147483646 w 42"/>
                <a:gd name="T1" fmla="*/ 2147483646 h 16"/>
                <a:gd name="T2" fmla="*/ 2147483646 w 42"/>
                <a:gd name="T3" fmla="*/ 2147483646 h 16"/>
                <a:gd name="T4" fmla="*/ 2147483646 w 42"/>
                <a:gd name="T5" fmla="*/ 2147483646 h 16"/>
                <a:gd name="T6" fmla="*/ 2147483646 w 42"/>
                <a:gd name="T7" fmla="*/ 0 h 16"/>
                <a:gd name="T8" fmla="*/ 2147483646 w 42"/>
                <a:gd name="T9" fmla="*/ 2147483646 h 16"/>
                <a:gd name="T10" fmla="*/ 2147483646 w 42"/>
                <a:gd name="T11" fmla="*/ 2147483646 h 16"/>
                <a:gd name="T12" fmla="*/ 2147483646 w 42"/>
                <a:gd name="T13" fmla="*/ 2147483646 h 16"/>
                <a:gd name="T14" fmla="*/ 2147483646 w 42"/>
                <a:gd name="T15" fmla="*/ 2147483646 h 16"/>
                <a:gd name="T16" fmla="*/ 2147483646 w 42"/>
                <a:gd name="T17" fmla="*/ 2147483646 h 16"/>
                <a:gd name="T18" fmla="*/ 2147483646 w 42"/>
                <a:gd name="T19" fmla="*/ 2147483646 h 16"/>
                <a:gd name="T20" fmla="*/ 2147483646 w 42"/>
                <a:gd name="T21" fmla="*/ 2147483646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16"/>
                <a:gd name="T35" fmla="*/ 42 w 42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16">
                  <a:moveTo>
                    <a:pt x="42" y="10"/>
                  </a:moveTo>
                  <a:cubicBezTo>
                    <a:pt x="42" y="10"/>
                    <a:pt x="42" y="10"/>
                    <a:pt x="42" y="9"/>
                  </a:cubicBezTo>
                  <a:cubicBezTo>
                    <a:pt x="42" y="6"/>
                    <a:pt x="41" y="4"/>
                    <a:pt x="39" y="3"/>
                  </a:cubicBezTo>
                  <a:cubicBezTo>
                    <a:pt x="33" y="1"/>
                    <a:pt x="27" y="0"/>
                    <a:pt x="21" y="0"/>
                  </a:cubicBezTo>
                  <a:cubicBezTo>
                    <a:pt x="15" y="0"/>
                    <a:pt x="9" y="1"/>
                    <a:pt x="4" y="3"/>
                  </a:cubicBezTo>
                  <a:cubicBezTo>
                    <a:pt x="1" y="4"/>
                    <a:pt x="0" y="7"/>
                    <a:pt x="1" y="10"/>
                  </a:cubicBezTo>
                  <a:cubicBezTo>
                    <a:pt x="1" y="14"/>
                    <a:pt x="3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1" y="13"/>
                    <a:pt x="16" y="12"/>
                    <a:pt x="21" y="12"/>
                  </a:cubicBezTo>
                  <a:cubicBezTo>
                    <a:pt x="27" y="12"/>
                    <a:pt x="32" y="13"/>
                    <a:pt x="37" y="15"/>
                  </a:cubicBezTo>
                  <a:cubicBezTo>
                    <a:pt x="39" y="16"/>
                    <a:pt x="42" y="14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85"/>
            <p:cNvSpPr>
              <a:spLocks noChangeArrowheads="1"/>
            </p:cNvSpPr>
            <p:nvPr/>
          </p:nvSpPr>
          <p:spPr bwMode="auto">
            <a:xfrm>
              <a:off x="1317625" y="3298825"/>
              <a:ext cx="185738" cy="50800"/>
            </a:xfrm>
            <a:custGeom>
              <a:avLst/>
              <a:gdLst>
                <a:gd name="T0" fmla="*/ 2147483646 w 118"/>
                <a:gd name="T1" fmla="*/ 2147483646 h 32"/>
                <a:gd name="T2" fmla="*/ 2147483646 w 118"/>
                <a:gd name="T3" fmla="*/ 2147483646 h 32"/>
                <a:gd name="T4" fmla="*/ 2147483646 w 118"/>
                <a:gd name="T5" fmla="*/ 2147483646 h 32"/>
                <a:gd name="T6" fmla="*/ 2147483646 w 118"/>
                <a:gd name="T7" fmla="*/ 2147483646 h 32"/>
                <a:gd name="T8" fmla="*/ 2147483646 w 118"/>
                <a:gd name="T9" fmla="*/ 2147483646 h 32"/>
                <a:gd name="T10" fmla="*/ 2147483646 w 118"/>
                <a:gd name="T11" fmla="*/ 2147483646 h 32"/>
                <a:gd name="T12" fmla="*/ 2147483646 w 118"/>
                <a:gd name="T13" fmla="*/ 2147483646 h 32"/>
                <a:gd name="T14" fmla="*/ 2147483646 w 118"/>
                <a:gd name="T15" fmla="*/ 0 h 32"/>
                <a:gd name="T16" fmla="*/ 2147483646 w 118"/>
                <a:gd name="T17" fmla="*/ 2147483646 h 32"/>
                <a:gd name="T18" fmla="*/ 2147483646 w 118"/>
                <a:gd name="T19" fmla="*/ 2147483646 h 32"/>
                <a:gd name="T20" fmla="*/ 2147483646 w 118"/>
                <a:gd name="T21" fmla="*/ 2147483646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32"/>
                <a:gd name="T35" fmla="*/ 118 w 118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32"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23" y="18"/>
                    <a:pt x="41" y="13"/>
                    <a:pt x="59" y="13"/>
                  </a:cubicBezTo>
                  <a:cubicBezTo>
                    <a:pt x="77" y="13"/>
                    <a:pt x="95" y="18"/>
                    <a:pt x="112" y="30"/>
                  </a:cubicBezTo>
                  <a:cubicBezTo>
                    <a:pt x="114" y="32"/>
                    <a:pt x="117" y="30"/>
                    <a:pt x="118" y="27"/>
                  </a:cubicBezTo>
                  <a:cubicBezTo>
                    <a:pt x="118" y="26"/>
                    <a:pt x="118" y="25"/>
                    <a:pt x="118" y="25"/>
                  </a:cubicBezTo>
                  <a:cubicBezTo>
                    <a:pt x="118" y="22"/>
                    <a:pt x="117" y="20"/>
                    <a:pt x="116" y="19"/>
                  </a:cubicBezTo>
                  <a:cubicBezTo>
                    <a:pt x="98" y="6"/>
                    <a:pt x="79" y="0"/>
                    <a:pt x="59" y="0"/>
                  </a:cubicBezTo>
                  <a:cubicBezTo>
                    <a:pt x="40" y="0"/>
                    <a:pt x="21" y="6"/>
                    <a:pt x="3" y="19"/>
                  </a:cubicBezTo>
                  <a:cubicBezTo>
                    <a:pt x="1" y="20"/>
                    <a:pt x="0" y="24"/>
                    <a:pt x="1" y="27"/>
                  </a:cubicBezTo>
                  <a:cubicBezTo>
                    <a:pt x="2" y="30"/>
                    <a:pt x="4" y="32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86"/>
            <p:cNvSpPr>
              <a:spLocks noChangeArrowheads="1"/>
            </p:cNvSpPr>
            <p:nvPr/>
          </p:nvSpPr>
          <p:spPr bwMode="auto">
            <a:xfrm>
              <a:off x="1352550" y="3354388"/>
              <a:ext cx="115888" cy="31750"/>
            </a:xfrm>
            <a:custGeom>
              <a:avLst/>
              <a:gdLst>
                <a:gd name="T0" fmla="*/ 2147483646 w 74"/>
                <a:gd name="T1" fmla="*/ 2147483646 h 21"/>
                <a:gd name="T2" fmla="*/ 2147483646 w 74"/>
                <a:gd name="T3" fmla="*/ 0 h 21"/>
                <a:gd name="T4" fmla="*/ 2147483646 w 74"/>
                <a:gd name="T5" fmla="*/ 2147483646 h 21"/>
                <a:gd name="T6" fmla="*/ 2147483646 w 74"/>
                <a:gd name="T7" fmla="*/ 2147483646 h 21"/>
                <a:gd name="T8" fmla="*/ 2147483646 w 74"/>
                <a:gd name="T9" fmla="*/ 2147483646 h 21"/>
                <a:gd name="T10" fmla="*/ 2147483646 w 74"/>
                <a:gd name="T11" fmla="*/ 2147483646 h 21"/>
                <a:gd name="T12" fmla="*/ 2147483646 w 74"/>
                <a:gd name="T13" fmla="*/ 2147483646 h 21"/>
                <a:gd name="T14" fmla="*/ 2147483646 w 74"/>
                <a:gd name="T15" fmla="*/ 2147483646 h 21"/>
                <a:gd name="T16" fmla="*/ 2147483646 w 74"/>
                <a:gd name="T17" fmla="*/ 2147483646 h 21"/>
                <a:gd name="T18" fmla="*/ 2147483646 w 74"/>
                <a:gd name="T19" fmla="*/ 214748364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4"/>
                <a:gd name="T31" fmla="*/ 0 h 21"/>
                <a:gd name="T32" fmla="*/ 74 w 74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4" h="21">
                  <a:moveTo>
                    <a:pt x="71" y="8"/>
                  </a:moveTo>
                  <a:cubicBezTo>
                    <a:pt x="60" y="3"/>
                    <a:pt x="49" y="0"/>
                    <a:pt x="37" y="0"/>
                  </a:cubicBezTo>
                  <a:cubicBezTo>
                    <a:pt x="26" y="0"/>
                    <a:pt x="14" y="3"/>
                    <a:pt x="4" y="8"/>
                  </a:cubicBezTo>
                  <a:cubicBezTo>
                    <a:pt x="1" y="9"/>
                    <a:pt x="0" y="13"/>
                    <a:pt x="1" y="16"/>
                  </a:cubicBezTo>
                  <a:cubicBezTo>
                    <a:pt x="2" y="19"/>
                    <a:pt x="4" y="21"/>
                    <a:pt x="6" y="20"/>
                  </a:cubicBezTo>
                  <a:cubicBezTo>
                    <a:pt x="16" y="15"/>
                    <a:pt x="27" y="12"/>
                    <a:pt x="37" y="12"/>
                  </a:cubicBezTo>
                  <a:cubicBezTo>
                    <a:pt x="48" y="12"/>
                    <a:pt x="58" y="15"/>
                    <a:pt x="68" y="20"/>
                  </a:cubicBezTo>
                  <a:cubicBezTo>
                    <a:pt x="71" y="21"/>
                    <a:pt x="73" y="19"/>
                    <a:pt x="74" y="16"/>
                  </a:cubicBezTo>
                  <a:cubicBezTo>
                    <a:pt x="74" y="16"/>
                    <a:pt x="74" y="15"/>
                    <a:pt x="74" y="14"/>
                  </a:cubicBezTo>
                  <a:cubicBezTo>
                    <a:pt x="74" y="12"/>
                    <a:pt x="73" y="9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87"/>
            <p:cNvSpPr>
              <a:spLocks noChangeArrowheads="1"/>
            </p:cNvSpPr>
            <p:nvPr/>
          </p:nvSpPr>
          <p:spPr bwMode="auto">
            <a:xfrm>
              <a:off x="1252538" y="3476625"/>
              <a:ext cx="123825" cy="95250"/>
            </a:xfrm>
            <a:custGeom>
              <a:avLst/>
              <a:gdLst>
                <a:gd name="T0" fmla="*/ 2147483646 w 78"/>
                <a:gd name="T1" fmla="*/ 2147483646 h 60"/>
                <a:gd name="T2" fmla="*/ 2147483646 w 78"/>
                <a:gd name="T3" fmla="*/ 2147483646 h 60"/>
                <a:gd name="T4" fmla="*/ 2147483646 w 78"/>
                <a:gd name="T5" fmla="*/ 0 h 60"/>
                <a:gd name="T6" fmla="*/ 2147483646 w 78"/>
                <a:gd name="T7" fmla="*/ 0 h 60"/>
                <a:gd name="T8" fmla="*/ 2147483646 w 78"/>
                <a:gd name="T9" fmla="*/ 2147483646 h 60"/>
                <a:gd name="T10" fmla="*/ 2147483646 w 78"/>
                <a:gd name="T11" fmla="*/ 2147483646 h 60"/>
                <a:gd name="T12" fmla="*/ 2147483646 w 78"/>
                <a:gd name="T13" fmla="*/ 0 h 60"/>
                <a:gd name="T14" fmla="*/ 0 w 78"/>
                <a:gd name="T15" fmla="*/ 0 h 60"/>
                <a:gd name="T16" fmla="*/ 2147483646 w 78"/>
                <a:gd name="T17" fmla="*/ 2147483646 h 60"/>
                <a:gd name="T18" fmla="*/ 2147483646 w 78"/>
                <a:gd name="T19" fmla="*/ 2147483646 h 60"/>
                <a:gd name="T20" fmla="*/ 2147483646 w 78"/>
                <a:gd name="T21" fmla="*/ 2147483646 h 60"/>
                <a:gd name="T22" fmla="*/ 2147483646 w 78"/>
                <a:gd name="T23" fmla="*/ 2147483646 h 60"/>
                <a:gd name="T24" fmla="*/ 2147483646 w 78"/>
                <a:gd name="T25" fmla="*/ 2147483646 h 60"/>
                <a:gd name="T26" fmla="*/ 2147483646 w 78"/>
                <a:gd name="T27" fmla="*/ 2147483646 h 60"/>
                <a:gd name="T28" fmla="*/ 2147483646 w 78"/>
                <a:gd name="T29" fmla="*/ 0 h 60"/>
                <a:gd name="T30" fmla="*/ 2147483646 w 78"/>
                <a:gd name="T31" fmla="*/ 0 h 60"/>
                <a:gd name="T32" fmla="*/ 2147483646 w 78"/>
                <a:gd name="T33" fmla="*/ 2147483646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60"/>
                <a:gd name="T53" fmla="*/ 78 w 78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60">
                  <a:moveTo>
                    <a:pt x="55" y="41"/>
                  </a:moveTo>
                  <a:lnTo>
                    <a:pt x="55" y="41"/>
                  </a:lnTo>
                  <a:lnTo>
                    <a:pt x="45" y="0"/>
                  </a:lnTo>
                  <a:lnTo>
                    <a:pt x="32" y="0"/>
                  </a:lnTo>
                  <a:lnTo>
                    <a:pt x="22" y="4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5" y="60"/>
                  </a:lnTo>
                  <a:lnTo>
                    <a:pt x="28" y="60"/>
                  </a:lnTo>
                  <a:lnTo>
                    <a:pt x="38" y="19"/>
                  </a:lnTo>
                  <a:lnTo>
                    <a:pt x="49" y="60"/>
                  </a:lnTo>
                  <a:lnTo>
                    <a:pt x="62" y="60"/>
                  </a:lnTo>
                  <a:lnTo>
                    <a:pt x="78" y="0"/>
                  </a:lnTo>
                  <a:lnTo>
                    <a:pt x="65" y="0"/>
                  </a:ln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Rectangle 88"/>
            <p:cNvSpPr>
              <a:spLocks noChangeArrowheads="1"/>
            </p:cNvSpPr>
            <p:nvPr/>
          </p:nvSpPr>
          <p:spPr bwMode="auto">
            <a:xfrm>
              <a:off x="1382713" y="3476625"/>
              <a:ext cx="1905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0" name="Rectangle 89"/>
            <p:cNvSpPr>
              <a:spLocks noChangeArrowheads="1"/>
            </p:cNvSpPr>
            <p:nvPr/>
          </p:nvSpPr>
          <p:spPr bwMode="auto">
            <a:xfrm>
              <a:off x="1414463" y="3525838"/>
              <a:ext cx="41275" cy="174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1" name="Freeform 90"/>
            <p:cNvSpPr>
              <a:spLocks noChangeArrowheads="1"/>
            </p:cNvSpPr>
            <p:nvPr/>
          </p:nvSpPr>
          <p:spPr bwMode="auto">
            <a:xfrm>
              <a:off x="1468438" y="3476625"/>
              <a:ext cx="65087" cy="95250"/>
            </a:xfrm>
            <a:custGeom>
              <a:avLst/>
              <a:gdLst>
                <a:gd name="T0" fmla="*/ 0 w 41"/>
                <a:gd name="T1" fmla="*/ 2147483646 h 60"/>
                <a:gd name="T2" fmla="*/ 2147483646 w 41"/>
                <a:gd name="T3" fmla="*/ 2147483646 h 60"/>
                <a:gd name="T4" fmla="*/ 2147483646 w 41"/>
                <a:gd name="T5" fmla="*/ 2147483646 h 60"/>
                <a:gd name="T6" fmla="*/ 2147483646 w 41"/>
                <a:gd name="T7" fmla="*/ 2147483646 h 60"/>
                <a:gd name="T8" fmla="*/ 2147483646 w 41"/>
                <a:gd name="T9" fmla="*/ 2147483646 h 60"/>
                <a:gd name="T10" fmla="*/ 2147483646 w 41"/>
                <a:gd name="T11" fmla="*/ 2147483646 h 60"/>
                <a:gd name="T12" fmla="*/ 2147483646 w 41"/>
                <a:gd name="T13" fmla="*/ 2147483646 h 60"/>
                <a:gd name="T14" fmla="*/ 2147483646 w 41"/>
                <a:gd name="T15" fmla="*/ 2147483646 h 60"/>
                <a:gd name="T16" fmla="*/ 2147483646 w 41"/>
                <a:gd name="T17" fmla="*/ 0 h 60"/>
                <a:gd name="T18" fmla="*/ 0 w 41"/>
                <a:gd name="T19" fmla="*/ 0 h 60"/>
                <a:gd name="T20" fmla="*/ 0 w 41"/>
                <a:gd name="T21" fmla="*/ 2147483646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60"/>
                <a:gd name="T35" fmla="*/ 41 w 41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60">
                  <a:moveTo>
                    <a:pt x="0" y="60"/>
                  </a:moveTo>
                  <a:lnTo>
                    <a:pt x="13" y="60"/>
                  </a:lnTo>
                  <a:lnTo>
                    <a:pt x="13" y="35"/>
                  </a:lnTo>
                  <a:lnTo>
                    <a:pt x="37" y="35"/>
                  </a:lnTo>
                  <a:lnTo>
                    <a:pt x="37" y="24"/>
                  </a:lnTo>
                  <a:lnTo>
                    <a:pt x="13" y="24"/>
                  </a:lnTo>
                  <a:lnTo>
                    <a:pt x="13" y="10"/>
                  </a:lnTo>
                  <a:lnTo>
                    <a:pt x="41" y="10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Rectangle 91"/>
            <p:cNvSpPr>
              <a:spLocks noChangeArrowheads="1"/>
            </p:cNvSpPr>
            <p:nvPr/>
          </p:nvSpPr>
          <p:spPr bwMode="auto">
            <a:xfrm>
              <a:off x="1543050" y="3476625"/>
              <a:ext cx="20638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83" name="Freeform 110"/>
          <p:cNvSpPr>
            <a:spLocks noEditPoints="1" noChangeArrowheads="1"/>
          </p:cNvSpPr>
          <p:nvPr/>
        </p:nvSpPr>
        <p:spPr bwMode="auto">
          <a:xfrm>
            <a:off x="4341251" y="4119561"/>
            <a:ext cx="312737" cy="312738"/>
          </a:xfrm>
          <a:custGeom>
            <a:avLst/>
            <a:gdLst>
              <a:gd name="T0" fmla="*/ 2147483646 w 199"/>
              <a:gd name="T1" fmla="*/ 2147483646 h 199"/>
              <a:gd name="T2" fmla="*/ 2147483646 w 199"/>
              <a:gd name="T3" fmla="*/ 2147483646 h 199"/>
              <a:gd name="T4" fmla="*/ 2147483646 w 199"/>
              <a:gd name="T5" fmla="*/ 2147483646 h 199"/>
              <a:gd name="T6" fmla="*/ 2147483646 w 199"/>
              <a:gd name="T7" fmla="*/ 2147483646 h 199"/>
              <a:gd name="T8" fmla="*/ 2147483646 w 199"/>
              <a:gd name="T9" fmla="*/ 2147483646 h 199"/>
              <a:gd name="T10" fmla="*/ 2147483646 w 199"/>
              <a:gd name="T11" fmla="*/ 0 h 199"/>
              <a:gd name="T12" fmla="*/ 2147483646 w 199"/>
              <a:gd name="T13" fmla="*/ 2147483646 h 199"/>
              <a:gd name="T14" fmla="*/ 2147483646 w 199"/>
              <a:gd name="T15" fmla="*/ 2147483646 h 199"/>
              <a:gd name="T16" fmla="*/ 2147483646 w 199"/>
              <a:gd name="T17" fmla="*/ 2147483646 h 199"/>
              <a:gd name="T18" fmla="*/ 2147483646 w 199"/>
              <a:gd name="T19" fmla="*/ 2147483646 h 199"/>
              <a:gd name="T20" fmla="*/ 2147483646 w 199"/>
              <a:gd name="T21" fmla="*/ 2147483646 h 199"/>
              <a:gd name="T22" fmla="*/ 2147483646 w 199"/>
              <a:gd name="T23" fmla="*/ 2147483646 h 199"/>
              <a:gd name="T24" fmla="*/ 2147483646 w 199"/>
              <a:gd name="T25" fmla="*/ 0 h 199"/>
              <a:gd name="T26" fmla="*/ 2147483646 w 199"/>
              <a:gd name="T27" fmla="*/ 2147483646 h 199"/>
              <a:gd name="T28" fmla="*/ 2147483646 w 199"/>
              <a:gd name="T29" fmla="*/ 2147483646 h 199"/>
              <a:gd name="T30" fmla="*/ 2147483646 w 199"/>
              <a:gd name="T31" fmla="*/ 2147483646 h 199"/>
              <a:gd name="T32" fmla="*/ 2147483646 w 199"/>
              <a:gd name="T33" fmla="*/ 2147483646 h 199"/>
              <a:gd name="T34" fmla="*/ 2147483646 w 199"/>
              <a:gd name="T35" fmla="*/ 2147483646 h 199"/>
              <a:gd name="T36" fmla="*/ 0 w 199"/>
              <a:gd name="T37" fmla="*/ 2147483646 h 199"/>
              <a:gd name="T38" fmla="*/ 0 w 199"/>
              <a:gd name="T39" fmla="*/ 2147483646 h 199"/>
              <a:gd name="T40" fmla="*/ 2147483646 w 199"/>
              <a:gd name="T41" fmla="*/ 2147483646 h 199"/>
              <a:gd name="T42" fmla="*/ 2147483646 w 199"/>
              <a:gd name="T43" fmla="*/ 2147483646 h 199"/>
              <a:gd name="T44" fmla="*/ 2147483646 w 199"/>
              <a:gd name="T45" fmla="*/ 2147483646 h 199"/>
              <a:gd name="T46" fmla="*/ 2147483646 w 199"/>
              <a:gd name="T47" fmla="*/ 2147483646 h 199"/>
              <a:gd name="T48" fmla="*/ 2147483646 w 199"/>
              <a:gd name="T49" fmla="*/ 2147483646 h 199"/>
              <a:gd name="T50" fmla="*/ 2147483646 w 199"/>
              <a:gd name="T51" fmla="*/ 2147483646 h 199"/>
              <a:gd name="T52" fmla="*/ 2147483646 w 199"/>
              <a:gd name="T53" fmla="*/ 2147483646 h 199"/>
              <a:gd name="T54" fmla="*/ 2147483646 w 199"/>
              <a:gd name="T55" fmla="*/ 2147483646 h 199"/>
              <a:gd name="T56" fmla="*/ 2147483646 w 199"/>
              <a:gd name="T57" fmla="*/ 2147483646 h 199"/>
              <a:gd name="T58" fmla="*/ 2147483646 w 199"/>
              <a:gd name="T59" fmla="*/ 2147483646 h 199"/>
              <a:gd name="T60" fmla="*/ 2147483646 w 199"/>
              <a:gd name="T61" fmla="*/ 2147483646 h 199"/>
              <a:gd name="T62" fmla="*/ 2147483646 w 199"/>
              <a:gd name="T63" fmla="*/ 2147483646 h 199"/>
              <a:gd name="T64" fmla="*/ 2147483646 w 199"/>
              <a:gd name="T65" fmla="*/ 2147483646 h 199"/>
              <a:gd name="T66" fmla="*/ 2147483646 w 199"/>
              <a:gd name="T67" fmla="*/ 2147483646 h 199"/>
              <a:gd name="T68" fmla="*/ 2147483646 w 199"/>
              <a:gd name="T69" fmla="*/ 2147483646 h 199"/>
              <a:gd name="T70" fmla="*/ 2147483646 w 199"/>
              <a:gd name="T71" fmla="*/ 2147483646 h 199"/>
              <a:gd name="T72" fmla="*/ 2147483646 w 199"/>
              <a:gd name="T73" fmla="*/ 2147483646 h 199"/>
              <a:gd name="T74" fmla="*/ 2147483646 w 199"/>
              <a:gd name="T75" fmla="*/ 2147483646 h 199"/>
              <a:gd name="T76" fmla="*/ 2147483646 w 199"/>
              <a:gd name="T77" fmla="*/ 2147483646 h 19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99"/>
              <a:gd name="T118" fmla="*/ 0 h 199"/>
              <a:gd name="T119" fmla="*/ 199 w 199"/>
              <a:gd name="T120" fmla="*/ 199 h 19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99" h="199">
                <a:moveTo>
                  <a:pt x="182" y="50"/>
                </a:moveTo>
                <a:cubicBezTo>
                  <a:pt x="112" y="50"/>
                  <a:pt x="112" y="50"/>
                  <a:pt x="112" y="50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40" y="17"/>
                  <a:pt x="140" y="17"/>
                  <a:pt x="141" y="17"/>
                </a:cubicBezTo>
                <a:cubicBezTo>
                  <a:pt x="145" y="17"/>
                  <a:pt x="149" y="13"/>
                  <a:pt x="149" y="9"/>
                </a:cubicBezTo>
                <a:cubicBezTo>
                  <a:pt x="149" y="4"/>
                  <a:pt x="145" y="0"/>
                  <a:pt x="141" y="0"/>
                </a:cubicBezTo>
                <a:cubicBezTo>
                  <a:pt x="136" y="0"/>
                  <a:pt x="132" y="4"/>
                  <a:pt x="132" y="9"/>
                </a:cubicBezTo>
                <a:cubicBezTo>
                  <a:pt x="132" y="10"/>
                  <a:pt x="133" y="11"/>
                  <a:pt x="133" y="12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1"/>
                  <a:pt x="66" y="10"/>
                  <a:pt x="66" y="9"/>
                </a:cubicBezTo>
                <a:cubicBezTo>
                  <a:pt x="66" y="4"/>
                  <a:pt x="62" y="0"/>
                  <a:pt x="58" y="0"/>
                </a:cubicBezTo>
                <a:cubicBezTo>
                  <a:pt x="53" y="0"/>
                  <a:pt x="50" y="4"/>
                  <a:pt x="50" y="9"/>
                </a:cubicBezTo>
                <a:cubicBezTo>
                  <a:pt x="50" y="13"/>
                  <a:pt x="53" y="17"/>
                  <a:pt x="58" y="17"/>
                </a:cubicBezTo>
                <a:cubicBezTo>
                  <a:pt x="58" y="17"/>
                  <a:pt x="59" y="17"/>
                  <a:pt x="59" y="17"/>
                </a:cubicBezTo>
                <a:cubicBezTo>
                  <a:pt x="87" y="50"/>
                  <a:pt x="87" y="50"/>
                  <a:pt x="87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58"/>
                  <a:pt x="0" y="67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199"/>
                  <a:pt x="16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91" y="199"/>
                  <a:pt x="199" y="192"/>
                  <a:pt x="199" y="183"/>
                </a:cubicBezTo>
                <a:cubicBezTo>
                  <a:pt x="199" y="67"/>
                  <a:pt x="199" y="67"/>
                  <a:pt x="199" y="67"/>
                </a:cubicBezTo>
                <a:cubicBezTo>
                  <a:pt x="199" y="58"/>
                  <a:pt x="191" y="50"/>
                  <a:pt x="182" y="50"/>
                </a:cubicBezTo>
                <a:close/>
                <a:moveTo>
                  <a:pt x="149" y="166"/>
                </a:moveTo>
                <a:cubicBezTo>
                  <a:pt x="149" y="175"/>
                  <a:pt x="142" y="183"/>
                  <a:pt x="132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24" y="183"/>
                  <a:pt x="16" y="175"/>
                  <a:pt x="16" y="166"/>
                </a:cubicBezTo>
                <a:cubicBezTo>
                  <a:pt x="16" y="83"/>
                  <a:pt x="16" y="83"/>
                  <a:pt x="16" y="83"/>
                </a:cubicBezTo>
                <a:cubicBezTo>
                  <a:pt x="16" y="74"/>
                  <a:pt x="24" y="67"/>
                  <a:pt x="33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42" y="67"/>
                  <a:pt x="149" y="74"/>
                  <a:pt x="149" y="83"/>
                </a:cubicBezTo>
                <a:lnTo>
                  <a:pt x="149" y="166"/>
                </a:lnTo>
                <a:close/>
                <a:moveTo>
                  <a:pt x="173" y="92"/>
                </a:moveTo>
                <a:cubicBezTo>
                  <a:pt x="167" y="92"/>
                  <a:pt x="162" y="87"/>
                  <a:pt x="162" y="80"/>
                </a:cubicBezTo>
                <a:cubicBezTo>
                  <a:pt x="162" y="74"/>
                  <a:pt x="167" y="68"/>
                  <a:pt x="173" y="68"/>
                </a:cubicBezTo>
                <a:cubicBezTo>
                  <a:pt x="180" y="68"/>
                  <a:pt x="185" y="74"/>
                  <a:pt x="185" y="80"/>
                </a:cubicBezTo>
                <a:cubicBezTo>
                  <a:pt x="185" y="87"/>
                  <a:pt x="180" y="92"/>
                  <a:pt x="173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4" name="组合 83"/>
          <p:cNvGrpSpPr/>
          <p:nvPr/>
        </p:nvGrpSpPr>
        <p:grpSpPr>
          <a:xfrm>
            <a:off x="5551720" y="4118768"/>
            <a:ext cx="127000" cy="314325"/>
            <a:chOff x="5105400" y="3282950"/>
            <a:chExt cx="127000" cy="314325"/>
          </a:xfrm>
          <a:solidFill>
            <a:schemeClr val="tx1"/>
          </a:solidFill>
        </p:grpSpPr>
        <p:sp>
          <p:nvSpPr>
            <p:cNvPr id="85" name="Freeform 116"/>
            <p:cNvSpPr>
              <a:spLocks noEditPoints="1" noChangeArrowheads="1"/>
            </p:cNvSpPr>
            <p:nvPr/>
          </p:nvSpPr>
          <p:spPr bwMode="auto">
            <a:xfrm>
              <a:off x="5105400" y="3282950"/>
              <a:ext cx="127000" cy="314325"/>
            </a:xfrm>
            <a:custGeom>
              <a:avLst/>
              <a:gdLst>
                <a:gd name="T0" fmla="*/ 2147483646 w 81"/>
                <a:gd name="T1" fmla="*/ 2147483646 h 200"/>
                <a:gd name="T2" fmla="*/ 2147483646 w 81"/>
                <a:gd name="T3" fmla="*/ 2147483646 h 200"/>
                <a:gd name="T4" fmla="*/ 2147483646 w 81"/>
                <a:gd name="T5" fmla="*/ 0 h 200"/>
                <a:gd name="T6" fmla="*/ 2147483646 w 81"/>
                <a:gd name="T7" fmla="*/ 2147483646 h 200"/>
                <a:gd name="T8" fmla="*/ 2147483646 w 81"/>
                <a:gd name="T9" fmla="*/ 2147483646 h 200"/>
                <a:gd name="T10" fmla="*/ 2147483646 w 81"/>
                <a:gd name="T11" fmla="*/ 2147483646 h 200"/>
                <a:gd name="T12" fmla="*/ 0 w 81"/>
                <a:gd name="T13" fmla="*/ 2147483646 h 200"/>
                <a:gd name="T14" fmla="*/ 0 w 81"/>
                <a:gd name="T15" fmla="*/ 2147483646 h 200"/>
                <a:gd name="T16" fmla="*/ 2147483646 w 81"/>
                <a:gd name="T17" fmla="*/ 2147483646 h 200"/>
                <a:gd name="T18" fmla="*/ 2147483646 w 81"/>
                <a:gd name="T19" fmla="*/ 2147483646 h 200"/>
                <a:gd name="T20" fmla="*/ 2147483646 w 81"/>
                <a:gd name="T21" fmla="*/ 2147483646 h 200"/>
                <a:gd name="T22" fmla="*/ 2147483646 w 81"/>
                <a:gd name="T23" fmla="*/ 2147483646 h 200"/>
                <a:gd name="T24" fmla="*/ 2147483646 w 81"/>
                <a:gd name="T25" fmla="*/ 2147483646 h 200"/>
                <a:gd name="T26" fmla="*/ 2147483646 w 81"/>
                <a:gd name="T27" fmla="*/ 2147483646 h 200"/>
                <a:gd name="T28" fmla="*/ 2147483646 w 81"/>
                <a:gd name="T29" fmla="*/ 2147483646 h 200"/>
                <a:gd name="T30" fmla="*/ 2147483646 w 81"/>
                <a:gd name="T31" fmla="*/ 2147483646 h 200"/>
                <a:gd name="T32" fmla="*/ 2147483646 w 81"/>
                <a:gd name="T33" fmla="*/ 2147483646 h 200"/>
                <a:gd name="T34" fmla="*/ 2147483646 w 81"/>
                <a:gd name="T35" fmla="*/ 2147483646 h 200"/>
                <a:gd name="T36" fmla="*/ 2147483646 w 81"/>
                <a:gd name="T37" fmla="*/ 2147483646 h 200"/>
                <a:gd name="T38" fmla="*/ 2147483646 w 81"/>
                <a:gd name="T39" fmla="*/ 2147483646 h 200"/>
                <a:gd name="T40" fmla="*/ 2147483646 w 81"/>
                <a:gd name="T41" fmla="*/ 2147483646 h 200"/>
                <a:gd name="T42" fmla="*/ 2147483646 w 81"/>
                <a:gd name="T43" fmla="*/ 2147483646 h 200"/>
                <a:gd name="T44" fmla="*/ 2147483646 w 81"/>
                <a:gd name="T45" fmla="*/ 2147483646 h 200"/>
                <a:gd name="T46" fmla="*/ 2147483646 w 81"/>
                <a:gd name="T47" fmla="*/ 2147483646 h 200"/>
                <a:gd name="T48" fmla="*/ 2147483646 w 81"/>
                <a:gd name="T49" fmla="*/ 2147483646 h 200"/>
                <a:gd name="T50" fmla="*/ 2147483646 w 81"/>
                <a:gd name="T51" fmla="*/ 2147483646 h 200"/>
                <a:gd name="T52" fmla="*/ 2147483646 w 81"/>
                <a:gd name="T53" fmla="*/ 2147483646 h 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1"/>
                <a:gd name="T82" fmla="*/ 0 h 200"/>
                <a:gd name="T83" fmla="*/ 81 w 81"/>
                <a:gd name="T84" fmla="*/ 200 h 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1" h="200">
                  <a:moveTo>
                    <a:pt x="53" y="77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42" y="16"/>
                    <a:pt x="14" y="0"/>
                    <a:pt x="13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34" y="21"/>
                    <a:pt x="37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12" y="77"/>
                    <a:pt x="0" y="90"/>
                    <a:pt x="0" y="105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5"/>
                    <a:pt x="21" y="200"/>
                    <a:pt x="37" y="200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60" y="200"/>
                    <a:pt x="81" y="175"/>
                    <a:pt x="81" y="160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1" y="90"/>
                    <a:pt x="68" y="77"/>
                    <a:pt x="53" y="77"/>
                  </a:cubicBezTo>
                  <a:close/>
                  <a:moveTo>
                    <a:pt x="70" y="160"/>
                  </a:moveTo>
                  <a:cubicBezTo>
                    <a:pt x="70" y="169"/>
                    <a:pt x="53" y="189"/>
                    <a:pt x="44" y="189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28" y="189"/>
                    <a:pt x="11" y="169"/>
                    <a:pt x="11" y="160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70" y="136"/>
                    <a:pt x="70" y="136"/>
                    <a:pt x="70" y="136"/>
                  </a:cubicBezTo>
                  <a:lnTo>
                    <a:pt x="70" y="160"/>
                  </a:lnTo>
                  <a:close/>
                  <a:moveTo>
                    <a:pt x="70" y="131"/>
                  </a:moveTo>
                  <a:cubicBezTo>
                    <a:pt x="11" y="131"/>
                    <a:pt x="11" y="131"/>
                    <a:pt x="11" y="131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96"/>
                    <a:pt x="18" y="88"/>
                    <a:pt x="28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62" y="88"/>
                    <a:pt x="70" y="96"/>
                    <a:pt x="70" y="105"/>
                  </a:cubicBezTo>
                  <a:lnTo>
                    <a:pt x="70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Oval 117"/>
            <p:cNvSpPr>
              <a:spLocks noChangeArrowheads="1"/>
            </p:cNvSpPr>
            <p:nvPr/>
          </p:nvSpPr>
          <p:spPr bwMode="auto">
            <a:xfrm>
              <a:off x="5162550" y="3443288"/>
              <a:ext cx="14288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87" name="Freeform 118"/>
          <p:cNvSpPr>
            <a:spLocks noEditPoints="1" noChangeArrowheads="1"/>
          </p:cNvSpPr>
          <p:nvPr/>
        </p:nvSpPr>
        <p:spPr bwMode="auto">
          <a:xfrm>
            <a:off x="6576451" y="4156074"/>
            <a:ext cx="312737" cy="239712"/>
          </a:xfrm>
          <a:custGeom>
            <a:avLst/>
            <a:gdLst>
              <a:gd name="T0" fmla="*/ 2147483646 w 199"/>
              <a:gd name="T1" fmla="*/ 0 h 153"/>
              <a:gd name="T2" fmla="*/ 2147483646 w 199"/>
              <a:gd name="T3" fmla="*/ 0 h 153"/>
              <a:gd name="T4" fmla="*/ 0 w 199"/>
              <a:gd name="T5" fmla="*/ 2147483646 h 153"/>
              <a:gd name="T6" fmla="*/ 0 w 199"/>
              <a:gd name="T7" fmla="*/ 2147483646 h 153"/>
              <a:gd name="T8" fmla="*/ 2147483646 w 199"/>
              <a:gd name="T9" fmla="*/ 2147483646 h 153"/>
              <a:gd name="T10" fmla="*/ 2147483646 w 199"/>
              <a:gd name="T11" fmla="*/ 2147483646 h 153"/>
              <a:gd name="T12" fmla="*/ 2147483646 w 199"/>
              <a:gd name="T13" fmla="*/ 2147483646 h 153"/>
              <a:gd name="T14" fmla="*/ 2147483646 w 199"/>
              <a:gd name="T15" fmla="*/ 2147483646 h 153"/>
              <a:gd name="T16" fmla="*/ 2147483646 w 199"/>
              <a:gd name="T17" fmla="*/ 2147483646 h 153"/>
              <a:gd name="T18" fmla="*/ 2147483646 w 199"/>
              <a:gd name="T19" fmla="*/ 2147483646 h 153"/>
              <a:gd name="T20" fmla="*/ 2147483646 w 199"/>
              <a:gd name="T21" fmla="*/ 0 h 153"/>
              <a:gd name="T22" fmla="*/ 2147483646 w 199"/>
              <a:gd name="T23" fmla="*/ 2147483646 h 153"/>
              <a:gd name="T24" fmla="*/ 2147483646 w 199"/>
              <a:gd name="T25" fmla="*/ 2147483646 h 153"/>
              <a:gd name="T26" fmla="*/ 2147483646 w 199"/>
              <a:gd name="T27" fmla="*/ 2147483646 h 153"/>
              <a:gd name="T28" fmla="*/ 2147483646 w 199"/>
              <a:gd name="T29" fmla="*/ 2147483646 h 153"/>
              <a:gd name="T30" fmla="*/ 2147483646 w 199"/>
              <a:gd name="T31" fmla="*/ 2147483646 h 153"/>
              <a:gd name="T32" fmla="*/ 2147483646 w 199"/>
              <a:gd name="T33" fmla="*/ 2147483646 h 153"/>
              <a:gd name="T34" fmla="*/ 2147483646 w 199"/>
              <a:gd name="T35" fmla="*/ 2147483646 h 153"/>
              <a:gd name="T36" fmla="*/ 2147483646 w 199"/>
              <a:gd name="T37" fmla="*/ 2147483646 h 153"/>
              <a:gd name="T38" fmla="*/ 2147483646 w 199"/>
              <a:gd name="T39" fmla="*/ 2147483646 h 153"/>
              <a:gd name="T40" fmla="*/ 2147483646 w 199"/>
              <a:gd name="T41" fmla="*/ 2147483646 h 153"/>
              <a:gd name="T42" fmla="*/ 2147483646 w 199"/>
              <a:gd name="T43" fmla="*/ 2147483646 h 153"/>
              <a:gd name="T44" fmla="*/ 2147483646 w 199"/>
              <a:gd name="T45" fmla="*/ 2147483646 h 153"/>
              <a:gd name="T46" fmla="*/ 2147483646 w 199"/>
              <a:gd name="T47" fmla="*/ 2147483646 h 153"/>
              <a:gd name="T48" fmla="*/ 2147483646 w 199"/>
              <a:gd name="T49" fmla="*/ 2147483646 h 1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9"/>
              <a:gd name="T76" fmla="*/ 0 h 153"/>
              <a:gd name="T77" fmla="*/ 199 w 199"/>
              <a:gd name="T78" fmla="*/ 153 h 1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9" h="153">
                <a:moveTo>
                  <a:pt x="161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2"/>
                  <a:pt x="13" y="138"/>
                  <a:pt x="31" y="141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168" y="153"/>
                  <a:pt x="168" y="153"/>
                  <a:pt x="168" y="153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86" y="137"/>
                  <a:pt x="199" y="122"/>
                  <a:pt x="199" y="103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9" y="17"/>
                  <a:pt x="182" y="0"/>
                  <a:pt x="161" y="0"/>
                </a:cubicBezTo>
                <a:close/>
                <a:moveTo>
                  <a:pt x="100" y="143"/>
                </a:moveTo>
                <a:cubicBezTo>
                  <a:pt x="97" y="143"/>
                  <a:pt x="94" y="140"/>
                  <a:pt x="94" y="137"/>
                </a:cubicBezTo>
                <a:cubicBezTo>
                  <a:pt x="94" y="134"/>
                  <a:pt x="97" y="132"/>
                  <a:pt x="100" y="132"/>
                </a:cubicBezTo>
                <a:cubicBezTo>
                  <a:pt x="103" y="132"/>
                  <a:pt x="105" y="134"/>
                  <a:pt x="105" y="137"/>
                </a:cubicBezTo>
                <a:cubicBezTo>
                  <a:pt x="105" y="140"/>
                  <a:pt x="103" y="143"/>
                  <a:pt x="100" y="143"/>
                </a:cubicBezTo>
                <a:close/>
                <a:moveTo>
                  <a:pt x="182" y="103"/>
                </a:moveTo>
                <a:cubicBezTo>
                  <a:pt x="182" y="115"/>
                  <a:pt x="173" y="124"/>
                  <a:pt x="161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27" y="124"/>
                  <a:pt x="17" y="115"/>
                  <a:pt x="17" y="103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27"/>
                  <a:pt x="27" y="17"/>
                  <a:pt x="38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73" y="17"/>
                  <a:pt x="182" y="27"/>
                  <a:pt x="182" y="39"/>
                </a:cubicBezTo>
                <a:lnTo>
                  <a:pt x="182" y="1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8" name="组合 87"/>
          <p:cNvGrpSpPr/>
          <p:nvPr/>
        </p:nvGrpSpPr>
        <p:grpSpPr>
          <a:xfrm>
            <a:off x="7694051" y="4123530"/>
            <a:ext cx="312737" cy="304800"/>
            <a:chOff x="5640388" y="3289300"/>
            <a:chExt cx="312737" cy="304800"/>
          </a:xfrm>
          <a:solidFill>
            <a:schemeClr val="tx1"/>
          </a:solidFill>
        </p:grpSpPr>
        <p:sp>
          <p:nvSpPr>
            <p:cNvPr id="89" name="Freeform 130"/>
            <p:cNvSpPr>
              <a:spLocks noChangeArrowheads="1"/>
            </p:cNvSpPr>
            <p:nvPr/>
          </p:nvSpPr>
          <p:spPr bwMode="auto">
            <a:xfrm>
              <a:off x="5894388" y="3394075"/>
              <a:ext cx="26987" cy="25400"/>
            </a:xfrm>
            <a:custGeom>
              <a:avLst/>
              <a:gdLst>
                <a:gd name="T0" fmla="*/ 2147483646 w 18"/>
                <a:gd name="T1" fmla="*/ 2147483646 h 16"/>
                <a:gd name="T2" fmla="*/ 2147483646 w 18"/>
                <a:gd name="T3" fmla="*/ 2147483646 h 16"/>
                <a:gd name="T4" fmla="*/ 2147483646 w 18"/>
                <a:gd name="T5" fmla="*/ 2147483646 h 16"/>
                <a:gd name="T6" fmla="*/ 2147483646 w 18"/>
                <a:gd name="T7" fmla="*/ 2147483646 h 16"/>
                <a:gd name="T8" fmla="*/ 2147483646 w 18"/>
                <a:gd name="T9" fmla="*/ 2147483646 h 16"/>
                <a:gd name="T10" fmla="*/ 2147483646 w 18"/>
                <a:gd name="T11" fmla="*/ 2147483646 h 16"/>
                <a:gd name="T12" fmla="*/ 2147483646 w 18"/>
                <a:gd name="T13" fmla="*/ 2147483646 h 16"/>
                <a:gd name="T14" fmla="*/ 2147483646 w 18"/>
                <a:gd name="T15" fmla="*/ 2147483646 h 16"/>
                <a:gd name="T16" fmla="*/ 2147483646 w 18"/>
                <a:gd name="T17" fmla="*/ 214748364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6"/>
                <a:gd name="T29" fmla="*/ 18 w 1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6">
                  <a:moveTo>
                    <a:pt x="1" y="9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5"/>
                    <a:pt x="6" y="16"/>
                    <a:pt x="8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6" y="12"/>
                    <a:pt x="18" y="9"/>
                    <a:pt x="17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1"/>
                    <a:pt x="12" y="0"/>
                    <a:pt x="9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3"/>
                    <a:pt x="0" y="6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131"/>
            <p:cNvSpPr>
              <a:spLocks noChangeArrowheads="1"/>
            </p:cNvSpPr>
            <p:nvPr/>
          </p:nvSpPr>
          <p:spPr bwMode="auto">
            <a:xfrm>
              <a:off x="5727700" y="3297238"/>
              <a:ext cx="63500" cy="14287"/>
            </a:xfrm>
            <a:custGeom>
              <a:avLst/>
              <a:gdLst>
                <a:gd name="T0" fmla="*/ 2147483646 w 40"/>
                <a:gd name="T1" fmla="*/ 2147483646 h 9"/>
                <a:gd name="T2" fmla="*/ 2147483646 w 40"/>
                <a:gd name="T3" fmla="*/ 2147483646 h 9"/>
                <a:gd name="T4" fmla="*/ 2147483646 w 40"/>
                <a:gd name="T5" fmla="*/ 0 h 9"/>
                <a:gd name="T6" fmla="*/ 0 w 40"/>
                <a:gd name="T7" fmla="*/ 0 h 9"/>
                <a:gd name="T8" fmla="*/ 2147483646 w 40"/>
                <a:gd name="T9" fmla="*/ 2147483646 h 9"/>
                <a:gd name="T10" fmla="*/ 0 w 40"/>
                <a:gd name="T11" fmla="*/ 2147483646 h 9"/>
                <a:gd name="T12" fmla="*/ 2147483646 w 40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9"/>
                <a:gd name="T23" fmla="*/ 40 w 4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9">
                  <a:moveTo>
                    <a:pt x="38" y="9"/>
                  </a:moveTo>
                  <a:cubicBezTo>
                    <a:pt x="38" y="6"/>
                    <a:pt x="38" y="4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6"/>
                    <a:pt x="1" y="7"/>
                    <a:pt x="0" y="9"/>
                  </a:cubicBezTo>
                  <a:lnTo>
                    <a:pt x="3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132"/>
            <p:cNvSpPr>
              <a:spLocks noChangeArrowheads="1"/>
            </p:cNvSpPr>
            <p:nvPr/>
          </p:nvSpPr>
          <p:spPr bwMode="auto">
            <a:xfrm>
              <a:off x="5640388" y="3316288"/>
              <a:ext cx="130175" cy="82550"/>
            </a:xfrm>
            <a:custGeom>
              <a:avLst/>
              <a:gdLst>
                <a:gd name="T0" fmla="*/ 2147483646 w 83"/>
                <a:gd name="T1" fmla="*/ 2147483646 h 53"/>
                <a:gd name="T2" fmla="*/ 2147483646 w 83"/>
                <a:gd name="T3" fmla="*/ 0 h 53"/>
                <a:gd name="T4" fmla="*/ 2147483646 w 83"/>
                <a:gd name="T5" fmla="*/ 2147483646 h 53"/>
                <a:gd name="T6" fmla="*/ 2147483646 w 83"/>
                <a:gd name="T7" fmla="*/ 0 h 53"/>
                <a:gd name="T8" fmla="*/ 0 w 83"/>
                <a:gd name="T9" fmla="*/ 2147483646 h 53"/>
                <a:gd name="T10" fmla="*/ 2147483646 w 83"/>
                <a:gd name="T11" fmla="*/ 2147483646 h 53"/>
                <a:gd name="T12" fmla="*/ 2147483646 w 83"/>
                <a:gd name="T13" fmla="*/ 2147483646 h 53"/>
                <a:gd name="T14" fmla="*/ 2147483646 w 83"/>
                <a:gd name="T15" fmla="*/ 214748364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3"/>
                <a:gd name="T25" fmla="*/ 0 h 53"/>
                <a:gd name="T26" fmla="*/ 83 w 8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3" h="53">
                  <a:moveTo>
                    <a:pt x="83" y="45"/>
                  </a:moveTo>
                  <a:cubicBezTo>
                    <a:pt x="83" y="24"/>
                    <a:pt x="71" y="6"/>
                    <a:pt x="55" y="0"/>
                  </a:cubicBezTo>
                  <a:cubicBezTo>
                    <a:pt x="52" y="4"/>
                    <a:pt x="47" y="8"/>
                    <a:pt x="41" y="8"/>
                  </a:cubicBezTo>
                  <a:cubicBezTo>
                    <a:pt x="36" y="8"/>
                    <a:pt x="31" y="5"/>
                    <a:pt x="28" y="0"/>
                  </a:cubicBezTo>
                  <a:cubicBezTo>
                    <a:pt x="12" y="7"/>
                    <a:pt x="0" y="24"/>
                    <a:pt x="0" y="45"/>
                  </a:cubicBezTo>
                  <a:cubicBezTo>
                    <a:pt x="0" y="48"/>
                    <a:pt x="0" y="50"/>
                    <a:pt x="1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3" y="50"/>
                    <a:pt x="83" y="48"/>
                    <a:pt x="8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133"/>
            <p:cNvSpPr>
              <a:spLocks noChangeArrowheads="1"/>
            </p:cNvSpPr>
            <p:nvPr/>
          </p:nvSpPr>
          <p:spPr bwMode="auto">
            <a:xfrm>
              <a:off x="5818188" y="3313113"/>
              <a:ext cx="85725" cy="80962"/>
            </a:xfrm>
            <a:custGeom>
              <a:avLst/>
              <a:gdLst>
                <a:gd name="T0" fmla="*/ 2147483646 w 54"/>
                <a:gd name="T1" fmla="*/ 2147483646 h 52"/>
                <a:gd name="T2" fmla="*/ 2147483646 w 54"/>
                <a:gd name="T3" fmla="*/ 2147483646 h 52"/>
                <a:gd name="T4" fmla="*/ 2147483646 w 54"/>
                <a:gd name="T5" fmla="*/ 2147483646 h 52"/>
                <a:gd name="T6" fmla="*/ 2147483646 w 54"/>
                <a:gd name="T7" fmla="*/ 0 h 52"/>
                <a:gd name="T8" fmla="*/ 2147483646 w 54"/>
                <a:gd name="T9" fmla="*/ 2147483646 h 52"/>
                <a:gd name="T10" fmla="*/ 0 w 54"/>
                <a:gd name="T11" fmla="*/ 2147483646 h 52"/>
                <a:gd name="T12" fmla="*/ 2147483646 w 54"/>
                <a:gd name="T13" fmla="*/ 214748364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52"/>
                <a:gd name="T23" fmla="*/ 54 w 54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52">
                  <a:moveTo>
                    <a:pt x="45" y="52"/>
                  </a:moveTo>
                  <a:cubicBezTo>
                    <a:pt x="47" y="50"/>
                    <a:pt x="48" y="49"/>
                    <a:pt x="50" y="49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6"/>
                    <a:pt x="0" y="7"/>
                  </a:cubicBezTo>
                  <a:lnTo>
                    <a:pt x="45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134"/>
            <p:cNvSpPr>
              <a:spLocks noChangeArrowheads="1"/>
            </p:cNvSpPr>
            <p:nvPr/>
          </p:nvSpPr>
          <p:spPr bwMode="auto">
            <a:xfrm>
              <a:off x="5757863" y="3424238"/>
              <a:ext cx="195262" cy="169862"/>
            </a:xfrm>
            <a:custGeom>
              <a:avLst/>
              <a:gdLst>
                <a:gd name="T0" fmla="*/ 2147483646 w 125"/>
                <a:gd name="T1" fmla="*/ 2147483646 h 108"/>
                <a:gd name="T2" fmla="*/ 2147483646 w 125"/>
                <a:gd name="T3" fmla="*/ 2147483646 h 108"/>
                <a:gd name="T4" fmla="*/ 2147483646 w 125"/>
                <a:gd name="T5" fmla="*/ 2147483646 h 108"/>
                <a:gd name="T6" fmla="*/ 2147483646 w 125"/>
                <a:gd name="T7" fmla="*/ 0 h 108"/>
                <a:gd name="T8" fmla="*/ 2147483646 w 125"/>
                <a:gd name="T9" fmla="*/ 2147483646 h 108"/>
                <a:gd name="T10" fmla="*/ 2147483646 w 125"/>
                <a:gd name="T11" fmla="*/ 2147483646 h 108"/>
                <a:gd name="T12" fmla="*/ 2147483646 w 125"/>
                <a:gd name="T13" fmla="*/ 2147483646 h 108"/>
                <a:gd name="T14" fmla="*/ 2147483646 w 125"/>
                <a:gd name="T15" fmla="*/ 2147483646 h 108"/>
                <a:gd name="T16" fmla="*/ 2147483646 w 125"/>
                <a:gd name="T17" fmla="*/ 2147483646 h 108"/>
                <a:gd name="T18" fmla="*/ 2147483646 w 125"/>
                <a:gd name="T19" fmla="*/ 2147483646 h 108"/>
                <a:gd name="T20" fmla="*/ 0 w 125"/>
                <a:gd name="T21" fmla="*/ 2147483646 h 108"/>
                <a:gd name="T22" fmla="*/ 2147483646 w 125"/>
                <a:gd name="T23" fmla="*/ 2147483646 h 108"/>
                <a:gd name="T24" fmla="*/ 2147483646 w 125"/>
                <a:gd name="T25" fmla="*/ 2147483646 h 108"/>
                <a:gd name="T26" fmla="*/ 2147483646 w 125"/>
                <a:gd name="T27" fmla="*/ 2147483646 h 108"/>
                <a:gd name="T28" fmla="*/ 2147483646 w 125"/>
                <a:gd name="T29" fmla="*/ 2147483646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5"/>
                <a:gd name="T46" fmla="*/ 0 h 108"/>
                <a:gd name="T47" fmla="*/ 125 w 125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5" h="108">
                  <a:moveTo>
                    <a:pt x="117" y="91"/>
                  </a:move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2"/>
                    <a:pt x="95" y="2"/>
                    <a:pt x="94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4" y="91"/>
                    <a:pt x="0" y="95"/>
                    <a:pt x="0" y="99"/>
                  </a:cubicBezTo>
                  <a:cubicBezTo>
                    <a:pt x="0" y="104"/>
                    <a:pt x="4" y="108"/>
                    <a:pt x="9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22" y="108"/>
                    <a:pt x="125" y="104"/>
                    <a:pt x="125" y="99"/>
                  </a:cubicBezTo>
                  <a:cubicBezTo>
                    <a:pt x="125" y="95"/>
                    <a:pt x="122" y="91"/>
                    <a:pt x="117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135"/>
            <p:cNvSpPr>
              <a:spLocks noChangeArrowheads="1"/>
            </p:cNvSpPr>
            <p:nvPr/>
          </p:nvSpPr>
          <p:spPr bwMode="auto">
            <a:xfrm>
              <a:off x="5795963" y="3289300"/>
              <a:ext cx="25400" cy="30163"/>
            </a:xfrm>
            <a:custGeom>
              <a:avLst/>
              <a:gdLst>
                <a:gd name="T0" fmla="*/ 2147483646 w 17"/>
                <a:gd name="T1" fmla="*/ 2147483646 h 19"/>
                <a:gd name="T2" fmla="*/ 2147483646 w 17"/>
                <a:gd name="T3" fmla="*/ 2147483646 h 19"/>
                <a:gd name="T4" fmla="*/ 2147483646 w 17"/>
                <a:gd name="T5" fmla="*/ 2147483646 h 19"/>
                <a:gd name="T6" fmla="*/ 2147483646 w 17"/>
                <a:gd name="T7" fmla="*/ 2147483646 h 19"/>
                <a:gd name="T8" fmla="*/ 2147483646 w 17"/>
                <a:gd name="T9" fmla="*/ 2147483646 h 19"/>
                <a:gd name="T10" fmla="*/ 2147483646 w 17"/>
                <a:gd name="T11" fmla="*/ 2147483646 h 19"/>
                <a:gd name="T12" fmla="*/ 2147483646 w 17"/>
                <a:gd name="T13" fmla="*/ 2147483646 h 19"/>
                <a:gd name="T14" fmla="*/ 2147483646 w 17"/>
                <a:gd name="T15" fmla="*/ 2147483646 h 19"/>
                <a:gd name="T16" fmla="*/ 2147483646 w 17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19"/>
                <a:gd name="T29" fmla="*/ 17 w 17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19">
                  <a:moveTo>
                    <a:pt x="4" y="16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9" y="19"/>
                    <a:pt x="12" y="17"/>
                    <a:pt x="14" y="1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7"/>
                    <a:pt x="16" y="4"/>
                    <a:pt x="14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5" y="2"/>
                    <a:pt x="4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2"/>
                    <a:pt x="1" y="15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136"/>
            <p:cNvSpPr>
              <a:spLocks noChangeArrowheads="1"/>
            </p:cNvSpPr>
            <p:nvPr/>
          </p:nvSpPr>
          <p:spPr bwMode="auto">
            <a:xfrm>
              <a:off x="5683250" y="3411538"/>
              <a:ext cx="41275" cy="15875"/>
            </a:xfrm>
            <a:custGeom>
              <a:avLst/>
              <a:gdLst>
                <a:gd name="T0" fmla="*/ 2147483646 w 26"/>
                <a:gd name="T1" fmla="*/ 2147483646 h 10"/>
                <a:gd name="T2" fmla="*/ 2147483646 w 26"/>
                <a:gd name="T3" fmla="*/ 0 h 10"/>
                <a:gd name="T4" fmla="*/ 0 w 26"/>
                <a:gd name="T5" fmla="*/ 0 h 10"/>
                <a:gd name="T6" fmla="*/ 2147483646 w 26"/>
                <a:gd name="T7" fmla="*/ 2147483646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0"/>
                <a:gd name="T14" fmla="*/ 26 w 2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0">
                  <a:moveTo>
                    <a:pt x="13" y="10"/>
                  </a:moveTo>
                  <a:cubicBezTo>
                    <a:pt x="20" y="10"/>
                    <a:pt x="25" y="6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7" y="10"/>
                    <a:pt x="1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137"/>
            <p:cNvSpPr>
              <a:spLocks noChangeArrowheads="1"/>
            </p:cNvSpPr>
            <p:nvPr/>
          </p:nvSpPr>
          <p:spPr bwMode="auto">
            <a:xfrm>
              <a:off x="5732463" y="3419475"/>
              <a:ext cx="22225" cy="15875"/>
            </a:xfrm>
            <a:custGeom>
              <a:avLst/>
              <a:gdLst>
                <a:gd name="T0" fmla="*/ 2147483646 w 14"/>
                <a:gd name="T1" fmla="*/ 0 h 10"/>
                <a:gd name="T2" fmla="*/ 2147483646 w 14"/>
                <a:gd name="T3" fmla="*/ 2147483646 h 10"/>
                <a:gd name="T4" fmla="*/ 2147483646 w 14"/>
                <a:gd name="T5" fmla="*/ 2147483646 h 10"/>
                <a:gd name="T6" fmla="*/ 2147483646 w 14"/>
                <a:gd name="T7" fmla="*/ 2147483646 h 10"/>
                <a:gd name="T8" fmla="*/ 2147483646 w 14"/>
                <a:gd name="T9" fmla="*/ 2147483646 h 10"/>
                <a:gd name="T10" fmla="*/ 2147483646 w 14"/>
                <a:gd name="T11" fmla="*/ 2147483646 h 10"/>
                <a:gd name="T12" fmla="*/ 2147483646 w 14"/>
                <a:gd name="T13" fmla="*/ 2147483646 h 10"/>
                <a:gd name="T14" fmla="*/ 2147483646 w 14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0"/>
                <a:gd name="T26" fmla="*/ 14 w 14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0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3" y="10"/>
                    <a:pt x="13" y="10"/>
                    <a:pt x="14" y="9"/>
                  </a:cubicBezTo>
                  <a:cubicBezTo>
                    <a:pt x="14" y="8"/>
                    <a:pt x="14" y="7"/>
                    <a:pt x="13" y="7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138"/>
            <p:cNvSpPr>
              <a:spLocks noChangeArrowheads="1"/>
            </p:cNvSpPr>
            <p:nvPr/>
          </p:nvSpPr>
          <p:spPr bwMode="auto">
            <a:xfrm>
              <a:off x="5653088" y="3419475"/>
              <a:ext cx="22225" cy="15875"/>
            </a:xfrm>
            <a:custGeom>
              <a:avLst/>
              <a:gdLst>
                <a:gd name="T0" fmla="*/ 2147483646 w 14"/>
                <a:gd name="T1" fmla="*/ 0 h 10"/>
                <a:gd name="T2" fmla="*/ 2147483646 w 14"/>
                <a:gd name="T3" fmla="*/ 2147483646 h 10"/>
                <a:gd name="T4" fmla="*/ 0 w 14"/>
                <a:gd name="T5" fmla="*/ 2147483646 h 10"/>
                <a:gd name="T6" fmla="*/ 2147483646 w 14"/>
                <a:gd name="T7" fmla="*/ 2147483646 h 10"/>
                <a:gd name="T8" fmla="*/ 2147483646 w 14"/>
                <a:gd name="T9" fmla="*/ 2147483646 h 10"/>
                <a:gd name="T10" fmla="*/ 2147483646 w 14"/>
                <a:gd name="T11" fmla="*/ 2147483646 h 10"/>
                <a:gd name="T12" fmla="*/ 2147483646 w 14"/>
                <a:gd name="T13" fmla="*/ 2147483646 h 10"/>
                <a:gd name="T14" fmla="*/ 2147483646 w 14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0"/>
                <a:gd name="T26" fmla="*/ 14 w 14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0">
                  <a:moveTo>
                    <a:pt x="1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139"/>
            <p:cNvSpPr>
              <a:spLocks noChangeArrowheads="1"/>
            </p:cNvSpPr>
            <p:nvPr/>
          </p:nvSpPr>
          <p:spPr bwMode="auto">
            <a:xfrm>
              <a:off x="5700713" y="3435350"/>
              <a:ext cx="6350" cy="26988"/>
            </a:xfrm>
            <a:custGeom>
              <a:avLst/>
              <a:gdLst>
                <a:gd name="T0" fmla="*/ 2147483646 w 4"/>
                <a:gd name="T1" fmla="*/ 0 h 17"/>
                <a:gd name="T2" fmla="*/ 0 w 4"/>
                <a:gd name="T3" fmla="*/ 2147483646 h 17"/>
                <a:gd name="T4" fmla="*/ 0 w 4"/>
                <a:gd name="T5" fmla="*/ 2147483646 h 17"/>
                <a:gd name="T6" fmla="*/ 2147483646 w 4"/>
                <a:gd name="T7" fmla="*/ 2147483646 h 17"/>
                <a:gd name="T8" fmla="*/ 2147483646 w 4"/>
                <a:gd name="T9" fmla="*/ 2147483646 h 17"/>
                <a:gd name="T10" fmla="*/ 2147483646 w 4"/>
                <a:gd name="T11" fmla="*/ 2147483646 h 17"/>
                <a:gd name="T12" fmla="*/ 2147483646 w 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17"/>
                <a:gd name="T23" fmla="*/ 4 w 4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17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Oval 140"/>
            <p:cNvSpPr>
              <a:spLocks noChangeArrowheads="1"/>
            </p:cNvSpPr>
            <p:nvPr/>
          </p:nvSpPr>
          <p:spPr bwMode="auto">
            <a:xfrm>
              <a:off x="5689600" y="3289300"/>
              <a:ext cx="30163" cy="301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811651" y="4144168"/>
            <a:ext cx="312738" cy="263525"/>
            <a:chOff x="0" y="3332163"/>
            <a:chExt cx="312738" cy="263525"/>
          </a:xfrm>
          <a:solidFill>
            <a:schemeClr val="tx1"/>
          </a:solidFill>
        </p:grpSpPr>
        <p:sp>
          <p:nvSpPr>
            <p:cNvPr id="101" name="Freeform 170"/>
            <p:cNvSpPr>
              <a:spLocks noChangeArrowheads="1"/>
            </p:cNvSpPr>
            <p:nvPr/>
          </p:nvSpPr>
          <p:spPr bwMode="auto">
            <a:xfrm>
              <a:off x="100013" y="3375025"/>
              <a:ext cx="19050" cy="50800"/>
            </a:xfrm>
            <a:custGeom>
              <a:avLst/>
              <a:gdLst>
                <a:gd name="T0" fmla="*/ 2147483646 w 12"/>
                <a:gd name="T1" fmla="*/ 2147483646 h 32"/>
                <a:gd name="T2" fmla="*/ 2147483646 w 12"/>
                <a:gd name="T3" fmla="*/ 2147483646 h 32"/>
                <a:gd name="T4" fmla="*/ 2147483646 w 12"/>
                <a:gd name="T5" fmla="*/ 2147483646 h 32"/>
                <a:gd name="T6" fmla="*/ 2147483646 w 12"/>
                <a:gd name="T7" fmla="*/ 2147483646 h 32"/>
                <a:gd name="T8" fmla="*/ 2147483646 w 12"/>
                <a:gd name="T9" fmla="*/ 2147483646 h 32"/>
                <a:gd name="T10" fmla="*/ 2147483646 w 12"/>
                <a:gd name="T11" fmla="*/ 2147483646 h 32"/>
                <a:gd name="T12" fmla="*/ 0 w 12"/>
                <a:gd name="T13" fmla="*/ 2147483646 h 32"/>
                <a:gd name="T14" fmla="*/ 0 w 12"/>
                <a:gd name="T15" fmla="*/ 2147483646 h 32"/>
                <a:gd name="T16" fmla="*/ 2147483646 w 12"/>
                <a:gd name="T17" fmla="*/ 2147483646 h 32"/>
                <a:gd name="T18" fmla="*/ 0 w 12"/>
                <a:gd name="T19" fmla="*/ 2147483646 h 32"/>
                <a:gd name="T20" fmla="*/ 2147483646 w 12"/>
                <a:gd name="T21" fmla="*/ 2147483646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32"/>
                <a:gd name="T35" fmla="*/ 12 w 12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32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7" y="32"/>
                    <a:pt x="9" y="31"/>
                    <a:pt x="9" y="29"/>
                  </a:cubicBezTo>
                  <a:cubicBezTo>
                    <a:pt x="11" y="25"/>
                    <a:pt x="12" y="20"/>
                    <a:pt x="12" y="16"/>
                  </a:cubicBezTo>
                  <a:cubicBezTo>
                    <a:pt x="12" y="12"/>
                    <a:pt x="11" y="7"/>
                    <a:pt x="9" y="3"/>
                  </a:cubicBezTo>
                  <a:cubicBezTo>
                    <a:pt x="9" y="1"/>
                    <a:pt x="6" y="0"/>
                    <a:pt x="4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2" y="12"/>
                    <a:pt x="2" y="16"/>
                  </a:cubicBezTo>
                  <a:cubicBezTo>
                    <a:pt x="2" y="20"/>
                    <a:pt x="2" y="24"/>
                    <a:pt x="0" y="28"/>
                  </a:cubicBezTo>
                  <a:cubicBezTo>
                    <a:pt x="0" y="29"/>
                    <a:pt x="1" y="31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171"/>
            <p:cNvSpPr>
              <a:spLocks noChangeArrowheads="1"/>
            </p:cNvSpPr>
            <p:nvPr/>
          </p:nvSpPr>
          <p:spPr bwMode="auto">
            <a:xfrm>
              <a:off x="161925" y="3332163"/>
              <a:ext cx="34925" cy="138112"/>
            </a:xfrm>
            <a:custGeom>
              <a:avLst/>
              <a:gdLst>
                <a:gd name="T0" fmla="*/ 2147483646 w 23"/>
                <a:gd name="T1" fmla="*/ 2147483646 h 88"/>
                <a:gd name="T2" fmla="*/ 2147483646 w 23"/>
                <a:gd name="T3" fmla="*/ 2147483646 h 88"/>
                <a:gd name="T4" fmla="*/ 2147483646 w 23"/>
                <a:gd name="T5" fmla="*/ 2147483646 h 88"/>
                <a:gd name="T6" fmla="*/ 2147483646 w 23"/>
                <a:gd name="T7" fmla="*/ 2147483646 h 88"/>
                <a:gd name="T8" fmla="*/ 2147483646 w 23"/>
                <a:gd name="T9" fmla="*/ 2147483646 h 88"/>
                <a:gd name="T10" fmla="*/ 2147483646 w 23"/>
                <a:gd name="T11" fmla="*/ 2147483646 h 88"/>
                <a:gd name="T12" fmla="*/ 2147483646 w 23"/>
                <a:gd name="T13" fmla="*/ 2147483646 h 88"/>
                <a:gd name="T14" fmla="*/ 2147483646 w 23"/>
                <a:gd name="T15" fmla="*/ 2147483646 h 88"/>
                <a:gd name="T16" fmla="*/ 2147483646 w 23"/>
                <a:gd name="T17" fmla="*/ 2147483646 h 88"/>
                <a:gd name="T18" fmla="*/ 2147483646 w 23"/>
                <a:gd name="T19" fmla="*/ 2147483646 h 88"/>
                <a:gd name="T20" fmla="*/ 2147483646 w 23"/>
                <a:gd name="T21" fmla="*/ 2147483646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88"/>
                <a:gd name="T35" fmla="*/ 23 w 23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88">
                  <a:moveTo>
                    <a:pt x="3" y="87"/>
                  </a:moveTo>
                  <a:cubicBezTo>
                    <a:pt x="4" y="88"/>
                    <a:pt x="5" y="88"/>
                    <a:pt x="5" y="88"/>
                  </a:cubicBezTo>
                  <a:cubicBezTo>
                    <a:pt x="7" y="88"/>
                    <a:pt x="9" y="87"/>
                    <a:pt x="10" y="86"/>
                  </a:cubicBezTo>
                  <a:cubicBezTo>
                    <a:pt x="19" y="73"/>
                    <a:pt x="23" y="58"/>
                    <a:pt x="23" y="44"/>
                  </a:cubicBezTo>
                  <a:cubicBezTo>
                    <a:pt x="23" y="30"/>
                    <a:pt x="19" y="16"/>
                    <a:pt x="10" y="2"/>
                  </a:cubicBezTo>
                  <a:cubicBezTo>
                    <a:pt x="9" y="1"/>
                    <a:pt x="6" y="0"/>
                    <a:pt x="3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0" y="17"/>
                    <a:pt x="14" y="31"/>
                    <a:pt x="14" y="44"/>
                  </a:cubicBezTo>
                  <a:cubicBezTo>
                    <a:pt x="14" y="57"/>
                    <a:pt x="10" y="71"/>
                    <a:pt x="1" y="83"/>
                  </a:cubicBezTo>
                  <a:cubicBezTo>
                    <a:pt x="0" y="85"/>
                    <a:pt x="1" y="87"/>
                    <a:pt x="3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172"/>
            <p:cNvSpPr>
              <a:spLocks noChangeArrowheads="1"/>
            </p:cNvSpPr>
            <p:nvPr/>
          </p:nvSpPr>
          <p:spPr bwMode="auto">
            <a:xfrm>
              <a:off x="133350" y="3357563"/>
              <a:ext cx="25400" cy="85725"/>
            </a:xfrm>
            <a:custGeom>
              <a:avLst/>
              <a:gdLst>
                <a:gd name="T0" fmla="*/ 2147483646 w 16"/>
                <a:gd name="T1" fmla="*/ 2147483646 h 54"/>
                <a:gd name="T2" fmla="*/ 2147483646 w 16"/>
                <a:gd name="T3" fmla="*/ 2147483646 h 54"/>
                <a:gd name="T4" fmla="*/ 2147483646 w 16"/>
                <a:gd name="T5" fmla="*/ 2147483646 h 54"/>
                <a:gd name="T6" fmla="*/ 2147483646 w 16"/>
                <a:gd name="T7" fmla="*/ 2147483646 h 54"/>
                <a:gd name="T8" fmla="*/ 2147483646 w 16"/>
                <a:gd name="T9" fmla="*/ 2147483646 h 54"/>
                <a:gd name="T10" fmla="*/ 2147483646 w 16"/>
                <a:gd name="T11" fmla="*/ 0 h 54"/>
                <a:gd name="T12" fmla="*/ 2147483646 w 16"/>
                <a:gd name="T13" fmla="*/ 2147483646 h 54"/>
                <a:gd name="T14" fmla="*/ 2147483646 w 16"/>
                <a:gd name="T15" fmla="*/ 2147483646 h 54"/>
                <a:gd name="T16" fmla="*/ 2147483646 w 16"/>
                <a:gd name="T17" fmla="*/ 2147483646 h 54"/>
                <a:gd name="T18" fmla="*/ 2147483646 w 16"/>
                <a:gd name="T19" fmla="*/ 214748364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54"/>
                <a:gd name="T32" fmla="*/ 16 w 16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54">
                  <a:moveTo>
                    <a:pt x="4" y="54"/>
                  </a:moveTo>
                  <a:cubicBezTo>
                    <a:pt x="4" y="54"/>
                    <a:pt x="5" y="54"/>
                    <a:pt x="5" y="54"/>
                  </a:cubicBezTo>
                  <a:cubicBezTo>
                    <a:pt x="7" y="54"/>
                    <a:pt x="9" y="53"/>
                    <a:pt x="10" y="52"/>
                  </a:cubicBezTo>
                  <a:cubicBezTo>
                    <a:pt x="14" y="44"/>
                    <a:pt x="16" y="36"/>
                    <a:pt x="16" y="27"/>
                  </a:cubicBezTo>
                  <a:cubicBezTo>
                    <a:pt x="16" y="19"/>
                    <a:pt x="14" y="10"/>
                    <a:pt x="10" y="2"/>
                  </a:cubicBezTo>
                  <a:cubicBezTo>
                    <a:pt x="9" y="1"/>
                    <a:pt x="6" y="0"/>
                    <a:pt x="4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5" y="12"/>
                    <a:pt x="7" y="19"/>
                    <a:pt x="7" y="27"/>
                  </a:cubicBezTo>
                  <a:cubicBezTo>
                    <a:pt x="7" y="35"/>
                    <a:pt x="5" y="43"/>
                    <a:pt x="1" y="50"/>
                  </a:cubicBezTo>
                  <a:cubicBezTo>
                    <a:pt x="0" y="52"/>
                    <a:pt x="1" y="53"/>
                    <a:pt x="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173"/>
            <p:cNvSpPr>
              <a:spLocks noEditPoints="1" noChangeArrowheads="1"/>
            </p:cNvSpPr>
            <p:nvPr/>
          </p:nvSpPr>
          <p:spPr bwMode="auto">
            <a:xfrm>
              <a:off x="0" y="3376613"/>
              <a:ext cx="312738" cy="219075"/>
            </a:xfrm>
            <a:custGeom>
              <a:avLst/>
              <a:gdLst>
                <a:gd name="T0" fmla="*/ 2147483646 w 200"/>
                <a:gd name="T1" fmla="*/ 2147483646 h 139"/>
                <a:gd name="T2" fmla="*/ 2147483646 w 200"/>
                <a:gd name="T3" fmla="*/ 2147483646 h 139"/>
                <a:gd name="T4" fmla="*/ 2147483646 w 200"/>
                <a:gd name="T5" fmla="*/ 2147483646 h 139"/>
                <a:gd name="T6" fmla="*/ 2147483646 w 200"/>
                <a:gd name="T7" fmla="*/ 0 h 139"/>
                <a:gd name="T8" fmla="*/ 2147483646 w 200"/>
                <a:gd name="T9" fmla="*/ 0 h 139"/>
                <a:gd name="T10" fmla="*/ 2147483646 w 200"/>
                <a:gd name="T11" fmla="*/ 2147483646 h 139"/>
                <a:gd name="T12" fmla="*/ 2147483646 w 200"/>
                <a:gd name="T13" fmla="*/ 2147483646 h 139"/>
                <a:gd name="T14" fmla="*/ 2147483646 w 200"/>
                <a:gd name="T15" fmla="*/ 2147483646 h 139"/>
                <a:gd name="T16" fmla="*/ 0 w 200"/>
                <a:gd name="T17" fmla="*/ 2147483646 h 139"/>
                <a:gd name="T18" fmla="*/ 0 w 200"/>
                <a:gd name="T19" fmla="*/ 2147483646 h 139"/>
                <a:gd name="T20" fmla="*/ 2147483646 w 200"/>
                <a:gd name="T21" fmla="*/ 2147483646 h 139"/>
                <a:gd name="T22" fmla="*/ 2147483646 w 200"/>
                <a:gd name="T23" fmla="*/ 2147483646 h 139"/>
                <a:gd name="T24" fmla="*/ 2147483646 w 200"/>
                <a:gd name="T25" fmla="*/ 2147483646 h 139"/>
                <a:gd name="T26" fmla="*/ 2147483646 w 200"/>
                <a:gd name="T27" fmla="*/ 2147483646 h 139"/>
                <a:gd name="T28" fmla="*/ 2147483646 w 200"/>
                <a:gd name="T29" fmla="*/ 2147483646 h 139"/>
                <a:gd name="T30" fmla="*/ 2147483646 w 200"/>
                <a:gd name="T31" fmla="*/ 2147483646 h 139"/>
                <a:gd name="T32" fmla="*/ 2147483646 w 200"/>
                <a:gd name="T33" fmla="*/ 2147483646 h 139"/>
                <a:gd name="T34" fmla="*/ 2147483646 w 200"/>
                <a:gd name="T35" fmla="*/ 2147483646 h 139"/>
                <a:gd name="T36" fmla="*/ 2147483646 w 200"/>
                <a:gd name="T37" fmla="*/ 2147483646 h 139"/>
                <a:gd name="T38" fmla="*/ 2147483646 w 200"/>
                <a:gd name="T39" fmla="*/ 2147483646 h 139"/>
                <a:gd name="T40" fmla="*/ 2147483646 w 200"/>
                <a:gd name="T41" fmla="*/ 2147483646 h 139"/>
                <a:gd name="T42" fmla="*/ 2147483646 w 200"/>
                <a:gd name="T43" fmla="*/ 2147483646 h 139"/>
                <a:gd name="T44" fmla="*/ 2147483646 w 200"/>
                <a:gd name="T45" fmla="*/ 2147483646 h 139"/>
                <a:gd name="T46" fmla="*/ 2147483646 w 200"/>
                <a:gd name="T47" fmla="*/ 2147483646 h 139"/>
                <a:gd name="T48" fmla="*/ 2147483646 w 200"/>
                <a:gd name="T49" fmla="*/ 2147483646 h 139"/>
                <a:gd name="T50" fmla="*/ 2147483646 w 200"/>
                <a:gd name="T51" fmla="*/ 2147483646 h 139"/>
                <a:gd name="T52" fmla="*/ 2147483646 w 200"/>
                <a:gd name="T53" fmla="*/ 2147483646 h 139"/>
                <a:gd name="T54" fmla="*/ 2147483646 w 200"/>
                <a:gd name="T55" fmla="*/ 2147483646 h 139"/>
                <a:gd name="T56" fmla="*/ 2147483646 w 200"/>
                <a:gd name="T57" fmla="*/ 2147483646 h 139"/>
                <a:gd name="T58" fmla="*/ 2147483646 w 200"/>
                <a:gd name="T59" fmla="*/ 2147483646 h 1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0"/>
                <a:gd name="T91" fmla="*/ 0 h 139"/>
                <a:gd name="T92" fmla="*/ 200 w 200"/>
                <a:gd name="T93" fmla="*/ 139 h 1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0" h="139">
                  <a:moveTo>
                    <a:pt x="191" y="81"/>
                  </a:moveTo>
                  <a:cubicBezTo>
                    <a:pt x="50" y="81"/>
                    <a:pt x="50" y="81"/>
                    <a:pt x="50" y="81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1"/>
                    <a:pt x="39" y="2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4" y="81"/>
                    <a:pt x="0" y="85"/>
                    <a:pt x="0" y="8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5"/>
                    <a:pt x="4" y="139"/>
                    <a:pt x="9" y="139"/>
                  </a:cubicBezTo>
                  <a:cubicBezTo>
                    <a:pt x="191" y="139"/>
                    <a:pt x="191" y="139"/>
                    <a:pt x="191" y="139"/>
                  </a:cubicBezTo>
                  <a:cubicBezTo>
                    <a:pt x="196" y="139"/>
                    <a:pt x="200" y="135"/>
                    <a:pt x="200" y="130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200" y="85"/>
                    <a:pt x="196" y="81"/>
                    <a:pt x="191" y="81"/>
                  </a:cubicBezTo>
                  <a:close/>
                  <a:moveTo>
                    <a:pt x="27" y="116"/>
                  </a:moveTo>
                  <a:cubicBezTo>
                    <a:pt x="25" y="116"/>
                    <a:pt x="22" y="113"/>
                    <a:pt x="22" y="110"/>
                  </a:cubicBezTo>
                  <a:cubicBezTo>
                    <a:pt x="22" y="107"/>
                    <a:pt x="25" y="105"/>
                    <a:pt x="27" y="105"/>
                  </a:cubicBezTo>
                  <a:cubicBezTo>
                    <a:pt x="30" y="105"/>
                    <a:pt x="33" y="107"/>
                    <a:pt x="33" y="110"/>
                  </a:cubicBezTo>
                  <a:cubicBezTo>
                    <a:pt x="33" y="113"/>
                    <a:pt x="30" y="116"/>
                    <a:pt x="27" y="116"/>
                  </a:cubicBezTo>
                  <a:close/>
                  <a:moveTo>
                    <a:pt x="47" y="116"/>
                  </a:moveTo>
                  <a:cubicBezTo>
                    <a:pt x="44" y="116"/>
                    <a:pt x="42" y="113"/>
                    <a:pt x="42" y="110"/>
                  </a:cubicBezTo>
                  <a:cubicBezTo>
                    <a:pt x="42" y="107"/>
                    <a:pt x="44" y="105"/>
                    <a:pt x="47" y="105"/>
                  </a:cubicBezTo>
                  <a:cubicBezTo>
                    <a:pt x="50" y="105"/>
                    <a:pt x="53" y="107"/>
                    <a:pt x="53" y="110"/>
                  </a:cubicBezTo>
                  <a:cubicBezTo>
                    <a:pt x="53" y="113"/>
                    <a:pt x="50" y="116"/>
                    <a:pt x="47" y="116"/>
                  </a:cubicBezTo>
                  <a:close/>
                  <a:moveTo>
                    <a:pt x="67" y="116"/>
                  </a:moveTo>
                  <a:cubicBezTo>
                    <a:pt x="64" y="116"/>
                    <a:pt x="62" y="113"/>
                    <a:pt x="62" y="110"/>
                  </a:cubicBezTo>
                  <a:cubicBezTo>
                    <a:pt x="62" y="107"/>
                    <a:pt x="64" y="105"/>
                    <a:pt x="67" y="105"/>
                  </a:cubicBezTo>
                  <a:cubicBezTo>
                    <a:pt x="70" y="105"/>
                    <a:pt x="72" y="107"/>
                    <a:pt x="72" y="110"/>
                  </a:cubicBezTo>
                  <a:cubicBezTo>
                    <a:pt x="72" y="113"/>
                    <a:pt x="70" y="116"/>
                    <a:pt x="67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9968938" y="4118768"/>
            <a:ext cx="233362" cy="314325"/>
            <a:chOff x="3798888" y="3282950"/>
            <a:chExt cx="233362" cy="314325"/>
          </a:xfrm>
          <a:solidFill>
            <a:schemeClr val="tx1"/>
          </a:solidFill>
        </p:grpSpPr>
        <p:sp>
          <p:nvSpPr>
            <p:cNvPr id="106" name="Freeform 184"/>
            <p:cNvSpPr>
              <a:spLocks noEditPoints="1" noChangeArrowheads="1"/>
            </p:cNvSpPr>
            <p:nvPr/>
          </p:nvSpPr>
          <p:spPr bwMode="auto">
            <a:xfrm>
              <a:off x="3798888" y="3282950"/>
              <a:ext cx="233362" cy="314325"/>
            </a:xfrm>
            <a:custGeom>
              <a:avLst/>
              <a:gdLst>
                <a:gd name="T0" fmla="*/ 2147483646 w 149"/>
                <a:gd name="T1" fmla="*/ 2147483646 h 200"/>
                <a:gd name="T2" fmla="*/ 2147483646 w 149"/>
                <a:gd name="T3" fmla="*/ 2147483646 h 200"/>
                <a:gd name="T4" fmla="*/ 0 w 149"/>
                <a:gd name="T5" fmla="*/ 2147483646 h 200"/>
                <a:gd name="T6" fmla="*/ 0 w 149"/>
                <a:gd name="T7" fmla="*/ 2147483646 h 200"/>
                <a:gd name="T8" fmla="*/ 2147483646 w 149"/>
                <a:gd name="T9" fmla="*/ 0 h 200"/>
                <a:gd name="T10" fmla="*/ 2147483646 w 149"/>
                <a:gd name="T11" fmla="*/ 0 h 200"/>
                <a:gd name="T12" fmla="*/ 2147483646 w 149"/>
                <a:gd name="T13" fmla="*/ 2147483646 h 200"/>
                <a:gd name="T14" fmla="*/ 2147483646 w 149"/>
                <a:gd name="T15" fmla="*/ 2147483646 h 200"/>
                <a:gd name="T16" fmla="*/ 2147483646 w 149"/>
                <a:gd name="T17" fmla="*/ 2147483646 h 200"/>
                <a:gd name="T18" fmla="*/ 2147483646 w 149"/>
                <a:gd name="T19" fmla="*/ 2147483646 h 200"/>
                <a:gd name="T20" fmla="*/ 2147483646 w 149"/>
                <a:gd name="T21" fmla="*/ 2147483646 h 200"/>
                <a:gd name="T22" fmla="*/ 2147483646 w 149"/>
                <a:gd name="T23" fmla="*/ 2147483646 h 200"/>
                <a:gd name="T24" fmla="*/ 2147483646 w 149"/>
                <a:gd name="T25" fmla="*/ 2147483646 h 200"/>
                <a:gd name="T26" fmla="*/ 2147483646 w 149"/>
                <a:gd name="T27" fmla="*/ 2147483646 h 200"/>
                <a:gd name="T28" fmla="*/ 2147483646 w 149"/>
                <a:gd name="T29" fmla="*/ 2147483646 h 200"/>
                <a:gd name="T30" fmla="*/ 2147483646 w 149"/>
                <a:gd name="T31" fmla="*/ 2147483646 h 200"/>
                <a:gd name="T32" fmla="*/ 2147483646 w 149"/>
                <a:gd name="T33" fmla="*/ 2147483646 h 200"/>
                <a:gd name="T34" fmla="*/ 2147483646 w 149"/>
                <a:gd name="T35" fmla="*/ 2147483646 h 2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00"/>
                <a:gd name="T56" fmla="*/ 149 w 149"/>
                <a:gd name="T57" fmla="*/ 200 h 20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00">
                  <a:moveTo>
                    <a:pt x="136" y="200"/>
                  </a:moveTo>
                  <a:cubicBezTo>
                    <a:pt x="13" y="200"/>
                    <a:pt x="13" y="200"/>
                    <a:pt x="13" y="200"/>
                  </a:cubicBezTo>
                  <a:cubicBezTo>
                    <a:pt x="6" y="200"/>
                    <a:pt x="0" y="194"/>
                    <a:pt x="0" y="18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3" y="0"/>
                    <a:pt x="149" y="6"/>
                    <a:pt x="149" y="13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94"/>
                    <a:pt x="143" y="200"/>
                    <a:pt x="136" y="200"/>
                  </a:cubicBezTo>
                  <a:close/>
                  <a:moveTo>
                    <a:pt x="13" y="11"/>
                  </a:moveTo>
                  <a:cubicBezTo>
                    <a:pt x="12" y="11"/>
                    <a:pt x="11" y="12"/>
                    <a:pt x="11" y="13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1" y="188"/>
                    <a:pt x="12" y="189"/>
                    <a:pt x="13" y="189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7" y="189"/>
                    <a:pt x="138" y="188"/>
                    <a:pt x="138" y="187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7" y="11"/>
                    <a:pt x="136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185"/>
            <p:cNvSpPr>
              <a:spLocks noChangeArrowheads="1"/>
            </p:cNvSpPr>
            <p:nvPr/>
          </p:nvSpPr>
          <p:spPr bwMode="auto">
            <a:xfrm>
              <a:off x="3841750" y="3332163"/>
              <a:ext cx="150813" cy="33337"/>
            </a:xfrm>
            <a:custGeom>
              <a:avLst/>
              <a:gdLst>
                <a:gd name="T0" fmla="*/ 2147483646 w 96"/>
                <a:gd name="T1" fmla="*/ 2147483646 h 22"/>
                <a:gd name="T2" fmla="*/ 2147483646 w 96"/>
                <a:gd name="T3" fmla="*/ 2147483646 h 22"/>
                <a:gd name="T4" fmla="*/ 0 w 96"/>
                <a:gd name="T5" fmla="*/ 2147483646 h 22"/>
                <a:gd name="T6" fmla="*/ 0 w 96"/>
                <a:gd name="T7" fmla="*/ 2147483646 h 22"/>
                <a:gd name="T8" fmla="*/ 2147483646 w 96"/>
                <a:gd name="T9" fmla="*/ 0 h 22"/>
                <a:gd name="T10" fmla="*/ 2147483646 w 96"/>
                <a:gd name="T11" fmla="*/ 0 h 22"/>
                <a:gd name="T12" fmla="*/ 2147483646 w 96"/>
                <a:gd name="T13" fmla="*/ 2147483646 h 22"/>
                <a:gd name="T14" fmla="*/ 2147483646 w 96"/>
                <a:gd name="T15" fmla="*/ 2147483646 h 22"/>
                <a:gd name="T16" fmla="*/ 2147483646 w 96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22"/>
                <a:gd name="T29" fmla="*/ 96 w 96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22">
                  <a:moveTo>
                    <a:pt x="9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0"/>
                    <a:pt x="96" y="1"/>
                    <a:pt x="96" y="3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21"/>
                    <a:pt x="94" y="22"/>
                    <a:pt x="9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Oval 186"/>
            <p:cNvSpPr>
              <a:spLocks noChangeArrowheads="1"/>
            </p:cNvSpPr>
            <p:nvPr/>
          </p:nvSpPr>
          <p:spPr bwMode="auto">
            <a:xfrm>
              <a:off x="3843338" y="3398838"/>
              <a:ext cx="34925" cy="365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9" name="Oval 187"/>
            <p:cNvSpPr>
              <a:spLocks noChangeArrowheads="1"/>
            </p:cNvSpPr>
            <p:nvPr/>
          </p:nvSpPr>
          <p:spPr bwMode="auto">
            <a:xfrm>
              <a:off x="3898900" y="3398838"/>
              <a:ext cx="34925" cy="365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0" name="Oval 188"/>
            <p:cNvSpPr>
              <a:spLocks noChangeArrowheads="1"/>
            </p:cNvSpPr>
            <p:nvPr/>
          </p:nvSpPr>
          <p:spPr bwMode="auto">
            <a:xfrm>
              <a:off x="3956050" y="3398838"/>
              <a:ext cx="34925" cy="365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1" name="Oval 189"/>
            <p:cNvSpPr>
              <a:spLocks noChangeArrowheads="1"/>
            </p:cNvSpPr>
            <p:nvPr/>
          </p:nvSpPr>
          <p:spPr bwMode="auto">
            <a:xfrm>
              <a:off x="3843338" y="3455988"/>
              <a:ext cx="34925" cy="349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2" name="Oval 190"/>
            <p:cNvSpPr>
              <a:spLocks noChangeArrowheads="1"/>
            </p:cNvSpPr>
            <p:nvPr/>
          </p:nvSpPr>
          <p:spPr bwMode="auto">
            <a:xfrm>
              <a:off x="3898900" y="3455988"/>
              <a:ext cx="34925" cy="349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3" name="Oval 191"/>
            <p:cNvSpPr>
              <a:spLocks noChangeArrowheads="1"/>
            </p:cNvSpPr>
            <p:nvPr/>
          </p:nvSpPr>
          <p:spPr bwMode="auto">
            <a:xfrm>
              <a:off x="3956050" y="3455988"/>
              <a:ext cx="34925" cy="349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4" name="Oval 192"/>
            <p:cNvSpPr>
              <a:spLocks noChangeArrowheads="1"/>
            </p:cNvSpPr>
            <p:nvPr/>
          </p:nvSpPr>
          <p:spPr bwMode="auto">
            <a:xfrm>
              <a:off x="3843338" y="3511550"/>
              <a:ext cx="34925" cy="365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5" name="Oval 193"/>
            <p:cNvSpPr>
              <a:spLocks noChangeArrowheads="1"/>
            </p:cNvSpPr>
            <p:nvPr/>
          </p:nvSpPr>
          <p:spPr bwMode="auto">
            <a:xfrm>
              <a:off x="3898900" y="3511550"/>
              <a:ext cx="34925" cy="365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6" name="Oval 194"/>
            <p:cNvSpPr>
              <a:spLocks noChangeArrowheads="1"/>
            </p:cNvSpPr>
            <p:nvPr/>
          </p:nvSpPr>
          <p:spPr bwMode="auto">
            <a:xfrm>
              <a:off x="3956050" y="3511550"/>
              <a:ext cx="34925" cy="365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117" name="Freeform 204"/>
          <p:cNvSpPr>
            <a:spLocks noEditPoints="1" noChangeArrowheads="1"/>
          </p:cNvSpPr>
          <p:nvPr/>
        </p:nvSpPr>
        <p:spPr bwMode="auto">
          <a:xfrm>
            <a:off x="11051613" y="4118768"/>
            <a:ext cx="303213" cy="314325"/>
          </a:xfrm>
          <a:custGeom>
            <a:avLst/>
            <a:gdLst>
              <a:gd name="T0" fmla="*/ 2147483646 w 193"/>
              <a:gd name="T1" fmla="*/ 2147483646 h 200"/>
              <a:gd name="T2" fmla="*/ 2147483646 w 193"/>
              <a:gd name="T3" fmla="*/ 0 h 200"/>
              <a:gd name="T4" fmla="*/ 2147483646 w 193"/>
              <a:gd name="T5" fmla="*/ 0 h 200"/>
              <a:gd name="T6" fmla="*/ 2147483646 w 193"/>
              <a:gd name="T7" fmla="*/ 0 h 200"/>
              <a:gd name="T8" fmla="*/ 2147483646 w 193"/>
              <a:gd name="T9" fmla="*/ 0 h 200"/>
              <a:gd name="T10" fmla="*/ 2147483646 w 193"/>
              <a:gd name="T11" fmla="*/ 0 h 200"/>
              <a:gd name="T12" fmla="*/ 0 w 193"/>
              <a:gd name="T13" fmla="*/ 2147483646 h 200"/>
              <a:gd name="T14" fmla="*/ 0 w 193"/>
              <a:gd name="T15" fmla="*/ 2147483646 h 200"/>
              <a:gd name="T16" fmla="*/ 2147483646 w 193"/>
              <a:gd name="T17" fmla="*/ 2147483646 h 200"/>
              <a:gd name="T18" fmla="*/ 2147483646 w 193"/>
              <a:gd name="T19" fmla="*/ 2147483646 h 200"/>
              <a:gd name="T20" fmla="*/ 2147483646 w 193"/>
              <a:gd name="T21" fmla="*/ 2147483646 h 200"/>
              <a:gd name="T22" fmla="*/ 2147483646 w 193"/>
              <a:gd name="T23" fmla="*/ 2147483646 h 200"/>
              <a:gd name="T24" fmla="*/ 2147483646 w 193"/>
              <a:gd name="T25" fmla="*/ 2147483646 h 200"/>
              <a:gd name="T26" fmla="*/ 2147483646 w 193"/>
              <a:gd name="T27" fmla="*/ 2147483646 h 200"/>
              <a:gd name="T28" fmla="*/ 2147483646 w 193"/>
              <a:gd name="T29" fmla="*/ 2147483646 h 200"/>
              <a:gd name="T30" fmla="*/ 2147483646 w 193"/>
              <a:gd name="T31" fmla="*/ 2147483646 h 200"/>
              <a:gd name="T32" fmla="*/ 2147483646 w 193"/>
              <a:gd name="T33" fmla="*/ 2147483646 h 200"/>
              <a:gd name="T34" fmla="*/ 2147483646 w 193"/>
              <a:gd name="T35" fmla="*/ 2147483646 h 200"/>
              <a:gd name="T36" fmla="*/ 2147483646 w 193"/>
              <a:gd name="T37" fmla="*/ 2147483646 h 200"/>
              <a:gd name="T38" fmla="*/ 2147483646 w 193"/>
              <a:gd name="T39" fmla="*/ 2147483646 h 200"/>
              <a:gd name="T40" fmla="*/ 2147483646 w 193"/>
              <a:gd name="T41" fmla="*/ 2147483646 h 200"/>
              <a:gd name="T42" fmla="*/ 2147483646 w 193"/>
              <a:gd name="T43" fmla="*/ 2147483646 h 200"/>
              <a:gd name="T44" fmla="*/ 2147483646 w 193"/>
              <a:gd name="T45" fmla="*/ 2147483646 h 200"/>
              <a:gd name="T46" fmla="*/ 2147483646 w 193"/>
              <a:gd name="T47" fmla="*/ 2147483646 h 200"/>
              <a:gd name="T48" fmla="*/ 2147483646 w 193"/>
              <a:gd name="T49" fmla="*/ 2147483646 h 200"/>
              <a:gd name="T50" fmla="*/ 2147483646 w 193"/>
              <a:gd name="T51" fmla="*/ 2147483646 h 200"/>
              <a:gd name="T52" fmla="*/ 2147483646 w 193"/>
              <a:gd name="T53" fmla="*/ 2147483646 h 200"/>
              <a:gd name="T54" fmla="*/ 2147483646 w 193"/>
              <a:gd name="T55" fmla="*/ 2147483646 h 200"/>
              <a:gd name="T56" fmla="*/ 2147483646 w 193"/>
              <a:gd name="T57" fmla="*/ 2147483646 h 200"/>
              <a:gd name="T58" fmla="*/ 2147483646 w 193"/>
              <a:gd name="T59" fmla="*/ 2147483646 h 200"/>
              <a:gd name="T60" fmla="*/ 2147483646 w 193"/>
              <a:gd name="T61" fmla="*/ 2147483646 h 200"/>
              <a:gd name="T62" fmla="*/ 2147483646 w 193"/>
              <a:gd name="T63" fmla="*/ 2147483646 h 200"/>
              <a:gd name="T64" fmla="*/ 2147483646 w 193"/>
              <a:gd name="T65" fmla="*/ 2147483646 h 200"/>
              <a:gd name="T66" fmla="*/ 2147483646 w 193"/>
              <a:gd name="T67" fmla="*/ 2147483646 h 200"/>
              <a:gd name="T68" fmla="*/ 2147483646 w 193"/>
              <a:gd name="T69" fmla="*/ 2147483646 h 200"/>
              <a:gd name="T70" fmla="*/ 2147483646 w 193"/>
              <a:gd name="T71" fmla="*/ 2147483646 h 200"/>
              <a:gd name="T72" fmla="*/ 2147483646 w 193"/>
              <a:gd name="T73" fmla="*/ 2147483646 h 200"/>
              <a:gd name="T74" fmla="*/ 2147483646 w 193"/>
              <a:gd name="T75" fmla="*/ 2147483646 h 200"/>
              <a:gd name="T76" fmla="*/ 2147483646 w 193"/>
              <a:gd name="T77" fmla="*/ 2147483646 h 200"/>
              <a:gd name="T78" fmla="*/ 2147483646 w 193"/>
              <a:gd name="T79" fmla="*/ 2147483646 h 200"/>
              <a:gd name="T80" fmla="*/ 2147483646 w 193"/>
              <a:gd name="T81" fmla="*/ 2147483646 h 200"/>
              <a:gd name="T82" fmla="*/ 2147483646 w 193"/>
              <a:gd name="T83" fmla="*/ 2147483646 h 200"/>
              <a:gd name="T84" fmla="*/ 2147483646 w 193"/>
              <a:gd name="T85" fmla="*/ 2147483646 h 200"/>
              <a:gd name="T86" fmla="*/ 2147483646 w 193"/>
              <a:gd name="T87" fmla="*/ 2147483646 h 200"/>
              <a:gd name="T88" fmla="*/ 2147483646 w 193"/>
              <a:gd name="T89" fmla="*/ 2147483646 h 200"/>
              <a:gd name="T90" fmla="*/ 2147483646 w 193"/>
              <a:gd name="T91" fmla="*/ 2147483646 h 200"/>
              <a:gd name="T92" fmla="*/ 2147483646 w 193"/>
              <a:gd name="T93" fmla="*/ 2147483646 h 200"/>
              <a:gd name="T94" fmla="*/ 2147483646 w 193"/>
              <a:gd name="T95" fmla="*/ 2147483646 h 200"/>
              <a:gd name="T96" fmla="*/ 2147483646 w 193"/>
              <a:gd name="T97" fmla="*/ 2147483646 h 200"/>
              <a:gd name="T98" fmla="*/ 2147483646 w 193"/>
              <a:gd name="T99" fmla="*/ 2147483646 h 200"/>
              <a:gd name="T100" fmla="*/ 2147483646 w 193"/>
              <a:gd name="T101" fmla="*/ 2147483646 h 200"/>
              <a:gd name="T102" fmla="*/ 2147483646 w 193"/>
              <a:gd name="T103" fmla="*/ 2147483646 h 200"/>
              <a:gd name="T104" fmla="*/ 2147483646 w 193"/>
              <a:gd name="T105" fmla="*/ 2147483646 h 200"/>
              <a:gd name="T106" fmla="*/ 2147483646 w 193"/>
              <a:gd name="T107" fmla="*/ 2147483646 h 200"/>
              <a:gd name="T108" fmla="*/ 2147483646 w 193"/>
              <a:gd name="T109" fmla="*/ 2147483646 h 200"/>
              <a:gd name="T110" fmla="*/ 2147483646 w 193"/>
              <a:gd name="T111" fmla="*/ 2147483646 h 200"/>
              <a:gd name="T112" fmla="*/ 2147483646 w 193"/>
              <a:gd name="T113" fmla="*/ 2147483646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93"/>
              <a:gd name="T172" fmla="*/ 0 h 200"/>
              <a:gd name="T173" fmla="*/ 193 w 193"/>
              <a:gd name="T174" fmla="*/ 200 h 20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93" h="200">
                <a:moveTo>
                  <a:pt x="192" y="22"/>
                </a:move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1" y="0"/>
                  <a:pt x="17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95"/>
                  <a:pt x="5" y="200"/>
                  <a:pt x="12" y="200"/>
                </a:cubicBezTo>
                <a:cubicBezTo>
                  <a:pt x="181" y="200"/>
                  <a:pt x="181" y="200"/>
                  <a:pt x="181" y="200"/>
                </a:cubicBezTo>
                <a:cubicBezTo>
                  <a:pt x="181" y="200"/>
                  <a:pt x="181" y="200"/>
                  <a:pt x="181" y="200"/>
                </a:cubicBezTo>
                <a:cubicBezTo>
                  <a:pt x="187" y="200"/>
                  <a:pt x="193" y="195"/>
                  <a:pt x="193" y="188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3"/>
                  <a:pt x="193" y="22"/>
                  <a:pt x="192" y="22"/>
                </a:cubicBezTo>
                <a:close/>
                <a:moveTo>
                  <a:pt x="41" y="100"/>
                </a:moveTo>
                <a:cubicBezTo>
                  <a:pt x="43" y="98"/>
                  <a:pt x="43" y="98"/>
                  <a:pt x="43" y="98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188"/>
                  <a:pt x="153" y="188"/>
                  <a:pt x="153" y="188"/>
                </a:cubicBezTo>
                <a:cubicBezTo>
                  <a:pt x="41" y="188"/>
                  <a:pt x="41" y="188"/>
                  <a:pt x="41" y="188"/>
                </a:cubicBezTo>
                <a:lnTo>
                  <a:pt x="41" y="100"/>
                </a:lnTo>
                <a:close/>
                <a:moveTo>
                  <a:pt x="164" y="90"/>
                </a:moveTo>
                <a:cubicBezTo>
                  <a:pt x="155" y="86"/>
                  <a:pt x="155" y="86"/>
                  <a:pt x="155" y="86"/>
                </a:cubicBezTo>
                <a:cubicBezTo>
                  <a:pt x="155" y="86"/>
                  <a:pt x="155" y="86"/>
                  <a:pt x="154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8" y="86"/>
                  <a:pt x="38" y="86"/>
                  <a:pt x="37" y="86"/>
                </a:cubicBezTo>
                <a:cubicBezTo>
                  <a:pt x="30" y="94"/>
                  <a:pt x="30" y="94"/>
                  <a:pt x="30" y="94"/>
                </a:cubicBezTo>
                <a:cubicBezTo>
                  <a:pt x="29" y="94"/>
                  <a:pt x="29" y="95"/>
                  <a:pt x="29" y="95"/>
                </a:cubicBezTo>
                <a:cubicBezTo>
                  <a:pt x="29" y="188"/>
                  <a:pt x="29" y="188"/>
                  <a:pt x="29" y="188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2" y="12"/>
                  <a:pt x="12" y="12"/>
                  <a:pt x="1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9"/>
                  <a:pt x="23" y="20"/>
                  <a:pt x="24" y="20"/>
                </a:cubicBezTo>
                <a:cubicBezTo>
                  <a:pt x="25" y="20"/>
                  <a:pt x="25" y="20"/>
                  <a:pt x="26" y="20"/>
                </a:cubicBezTo>
                <a:cubicBezTo>
                  <a:pt x="35" y="12"/>
                  <a:pt x="35" y="12"/>
                  <a:pt x="35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66"/>
                  <a:pt x="52" y="66"/>
                  <a:pt x="52" y="66"/>
                </a:cubicBezTo>
                <a:cubicBezTo>
                  <a:pt x="52" y="66"/>
                  <a:pt x="52" y="67"/>
                  <a:pt x="53" y="67"/>
                </a:cubicBezTo>
                <a:cubicBezTo>
                  <a:pt x="55" y="69"/>
                  <a:pt x="55" y="69"/>
                  <a:pt x="55" y="69"/>
                </a:cubicBezTo>
                <a:cubicBezTo>
                  <a:pt x="56" y="70"/>
                  <a:pt x="56" y="70"/>
                  <a:pt x="56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5" y="68"/>
                  <a:pt x="145" y="67"/>
                  <a:pt x="145" y="6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2" y="14"/>
                  <a:pt x="179" y="22"/>
                  <a:pt x="180" y="24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65" y="188"/>
                  <a:pt x="165" y="188"/>
                  <a:pt x="165" y="188"/>
                </a:cubicBezTo>
                <a:cubicBezTo>
                  <a:pt x="165" y="92"/>
                  <a:pt x="165" y="92"/>
                  <a:pt x="165" y="92"/>
                </a:cubicBezTo>
                <a:cubicBezTo>
                  <a:pt x="165" y="91"/>
                  <a:pt x="165" y="90"/>
                  <a:pt x="164" y="90"/>
                </a:cubicBezTo>
                <a:close/>
                <a:moveTo>
                  <a:pt x="110" y="57"/>
                </a:moveTo>
                <a:cubicBezTo>
                  <a:pt x="110" y="15"/>
                  <a:pt x="110" y="15"/>
                  <a:pt x="110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57"/>
                  <a:pt x="124" y="57"/>
                  <a:pt x="124" y="57"/>
                </a:cubicBezTo>
                <a:lnTo>
                  <a:pt x="11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18" name="组合 117"/>
          <p:cNvGrpSpPr/>
          <p:nvPr/>
        </p:nvGrpSpPr>
        <p:grpSpPr>
          <a:xfrm>
            <a:off x="987657" y="5237162"/>
            <a:ext cx="314325" cy="312737"/>
            <a:chOff x="6864350" y="3265488"/>
            <a:chExt cx="314325" cy="312737"/>
          </a:xfrm>
          <a:solidFill>
            <a:schemeClr val="tx1"/>
          </a:solidFill>
        </p:grpSpPr>
        <p:sp>
          <p:nvSpPr>
            <p:cNvPr id="119" name="Freeform 229"/>
            <p:cNvSpPr>
              <a:spLocks noChangeArrowheads="1"/>
            </p:cNvSpPr>
            <p:nvPr/>
          </p:nvSpPr>
          <p:spPr bwMode="auto">
            <a:xfrm>
              <a:off x="7032625" y="3402013"/>
              <a:ext cx="30163" cy="31750"/>
            </a:xfrm>
            <a:custGeom>
              <a:avLst/>
              <a:gdLst>
                <a:gd name="T0" fmla="*/ 2147483646 w 19"/>
                <a:gd name="T1" fmla="*/ 2147483646 h 20"/>
                <a:gd name="T2" fmla="*/ 2147483646 w 19"/>
                <a:gd name="T3" fmla="*/ 2147483646 h 20"/>
                <a:gd name="T4" fmla="*/ 2147483646 w 19"/>
                <a:gd name="T5" fmla="*/ 2147483646 h 20"/>
                <a:gd name="T6" fmla="*/ 2147483646 w 19"/>
                <a:gd name="T7" fmla="*/ 2147483646 h 20"/>
                <a:gd name="T8" fmla="*/ 2147483646 w 19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0"/>
                <a:gd name="T17" fmla="*/ 19 w 19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0">
                  <a:moveTo>
                    <a:pt x="13" y="14"/>
                  </a:moveTo>
                  <a:cubicBezTo>
                    <a:pt x="17" y="10"/>
                    <a:pt x="19" y="6"/>
                    <a:pt x="16" y="3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1" y="10"/>
                    <a:pt x="0" y="14"/>
                    <a:pt x="3" y="17"/>
                  </a:cubicBezTo>
                  <a:cubicBezTo>
                    <a:pt x="5" y="20"/>
                    <a:pt x="9" y="18"/>
                    <a:pt x="1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Freeform 230"/>
            <p:cNvSpPr>
              <a:spLocks noEditPoints="1" noChangeArrowheads="1"/>
            </p:cNvSpPr>
            <p:nvPr/>
          </p:nvSpPr>
          <p:spPr bwMode="auto">
            <a:xfrm>
              <a:off x="6875463" y="3271838"/>
              <a:ext cx="303212" cy="306387"/>
            </a:xfrm>
            <a:custGeom>
              <a:avLst/>
              <a:gdLst>
                <a:gd name="T0" fmla="*/ 2147483646 w 193"/>
                <a:gd name="T1" fmla="*/ 2147483646 h 195"/>
                <a:gd name="T2" fmla="*/ 2147483646 w 193"/>
                <a:gd name="T3" fmla="*/ 0 h 195"/>
                <a:gd name="T4" fmla="*/ 2147483646 w 193"/>
                <a:gd name="T5" fmla="*/ 2147483646 h 195"/>
                <a:gd name="T6" fmla="*/ 2147483646 w 193"/>
                <a:gd name="T7" fmla="*/ 2147483646 h 195"/>
                <a:gd name="T8" fmla="*/ 2147483646 w 193"/>
                <a:gd name="T9" fmla="*/ 2147483646 h 195"/>
                <a:gd name="T10" fmla="*/ 2147483646 w 193"/>
                <a:gd name="T11" fmla="*/ 2147483646 h 195"/>
                <a:gd name="T12" fmla="*/ 2147483646 w 193"/>
                <a:gd name="T13" fmla="*/ 2147483646 h 195"/>
                <a:gd name="T14" fmla="*/ 2147483646 w 193"/>
                <a:gd name="T15" fmla="*/ 2147483646 h 195"/>
                <a:gd name="T16" fmla="*/ 2147483646 w 193"/>
                <a:gd name="T17" fmla="*/ 2147483646 h 195"/>
                <a:gd name="T18" fmla="*/ 2147483646 w 193"/>
                <a:gd name="T19" fmla="*/ 2147483646 h 195"/>
                <a:gd name="T20" fmla="*/ 2147483646 w 193"/>
                <a:gd name="T21" fmla="*/ 2147483646 h 195"/>
                <a:gd name="T22" fmla="*/ 0 w 193"/>
                <a:gd name="T23" fmla="*/ 2147483646 h 195"/>
                <a:gd name="T24" fmla="*/ 0 w 193"/>
                <a:gd name="T25" fmla="*/ 2147483646 h 195"/>
                <a:gd name="T26" fmla="*/ 2147483646 w 193"/>
                <a:gd name="T27" fmla="*/ 2147483646 h 195"/>
                <a:gd name="T28" fmla="*/ 2147483646 w 193"/>
                <a:gd name="T29" fmla="*/ 2147483646 h 195"/>
                <a:gd name="T30" fmla="*/ 2147483646 w 193"/>
                <a:gd name="T31" fmla="*/ 2147483646 h 195"/>
                <a:gd name="T32" fmla="*/ 2147483646 w 193"/>
                <a:gd name="T33" fmla="*/ 2147483646 h 195"/>
                <a:gd name="T34" fmla="*/ 2147483646 w 193"/>
                <a:gd name="T35" fmla="*/ 2147483646 h 195"/>
                <a:gd name="T36" fmla="*/ 2147483646 w 193"/>
                <a:gd name="T37" fmla="*/ 2147483646 h 195"/>
                <a:gd name="T38" fmla="*/ 2147483646 w 193"/>
                <a:gd name="T39" fmla="*/ 2147483646 h 195"/>
                <a:gd name="T40" fmla="*/ 2147483646 w 193"/>
                <a:gd name="T41" fmla="*/ 2147483646 h 195"/>
                <a:gd name="T42" fmla="*/ 2147483646 w 193"/>
                <a:gd name="T43" fmla="*/ 2147483646 h 195"/>
                <a:gd name="T44" fmla="*/ 2147483646 w 193"/>
                <a:gd name="T45" fmla="*/ 2147483646 h 195"/>
                <a:gd name="T46" fmla="*/ 2147483646 w 193"/>
                <a:gd name="T47" fmla="*/ 2147483646 h 195"/>
                <a:gd name="T48" fmla="*/ 2147483646 w 193"/>
                <a:gd name="T49" fmla="*/ 2147483646 h 195"/>
                <a:gd name="T50" fmla="*/ 2147483646 w 193"/>
                <a:gd name="T51" fmla="*/ 2147483646 h 195"/>
                <a:gd name="T52" fmla="*/ 2147483646 w 193"/>
                <a:gd name="T53" fmla="*/ 2147483646 h 195"/>
                <a:gd name="T54" fmla="*/ 2147483646 w 193"/>
                <a:gd name="T55" fmla="*/ 2147483646 h 195"/>
                <a:gd name="T56" fmla="*/ 2147483646 w 193"/>
                <a:gd name="T57" fmla="*/ 2147483646 h 195"/>
                <a:gd name="T58" fmla="*/ 2147483646 w 193"/>
                <a:gd name="T59" fmla="*/ 2147483646 h 195"/>
                <a:gd name="T60" fmla="*/ 2147483646 w 193"/>
                <a:gd name="T61" fmla="*/ 2147483646 h 195"/>
                <a:gd name="T62" fmla="*/ 2147483646 w 193"/>
                <a:gd name="T63" fmla="*/ 2147483646 h 195"/>
                <a:gd name="T64" fmla="*/ 2147483646 w 193"/>
                <a:gd name="T65" fmla="*/ 2147483646 h 195"/>
                <a:gd name="T66" fmla="*/ 2147483646 w 193"/>
                <a:gd name="T67" fmla="*/ 2147483646 h 195"/>
                <a:gd name="T68" fmla="*/ 2147483646 w 193"/>
                <a:gd name="T69" fmla="*/ 2147483646 h 195"/>
                <a:gd name="T70" fmla="*/ 2147483646 w 193"/>
                <a:gd name="T71" fmla="*/ 2147483646 h 195"/>
                <a:gd name="T72" fmla="*/ 2147483646 w 193"/>
                <a:gd name="T73" fmla="*/ 2147483646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3"/>
                <a:gd name="T112" fmla="*/ 0 h 195"/>
                <a:gd name="T113" fmla="*/ 193 w 193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3" h="195">
                  <a:moveTo>
                    <a:pt x="189" y="107"/>
                  </a:moveTo>
                  <a:cubicBezTo>
                    <a:pt x="185" y="103"/>
                    <a:pt x="81" y="0"/>
                    <a:pt x="81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7" y="20"/>
                    <a:pt x="31" y="25"/>
                    <a:pt x="34" y="29"/>
                  </a:cubicBezTo>
                  <a:cubicBezTo>
                    <a:pt x="36" y="28"/>
                    <a:pt x="39" y="27"/>
                    <a:pt x="42" y="27"/>
                  </a:cubicBezTo>
                  <a:cubicBezTo>
                    <a:pt x="52" y="27"/>
                    <a:pt x="60" y="35"/>
                    <a:pt x="60" y="45"/>
                  </a:cubicBezTo>
                  <a:cubicBezTo>
                    <a:pt x="60" y="55"/>
                    <a:pt x="52" y="63"/>
                    <a:pt x="42" y="63"/>
                  </a:cubicBezTo>
                  <a:cubicBezTo>
                    <a:pt x="32" y="63"/>
                    <a:pt x="24" y="55"/>
                    <a:pt x="24" y="45"/>
                  </a:cubicBezTo>
                  <a:cubicBezTo>
                    <a:pt x="24" y="43"/>
                    <a:pt x="24" y="41"/>
                    <a:pt x="25" y="39"/>
                  </a:cubicBezTo>
                  <a:cubicBezTo>
                    <a:pt x="21" y="36"/>
                    <a:pt x="16" y="31"/>
                    <a:pt x="11" y="2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07" y="191"/>
                    <a:pt x="107" y="191"/>
                    <a:pt x="107" y="191"/>
                  </a:cubicBezTo>
                  <a:cubicBezTo>
                    <a:pt x="107" y="191"/>
                    <a:pt x="110" y="195"/>
                    <a:pt x="115" y="191"/>
                  </a:cubicBezTo>
                  <a:cubicBezTo>
                    <a:pt x="119" y="187"/>
                    <a:pt x="189" y="117"/>
                    <a:pt x="189" y="117"/>
                  </a:cubicBezTo>
                  <a:cubicBezTo>
                    <a:pt x="189" y="117"/>
                    <a:pt x="193" y="111"/>
                    <a:pt x="189" y="107"/>
                  </a:cubicBezTo>
                  <a:close/>
                  <a:moveTo>
                    <a:pt x="99" y="83"/>
                  </a:moveTo>
                  <a:cubicBezTo>
                    <a:pt x="106" y="76"/>
                    <a:pt x="115" y="75"/>
                    <a:pt x="122" y="81"/>
                  </a:cubicBezTo>
                  <a:cubicBezTo>
                    <a:pt x="128" y="88"/>
                    <a:pt x="127" y="97"/>
                    <a:pt x="121" y="103"/>
                  </a:cubicBezTo>
                  <a:cubicBezTo>
                    <a:pt x="112" y="111"/>
                    <a:pt x="103" y="110"/>
                    <a:pt x="97" y="105"/>
                  </a:cubicBezTo>
                  <a:cubicBezTo>
                    <a:pt x="92" y="99"/>
                    <a:pt x="91" y="90"/>
                    <a:pt x="99" y="83"/>
                  </a:cubicBezTo>
                  <a:close/>
                  <a:moveTo>
                    <a:pt x="65" y="78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1" y="94"/>
                    <a:pt x="81" y="94"/>
                    <a:pt x="81" y="94"/>
                  </a:cubicBezTo>
                  <a:lnTo>
                    <a:pt x="65" y="78"/>
                  </a:lnTo>
                  <a:close/>
                  <a:moveTo>
                    <a:pt x="132" y="147"/>
                  </a:moveTo>
                  <a:cubicBezTo>
                    <a:pt x="124" y="155"/>
                    <a:pt x="115" y="154"/>
                    <a:pt x="109" y="149"/>
                  </a:cubicBezTo>
                  <a:cubicBezTo>
                    <a:pt x="103" y="143"/>
                    <a:pt x="103" y="134"/>
                    <a:pt x="110" y="127"/>
                  </a:cubicBezTo>
                  <a:cubicBezTo>
                    <a:pt x="117" y="120"/>
                    <a:pt x="127" y="119"/>
                    <a:pt x="134" y="125"/>
                  </a:cubicBezTo>
                  <a:cubicBezTo>
                    <a:pt x="140" y="132"/>
                    <a:pt x="139" y="141"/>
                    <a:pt x="132" y="147"/>
                  </a:cubicBezTo>
                  <a:close/>
                  <a:moveTo>
                    <a:pt x="87" y="126"/>
                  </a:moveTo>
                  <a:cubicBezTo>
                    <a:pt x="82" y="121"/>
                    <a:pt x="82" y="121"/>
                    <a:pt x="82" y="121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9" y="109"/>
                    <a:pt x="149" y="109"/>
                    <a:pt x="149" y="109"/>
                  </a:cubicBezTo>
                  <a:lnTo>
                    <a:pt x="87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231"/>
            <p:cNvSpPr>
              <a:spLocks noChangeArrowheads="1"/>
            </p:cNvSpPr>
            <p:nvPr/>
          </p:nvSpPr>
          <p:spPr bwMode="auto">
            <a:xfrm>
              <a:off x="7051675" y="3471863"/>
              <a:ext cx="30163" cy="30162"/>
            </a:xfrm>
            <a:custGeom>
              <a:avLst/>
              <a:gdLst>
                <a:gd name="T0" fmla="*/ 2147483646 w 19"/>
                <a:gd name="T1" fmla="*/ 2147483646 h 20"/>
                <a:gd name="T2" fmla="*/ 2147483646 w 19"/>
                <a:gd name="T3" fmla="*/ 2147483646 h 20"/>
                <a:gd name="T4" fmla="*/ 2147483646 w 19"/>
                <a:gd name="T5" fmla="*/ 2147483646 h 20"/>
                <a:gd name="T6" fmla="*/ 2147483646 w 19"/>
                <a:gd name="T7" fmla="*/ 2147483646 h 20"/>
                <a:gd name="T8" fmla="*/ 2147483646 w 19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0"/>
                <a:gd name="T17" fmla="*/ 19 w 19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0">
                  <a:moveTo>
                    <a:pt x="5" y="6"/>
                  </a:moveTo>
                  <a:cubicBezTo>
                    <a:pt x="1" y="10"/>
                    <a:pt x="0" y="14"/>
                    <a:pt x="2" y="17"/>
                  </a:cubicBezTo>
                  <a:cubicBezTo>
                    <a:pt x="5" y="20"/>
                    <a:pt x="9" y="18"/>
                    <a:pt x="13" y="14"/>
                  </a:cubicBezTo>
                  <a:cubicBezTo>
                    <a:pt x="17" y="10"/>
                    <a:pt x="19" y="6"/>
                    <a:pt x="16" y="3"/>
                  </a:cubicBezTo>
                  <a:cubicBezTo>
                    <a:pt x="14" y="0"/>
                    <a:pt x="9" y="2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Freeform 232"/>
            <p:cNvSpPr>
              <a:spLocks noChangeArrowheads="1"/>
            </p:cNvSpPr>
            <p:nvPr/>
          </p:nvSpPr>
          <p:spPr bwMode="auto">
            <a:xfrm>
              <a:off x="6864350" y="3265488"/>
              <a:ext cx="73025" cy="73025"/>
            </a:xfrm>
            <a:custGeom>
              <a:avLst/>
              <a:gdLst>
                <a:gd name="T0" fmla="*/ 2147483646 w 47"/>
                <a:gd name="T1" fmla="*/ 2147483646 h 46"/>
                <a:gd name="T2" fmla="*/ 2147483646 w 47"/>
                <a:gd name="T3" fmla="*/ 2147483646 h 46"/>
                <a:gd name="T4" fmla="*/ 2147483646 w 47"/>
                <a:gd name="T5" fmla="*/ 0 h 46"/>
                <a:gd name="T6" fmla="*/ 2147483646 w 47"/>
                <a:gd name="T7" fmla="*/ 0 h 46"/>
                <a:gd name="T8" fmla="*/ 2147483646 w 47"/>
                <a:gd name="T9" fmla="*/ 2147483646 h 46"/>
                <a:gd name="T10" fmla="*/ 2147483646 w 47"/>
                <a:gd name="T11" fmla="*/ 2147483646 h 46"/>
                <a:gd name="T12" fmla="*/ 2147483646 w 47"/>
                <a:gd name="T13" fmla="*/ 21474836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46"/>
                <a:gd name="T23" fmla="*/ 47 w 47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46">
                  <a:moveTo>
                    <a:pt x="44" y="46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7" y="43"/>
                    <a:pt x="31" y="23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14" y="23"/>
                    <a:pt x="38" y="46"/>
                    <a:pt x="44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3" name="组合 1"/>
          <p:cNvGrpSpPr/>
          <p:nvPr/>
        </p:nvGrpSpPr>
        <p:grpSpPr bwMode="auto">
          <a:xfrm>
            <a:off x="2106845" y="5236368"/>
            <a:ext cx="311150" cy="314325"/>
            <a:chOff x="11879263" y="3262313"/>
            <a:chExt cx="311150" cy="314325"/>
          </a:xfrm>
          <a:solidFill>
            <a:schemeClr val="tx1"/>
          </a:solidFill>
        </p:grpSpPr>
        <p:sp>
          <p:nvSpPr>
            <p:cNvPr id="124" name="Freeform 234"/>
            <p:cNvSpPr>
              <a:spLocks noChangeArrowheads="1"/>
            </p:cNvSpPr>
            <p:nvPr/>
          </p:nvSpPr>
          <p:spPr bwMode="auto">
            <a:xfrm>
              <a:off x="12053888" y="3294063"/>
              <a:ext cx="103187" cy="104775"/>
            </a:xfrm>
            <a:custGeom>
              <a:avLst/>
              <a:gdLst>
                <a:gd name="T0" fmla="*/ 2147483646 w 66"/>
                <a:gd name="T1" fmla="*/ 2147483646 h 67"/>
                <a:gd name="T2" fmla="*/ 2147483646 w 66"/>
                <a:gd name="T3" fmla="*/ 2147483646 h 67"/>
                <a:gd name="T4" fmla="*/ 2147483646 w 66"/>
                <a:gd name="T5" fmla="*/ 0 h 67"/>
                <a:gd name="T6" fmla="*/ 0 w 66"/>
                <a:gd name="T7" fmla="*/ 2147483646 h 67"/>
                <a:gd name="T8" fmla="*/ 2147483646 w 66"/>
                <a:gd name="T9" fmla="*/ 214748364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67"/>
                <a:gd name="T17" fmla="*/ 66 w 66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67">
                  <a:moveTo>
                    <a:pt x="50" y="67"/>
                  </a:moveTo>
                  <a:cubicBezTo>
                    <a:pt x="66" y="58"/>
                    <a:pt x="66" y="58"/>
                    <a:pt x="66" y="58"/>
                  </a:cubicBezTo>
                  <a:cubicBezTo>
                    <a:pt x="59" y="30"/>
                    <a:pt x="37" y="8"/>
                    <a:pt x="9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5" y="22"/>
                    <a:pt x="45" y="42"/>
                    <a:pt x="5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Freeform 235"/>
            <p:cNvSpPr>
              <a:spLocks noChangeArrowheads="1"/>
            </p:cNvSpPr>
            <p:nvPr/>
          </p:nvSpPr>
          <p:spPr bwMode="auto">
            <a:xfrm>
              <a:off x="11909425" y="3294063"/>
              <a:ext cx="104775" cy="104775"/>
            </a:xfrm>
            <a:custGeom>
              <a:avLst/>
              <a:gdLst>
                <a:gd name="T0" fmla="*/ 2147483646 w 67"/>
                <a:gd name="T1" fmla="*/ 2147483646 h 67"/>
                <a:gd name="T2" fmla="*/ 2147483646 w 67"/>
                <a:gd name="T3" fmla="*/ 0 h 67"/>
                <a:gd name="T4" fmla="*/ 0 w 67"/>
                <a:gd name="T5" fmla="*/ 2147483646 h 67"/>
                <a:gd name="T6" fmla="*/ 2147483646 w 67"/>
                <a:gd name="T7" fmla="*/ 2147483646 h 67"/>
                <a:gd name="T8" fmla="*/ 2147483646 w 67"/>
                <a:gd name="T9" fmla="*/ 214748364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67"/>
                <a:gd name="T17" fmla="*/ 67 w 67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67">
                  <a:moveTo>
                    <a:pt x="67" y="16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9" y="8"/>
                    <a:pt x="7" y="30"/>
                    <a:pt x="0" y="58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21" y="41"/>
                    <a:pt x="41" y="21"/>
                    <a:pt x="6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236"/>
            <p:cNvSpPr>
              <a:spLocks noChangeArrowheads="1"/>
            </p:cNvSpPr>
            <p:nvPr/>
          </p:nvSpPr>
          <p:spPr bwMode="auto">
            <a:xfrm>
              <a:off x="11909425" y="3438525"/>
              <a:ext cx="106363" cy="104775"/>
            </a:xfrm>
            <a:custGeom>
              <a:avLst/>
              <a:gdLst>
                <a:gd name="T0" fmla="*/ 2147483646 w 68"/>
                <a:gd name="T1" fmla="*/ 0 h 67"/>
                <a:gd name="T2" fmla="*/ 0 w 68"/>
                <a:gd name="T3" fmla="*/ 2147483646 h 67"/>
                <a:gd name="T4" fmla="*/ 2147483646 w 68"/>
                <a:gd name="T5" fmla="*/ 2147483646 h 67"/>
                <a:gd name="T6" fmla="*/ 2147483646 w 68"/>
                <a:gd name="T7" fmla="*/ 2147483646 h 67"/>
                <a:gd name="T8" fmla="*/ 2147483646 w 68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67"/>
                <a:gd name="T17" fmla="*/ 68 w 68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67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38"/>
                    <a:pt x="30" y="60"/>
                    <a:pt x="58" y="67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42" y="47"/>
                    <a:pt x="21" y="2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Freeform 237"/>
            <p:cNvSpPr>
              <a:spLocks noChangeArrowheads="1"/>
            </p:cNvSpPr>
            <p:nvPr/>
          </p:nvSpPr>
          <p:spPr bwMode="auto">
            <a:xfrm>
              <a:off x="12052300" y="3436938"/>
              <a:ext cx="106363" cy="106362"/>
            </a:xfrm>
            <a:custGeom>
              <a:avLst/>
              <a:gdLst>
                <a:gd name="T0" fmla="*/ 0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0 h 68"/>
                <a:gd name="T8" fmla="*/ 0 w 68"/>
                <a:gd name="T9" fmla="*/ 214748364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68"/>
                <a:gd name="T17" fmla="*/ 68 w 68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68">
                  <a:moveTo>
                    <a:pt x="0" y="52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38" y="60"/>
                    <a:pt x="60" y="38"/>
                    <a:pt x="68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26"/>
                    <a:pt x="26" y="4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Freeform 238"/>
            <p:cNvSpPr>
              <a:spLocks noChangeArrowheads="1"/>
            </p:cNvSpPr>
            <p:nvPr/>
          </p:nvSpPr>
          <p:spPr bwMode="auto">
            <a:xfrm>
              <a:off x="11879263" y="3394075"/>
              <a:ext cx="53975" cy="49213"/>
            </a:xfrm>
            <a:custGeom>
              <a:avLst/>
              <a:gdLst>
                <a:gd name="T0" fmla="*/ 2147483646 w 34"/>
                <a:gd name="T1" fmla="*/ 2147483646 h 31"/>
                <a:gd name="T2" fmla="*/ 2147483646 w 34"/>
                <a:gd name="T3" fmla="*/ 0 h 31"/>
                <a:gd name="T4" fmla="*/ 2147483646 w 34"/>
                <a:gd name="T5" fmla="*/ 2147483646 h 31"/>
                <a:gd name="T6" fmla="*/ 0 w 34"/>
                <a:gd name="T7" fmla="*/ 2147483646 h 31"/>
                <a:gd name="T8" fmla="*/ 0 w 34"/>
                <a:gd name="T9" fmla="*/ 2147483646 h 31"/>
                <a:gd name="T10" fmla="*/ 2147483646 w 34"/>
                <a:gd name="T11" fmla="*/ 2147483646 h 31"/>
                <a:gd name="T12" fmla="*/ 2147483646 w 34"/>
                <a:gd name="T13" fmla="*/ 2147483646 h 31"/>
                <a:gd name="T14" fmla="*/ 2147483646 w 34"/>
                <a:gd name="T15" fmla="*/ 2147483646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31"/>
                <a:gd name="T26" fmla="*/ 34 w 34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31">
                  <a:moveTo>
                    <a:pt x="34" y="16"/>
                  </a:moveTo>
                  <a:lnTo>
                    <a:pt x="8" y="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8" y="31"/>
                  </a:lnTo>
                  <a:lnTo>
                    <a:pt x="3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Freeform 239"/>
            <p:cNvSpPr>
              <a:spLocks noChangeArrowheads="1"/>
            </p:cNvSpPr>
            <p:nvPr/>
          </p:nvSpPr>
          <p:spPr bwMode="auto">
            <a:xfrm>
              <a:off x="12136438" y="3394075"/>
              <a:ext cx="53975" cy="49213"/>
            </a:xfrm>
            <a:custGeom>
              <a:avLst/>
              <a:gdLst>
                <a:gd name="T0" fmla="*/ 2147483646 w 34"/>
                <a:gd name="T1" fmla="*/ 2147483646 h 31"/>
                <a:gd name="T2" fmla="*/ 2147483646 w 34"/>
                <a:gd name="T3" fmla="*/ 0 h 31"/>
                <a:gd name="T4" fmla="*/ 0 w 34"/>
                <a:gd name="T5" fmla="*/ 2147483646 h 31"/>
                <a:gd name="T6" fmla="*/ 2147483646 w 34"/>
                <a:gd name="T7" fmla="*/ 2147483646 h 31"/>
                <a:gd name="T8" fmla="*/ 2147483646 w 34"/>
                <a:gd name="T9" fmla="*/ 2147483646 h 31"/>
                <a:gd name="T10" fmla="*/ 2147483646 w 34"/>
                <a:gd name="T11" fmla="*/ 2147483646 h 31"/>
                <a:gd name="T12" fmla="*/ 2147483646 w 34"/>
                <a:gd name="T13" fmla="*/ 2147483646 h 31"/>
                <a:gd name="T14" fmla="*/ 2147483646 w 34"/>
                <a:gd name="T15" fmla="*/ 2147483646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31"/>
                <a:gd name="T26" fmla="*/ 34 w 34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31">
                  <a:moveTo>
                    <a:pt x="25" y="10"/>
                  </a:moveTo>
                  <a:lnTo>
                    <a:pt x="25" y="0"/>
                  </a:lnTo>
                  <a:lnTo>
                    <a:pt x="0" y="15"/>
                  </a:lnTo>
                  <a:lnTo>
                    <a:pt x="25" y="31"/>
                  </a:lnTo>
                  <a:lnTo>
                    <a:pt x="25" y="21"/>
                  </a:lnTo>
                  <a:lnTo>
                    <a:pt x="34" y="21"/>
                  </a:lnTo>
                  <a:lnTo>
                    <a:pt x="34" y="10"/>
                  </a:lnTo>
                  <a:lnTo>
                    <a:pt x="2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Freeform 240"/>
            <p:cNvSpPr>
              <a:spLocks noChangeArrowheads="1"/>
            </p:cNvSpPr>
            <p:nvPr/>
          </p:nvSpPr>
          <p:spPr bwMode="auto">
            <a:xfrm>
              <a:off x="12011025" y="3521075"/>
              <a:ext cx="47625" cy="55563"/>
            </a:xfrm>
            <a:custGeom>
              <a:avLst/>
              <a:gdLst>
                <a:gd name="T0" fmla="*/ 0 w 30"/>
                <a:gd name="T1" fmla="*/ 2147483646 h 35"/>
                <a:gd name="T2" fmla="*/ 2147483646 w 30"/>
                <a:gd name="T3" fmla="*/ 2147483646 h 35"/>
                <a:gd name="T4" fmla="*/ 2147483646 w 30"/>
                <a:gd name="T5" fmla="*/ 2147483646 h 35"/>
                <a:gd name="T6" fmla="*/ 2147483646 w 30"/>
                <a:gd name="T7" fmla="*/ 2147483646 h 35"/>
                <a:gd name="T8" fmla="*/ 2147483646 w 30"/>
                <a:gd name="T9" fmla="*/ 2147483646 h 35"/>
                <a:gd name="T10" fmla="*/ 2147483646 w 30"/>
                <a:gd name="T11" fmla="*/ 2147483646 h 35"/>
                <a:gd name="T12" fmla="*/ 2147483646 w 30"/>
                <a:gd name="T13" fmla="*/ 0 h 35"/>
                <a:gd name="T14" fmla="*/ 0 w 30"/>
                <a:gd name="T15" fmla="*/ 214748364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5"/>
                <a:gd name="T26" fmla="*/ 30 w 30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5">
                  <a:moveTo>
                    <a:pt x="0" y="26"/>
                  </a:moveTo>
                  <a:lnTo>
                    <a:pt x="9" y="26"/>
                  </a:lnTo>
                  <a:lnTo>
                    <a:pt x="9" y="35"/>
                  </a:lnTo>
                  <a:lnTo>
                    <a:pt x="20" y="35"/>
                  </a:lnTo>
                  <a:lnTo>
                    <a:pt x="20" y="26"/>
                  </a:lnTo>
                  <a:lnTo>
                    <a:pt x="30" y="26"/>
                  </a:lnTo>
                  <a:lnTo>
                    <a:pt x="15" y="0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Freeform 241"/>
            <p:cNvSpPr>
              <a:spLocks noChangeArrowheads="1"/>
            </p:cNvSpPr>
            <p:nvPr/>
          </p:nvSpPr>
          <p:spPr bwMode="auto">
            <a:xfrm>
              <a:off x="12011025" y="3262313"/>
              <a:ext cx="47625" cy="55562"/>
            </a:xfrm>
            <a:custGeom>
              <a:avLst/>
              <a:gdLst>
                <a:gd name="T0" fmla="*/ 2147483646 w 30"/>
                <a:gd name="T1" fmla="*/ 2147483646 h 35"/>
                <a:gd name="T2" fmla="*/ 2147483646 w 30"/>
                <a:gd name="T3" fmla="*/ 2147483646 h 35"/>
                <a:gd name="T4" fmla="*/ 2147483646 w 30"/>
                <a:gd name="T5" fmla="*/ 0 h 35"/>
                <a:gd name="T6" fmla="*/ 2147483646 w 30"/>
                <a:gd name="T7" fmla="*/ 0 h 35"/>
                <a:gd name="T8" fmla="*/ 2147483646 w 30"/>
                <a:gd name="T9" fmla="*/ 2147483646 h 35"/>
                <a:gd name="T10" fmla="*/ 0 w 30"/>
                <a:gd name="T11" fmla="*/ 2147483646 h 35"/>
                <a:gd name="T12" fmla="*/ 2147483646 w 30"/>
                <a:gd name="T13" fmla="*/ 2147483646 h 35"/>
                <a:gd name="T14" fmla="*/ 2147483646 w 30"/>
                <a:gd name="T15" fmla="*/ 214748364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5"/>
                <a:gd name="T26" fmla="*/ 30 w 30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5">
                  <a:moveTo>
                    <a:pt x="30" y="9"/>
                  </a:moveTo>
                  <a:lnTo>
                    <a:pt x="20" y="9"/>
                  </a:lnTo>
                  <a:lnTo>
                    <a:pt x="2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15" y="35"/>
                  </a:lnTo>
                  <a:lnTo>
                    <a:pt x="3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3222857" y="5237162"/>
            <a:ext cx="314325" cy="312737"/>
            <a:chOff x="6240463" y="3265488"/>
            <a:chExt cx="314325" cy="312737"/>
          </a:xfrm>
          <a:solidFill>
            <a:schemeClr val="tx1"/>
          </a:solidFill>
        </p:grpSpPr>
        <p:sp>
          <p:nvSpPr>
            <p:cNvPr id="133" name="Freeform 248"/>
            <p:cNvSpPr>
              <a:spLocks noChangeArrowheads="1"/>
            </p:cNvSpPr>
            <p:nvPr/>
          </p:nvSpPr>
          <p:spPr bwMode="auto">
            <a:xfrm>
              <a:off x="6253163" y="3271838"/>
              <a:ext cx="301625" cy="306387"/>
            </a:xfrm>
            <a:custGeom>
              <a:avLst/>
              <a:gdLst>
                <a:gd name="T0" fmla="*/ 2147483646 w 193"/>
                <a:gd name="T1" fmla="*/ 2147483646 h 195"/>
                <a:gd name="T2" fmla="*/ 2147483646 w 193"/>
                <a:gd name="T3" fmla="*/ 0 h 195"/>
                <a:gd name="T4" fmla="*/ 2147483646 w 193"/>
                <a:gd name="T5" fmla="*/ 2147483646 h 195"/>
                <a:gd name="T6" fmla="*/ 2147483646 w 193"/>
                <a:gd name="T7" fmla="*/ 2147483646 h 195"/>
                <a:gd name="T8" fmla="*/ 2147483646 w 193"/>
                <a:gd name="T9" fmla="*/ 2147483646 h 195"/>
                <a:gd name="T10" fmla="*/ 2147483646 w 193"/>
                <a:gd name="T11" fmla="*/ 2147483646 h 195"/>
                <a:gd name="T12" fmla="*/ 2147483646 w 193"/>
                <a:gd name="T13" fmla="*/ 2147483646 h 195"/>
                <a:gd name="T14" fmla="*/ 2147483646 w 193"/>
                <a:gd name="T15" fmla="*/ 2147483646 h 195"/>
                <a:gd name="T16" fmla="*/ 2147483646 w 193"/>
                <a:gd name="T17" fmla="*/ 2147483646 h 195"/>
                <a:gd name="T18" fmla="*/ 2147483646 w 193"/>
                <a:gd name="T19" fmla="*/ 2147483646 h 195"/>
                <a:gd name="T20" fmla="*/ 2147483646 w 193"/>
                <a:gd name="T21" fmla="*/ 2147483646 h 195"/>
                <a:gd name="T22" fmla="*/ 0 w 193"/>
                <a:gd name="T23" fmla="*/ 2147483646 h 195"/>
                <a:gd name="T24" fmla="*/ 0 w 193"/>
                <a:gd name="T25" fmla="*/ 2147483646 h 195"/>
                <a:gd name="T26" fmla="*/ 2147483646 w 193"/>
                <a:gd name="T27" fmla="*/ 2147483646 h 195"/>
                <a:gd name="T28" fmla="*/ 2147483646 w 193"/>
                <a:gd name="T29" fmla="*/ 2147483646 h 195"/>
                <a:gd name="T30" fmla="*/ 2147483646 w 193"/>
                <a:gd name="T31" fmla="*/ 2147483646 h 195"/>
                <a:gd name="T32" fmla="*/ 2147483646 w 193"/>
                <a:gd name="T33" fmla="*/ 2147483646 h 1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3"/>
                <a:gd name="T52" fmla="*/ 0 h 195"/>
                <a:gd name="T53" fmla="*/ 193 w 193"/>
                <a:gd name="T54" fmla="*/ 195 h 1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3" h="195">
                  <a:moveTo>
                    <a:pt x="189" y="107"/>
                  </a:moveTo>
                  <a:cubicBezTo>
                    <a:pt x="185" y="103"/>
                    <a:pt x="82" y="0"/>
                    <a:pt x="82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7" y="20"/>
                    <a:pt x="31" y="25"/>
                    <a:pt x="34" y="29"/>
                  </a:cubicBezTo>
                  <a:cubicBezTo>
                    <a:pt x="36" y="28"/>
                    <a:pt x="39" y="27"/>
                    <a:pt x="42" y="27"/>
                  </a:cubicBezTo>
                  <a:cubicBezTo>
                    <a:pt x="52" y="27"/>
                    <a:pt x="60" y="35"/>
                    <a:pt x="60" y="45"/>
                  </a:cubicBezTo>
                  <a:cubicBezTo>
                    <a:pt x="60" y="55"/>
                    <a:pt x="52" y="63"/>
                    <a:pt x="42" y="63"/>
                  </a:cubicBezTo>
                  <a:cubicBezTo>
                    <a:pt x="32" y="63"/>
                    <a:pt x="24" y="55"/>
                    <a:pt x="24" y="45"/>
                  </a:cubicBezTo>
                  <a:cubicBezTo>
                    <a:pt x="24" y="43"/>
                    <a:pt x="25" y="41"/>
                    <a:pt x="25" y="39"/>
                  </a:cubicBezTo>
                  <a:cubicBezTo>
                    <a:pt x="21" y="36"/>
                    <a:pt x="16" y="31"/>
                    <a:pt x="11" y="2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07" y="191"/>
                    <a:pt x="107" y="191"/>
                    <a:pt x="107" y="191"/>
                  </a:cubicBezTo>
                  <a:cubicBezTo>
                    <a:pt x="107" y="191"/>
                    <a:pt x="110" y="195"/>
                    <a:pt x="115" y="191"/>
                  </a:cubicBezTo>
                  <a:cubicBezTo>
                    <a:pt x="119" y="187"/>
                    <a:pt x="189" y="117"/>
                    <a:pt x="189" y="117"/>
                  </a:cubicBezTo>
                  <a:cubicBezTo>
                    <a:pt x="189" y="117"/>
                    <a:pt x="193" y="111"/>
                    <a:pt x="189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Freeform 249"/>
            <p:cNvSpPr>
              <a:spLocks noChangeArrowheads="1"/>
            </p:cNvSpPr>
            <p:nvPr/>
          </p:nvSpPr>
          <p:spPr bwMode="auto">
            <a:xfrm>
              <a:off x="6240463" y="3265488"/>
              <a:ext cx="73025" cy="73025"/>
            </a:xfrm>
            <a:custGeom>
              <a:avLst/>
              <a:gdLst>
                <a:gd name="T0" fmla="*/ 2147483646 w 47"/>
                <a:gd name="T1" fmla="*/ 2147483646 h 46"/>
                <a:gd name="T2" fmla="*/ 2147483646 w 47"/>
                <a:gd name="T3" fmla="*/ 2147483646 h 46"/>
                <a:gd name="T4" fmla="*/ 2147483646 w 47"/>
                <a:gd name="T5" fmla="*/ 0 h 46"/>
                <a:gd name="T6" fmla="*/ 2147483646 w 47"/>
                <a:gd name="T7" fmla="*/ 0 h 46"/>
                <a:gd name="T8" fmla="*/ 2147483646 w 47"/>
                <a:gd name="T9" fmla="*/ 2147483646 h 46"/>
                <a:gd name="T10" fmla="*/ 2147483646 w 47"/>
                <a:gd name="T11" fmla="*/ 2147483646 h 46"/>
                <a:gd name="T12" fmla="*/ 2147483646 w 47"/>
                <a:gd name="T13" fmla="*/ 21474836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46"/>
                <a:gd name="T23" fmla="*/ 47 w 47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46">
                  <a:moveTo>
                    <a:pt x="44" y="46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7" y="43"/>
                    <a:pt x="31" y="23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14" y="23"/>
                    <a:pt x="38" y="46"/>
                    <a:pt x="44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388082" y="5256212"/>
            <a:ext cx="219075" cy="274637"/>
            <a:chOff x="8164513" y="3303588"/>
            <a:chExt cx="219075" cy="274637"/>
          </a:xfrm>
          <a:solidFill>
            <a:schemeClr val="tx1"/>
          </a:solidFill>
        </p:grpSpPr>
        <p:sp>
          <p:nvSpPr>
            <p:cNvPr id="136" name="Freeform 321"/>
            <p:cNvSpPr>
              <a:spLocks noEditPoints="1" noChangeArrowheads="1"/>
            </p:cNvSpPr>
            <p:nvPr/>
          </p:nvSpPr>
          <p:spPr bwMode="auto">
            <a:xfrm>
              <a:off x="8164513" y="3303588"/>
              <a:ext cx="219075" cy="274637"/>
            </a:xfrm>
            <a:custGeom>
              <a:avLst/>
              <a:gdLst>
                <a:gd name="T0" fmla="*/ 2147483646 w 140"/>
                <a:gd name="T1" fmla="*/ 2147483646 h 175"/>
                <a:gd name="T2" fmla="*/ 2147483646 w 140"/>
                <a:gd name="T3" fmla="*/ 2147483646 h 175"/>
                <a:gd name="T4" fmla="*/ 2147483646 w 140"/>
                <a:gd name="T5" fmla="*/ 2147483646 h 175"/>
                <a:gd name="T6" fmla="*/ 2147483646 w 140"/>
                <a:gd name="T7" fmla="*/ 2147483646 h 175"/>
                <a:gd name="T8" fmla="*/ 2147483646 w 140"/>
                <a:gd name="T9" fmla="*/ 0 h 175"/>
                <a:gd name="T10" fmla="*/ 2147483646 w 140"/>
                <a:gd name="T11" fmla="*/ 2147483646 h 175"/>
                <a:gd name="T12" fmla="*/ 2147483646 w 140"/>
                <a:gd name="T13" fmla="*/ 2147483646 h 175"/>
                <a:gd name="T14" fmla="*/ 2147483646 w 140"/>
                <a:gd name="T15" fmla="*/ 2147483646 h 175"/>
                <a:gd name="T16" fmla="*/ 2147483646 w 140"/>
                <a:gd name="T17" fmla="*/ 2147483646 h 175"/>
                <a:gd name="T18" fmla="*/ 0 w 140"/>
                <a:gd name="T19" fmla="*/ 2147483646 h 175"/>
                <a:gd name="T20" fmla="*/ 0 w 140"/>
                <a:gd name="T21" fmla="*/ 2147483646 h 175"/>
                <a:gd name="T22" fmla="*/ 2147483646 w 140"/>
                <a:gd name="T23" fmla="*/ 2147483646 h 175"/>
                <a:gd name="T24" fmla="*/ 2147483646 w 140"/>
                <a:gd name="T25" fmla="*/ 2147483646 h 175"/>
                <a:gd name="T26" fmla="*/ 2147483646 w 140"/>
                <a:gd name="T27" fmla="*/ 2147483646 h 175"/>
                <a:gd name="T28" fmla="*/ 2147483646 w 140"/>
                <a:gd name="T29" fmla="*/ 2147483646 h 175"/>
                <a:gd name="T30" fmla="*/ 2147483646 w 140"/>
                <a:gd name="T31" fmla="*/ 2147483646 h 175"/>
                <a:gd name="T32" fmla="*/ 2147483646 w 140"/>
                <a:gd name="T33" fmla="*/ 2147483646 h 175"/>
                <a:gd name="T34" fmla="*/ 2147483646 w 140"/>
                <a:gd name="T35" fmla="*/ 2147483646 h 175"/>
                <a:gd name="T36" fmla="*/ 2147483646 w 140"/>
                <a:gd name="T37" fmla="*/ 2147483646 h 175"/>
                <a:gd name="T38" fmla="*/ 2147483646 w 140"/>
                <a:gd name="T39" fmla="*/ 2147483646 h 175"/>
                <a:gd name="T40" fmla="*/ 2147483646 w 140"/>
                <a:gd name="T41" fmla="*/ 2147483646 h 175"/>
                <a:gd name="T42" fmla="*/ 2147483646 w 140"/>
                <a:gd name="T43" fmla="*/ 2147483646 h 175"/>
                <a:gd name="T44" fmla="*/ 2147483646 w 140"/>
                <a:gd name="T45" fmla="*/ 2147483646 h 175"/>
                <a:gd name="T46" fmla="*/ 2147483646 w 140"/>
                <a:gd name="T47" fmla="*/ 2147483646 h 175"/>
                <a:gd name="T48" fmla="*/ 2147483646 w 140"/>
                <a:gd name="T49" fmla="*/ 2147483646 h 175"/>
                <a:gd name="T50" fmla="*/ 2147483646 w 140"/>
                <a:gd name="T51" fmla="*/ 2147483646 h 175"/>
                <a:gd name="T52" fmla="*/ 2147483646 w 140"/>
                <a:gd name="T53" fmla="*/ 2147483646 h 175"/>
                <a:gd name="T54" fmla="*/ 2147483646 w 140"/>
                <a:gd name="T55" fmla="*/ 2147483646 h 175"/>
                <a:gd name="T56" fmla="*/ 2147483646 w 140"/>
                <a:gd name="T57" fmla="*/ 2147483646 h 175"/>
                <a:gd name="T58" fmla="*/ 2147483646 w 140"/>
                <a:gd name="T59" fmla="*/ 2147483646 h 175"/>
                <a:gd name="T60" fmla="*/ 2147483646 w 140"/>
                <a:gd name="T61" fmla="*/ 2147483646 h 175"/>
                <a:gd name="T62" fmla="*/ 2147483646 w 140"/>
                <a:gd name="T63" fmla="*/ 2147483646 h 175"/>
                <a:gd name="T64" fmla="*/ 2147483646 w 140"/>
                <a:gd name="T65" fmla="*/ 2147483646 h 1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0"/>
                <a:gd name="T100" fmla="*/ 0 h 175"/>
                <a:gd name="T101" fmla="*/ 140 w 140"/>
                <a:gd name="T102" fmla="*/ 175 h 1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0" h="175">
                  <a:moveTo>
                    <a:pt x="124" y="68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21"/>
                    <a:pt x="94" y="0"/>
                    <a:pt x="68" y="0"/>
                  </a:cubicBezTo>
                  <a:cubicBezTo>
                    <a:pt x="42" y="0"/>
                    <a:pt x="21" y="21"/>
                    <a:pt x="21" y="4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7" y="68"/>
                    <a:pt x="0" y="75"/>
                    <a:pt x="0" y="84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8"/>
                    <a:pt x="7" y="175"/>
                    <a:pt x="15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33" y="175"/>
                    <a:pt x="140" y="168"/>
                    <a:pt x="140" y="159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40" y="75"/>
                    <a:pt x="133" y="68"/>
                    <a:pt x="124" y="68"/>
                  </a:cubicBezTo>
                  <a:close/>
                  <a:moveTo>
                    <a:pt x="45" y="67"/>
                  </a:moveTo>
                  <a:cubicBezTo>
                    <a:pt x="45" y="47"/>
                    <a:pt x="45" y="47"/>
                    <a:pt x="45" y="47"/>
                  </a:cubicBezTo>
                  <a:cubicBezTo>
                    <a:pt x="45" y="34"/>
                    <a:pt x="55" y="24"/>
                    <a:pt x="68" y="24"/>
                  </a:cubicBezTo>
                  <a:cubicBezTo>
                    <a:pt x="81" y="24"/>
                    <a:pt x="91" y="34"/>
                    <a:pt x="91" y="4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7"/>
                  </a:cubicBezTo>
                  <a:close/>
                  <a:moveTo>
                    <a:pt x="128" y="159"/>
                  </a:moveTo>
                  <a:cubicBezTo>
                    <a:pt x="128" y="161"/>
                    <a:pt x="126" y="163"/>
                    <a:pt x="12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3" y="163"/>
                    <a:pt x="12" y="161"/>
                    <a:pt x="12" y="159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3" y="80"/>
                    <a:pt x="15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6" y="80"/>
                    <a:pt x="128" y="82"/>
                    <a:pt x="128" y="84"/>
                  </a:cubicBezTo>
                  <a:lnTo>
                    <a:pt x="128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Freeform 322"/>
            <p:cNvSpPr>
              <a:spLocks noChangeArrowheads="1"/>
            </p:cNvSpPr>
            <p:nvPr/>
          </p:nvSpPr>
          <p:spPr bwMode="auto">
            <a:xfrm>
              <a:off x="8259763" y="3487738"/>
              <a:ext cx="28575" cy="41275"/>
            </a:xfrm>
            <a:custGeom>
              <a:avLst/>
              <a:gdLst>
                <a:gd name="T0" fmla="*/ 2147483646 w 18"/>
                <a:gd name="T1" fmla="*/ 0 h 26"/>
                <a:gd name="T2" fmla="*/ 0 w 18"/>
                <a:gd name="T3" fmla="*/ 2147483646 h 26"/>
                <a:gd name="T4" fmla="*/ 0 w 18"/>
                <a:gd name="T5" fmla="*/ 2147483646 h 26"/>
                <a:gd name="T6" fmla="*/ 2147483646 w 18"/>
                <a:gd name="T7" fmla="*/ 2147483646 h 26"/>
                <a:gd name="T8" fmla="*/ 2147483646 w 18"/>
                <a:gd name="T9" fmla="*/ 2147483646 h 26"/>
                <a:gd name="T10" fmla="*/ 2147483646 w 18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5504095" y="5237162"/>
            <a:ext cx="222250" cy="312737"/>
            <a:chOff x="8793163" y="3265488"/>
            <a:chExt cx="222250" cy="312737"/>
          </a:xfrm>
          <a:solidFill>
            <a:schemeClr val="tx1"/>
          </a:solidFill>
        </p:grpSpPr>
        <p:sp>
          <p:nvSpPr>
            <p:cNvPr id="139" name="Freeform 323"/>
            <p:cNvSpPr>
              <a:spLocks noEditPoints="1" noChangeArrowheads="1"/>
            </p:cNvSpPr>
            <p:nvPr/>
          </p:nvSpPr>
          <p:spPr bwMode="auto">
            <a:xfrm>
              <a:off x="8793163" y="3265488"/>
              <a:ext cx="222250" cy="312737"/>
            </a:xfrm>
            <a:custGeom>
              <a:avLst/>
              <a:gdLst>
                <a:gd name="T0" fmla="*/ 2147483646 w 141"/>
                <a:gd name="T1" fmla="*/ 2147483646 h 199"/>
                <a:gd name="T2" fmla="*/ 2147483646 w 141"/>
                <a:gd name="T3" fmla="*/ 2147483646 h 199"/>
                <a:gd name="T4" fmla="*/ 2147483646 w 141"/>
                <a:gd name="T5" fmla="*/ 2147483646 h 199"/>
                <a:gd name="T6" fmla="*/ 2147483646 w 141"/>
                <a:gd name="T7" fmla="*/ 2147483646 h 199"/>
                <a:gd name="T8" fmla="*/ 2147483646 w 141"/>
                <a:gd name="T9" fmla="*/ 0 h 199"/>
                <a:gd name="T10" fmla="*/ 2147483646 w 141"/>
                <a:gd name="T11" fmla="*/ 2147483646 h 199"/>
                <a:gd name="T12" fmla="*/ 2147483646 w 141"/>
                <a:gd name="T13" fmla="*/ 2147483646 h 199"/>
                <a:gd name="T14" fmla="*/ 2147483646 w 141"/>
                <a:gd name="T15" fmla="*/ 2147483646 h 199"/>
                <a:gd name="T16" fmla="*/ 2147483646 w 141"/>
                <a:gd name="T17" fmla="*/ 2147483646 h 199"/>
                <a:gd name="T18" fmla="*/ 2147483646 w 141"/>
                <a:gd name="T19" fmla="*/ 2147483646 h 199"/>
                <a:gd name="T20" fmla="*/ 2147483646 w 141"/>
                <a:gd name="T21" fmla="*/ 2147483646 h 199"/>
                <a:gd name="T22" fmla="*/ 2147483646 w 141"/>
                <a:gd name="T23" fmla="*/ 2147483646 h 199"/>
                <a:gd name="T24" fmla="*/ 2147483646 w 141"/>
                <a:gd name="T25" fmla="*/ 2147483646 h 199"/>
                <a:gd name="T26" fmla="*/ 2147483646 w 141"/>
                <a:gd name="T27" fmla="*/ 2147483646 h 199"/>
                <a:gd name="T28" fmla="*/ 2147483646 w 141"/>
                <a:gd name="T29" fmla="*/ 2147483646 h 199"/>
                <a:gd name="T30" fmla="*/ 0 w 141"/>
                <a:gd name="T31" fmla="*/ 2147483646 h 199"/>
                <a:gd name="T32" fmla="*/ 0 w 141"/>
                <a:gd name="T33" fmla="*/ 2147483646 h 199"/>
                <a:gd name="T34" fmla="*/ 2147483646 w 141"/>
                <a:gd name="T35" fmla="*/ 2147483646 h 199"/>
                <a:gd name="T36" fmla="*/ 2147483646 w 141"/>
                <a:gd name="T37" fmla="*/ 2147483646 h 199"/>
                <a:gd name="T38" fmla="*/ 2147483646 w 141"/>
                <a:gd name="T39" fmla="*/ 2147483646 h 199"/>
                <a:gd name="T40" fmla="*/ 2147483646 w 141"/>
                <a:gd name="T41" fmla="*/ 2147483646 h 199"/>
                <a:gd name="T42" fmla="*/ 2147483646 w 141"/>
                <a:gd name="T43" fmla="*/ 2147483646 h 199"/>
                <a:gd name="T44" fmla="*/ 2147483646 w 141"/>
                <a:gd name="T45" fmla="*/ 2147483646 h 199"/>
                <a:gd name="T46" fmla="*/ 2147483646 w 141"/>
                <a:gd name="T47" fmla="*/ 2147483646 h 199"/>
                <a:gd name="T48" fmla="*/ 2147483646 w 141"/>
                <a:gd name="T49" fmla="*/ 2147483646 h 199"/>
                <a:gd name="T50" fmla="*/ 2147483646 w 141"/>
                <a:gd name="T51" fmla="*/ 2147483646 h 199"/>
                <a:gd name="T52" fmla="*/ 2147483646 w 141"/>
                <a:gd name="T53" fmla="*/ 2147483646 h 199"/>
                <a:gd name="T54" fmla="*/ 2147483646 w 141"/>
                <a:gd name="T55" fmla="*/ 2147483646 h 199"/>
                <a:gd name="T56" fmla="*/ 2147483646 w 141"/>
                <a:gd name="T57" fmla="*/ 2147483646 h 199"/>
                <a:gd name="T58" fmla="*/ 2147483646 w 141"/>
                <a:gd name="T59" fmla="*/ 2147483646 h 199"/>
                <a:gd name="T60" fmla="*/ 2147483646 w 141"/>
                <a:gd name="T61" fmla="*/ 2147483646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1"/>
                <a:gd name="T94" fmla="*/ 0 h 199"/>
                <a:gd name="T95" fmla="*/ 141 w 141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1" h="199">
                  <a:moveTo>
                    <a:pt x="125" y="92"/>
                  </a:moveTo>
                  <a:cubicBezTo>
                    <a:pt x="115" y="92"/>
                    <a:pt x="115" y="92"/>
                    <a:pt x="115" y="92"/>
                  </a:cubicBezTo>
                  <a:cubicBezTo>
                    <a:pt x="116" y="92"/>
                    <a:pt x="116" y="92"/>
                    <a:pt x="116" y="91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21"/>
                    <a:pt x="94" y="0"/>
                    <a:pt x="69" y="0"/>
                  </a:cubicBezTo>
                  <a:cubicBezTo>
                    <a:pt x="43" y="0"/>
                    <a:pt x="21" y="21"/>
                    <a:pt x="21" y="47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8"/>
                    <a:pt x="27" y="63"/>
                    <a:pt x="33" y="63"/>
                  </a:cubicBezTo>
                  <a:cubicBezTo>
                    <a:pt x="40" y="63"/>
                    <a:pt x="45" y="58"/>
                    <a:pt x="45" y="51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34"/>
                    <a:pt x="56" y="24"/>
                    <a:pt x="69" y="24"/>
                  </a:cubicBezTo>
                  <a:cubicBezTo>
                    <a:pt x="81" y="24"/>
                    <a:pt x="92" y="34"/>
                    <a:pt x="92" y="47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7" y="92"/>
                    <a:pt x="0" y="99"/>
                    <a:pt x="0" y="108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92"/>
                    <a:pt x="7" y="199"/>
                    <a:pt x="16" y="199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34" y="199"/>
                    <a:pt x="141" y="192"/>
                    <a:pt x="141" y="183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1" y="99"/>
                    <a:pt x="134" y="92"/>
                    <a:pt x="125" y="92"/>
                  </a:cubicBezTo>
                  <a:close/>
                  <a:moveTo>
                    <a:pt x="129" y="183"/>
                  </a:moveTo>
                  <a:cubicBezTo>
                    <a:pt x="129" y="185"/>
                    <a:pt x="127" y="187"/>
                    <a:pt x="125" y="187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4" y="187"/>
                    <a:pt x="12" y="185"/>
                    <a:pt x="12" y="183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06"/>
                    <a:pt x="14" y="104"/>
                    <a:pt x="16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7" y="104"/>
                    <a:pt x="129" y="106"/>
                    <a:pt x="129" y="108"/>
                  </a:cubicBezTo>
                  <a:lnTo>
                    <a:pt x="129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Freeform 324"/>
            <p:cNvSpPr>
              <a:spLocks noChangeArrowheads="1"/>
            </p:cNvSpPr>
            <p:nvPr/>
          </p:nvSpPr>
          <p:spPr bwMode="auto">
            <a:xfrm>
              <a:off x="8890000" y="3487738"/>
              <a:ext cx="26988" cy="41275"/>
            </a:xfrm>
            <a:custGeom>
              <a:avLst/>
              <a:gdLst>
                <a:gd name="T0" fmla="*/ 2147483646 w 18"/>
                <a:gd name="T1" fmla="*/ 0 h 26"/>
                <a:gd name="T2" fmla="*/ 0 w 18"/>
                <a:gd name="T3" fmla="*/ 2147483646 h 26"/>
                <a:gd name="T4" fmla="*/ 0 w 18"/>
                <a:gd name="T5" fmla="*/ 2147483646 h 26"/>
                <a:gd name="T6" fmla="*/ 2147483646 w 18"/>
                <a:gd name="T7" fmla="*/ 2147483646 h 26"/>
                <a:gd name="T8" fmla="*/ 2147483646 w 18"/>
                <a:gd name="T9" fmla="*/ 2147483646 h 26"/>
                <a:gd name="T10" fmla="*/ 2147483646 w 18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9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6577245" y="5268911"/>
            <a:ext cx="311150" cy="249238"/>
            <a:chOff x="9372600" y="3308350"/>
            <a:chExt cx="311150" cy="249238"/>
          </a:xfrm>
          <a:solidFill>
            <a:schemeClr val="tx1"/>
          </a:solidFill>
        </p:grpSpPr>
        <p:sp>
          <p:nvSpPr>
            <p:cNvPr id="142" name="Freeform 325"/>
            <p:cNvSpPr>
              <a:spLocks noChangeArrowheads="1"/>
            </p:cNvSpPr>
            <p:nvPr/>
          </p:nvSpPr>
          <p:spPr bwMode="auto">
            <a:xfrm>
              <a:off x="9407525" y="3376613"/>
              <a:ext cx="58738" cy="134937"/>
            </a:xfrm>
            <a:custGeom>
              <a:avLst/>
              <a:gdLst>
                <a:gd name="T0" fmla="*/ 2147483646 w 37"/>
                <a:gd name="T1" fmla="*/ 2147483646 h 86"/>
                <a:gd name="T2" fmla="*/ 2147483646 w 37"/>
                <a:gd name="T3" fmla="*/ 2147483646 h 86"/>
                <a:gd name="T4" fmla="*/ 2147483646 w 37"/>
                <a:gd name="T5" fmla="*/ 2147483646 h 86"/>
                <a:gd name="T6" fmla="*/ 2147483646 w 37"/>
                <a:gd name="T7" fmla="*/ 2147483646 h 86"/>
                <a:gd name="T8" fmla="*/ 2147483646 w 37"/>
                <a:gd name="T9" fmla="*/ 0 h 86"/>
                <a:gd name="T10" fmla="*/ 2147483646 w 37"/>
                <a:gd name="T11" fmla="*/ 0 h 86"/>
                <a:gd name="T12" fmla="*/ 0 w 37"/>
                <a:gd name="T13" fmla="*/ 2147483646 h 86"/>
                <a:gd name="T14" fmla="*/ 0 w 37"/>
                <a:gd name="T15" fmla="*/ 2147483646 h 86"/>
                <a:gd name="T16" fmla="*/ 2147483646 w 37"/>
                <a:gd name="T17" fmla="*/ 2147483646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86"/>
                <a:gd name="T29" fmla="*/ 37 w 37"/>
                <a:gd name="T30" fmla="*/ 86 h 8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86">
                  <a:moveTo>
                    <a:pt x="10" y="86"/>
                  </a:moveTo>
                  <a:cubicBezTo>
                    <a:pt x="27" y="86"/>
                    <a:pt x="27" y="86"/>
                    <a:pt x="27" y="86"/>
                  </a:cubicBezTo>
                  <a:cubicBezTo>
                    <a:pt x="32" y="86"/>
                    <a:pt x="37" y="81"/>
                    <a:pt x="37" y="76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4"/>
                    <a:pt x="32" y="0"/>
                    <a:pt x="2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5" y="86"/>
                    <a:pt x="1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Freeform 326"/>
            <p:cNvSpPr>
              <a:spLocks noChangeArrowheads="1"/>
            </p:cNvSpPr>
            <p:nvPr/>
          </p:nvSpPr>
          <p:spPr bwMode="auto">
            <a:xfrm>
              <a:off x="9496425" y="3433763"/>
              <a:ext cx="57150" cy="77787"/>
            </a:xfrm>
            <a:custGeom>
              <a:avLst/>
              <a:gdLst>
                <a:gd name="T0" fmla="*/ 2147483646 w 37"/>
                <a:gd name="T1" fmla="*/ 2147483646 h 50"/>
                <a:gd name="T2" fmla="*/ 2147483646 w 37"/>
                <a:gd name="T3" fmla="*/ 2147483646 h 50"/>
                <a:gd name="T4" fmla="*/ 2147483646 w 37"/>
                <a:gd name="T5" fmla="*/ 2147483646 h 50"/>
                <a:gd name="T6" fmla="*/ 2147483646 w 37"/>
                <a:gd name="T7" fmla="*/ 2147483646 h 50"/>
                <a:gd name="T8" fmla="*/ 2147483646 w 37"/>
                <a:gd name="T9" fmla="*/ 0 h 50"/>
                <a:gd name="T10" fmla="*/ 2147483646 w 37"/>
                <a:gd name="T11" fmla="*/ 0 h 50"/>
                <a:gd name="T12" fmla="*/ 0 w 37"/>
                <a:gd name="T13" fmla="*/ 2147483646 h 50"/>
                <a:gd name="T14" fmla="*/ 0 w 37"/>
                <a:gd name="T15" fmla="*/ 2147483646 h 50"/>
                <a:gd name="T16" fmla="*/ 2147483646 w 37"/>
                <a:gd name="T17" fmla="*/ 2147483646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50"/>
                <a:gd name="T29" fmla="*/ 37 w 37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50">
                  <a:moveTo>
                    <a:pt x="10" y="50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32" y="50"/>
                    <a:pt x="37" y="45"/>
                    <a:pt x="37" y="4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4"/>
                    <a:pt x="32" y="0"/>
                    <a:pt x="2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5"/>
                    <a:pt x="5" y="50"/>
                    <a:pt x="1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327"/>
            <p:cNvSpPr>
              <a:spLocks noChangeArrowheads="1"/>
            </p:cNvSpPr>
            <p:nvPr/>
          </p:nvSpPr>
          <p:spPr bwMode="auto">
            <a:xfrm>
              <a:off x="9583738" y="3308350"/>
              <a:ext cx="57150" cy="203200"/>
            </a:xfrm>
            <a:custGeom>
              <a:avLst/>
              <a:gdLst>
                <a:gd name="T0" fmla="*/ 2147483646 w 37"/>
                <a:gd name="T1" fmla="*/ 2147483646 h 130"/>
                <a:gd name="T2" fmla="*/ 2147483646 w 37"/>
                <a:gd name="T3" fmla="*/ 2147483646 h 130"/>
                <a:gd name="T4" fmla="*/ 2147483646 w 37"/>
                <a:gd name="T5" fmla="*/ 2147483646 h 130"/>
                <a:gd name="T6" fmla="*/ 2147483646 w 37"/>
                <a:gd name="T7" fmla="*/ 2147483646 h 130"/>
                <a:gd name="T8" fmla="*/ 2147483646 w 37"/>
                <a:gd name="T9" fmla="*/ 0 h 130"/>
                <a:gd name="T10" fmla="*/ 2147483646 w 37"/>
                <a:gd name="T11" fmla="*/ 0 h 130"/>
                <a:gd name="T12" fmla="*/ 0 w 37"/>
                <a:gd name="T13" fmla="*/ 2147483646 h 130"/>
                <a:gd name="T14" fmla="*/ 0 w 37"/>
                <a:gd name="T15" fmla="*/ 2147483646 h 130"/>
                <a:gd name="T16" fmla="*/ 2147483646 w 37"/>
                <a:gd name="T17" fmla="*/ 2147483646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30"/>
                <a:gd name="T29" fmla="*/ 37 w 37"/>
                <a:gd name="T30" fmla="*/ 130 h 1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30">
                  <a:moveTo>
                    <a:pt x="10" y="130"/>
                  </a:moveTo>
                  <a:cubicBezTo>
                    <a:pt x="27" y="130"/>
                    <a:pt x="27" y="130"/>
                    <a:pt x="27" y="130"/>
                  </a:cubicBezTo>
                  <a:cubicBezTo>
                    <a:pt x="32" y="130"/>
                    <a:pt x="37" y="125"/>
                    <a:pt x="37" y="12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4"/>
                    <a:pt x="32" y="0"/>
                    <a:pt x="2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5" y="130"/>
                    <a:pt x="10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328"/>
            <p:cNvSpPr>
              <a:spLocks noChangeArrowheads="1"/>
            </p:cNvSpPr>
            <p:nvPr/>
          </p:nvSpPr>
          <p:spPr bwMode="auto">
            <a:xfrm>
              <a:off x="9372600" y="3532188"/>
              <a:ext cx="311150" cy="25400"/>
            </a:xfrm>
            <a:custGeom>
              <a:avLst/>
              <a:gdLst>
                <a:gd name="T0" fmla="*/ 2147483646 w 199"/>
                <a:gd name="T1" fmla="*/ 0 h 16"/>
                <a:gd name="T2" fmla="*/ 2147483646 w 199"/>
                <a:gd name="T3" fmla="*/ 0 h 16"/>
                <a:gd name="T4" fmla="*/ 0 w 199"/>
                <a:gd name="T5" fmla="*/ 2147483646 h 16"/>
                <a:gd name="T6" fmla="*/ 0 w 199"/>
                <a:gd name="T7" fmla="*/ 2147483646 h 16"/>
                <a:gd name="T8" fmla="*/ 2147483646 w 199"/>
                <a:gd name="T9" fmla="*/ 2147483646 h 16"/>
                <a:gd name="T10" fmla="*/ 2147483646 w 199"/>
                <a:gd name="T11" fmla="*/ 2147483646 h 16"/>
                <a:gd name="T12" fmla="*/ 2147483646 w 199"/>
                <a:gd name="T13" fmla="*/ 2147483646 h 16"/>
                <a:gd name="T14" fmla="*/ 2147483646 w 199"/>
                <a:gd name="T15" fmla="*/ 2147483646 h 16"/>
                <a:gd name="T16" fmla="*/ 2147483646 w 19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16"/>
                <a:gd name="T29" fmla="*/ 199 w 19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16">
                  <a:moveTo>
                    <a:pt x="191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6" y="16"/>
                    <a:pt x="199" y="13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3"/>
                    <a:pt x="19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6" name="组合 1"/>
          <p:cNvGrpSpPr/>
          <p:nvPr/>
        </p:nvGrpSpPr>
        <p:grpSpPr bwMode="auto">
          <a:xfrm>
            <a:off x="7694051" y="5247480"/>
            <a:ext cx="312737" cy="292100"/>
            <a:chOff x="0" y="0"/>
            <a:chExt cx="312738" cy="292100"/>
          </a:xfrm>
          <a:solidFill>
            <a:schemeClr val="tx1"/>
          </a:solidFill>
        </p:grpSpPr>
        <p:sp>
          <p:nvSpPr>
            <p:cNvPr id="147" name="Freeform 329"/>
            <p:cNvSpPr>
              <a:spLocks noChangeArrowheads="1"/>
            </p:cNvSpPr>
            <p:nvPr/>
          </p:nvSpPr>
          <p:spPr bwMode="auto">
            <a:xfrm>
              <a:off x="38100" y="142875"/>
              <a:ext cx="57150" cy="103188"/>
            </a:xfrm>
            <a:custGeom>
              <a:avLst/>
              <a:gdLst>
                <a:gd name="T0" fmla="*/ 2147483646 w 36"/>
                <a:gd name="T1" fmla="*/ 0 h 66"/>
                <a:gd name="T2" fmla="*/ 0 w 36"/>
                <a:gd name="T3" fmla="*/ 2147483646 h 66"/>
                <a:gd name="T4" fmla="*/ 0 w 36"/>
                <a:gd name="T5" fmla="*/ 2147483646 h 66"/>
                <a:gd name="T6" fmla="*/ 2147483646 w 36"/>
                <a:gd name="T7" fmla="*/ 2147483646 h 66"/>
                <a:gd name="T8" fmla="*/ 2147483646 w 36"/>
                <a:gd name="T9" fmla="*/ 2147483646 h 66"/>
                <a:gd name="T10" fmla="*/ 2147483646 w 36"/>
                <a:gd name="T11" fmla="*/ 2147483646 h 66"/>
                <a:gd name="T12" fmla="*/ 2147483646 w 36"/>
                <a:gd name="T13" fmla="*/ 2147483646 h 66"/>
                <a:gd name="T14" fmla="*/ 2147483646 w 36"/>
                <a:gd name="T15" fmla="*/ 0 h 66"/>
                <a:gd name="T16" fmla="*/ 2147483646 w 36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66"/>
                <a:gd name="T29" fmla="*/ 36 w 36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66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6"/>
                    <a:pt x="9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31" y="66"/>
                    <a:pt x="36" y="61"/>
                    <a:pt x="36" y="56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330"/>
            <p:cNvSpPr>
              <a:spLocks noChangeArrowheads="1"/>
            </p:cNvSpPr>
            <p:nvPr/>
          </p:nvSpPr>
          <p:spPr bwMode="auto">
            <a:xfrm>
              <a:off x="125413" y="180975"/>
              <a:ext cx="57150" cy="65088"/>
            </a:xfrm>
            <a:custGeom>
              <a:avLst/>
              <a:gdLst>
                <a:gd name="T0" fmla="*/ 2147483646 w 36"/>
                <a:gd name="T1" fmla="*/ 0 h 42"/>
                <a:gd name="T2" fmla="*/ 0 w 36"/>
                <a:gd name="T3" fmla="*/ 2147483646 h 42"/>
                <a:gd name="T4" fmla="*/ 0 w 36"/>
                <a:gd name="T5" fmla="*/ 2147483646 h 42"/>
                <a:gd name="T6" fmla="*/ 2147483646 w 36"/>
                <a:gd name="T7" fmla="*/ 2147483646 h 42"/>
                <a:gd name="T8" fmla="*/ 2147483646 w 36"/>
                <a:gd name="T9" fmla="*/ 2147483646 h 42"/>
                <a:gd name="T10" fmla="*/ 2147483646 w 36"/>
                <a:gd name="T11" fmla="*/ 2147483646 h 42"/>
                <a:gd name="T12" fmla="*/ 2147483646 w 36"/>
                <a:gd name="T13" fmla="*/ 2147483646 h 42"/>
                <a:gd name="T14" fmla="*/ 2147483646 w 36"/>
                <a:gd name="T15" fmla="*/ 0 h 42"/>
                <a:gd name="T16" fmla="*/ 2147483646 w 36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42"/>
                <a:gd name="T29" fmla="*/ 36 w 36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42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4" y="42"/>
                    <a:pt x="9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31" y="42"/>
                    <a:pt x="36" y="37"/>
                    <a:pt x="36" y="3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331"/>
            <p:cNvSpPr>
              <a:spLocks noChangeArrowheads="1"/>
            </p:cNvSpPr>
            <p:nvPr/>
          </p:nvSpPr>
          <p:spPr bwMode="auto">
            <a:xfrm>
              <a:off x="214313" y="98425"/>
              <a:ext cx="55563" cy="147638"/>
            </a:xfrm>
            <a:custGeom>
              <a:avLst/>
              <a:gdLst>
                <a:gd name="T0" fmla="*/ 2147483646 w 36"/>
                <a:gd name="T1" fmla="*/ 0 h 94"/>
                <a:gd name="T2" fmla="*/ 2147483646 w 36"/>
                <a:gd name="T3" fmla="*/ 0 h 94"/>
                <a:gd name="T4" fmla="*/ 0 w 36"/>
                <a:gd name="T5" fmla="*/ 2147483646 h 94"/>
                <a:gd name="T6" fmla="*/ 0 w 36"/>
                <a:gd name="T7" fmla="*/ 2147483646 h 94"/>
                <a:gd name="T8" fmla="*/ 2147483646 w 36"/>
                <a:gd name="T9" fmla="*/ 2147483646 h 94"/>
                <a:gd name="T10" fmla="*/ 2147483646 w 36"/>
                <a:gd name="T11" fmla="*/ 2147483646 h 94"/>
                <a:gd name="T12" fmla="*/ 2147483646 w 36"/>
                <a:gd name="T13" fmla="*/ 2147483646 h 94"/>
                <a:gd name="T14" fmla="*/ 2147483646 w 36"/>
                <a:gd name="T15" fmla="*/ 2147483646 h 94"/>
                <a:gd name="T16" fmla="*/ 2147483646 w 36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94"/>
                <a:gd name="T29" fmla="*/ 36 w 3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94">
                  <a:moveTo>
                    <a:pt x="2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9"/>
                    <a:pt x="4" y="94"/>
                    <a:pt x="9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31" y="94"/>
                    <a:pt x="36" y="89"/>
                    <a:pt x="36" y="84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332"/>
            <p:cNvSpPr>
              <a:spLocks noChangeArrowheads="1"/>
            </p:cNvSpPr>
            <p:nvPr/>
          </p:nvSpPr>
          <p:spPr bwMode="auto">
            <a:xfrm>
              <a:off x="0" y="266700"/>
              <a:ext cx="312738" cy="25400"/>
            </a:xfrm>
            <a:custGeom>
              <a:avLst/>
              <a:gdLst>
                <a:gd name="T0" fmla="*/ 2147483646 w 199"/>
                <a:gd name="T1" fmla="*/ 0 h 16"/>
                <a:gd name="T2" fmla="*/ 2147483646 w 199"/>
                <a:gd name="T3" fmla="*/ 0 h 16"/>
                <a:gd name="T4" fmla="*/ 0 w 199"/>
                <a:gd name="T5" fmla="*/ 2147483646 h 16"/>
                <a:gd name="T6" fmla="*/ 0 w 199"/>
                <a:gd name="T7" fmla="*/ 2147483646 h 16"/>
                <a:gd name="T8" fmla="*/ 2147483646 w 199"/>
                <a:gd name="T9" fmla="*/ 2147483646 h 16"/>
                <a:gd name="T10" fmla="*/ 2147483646 w 199"/>
                <a:gd name="T11" fmla="*/ 2147483646 h 16"/>
                <a:gd name="T12" fmla="*/ 2147483646 w 199"/>
                <a:gd name="T13" fmla="*/ 2147483646 h 16"/>
                <a:gd name="T14" fmla="*/ 2147483646 w 199"/>
                <a:gd name="T15" fmla="*/ 2147483646 h 16"/>
                <a:gd name="T16" fmla="*/ 2147483646 w 19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16"/>
                <a:gd name="T29" fmla="*/ 199 w 19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16">
                  <a:moveTo>
                    <a:pt x="191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6" y="16"/>
                    <a:pt x="199" y="13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3"/>
                    <a:pt x="19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333"/>
            <p:cNvSpPr>
              <a:spLocks noChangeArrowheads="1"/>
            </p:cNvSpPr>
            <p:nvPr/>
          </p:nvSpPr>
          <p:spPr bwMode="auto">
            <a:xfrm>
              <a:off x="20638" y="0"/>
              <a:ext cx="261938" cy="122238"/>
            </a:xfrm>
            <a:custGeom>
              <a:avLst/>
              <a:gdLst>
                <a:gd name="T0" fmla="*/ 2147483646 w 167"/>
                <a:gd name="T1" fmla="*/ 2147483646 h 78"/>
                <a:gd name="T2" fmla="*/ 2147483646 w 167"/>
                <a:gd name="T3" fmla="*/ 2147483646 h 78"/>
                <a:gd name="T4" fmla="*/ 2147483646 w 167"/>
                <a:gd name="T5" fmla="*/ 2147483646 h 78"/>
                <a:gd name="T6" fmla="*/ 2147483646 w 167"/>
                <a:gd name="T7" fmla="*/ 2147483646 h 78"/>
                <a:gd name="T8" fmla="*/ 2147483646 w 167"/>
                <a:gd name="T9" fmla="*/ 2147483646 h 78"/>
                <a:gd name="T10" fmla="*/ 2147483646 w 167"/>
                <a:gd name="T11" fmla="*/ 2147483646 h 78"/>
                <a:gd name="T12" fmla="*/ 2147483646 w 167"/>
                <a:gd name="T13" fmla="*/ 2147483646 h 78"/>
                <a:gd name="T14" fmla="*/ 2147483646 w 167"/>
                <a:gd name="T15" fmla="*/ 2147483646 h 78"/>
                <a:gd name="T16" fmla="*/ 2147483646 w 167"/>
                <a:gd name="T17" fmla="*/ 2147483646 h 78"/>
                <a:gd name="T18" fmla="*/ 2147483646 w 167"/>
                <a:gd name="T19" fmla="*/ 2147483646 h 78"/>
                <a:gd name="T20" fmla="*/ 2147483646 w 167"/>
                <a:gd name="T21" fmla="*/ 2147483646 h 78"/>
                <a:gd name="T22" fmla="*/ 2147483646 w 167"/>
                <a:gd name="T23" fmla="*/ 0 h 78"/>
                <a:gd name="T24" fmla="*/ 2147483646 w 167"/>
                <a:gd name="T25" fmla="*/ 0 h 78"/>
                <a:gd name="T26" fmla="*/ 2147483646 w 167"/>
                <a:gd name="T27" fmla="*/ 0 h 78"/>
                <a:gd name="T28" fmla="*/ 2147483646 w 167"/>
                <a:gd name="T29" fmla="*/ 2147483646 h 78"/>
                <a:gd name="T30" fmla="*/ 2147483646 w 167"/>
                <a:gd name="T31" fmla="*/ 2147483646 h 78"/>
                <a:gd name="T32" fmla="*/ 2147483646 w 167"/>
                <a:gd name="T33" fmla="*/ 2147483646 h 78"/>
                <a:gd name="T34" fmla="*/ 2147483646 w 167"/>
                <a:gd name="T35" fmla="*/ 2147483646 h 78"/>
                <a:gd name="T36" fmla="*/ 2147483646 w 167"/>
                <a:gd name="T37" fmla="*/ 2147483646 h 78"/>
                <a:gd name="T38" fmla="*/ 2147483646 w 167"/>
                <a:gd name="T39" fmla="*/ 2147483646 h 78"/>
                <a:gd name="T40" fmla="*/ 2147483646 w 167"/>
                <a:gd name="T41" fmla="*/ 2147483646 h 78"/>
                <a:gd name="T42" fmla="*/ 2147483646 w 167"/>
                <a:gd name="T43" fmla="*/ 2147483646 h 78"/>
                <a:gd name="T44" fmla="*/ 2147483646 w 167"/>
                <a:gd name="T45" fmla="*/ 2147483646 h 78"/>
                <a:gd name="T46" fmla="*/ 2147483646 w 167"/>
                <a:gd name="T47" fmla="*/ 2147483646 h 78"/>
                <a:gd name="T48" fmla="*/ 2147483646 w 167"/>
                <a:gd name="T49" fmla="*/ 2147483646 h 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78"/>
                <a:gd name="T77" fmla="*/ 167 w 167"/>
                <a:gd name="T78" fmla="*/ 78 h 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78">
                  <a:moveTo>
                    <a:pt x="8" y="6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8"/>
                    <a:pt x="83" y="78"/>
                    <a:pt x="84" y="78"/>
                  </a:cubicBezTo>
                  <a:cubicBezTo>
                    <a:pt x="85" y="78"/>
                    <a:pt x="86" y="78"/>
                    <a:pt x="87" y="77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29"/>
                    <a:pt x="154" y="29"/>
                    <a:pt x="155" y="29"/>
                  </a:cubicBezTo>
                  <a:cubicBezTo>
                    <a:pt x="155" y="29"/>
                    <a:pt x="156" y="28"/>
                    <a:pt x="156" y="28"/>
                  </a:cubicBezTo>
                  <a:cubicBezTo>
                    <a:pt x="157" y="27"/>
                    <a:pt x="157" y="26"/>
                    <a:pt x="158" y="26"/>
                  </a:cubicBezTo>
                  <a:cubicBezTo>
                    <a:pt x="158" y="26"/>
                    <a:pt x="163" y="11"/>
                    <a:pt x="166" y="2"/>
                  </a:cubicBezTo>
                  <a:cubicBezTo>
                    <a:pt x="166" y="2"/>
                    <a:pt x="167" y="1"/>
                    <a:pt x="166" y="0"/>
                  </a:cubicBezTo>
                  <a:cubicBezTo>
                    <a:pt x="166" y="0"/>
                    <a:pt x="165" y="0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39" y="10"/>
                    <a:pt x="139" y="10"/>
                  </a:cubicBezTo>
                  <a:cubicBezTo>
                    <a:pt x="138" y="11"/>
                    <a:pt x="138" y="12"/>
                    <a:pt x="138" y="12"/>
                  </a:cubicBezTo>
                  <a:cubicBezTo>
                    <a:pt x="138" y="12"/>
                    <a:pt x="138" y="13"/>
                    <a:pt x="138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9"/>
                    <a:pt x="26" y="39"/>
                    <a:pt x="25" y="41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0" y="64"/>
                    <a:pt x="0" y="67"/>
                    <a:pt x="2" y="68"/>
                  </a:cubicBezTo>
                  <a:cubicBezTo>
                    <a:pt x="4" y="70"/>
                    <a:pt x="6" y="70"/>
                    <a:pt x="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8811651" y="5247480"/>
            <a:ext cx="312737" cy="292100"/>
            <a:chOff x="10625138" y="3278188"/>
            <a:chExt cx="312737" cy="292100"/>
          </a:xfrm>
          <a:solidFill>
            <a:schemeClr val="tx1"/>
          </a:solidFill>
        </p:grpSpPr>
        <p:sp>
          <p:nvSpPr>
            <p:cNvPr id="153" name="Freeform 334"/>
            <p:cNvSpPr>
              <a:spLocks noChangeArrowheads="1"/>
            </p:cNvSpPr>
            <p:nvPr/>
          </p:nvSpPr>
          <p:spPr bwMode="auto">
            <a:xfrm>
              <a:off x="10837863" y="3459163"/>
              <a:ext cx="57150" cy="65087"/>
            </a:xfrm>
            <a:custGeom>
              <a:avLst/>
              <a:gdLst>
                <a:gd name="T0" fmla="*/ 2147483646 w 36"/>
                <a:gd name="T1" fmla="*/ 0 h 42"/>
                <a:gd name="T2" fmla="*/ 0 w 36"/>
                <a:gd name="T3" fmla="*/ 2147483646 h 42"/>
                <a:gd name="T4" fmla="*/ 0 w 36"/>
                <a:gd name="T5" fmla="*/ 2147483646 h 42"/>
                <a:gd name="T6" fmla="*/ 2147483646 w 36"/>
                <a:gd name="T7" fmla="*/ 2147483646 h 42"/>
                <a:gd name="T8" fmla="*/ 2147483646 w 36"/>
                <a:gd name="T9" fmla="*/ 2147483646 h 42"/>
                <a:gd name="T10" fmla="*/ 2147483646 w 36"/>
                <a:gd name="T11" fmla="*/ 2147483646 h 42"/>
                <a:gd name="T12" fmla="*/ 2147483646 w 36"/>
                <a:gd name="T13" fmla="*/ 2147483646 h 42"/>
                <a:gd name="T14" fmla="*/ 2147483646 w 36"/>
                <a:gd name="T15" fmla="*/ 0 h 42"/>
                <a:gd name="T16" fmla="*/ 2147483646 w 36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42"/>
                <a:gd name="T29" fmla="*/ 36 w 36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42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4" y="42"/>
                    <a:pt x="10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32" y="42"/>
                    <a:pt x="36" y="37"/>
                    <a:pt x="36" y="3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2" y="0"/>
                    <a:pt x="26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335"/>
            <p:cNvSpPr>
              <a:spLocks noChangeArrowheads="1"/>
            </p:cNvSpPr>
            <p:nvPr/>
          </p:nvSpPr>
          <p:spPr bwMode="auto">
            <a:xfrm>
              <a:off x="10750550" y="3363913"/>
              <a:ext cx="57150" cy="160337"/>
            </a:xfrm>
            <a:custGeom>
              <a:avLst/>
              <a:gdLst>
                <a:gd name="T0" fmla="*/ 2147483646 w 36"/>
                <a:gd name="T1" fmla="*/ 0 h 102"/>
                <a:gd name="T2" fmla="*/ 0 w 36"/>
                <a:gd name="T3" fmla="*/ 2147483646 h 102"/>
                <a:gd name="T4" fmla="*/ 0 w 36"/>
                <a:gd name="T5" fmla="*/ 2147483646 h 102"/>
                <a:gd name="T6" fmla="*/ 2147483646 w 36"/>
                <a:gd name="T7" fmla="*/ 2147483646 h 102"/>
                <a:gd name="T8" fmla="*/ 2147483646 w 36"/>
                <a:gd name="T9" fmla="*/ 2147483646 h 102"/>
                <a:gd name="T10" fmla="*/ 2147483646 w 36"/>
                <a:gd name="T11" fmla="*/ 2147483646 h 102"/>
                <a:gd name="T12" fmla="*/ 2147483646 w 36"/>
                <a:gd name="T13" fmla="*/ 2147483646 h 102"/>
                <a:gd name="T14" fmla="*/ 2147483646 w 36"/>
                <a:gd name="T15" fmla="*/ 0 h 102"/>
                <a:gd name="T16" fmla="*/ 2147483646 w 36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102"/>
                <a:gd name="T29" fmla="*/ 36 w 36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102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4" y="102"/>
                    <a:pt x="10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32" y="102"/>
                    <a:pt x="36" y="97"/>
                    <a:pt x="36" y="9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2" y="0"/>
                    <a:pt x="26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336"/>
            <p:cNvSpPr>
              <a:spLocks noChangeArrowheads="1"/>
            </p:cNvSpPr>
            <p:nvPr/>
          </p:nvSpPr>
          <p:spPr bwMode="auto">
            <a:xfrm>
              <a:off x="10663238" y="3389313"/>
              <a:ext cx="55562" cy="134937"/>
            </a:xfrm>
            <a:custGeom>
              <a:avLst/>
              <a:gdLst>
                <a:gd name="T0" fmla="*/ 2147483646 w 36"/>
                <a:gd name="T1" fmla="*/ 0 h 86"/>
                <a:gd name="T2" fmla="*/ 0 w 36"/>
                <a:gd name="T3" fmla="*/ 2147483646 h 86"/>
                <a:gd name="T4" fmla="*/ 0 w 36"/>
                <a:gd name="T5" fmla="*/ 2147483646 h 86"/>
                <a:gd name="T6" fmla="*/ 2147483646 w 36"/>
                <a:gd name="T7" fmla="*/ 2147483646 h 86"/>
                <a:gd name="T8" fmla="*/ 2147483646 w 36"/>
                <a:gd name="T9" fmla="*/ 2147483646 h 86"/>
                <a:gd name="T10" fmla="*/ 2147483646 w 36"/>
                <a:gd name="T11" fmla="*/ 2147483646 h 86"/>
                <a:gd name="T12" fmla="*/ 2147483646 w 36"/>
                <a:gd name="T13" fmla="*/ 2147483646 h 86"/>
                <a:gd name="T14" fmla="*/ 2147483646 w 36"/>
                <a:gd name="T15" fmla="*/ 0 h 86"/>
                <a:gd name="T16" fmla="*/ 2147483646 w 36"/>
                <a:gd name="T17" fmla="*/ 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86"/>
                <a:gd name="T29" fmla="*/ 36 w 36"/>
                <a:gd name="T30" fmla="*/ 86 h 8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86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4" y="86"/>
                    <a:pt x="10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32" y="86"/>
                    <a:pt x="36" y="81"/>
                    <a:pt x="36" y="76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2" y="0"/>
                    <a:pt x="26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337"/>
            <p:cNvSpPr>
              <a:spLocks noChangeArrowheads="1"/>
            </p:cNvSpPr>
            <p:nvPr/>
          </p:nvSpPr>
          <p:spPr bwMode="auto">
            <a:xfrm>
              <a:off x="10625138" y="3544888"/>
              <a:ext cx="312737" cy="25400"/>
            </a:xfrm>
            <a:custGeom>
              <a:avLst/>
              <a:gdLst>
                <a:gd name="T0" fmla="*/ 2147483646 w 200"/>
                <a:gd name="T1" fmla="*/ 0 h 16"/>
                <a:gd name="T2" fmla="*/ 2147483646 w 200"/>
                <a:gd name="T3" fmla="*/ 0 h 16"/>
                <a:gd name="T4" fmla="*/ 0 w 200"/>
                <a:gd name="T5" fmla="*/ 2147483646 h 16"/>
                <a:gd name="T6" fmla="*/ 0 w 200"/>
                <a:gd name="T7" fmla="*/ 2147483646 h 16"/>
                <a:gd name="T8" fmla="*/ 2147483646 w 200"/>
                <a:gd name="T9" fmla="*/ 2147483646 h 16"/>
                <a:gd name="T10" fmla="*/ 2147483646 w 200"/>
                <a:gd name="T11" fmla="*/ 2147483646 h 16"/>
                <a:gd name="T12" fmla="*/ 2147483646 w 200"/>
                <a:gd name="T13" fmla="*/ 2147483646 h 16"/>
                <a:gd name="T14" fmla="*/ 2147483646 w 200"/>
                <a:gd name="T15" fmla="*/ 2147483646 h 16"/>
                <a:gd name="T16" fmla="*/ 2147483646 w 20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0"/>
                <a:gd name="T28" fmla="*/ 0 h 16"/>
                <a:gd name="T29" fmla="*/ 200 w 20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0" h="16">
                  <a:moveTo>
                    <a:pt x="19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4" y="16"/>
                    <a:pt x="8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6" y="16"/>
                    <a:pt x="200" y="13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3"/>
                    <a:pt x="196" y="0"/>
                    <a:pt x="19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338"/>
            <p:cNvSpPr>
              <a:spLocks noChangeArrowheads="1"/>
            </p:cNvSpPr>
            <p:nvPr/>
          </p:nvSpPr>
          <p:spPr bwMode="auto">
            <a:xfrm>
              <a:off x="10647363" y="3278188"/>
              <a:ext cx="260350" cy="115887"/>
            </a:xfrm>
            <a:custGeom>
              <a:avLst/>
              <a:gdLst>
                <a:gd name="T0" fmla="*/ 2147483646 w 166"/>
                <a:gd name="T1" fmla="*/ 2147483646 h 74"/>
                <a:gd name="T2" fmla="*/ 2147483646 w 166"/>
                <a:gd name="T3" fmla="*/ 2147483646 h 74"/>
                <a:gd name="T4" fmla="*/ 2147483646 w 166"/>
                <a:gd name="T5" fmla="*/ 2147483646 h 74"/>
                <a:gd name="T6" fmla="*/ 2147483646 w 166"/>
                <a:gd name="T7" fmla="*/ 2147483646 h 74"/>
                <a:gd name="T8" fmla="*/ 2147483646 w 166"/>
                <a:gd name="T9" fmla="*/ 2147483646 h 74"/>
                <a:gd name="T10" fmla="*/ 2147483646 w 166"/>
                <a:gd name="T11" fmla="*/ 2147483646 h 74"/>
                <a:gd name="T12" fmla="*/ 2147483646 w 166"/>
                <a:gd name="T13" fmla="*/ 2147483646 h 74"/>
                <a:gd name="T14" fmla="*/ 2147483646 w 166"/>
                <a:gd name="T15" fmla="*/ 2147483646 h 74"/>
                <a:gd name="T16" fmla="*/ 2147483646 w 166"/>
                <a:gd name="T17" fmla="*/ 2147483646 h 74"/>
                <a:gd name="T18" fmla="*/ 2147483646 w 166"/>
                <a:gd name="T19" fmla="*/ 2147483646 h 74"/>
                <a:gd name="T20" fmla="*/ 2147483646 w 166"/>
                <a:gd name="T21" fmla="*/ 2147483646 h 74"/>
                <a:gd name="T22" fmla="*/ 2147483646 w 166"/>
                <a:gd name="T23" fmla="*/ 2147483646 h 74"/>
                <a:gd name="T24" fmla="*/ 2147483646 w 166"/>
                <a:gd name="T25" fmla="*/ 2147483646 h 74"/>
                <a:gd name="T26" fmla="*/ 2147483646 w 166"/>
                <a:gd name="T27" fmla="*/ 2147483646 h 74"/>
                <a:gd name="T28" fmla="*/ 2147483646 w 166"/>
                <a:gd name="T29" fmla="*/ 2147483646 h 74"/>
                <a:gd name="T30" fmla="*/ 2147483646 w 166"/>
                <a:gd name="T31" fmla="*/ 2147483646 h 74"/>
                <a:gd name="T32" fmla="*/ 2147483646 w 166"/>
                <a:gd name="T33" fmla="*/ 2147483646 h 74"/>
                <a:gd name="T34" fmla="*/ 2147483646 w 166"/>
                <a:gd name="T35" fmla="*/ 2147483646 h 74"/>
                <a:gd name="T36" fmla="*/ 2147483646 w 166"/>
                <a:gd name="T37" fmla="*/ 2147483646 h 74"/>
                <a:gd name="T38" fmla="*/ 2147483646 w 166"/>
                <a:gd name="T39" fmla="*/ 2147483646 h 74"/>
                <a:gd name="T40" fmla="*/ 2147483646 w 166"/>
                <a:gd name="T41" fmla="*/ 2147483646 h 74"/>
                <a:gd name="T42" fmla="*/ 2147483646 w 166"/>
                <a:gd name="T43" fmla="*/ 2147483646 h 74"/>
                <a:gd name="T44" fmla="*/ 2147483646 w 166"/>
                <a:gd name="T45" fmla="*/ 2147483646 h 74"/>
                <a:gd name="T46" fmla="*/ 2147483646 w 166"/>
                <a:gd name="T47" fmla="*/ 2147483646 h 74"/>
                <a:gd name="T48" fmla="*/ 2147483646 w 166"/>
                <a:gd name="T49" fmla="*/ 2147483646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6"/>
                <a:gd name="T76" fmla="*/ 0 h 74"/>
                <a:gd name="T77" fmla="*/ 166 w 166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6" h="74">
                  <a:moveTo>
                    <a:pt x="24" y="48"/>
                  </a:moveTo>
                  <a:cubicBezTo>
                    <a:pt x="24" y="49"/>
                    <a:pt x="25" y="50"/>
                    <a:pt x="26" y="50"/>
                  </a:cubicBezTo>
                  <a:cubicBezTo>
                    <a:pt x="27" y="51"/>
                    <a:pt x="29" y="50"/>
                    <a:pt x="29" y="50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8" y="61"/>
                    <a:pt x="138" y="61"/>
                    <a:pt x="137" y="62"/>
                  </a:cubicBezTo>
                  <a:cubicBezTo>
                    <a:pt x="137" y="62"/>
                    <a:pt x="138" y="63"/>
                    <a:pt x="138" y="64"/>
                  </a:cubicBezTo>
                  <a:cubicBezTo>
                    <a:pt x="139" y="64"/>
                    <a:pt x="139" y="65"/>
                    <a:pt x="140" y="65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5" y="74"/>
                    <a:pt x="165" y="74"/>
                    <a:pt x="166" y="74"/>
                  </a:cubicBezTo>
                  <a:cubicBezTo>
                    <a:pt x="166" y="73"/>
                    <a:pt x="166" y="72"/>
                    <a:pt x="166" y="72"/>
                  </a:cubicBezTo>
                  <a:cubicBezTo>
                    <a:pt x="162" y="63"/>
                    <a:pt x="157" y="48"/>
                    <a:pt x="157" y="48"/>
                  </a:cubicBezTo>
                  <a:cubicBezTo>
                    <a:pt x="157" y="47"/>
                    <a:pt x="156" y="47"/>
                    <a:pt x="156" y="46"/>
                  </a:cubicBezTo>
                  <a:cubicBezTo>
                    <a:pt x="155" y="46"/>
                    <a:pt x="155" y="45"/>
                    <a:pt x="154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0"/>
                    <a:pt x="83" y="0"/>
                    <a:pt x="81" y="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4"/>
                    <a:pt x="4" y="4"/>
                    <a:pt x="2" y="5"/>
                  </a:cubicBezTo>
                  <a:cubicBezTo>
                    <a:pt x="0" y="6"/>
                    <a:pt x="0" y="9"/>
                    <a:pt x="1" y="10"/>
                  </a:cubicBezTo>
                  <a:lnTo>
                    <a:pt x="2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9938776" y="5236368"/>
            <a:ext cx="293687" cy="314325"/>
            <a:chOff x="7504113" y="3263900"/>
            <a:chExt cx="293687" cy="314325"/>
          </a:xfrm>
          <a:solidFill>
            <a:schemeClr val="tx1"/>
          </a:solidFill>
        </p:grpSpPr>
        <p:sp>
          <p:nvSpPr>
            <p:cNvPr id="159" name="Freeform 385"/>
            <p:cNvSpPr>
              <a:spLocks noChangeArrowheads="1"/>
            </p:cNvSpPr>
            <p:nvPr/>
          </p:nvSpPr>
          <p:spPr bwMode="auto">
            <a:xfrm>
              <a:off x="7515225" y="3268663"/>
              <a:ext cx="282575" cy="285750"/>
            </a:xfrm>
            <a:custGeom>
              <a:avLst/>
              <a:gdLst>
                <a:gd name="T0" fmla="*/ 2147483646 w 180"/>
                <a:gd name="T1" fmla="*/ 2147483646 h 182"/>
                <a:gd name="T2" fmla="*/ 2147483646 w 180"/>
                <a:gd name="T3" fmla="*/ 0 h 182"/>
                <a:gd name="T4" fmla="*/ 2147483646 w 180"/>
                <a:gd name="T5" fmla="*/ 2147483646 h 182"/>
                <a:gd name="T6" fmla="*/ 2147483646 w 180"/>
                <a:gd name="T7" fmla="*/ 2147483646 h 182"/>
                <a:gd name="T8" fmla="*/ 2147483646 w 180"/>
                <a:gd name="T9" fmla="*/ 2147483646 h 182"/>
                <a:gd name="T10" fmla="*/ 2147483646 w 180"/>
                <a:gd name="T11" fmla="*/ 2147483646 h 182"/>
                <a:gd name="T12" fmla="*/ 2147483646 w 180"/>
                <a:gd name="T13" fmla="*/ 2147483646 h 182"/>
                <a:gd name="T14" fmla="*/ 2147483646 w 180"/>
                <a:gd name="T15" fmla="*/ 2147483646 h 182"/>
                <a:gd name="T16" fmla="*/ 2147483646 w 180"/>
                <a:gd name="T17" fmla="*/ 2147483646 h 182"/>
                <a:gd name="T18" fmla="*/ 2147483646 w 180"/>
                <a:gd name="T19" fmla="*/ 2147483646 h 182"/>
                <a:gd name="T20" fmla="*/ 2147483646 w 180"/>
                <a:gd name="T21" fmla="*/ 2147483646 h 182"/>
                <a:gd name="T22" fmla="*/ 0 w 180"/>
                <a:gd name="T23" fmla="*/ 2147483646 h 182"/>
                <a:gd name="T24" fmla="*/ 0 w 180"/>
                <a:gd name="T25" fmla="*/ 2147483646 h 182"/>
                <a:gd name="T26" fmla="*/ 2147483646 w 180"/>
                <a:gd name="T27" fmla="*/ 2147483646 h 182"/>
                <a:gd name="T28" fmla="*/ 2147483646 w 180"/>
                <a:gd name="T29" fmla="*/ 2147483646 h 182"/>
                <a:gd name="T30" fmla="*/ 2147483646 w 180"/>
                <a:gd name="T31" fmla="*/ 2147483646 h 182"/>
                <a:gd name="T32" fmla="*/ 2147483646 w 180"/>
                <a:gd name="T33" fmla="*/ 2147483646 h 1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0"/>
                <a:gd name="T52" fmla="*/ 0 h 182"/>
                <a:gd name="T53" fmla="*/ 180 w 180"/>
                <a:gd name="T54" fmla="*/ 182 h 1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0" h="182">
                  <a:moveTo>
                    <a:pt x="176" y="100"/>
                  </a:moveTo>
                  <a:cubicBezTo>
                    <a:pt x="172" y="96"/>
                    <a:pt x="76" y="0"/>
                    <a:pt x="76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5" y="19"/>
                    <a:pt x="29" y="23"/>
                    <a:pt x="31" y="28"/>
                  </a:cubicBezTo>
                  <a:cubicBezTo>
                    <a:pt x="34" y="26"/>
                    <a:pt x="36" y="26"/>
                    <a:pt x="39" y="26"/>
                  </a:cubicBezTo>
                  <a:cubicBezTo>
                    <a:pt x="48" y="26"/>
                    <a:pt x="56" y="33"/>
                    <a:pt x="56" y="42"/>
                  </a:cubicBezTo>
                  <a:cubicBezTo>
                    <a:pt x="56" y="52"/>
                    <a:pt x="48" y="59"/>
                    <a:pt x="39" y="59"/>
                  </a:cubicBezTo>
                  <a:cubicBezTo>
                    <a:pt x="30" y="59"/>
                    <a:pt x="23" y="52"/>
                    <a:pt x="23" y="42"/>
                  </a:cubicBezTo>
                  <a:cubicBezTo>
                    <a:pt x="23" y="40"/>
                    <a:pt x="23" y="38"/>
                    <a:pt x="24" y="37"/>
                  </a:cubicBezTo>
                  <a:cubicBezTo>
                    <a:pt x="19" y="34"/>
                    <a:pt x="15" y="29"/>
                    <a:pt x="10" y="2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00" y="178"/>
                    <a:pt x="100" y="178"/>
                    <a:pt x="100" y="178"/>
                  </a:cubicBezTo>
                  <a:cubicBezTo>
                    <a:pt x="100" y="178"/>
                    <a:pt x="103" y="182"/>
                    <a:pt x="107" y="178"/>
                  </a:cubicBezTo>
                  <a:cubicBezTo>
                    <a:pt x="111" y="174"/>
                    <a:pt x="176" y="109"/>
                    <a:pt x="176" y="109"/>
                  </a:cubicBezTo>
                  <a:cubicBezTo>
                    <a:pt x="176" y="109"/>
                    <a:pt x="180" y="104"/>
                    <a:pt x="1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386"/>
            <p:cNvSpPr>
              <a:spLocks noChangeArrowheads="1"/>
            </p:cNvSpPr>
            <p:nvPr/>
          </p:nvSpPr>
          <p:spPr bwMode="auto">
            <a:xfrm>
              <a:off x="7504113" y="3263900"/>
              <a:ext cx="68262" cy="66675"/>
            </a:xfrm>
            <a:custGeom>
              <a:avLst/>
              <a:gdLst>
                <a:gd name="T0" fmla="*/ 2147483646 w 43"/>
                <a:gd name="T1" fmla="*/ 2147483646 h 42"/>
                <a:gd name="T2" fmla="*/ 2147483646 w 43"/>
                <a:gd name="T3" fmla="*/ 2147483646 h 42"/>
                <a:gd name="T4" fmla="*/ 2147483646 w 43"/>
                <a:gd name="T5" fmla="*/ 0 h 42"/>
                <a:gd name="T6" fmla="*/ 2147483646 w 43"/>
                <a:gd name="T7" fmla="*/ 0 h 42"/>
                <a:gd name="T8" fmla="*/ 2147483646 w 43"/>
                <a:gd name="T9" fmla="*/ 2147483646 h 42"/>
                <a:gd name="T10" fmla="*/ 0 w 43"/>
                <a:gd name="T11" fmla="*/ 2147483646 h 42"/>
                <a:gd name="T12" fmla="*/ 2147483646 w 43"/>
                <a:gd name="T13" fmla="*/ 214748364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42"/>
                <a:gd name="T23" fmla="*/ 43 w 43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42">
                  <a:moveTo>
                    <a:pt x="41" y="42"/>
                  </a:moveTo>
                  <a:cubicBezTo>
                    <a:pt x="41" y="42"/>
                    <a:pt x="41" y="42"/>
                    <a:pt x="41" y="42"/>
                  </a:cubicBezTo>
                  <a:cubicBezTo>
                    <a:pt x="43" y="40"/>
                    <a:pt x="29" y="2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3" y="21"/>
                    <a:pt x="35" y="42"/>
                    <a:pt x="4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387"/>
            <p:cNvSpPr>
              <a:spLocks noChangeArrowheads="1"/>
            </p:cNvSpPr>
            <p:nvPr/>
          </p:nvSpPr>
          <p:spPr bwMode="auto">
            <a:xfrm>
              <a:off x="7527925" y="3424238"/>
              <a:ext cx="127000" cy="153987"/>
            </a:xfrm>
            <a:custGeom>
              <a:avLst/>
              <a:gdLst>
                <a:gd name="T0" fmla="*/ 0 w 81"/>
                <a:gd name="T1" fmla="*/ 0 h 98"/>
                <a:gd name="T2" fmla="*/ 2147483646 w 81"/>
                <a:gd name="T3" fmla="*/ 2147483646 h 98"/>
                <a:gd name="T4" fmla="*/ 2147483646 w 81"/>
                <a:gd name="T5" fmla="*/ 2147483646 h 98"/>
                <a:gd name="T6" fmla="*/ 2147483646 w 81"/>
                <a:gd name="T7" fmla="*/ 2147483646 h 98"/>
                <a:gd name="T8" fmla="*/ 2147483646 w 81"/>
                <a:gd name="T9" fmla="*/ 2147483646 h 98"/>
                <a:gd name="T10" fmla="*/ 0 w 81"/>
                <a:gd name="T11" fmla="*/ 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98"/>
                <a:gd name="T20" fmla="*/ 81 w 81"/>
                <a:gd name="T21" fmla="*/ 98 h 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98">
                  <a:moveTo>
                    <a:pt x="0" y="0"/>
                  </a:move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8" y="98"/>
                    <a:pt x="43" y="96"/>
                  </a:cubicBezTo>
                  <a:cubicBezTo>
                    <a:pt x="45" y="96"/>
                    <a:pt x="63" y="88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11047645" y="5241924"/>
            <a:ext cx="311150" cy="303212"/>
            <a:chOff x="11253788" y="3268663"/>
            <a:chExt cx="311150" cy="303212"/>
          </a:xfrm>
          <a:solidFill>
            <a:schemeClr val="tx1"/>
          </a:solidFill>
        </p:grpSpPr>
        <p:sp>
          <p:nvSpPr>
            <p:cNvPr id="163" name="Freeform 389"/>
            <p:cNvSpPr>
              <a:spLocks noChangeArrowheads="1"/>
            </p:cNvSpPr>
            <p:nvPr/>
          </p:nvSpPr>
          <p:spPr bwMode="auto">
            <a:xfrm>
              <a:off x="11350625" y="3268663"/>
              <a:ext cx="114300" cy="134937"/>
            </a:xfrm>
            <a:custGeom>
              <a:avLst/>
              <a:gdLst>
                <a:gd name="T0" fmla="*/ 2147483646 w 73"/>
                <a:gd name="T1" fmla="*/ 2147483646 h 86"/>
                <a:gd name="T2" fmla="*/ 2147483646 w 73"/>
                <a:gd name="T3" fmla="*/ 2147483646 h 86"/>
                <a:gd name="T4" fmla="*/ 2147483646 w 73"/>
                <a:gd name="T5" fmla="*/ 2147483646 h 86"/>
                <a:gd name="T6" fmla="*/ 2147483646 w 73"/>
                <a:gd name="T7" fmla="*/ 2147483646 h 86"/>
                <a:gd name="T8" fmla="*/ 2147483646 w 73"/>
                <a:gd name="T9" fmla="*/ 2147483646 h 86"/>
                <a:gd name="T10" fmla="*/ 2147483646 w 73"/>
                <a:gd name="T11" fmla="*/ 2147483646 h 86"/>
                <a:gd name="T12" fmla="*/ 2147483646 w 73"/>
                <a:gd name="T13" fmla="*/ 0 h 86"/>
                <a:gd name="T14" fmla="*/ 2147483646 w 73"/>
                <a:gd name="T15" fmla="*/ 2147483646 h 86"/>
                <a:gd name="T16" fmla="*/ 2147483646 w 73"/>
                <a:gd name="T17" fmla="*/ 2147483646 h 86"/>
                <a:gd name="T18" fmla="*/ 2147483646 w 73"/>
                <a:gd name="T19" fmla="*/ 214748364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3"/>
                <a:gd name="T31" fmla="*/ 0 h 86"/>
                <a:gd name="T32" fmla="*/ 73 w 73"/>
                <a:gd name="T33" fmla="*/ 86 h 8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3" h="86">
                  <a:moveTo>
                    <a:pt x="31" y="84"/>
                  </a:moveTo>
                  <a:cubicBezTo>
                    <a:pt x="32" y="85"/>
                    <a:pt x="33" y="86"/>
                    <a:pt x="34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6"/>
                    <a:pt x="37" y="86"/>
                    <a:pt x="38" y="8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3" y="11"/>
                    <a:pt x="72" y="8"/>
                    <a:pt x="70" y="8"/>
                  </a:cubicBezTo>
                  <a:cubicBezTo>
                    <a:pt x="59" y="2"/>
                    <a:pt x="47" y="0"/>
                    <a:pt x="35" y="0"/>
                  </a:cubicBezTo>
                  <a:cubicBezTo>
                    <a:pt x="24" y="0"/>
                    <a:pt x="13" y="2"/>
                    <a:pt x="3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8" y="27"/>
                    <a:pt x="31" y="84"/>
                    <a:pt x="31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390"/>
            <p:cNvSpPr>
              <a:spLocks noChangeArrowheads="1"/>
            </p:cNvSpPr>
            <p:nvPr/>
          </p:nvSpPr>
          <p:spPr bwMode="auto">
            <a:xfrm>
              <a:off x="11426825" y="3306763"/>
              <a:ext cx="138113" cy="179387"/>
            </a:xfrm>
            <a:custGeom>
              <a:avLst/>
              <a:gdLst>
                <a:gd name="T0" fmla="*/ 2147483646 w 88"/>
                <a:gd name="T1" fmla="*/ 2147483646 h 115"/>
                <a:gd name="T2" fmla="*/ 2147483646 w 88"/>
                <a:gd name="T3" fmla="*/ 0 h 115"/>
                <a:gd name="T4" fmla="*/ 2147483646 w 88"/>
                <a:gd name="T5" fmla="*/ 2147483646 h 115"/>
                <a:gd name="T6" fmla="*/ 2147483646 w 88"/>
                <a:gd name="T7" fmla="*/ 2147483646 h 115"/>
                <a:gd name="T8" fmla="*/ 2147483646 w 88"/>
                <a:gd name="T9" fmla="*/ 2147483646 h 115"/>
                <a:gd name="T10" fmla="*/ 2147483646 w 88"/>
                <a:gd name="T11" fmla="*/ 2147483646 h 115"/>
                <a:gd name="T12" fmla="*/ 2147483646 w 88"/>
                <a:gd name="T13" fmla="*/ 2147483646 h 115"/>
                <a:gd name="T14" fmla="*/ 2147483646 w 88"/>
                <a:gd name="T15" fmla="*/ 2147483646 h 115"/>
                <a:gd name="T16" fmla="*/ 2147483646 w 88"/>
                <a:gd name="T17" fmla="*/ 2147483646 h 115"/>
                <a:gd name="T18" fmla="*/ 2147483646 w 88"/>
                <a:gd name="T19" fmla="*/ 2147483646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115"/>
                <a:gd name="T32" fmla="*/ 88 w 88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115">
                  <a:moveTo>
                    <a:pt x="40" y="1"/>
                  </a:moveTo>
                  <a:cubicBezTo>
                    <a:pt x="39" y="0"/>
                    <a:pt x="38" y="0"/>
                    <a:pt x="37" y="0"/>
                  </a:cubicBezTo>
                  <a:cubicBezTo>
                    <a:pt x="36" y="1"/>
                    <a:pt x="35" y="2"/>
                    <a:pt x="35" y="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6"/>
                    <a:pt x="1" y="78"/>
                    <a:pt x="3" y="79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4" y="115"/>
                    <a:pt x="75" y="115"/>
                    <a:pt x="75" y="115"/>
                  </a:cubicBezTo>
                  <a:cubicBezTo>
                    <a:pt x="77" y="115"/>
                    <a:pt x="78" y="114"/>
                    <a:pt x="79" y="113"/>
                  </a:cubicBezTo>
                  <a:cubicBezTo>
                    <a:pt x="85" y="101"/>
                    <a:pt x="88" y="88"/>
                    <a:pt x="88" y="76"/>
                  </a:cubicBezTo>
                  <a:cubicBezTo>
                    <a:pt x="88" y="44"/>
                    <a:pt x="69" y="14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391"/>
            <p:cNvSpPr>
              <a:spLocks noChangeArrowheads="1"/>
            </p:cNvSpPr>
            <p:nvPr/>
          </p:nvSpPr>
          <p:spPr bwMode="auto">
            <a:xfrm>
              <a:off x="11253788" y="3321050"/>
              <a:ext cx="246062" cy="250825"/>
            </a:xfrm>
            <a:custGeom>
              <a:avLst/>
              <a:gdLst>
                <a:gd name="T0" fmla="*/ 2147483646 w 157"/>
                <a:gd name="T1" fmla="*/ 2147483646 h 160"/>
                <a:gd name="T2" fmla="*/ 2147483646 w 157"/>
                <a:gd name="T3" fmla="*/ 2147483646 h 160"/>
                <a:gd name="T4" fmla="*/ 2147483646 w 157"/>
                <a:gd name="T5" fmla="*/ 2147483646 h 160"/>
                <a:gd name="T6" fmla="*/ 2147483646 w 157"/>
                <a:gd name="T7" fmla="*/ 0 h 160"/>
                <a:gd name="T8" fmla="*/ 2147483646 w 157"/>
                <a:gd name="T9" fmla="*/ 0 h 160"/>
                <a:gd name="T10" fmla="*/ 0 w 157"/>
                <a:gd name="T11" fmla="*/ 2147483646 h 160"/>
                <a:gd name="T12" fmla="*/ 2147483646 w 157"/>
                <a:gd name="T13" fmla="*/ 2147483646 h 160"/>
                <a:gd name="T14" fmla="*/ 2147483646 w 157"/>
                <a:gd name="T15" fmla="*/ 2147483646 h 160"/>
                <a:gd name="T16" fmla="*/ 2147483646 w 157"/>
                <a:gd name="T17" fmla="*/ 2147483646 h 160"/>
                <a:gd name="T18" fmla="*/ 2147483646 w 157"/>
                <a:gd name="T19" fmla="*/ 2147483646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7"/>
                <a:gd name="T31" fmla="*/ 0 h 160"/>
                <a:gd name="T32" fmla="*/ 157 w 157"/>
                <a:gd name="T33" fmla="*/ 160 h 1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7" h="160">
                  <a:moveTo>
                    <a:pt x="155" y="109"/>
                  </a:moveTo>
                  <a:cubicBezTo>
                    <a:pt x="86" y="74"/>
                    <a:pt x="86" y="74"/>
                    <a:pt x="86" y="74"/>
                  </a:cubicBezTo>
                  <a:cubicBezTo>
                    <a:pt x="82" y="65"/>
                    <a:pt x="62" y="17"/>
                    <a:pt x="56" y="2"/>
                  </a:cubicBezTo>
                  <a:cubicBezTo>
                    <a:pt x="56" y="1"/>
                    <a:pt x="55" y="1"/>
                    <a:pt x="54" y="0"/>
                  </a:cubicBezTo>
                  <a:cubicBezTo>
                    <a:pt x="53" y="0"/>
                    <a:pt x="52" y="0"/>
                    <a:pt x="51" y="0"/>
                  </a:cubicBezTo>
                  <a:cubicBezTo>
                    <a:pt x="20" y="13"/>
                    <a:pt x="0" y="43"/>
                    <a:pt x="0" y="77"/>
                  </a:cubicBezTo>
                  <a:cubicBezTo>
                    <a:pt x="0" y="122"/>
                    <a:pt x="37" y="160"/>
                    <a:pt x="82" y="160"/>
                  </a:cubicBezTo>
                  <a:cubicBezTo>
                    <a:pt x="114" y="160"/>
                    <a:pt x="142" y="142"/>
                    <a:pt x="156" y="114"/>
                  </a:cubicBezTo>
                  <a:cubicBezTo>
                    <a:pt x="157" y="113"/>
                    <a:pt x="157" y="112"/>
                    <a:pt x="157" y="111"/>
                  </a:cubicBezTo>
                  <a:cubicBezTo>
                    <a:pt x="156" y="110"/>
                    <a:pt x="156" y="109"/>
                    <a:pt x="155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7" name="文本框 166"/>
          <p:cNvSpPr txBox="1"/>
          <p:nvPr/>
        </p:nvSpPr>
        <p:spPr>
          <a:xfrm>
            <a:off x="5191807" y="247423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/>
              <a:t>备用图标</a:t>
            </a:r>
          </a:p>
        </p:txBody>
      </p:sp>
      <p:cxnSp>
        <p:nvCxnSpPr>
          <p:cNvPr id="168" name="直接连接符 167"/>
          <p:cNvCxnSpPr/>
          <p:nvPr/>
        </p:nvCxnSpPr>
        <p:spPr>
          <a:xfrm>
            <a:off x="0" y="985422"/>
            <a:ext cx="12191999" cy="0"/>
          </a:xfrm>
          <a:prstGeom prst="line">
            <a:avLst/>
          </a:prstGeom>
          <a:ln w="127000" cmpd="thickThin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矩形 172"/>
          <p:cNvSpPr/>
          <p:nvPr/>
        </p:nvSpPr>
        <p:spPr>
          <a:xfrm>
            <a:off x="-1" y="-79898"/>
            <a:ext cx="12192000" cy="69378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Freeform 21"/>
          <p:cNvSpPr>
            <a:spLocks noEditPoints="1" noChangeArrowheads="1"/>
          </p:cNvSpPr>
          <p:nvPr/>
        </p:nvSpPr>
        <p:spPr bwMode="auto">
          <a:xfrm>
            <a:off x="969168" y="1863883"/>
            <a:ext cx="315913" cy="282575"/>
          </a:xfrm>
          <a:custGeom>
            <a:avLst/>
            <a:gdLst>
              <a:gd name="T0" fmla="*/ 2147483646 w 201"/>
              <a:gd name="T1" fmla="*/ 2147483646 h 180"/>
              <a:gd name="T2" fmla="*/ 2147483646 w 201"/>
              <a:gd name="T3" fmla="*/ 0 h 180"/>
              <a:gd name="T4" fmla="*/ 2147483646 w 201"/>
              <a:gd name="T5" fmla="*/ 0 h 180"/>
              <a:gd name="T6" fmla="*/ 2147483646 w 201"/>
              <a:gd name="T7" fmla="*/ 0 h 180"/>
              <a:gd name="T8" fmla="*/ 0 w 201"/>
              <a:gd name="T9" fmla="*/ 2147483646 h 180"/>
              <a:gd name="T10" fmla="*/ 0 w 201"/>
              <a:gd name="T11" fmla="*/ 2147483646 h 180"/>
              <a:gd name="T12" fmla="*/ 2147483646 w 201"/>
              <a:gd name="T13" fmla="*/ 2147483646 h 180"/>
              <a:gd name="T14" fmla="*/ 2147483646 w 201"/>
              <a:gd name="T15" fmla="*/ 2147483646 h 180"/>
              <a:gd name="T16" fmla="*/ 2147483646 w 201"/>
              <a:gd name="T17" fmla="*/ 2147483646 h 180"/>
              <a:gd name="T18" fmla="*/ 2147483646 w 201"/>
              <a:gd name="T19" fmla="*/ 2147483646 h 180"/>
              <a:gd name="T20" fmla="*/ 2147483646 w 201"/>
              <a:gd name="T21" fmla="*/ 2147483646 h 180"/>
              <a:gd name="T22" fmla="*/ 2147483646 w 201"/>
              <a:gd name="T23" fmla="*/ 2147483646 h 180"/>
              <a:gd name="T24" fmla="*/ 2147483646 w 201"/>
              <a:gd name="T25" fmla="*/ 2147483646 h 180"/>
              <a:gd name="T26" fmla="*/ 2147483646 w 201"/>
              <a:gd name="T27" fmla="*/ 2147483646 h 180"/>
              <a:gd name="T28" fmla="*/ 2147483646 w 201"/>
              <a:gd name="T29" fmla="*/ 2147483646 h 180"/>
              <a:gd name="T30" fmla="*/ 2147483646 w 201"/>
              <a:gd name="T31" fmla="*/ 2147483646 h 180"/>
              <a:gd name="T32" fmla="*/ 2147483646 w 201"/>
              <a:gd name="T33" fmla="*/ 2147483646 h 180"/>
              <a:gd name="T34" fmla="*/ 2147483646 w 201"/>
              <a:gd name="T35" fmla="*/ 2147483646 h 180"/>
              <a:gd name="T36" fmla="*/ 2147483646 w 201"/>
              <a:gd name="T37" fmla="*/ 2147483646 h 180"/>
              <a:gd name="T38" fmla="*/ 2147483646 w 201"/>
              <a:gd name="T39" fmla="*/ 2147483646 h 180"/>
              <a:gd name="T40" fmla="*/ 2147483646 w 201"/>
              <a:gd name="T41" fmla="*/ 2147483646 h 180"/>
              <a:gd name="T42" fmla="*/ 2147483646 w 201"/>
              <a:gd name="T43" fmla="*/ 2147483646 h 180"/>
              <a:gd name="T44" fmla="*/ 2147483646 w 201"/>
              <a:gd name="T45" fmla="*/ 2147483646 h 180"/>
              <a:gd name="T46" fmla="*/ 2147483646 w 201"/>
              <a:gd name="T47" fmla="*/ 2147483646 h 180"/>
              <a:gd name="T48" fmla="*/ 2147483646 w 201"/>
              <a:gd name="T49" fmla="*/ 2147483646 h 180"/>
              <a:gd name="T50" fmla="*/ 2147483646 w 201"/>
              <a:gd name="T51" fmla="*/ 2147483646 h 180"/>
              <a:gd name="T52" fmla="*/ 2147483646 w 201"/>
              <a:gd name="T53" fmla="*/ 2147483646 h 180"/>
              <a:gd name="T54" fmla="*/ 2147483646 w 201"/>
              <a:gd name="T55" fmla="*/ 2147483646 h 180"/>
              <a:gd name="T56" fmla="*/ 2147483646 w 201"/>
              <a:gd name="T57" fmla="*/ 2147483646 h 180"/>
              <a:gd name="T58" fmla="*/ 2147483646 w 201"/>
              <a:gd name="T59" fmla="*/ 2147483646 h 180"/>
              <a:gd name="T60" fmla="*/ 2147483646 w 201"/>
              <a:gd name="T61" fmla="*/ 2147483646 h 180"/>
              <a:gd name="T62" fmla="*/ 2147483646 w 201"/>
              <a:gd name="T63" fmla="*/ 2147483646 h 180"/>
              <a:gd name="T64" fmla="*/ 2147483646 w 201"/>
              <a:gd name="T65" fmla="*/ 2147483646 h 180"/>
              <a:gd name="T66" fmla="*/ 2147483646 w 201"/>
              <a:gd name="T67" fmla="*/ 2147483646 h 180"/>
              <a:gd name="T68" fmla="*/ 2147483646 w 201"/>
              <a:gd name="T69" fmla="*/ 2147483646 h 180"/>
              <a:gd name="T70" fmla="*/ 2147483646 w 201"/>
              <a:gd name="T71" fmla="*/ 2147483646 h 180"/>
              <a:gd name="T72" fmla="*/ 2147483646 w 201"/>
              <a:gd name="T73" fmla="*/ 2147483646 h 180"/>
              <a:gd name="T74" fmla="*/ 2147483646 w 201"/>
              <a:gd name="T75" fmla="*/ 2147483646 h 180"/>
              <a:gd name="T76" fmla="*/ 2147483646 w 201"/>
              <a:gd name="T77" fmla="*/ 2147483646 h 180"/>
              <a:gd name="T78" fmla="*/ 2147483646 w 201"/>
              <a:gd name="T79" fmla="*/ 2147483646 h 180"/>
              <a:gd name="T80" fmla="*/ 2147483646 w 201"/>
              <a:gd name="T81" fmla="*/ 2147483646 h 180"/>
              <a:gd name="T82" fmla="*/ 2147483646 w 201"/>
              <a:gd name="T83" fmla="*/ 2147483646 h 180"/>
              <a:gd name="T84" fmla="*/ 2147483646 w 201"/>
              <a:gd name="T85" fmla="*/ 2147483646 h 180"/>
              <a:gd name="T86" fmla="*/ 2147483646 w 201"/>
              <a:gd name="T87" fmla="*/ 2147483646 h 180"/>
              <a:gd name="T88" fmla="*/ 2147483646 w 201"/>
              <a:gd name="T89" fmla="*/ 2147483646 h 180"/>
              <a:gd name="T90" fmla="*/ 2147483646 w 201"/>
              <a:gd name="T91" fmla="*/ 2147483646 h 180"/>
              <a:gd name="T92" fmla="*/ 2147483646 w 201"/>
              <a:gd name="T93" fmla="*/ 2147483646 h 180"/>
              <a:gd name="T94" fmla="*/ 2147483646 w 201"/>
              <a:gd name="T95" fmla="*/ 2147483646 h 180"/>
              <a:gd name="T96" fmla="*/ 2147483646 w 201"/>
              <a:gd name="T97" fmla="*/ 2147483646 h 180"/>
              <a:gd name="T98" fmla="*/ 2147483646 w 201"/>
              <a:gd name="T99" fmla="*/ 2147483646 h 18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01"/>
              <a:gd name="T151" fmla="*/ 0 h 180"/>
              <a:gd name="T152" fmla="*/ 201 w 201"/>
              <a:gd name="T153" fmla="*/ 180 h 18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01" h="180">
                <a:moveTo>
                  <a:pt x="201" y="76"/>
                </a:moveTo>
                <a:cubicBezTo>
                  <a:pt x="200" y="35"/>
                  <a:pt x="157" y="1"/>
                  <a:pt x="102" y="0"/>
                </a:cubicBezTo>
                <a:cubicBezTo>
                  <a:pt x="101" y="0"/>
                  <a:pt x="101" y="0"/>
                  <a:pt x="10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45" y="0"/>
                  <a:pt x="1" y="32"/>
                  <a:pt x="0" y="73"/>
                </a:cubicBezTo>
                <a:cubicBezTo>
                  <a:pt x="0" y="74"/>
                  <a:pt x="0" y="74"/>
                  <a:pt x="0" y="75"/>
                </a:cubicBezTo>
                <a:cubicBezTo>
                  <a:pt x="0" y="99"/>
                  <a:pt x="15" y="121"/>
                  <a:pt x="40" y="136"/>
                </a:cubicBezTo>
                <a:cubicBezTo>
                  <a:pt x="38" y="139"/>
                  <a:pt x="35" y="143"/>
                  <a:pt x="31" y="149"/>
                </a:cubicBezTo>
                <a:cubicBezTo>
                  <a:pt x="29" y="153"/>
                  <a:pt x="26" y="157"/>
                  <a:pt x="24" y="160"/>
                </a:cubicBezTo>
                <a:cubicBezTo>
                  <a:pt x="24" y="162"/>
                  <a:pt x="24" y="162"/>
                  <a:pt x="24" y="162"/>
                </a:cubicBezTo>
                <a:cubicBezTo>
                  <a:pt x="22" y="164"/>
                  <a:pt x="21" y="167"/>
                  <a:pt x="21" y="171"/>
                </a:cubicBezTo>
                <a:cubicBezTo>
                  <a:pt x="20" y="173"/>
                  <a:pt x="23" y="179"/>
                  <a:pt x="27" y="179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8" y="180"/>
                  <a:pt x="29" y="180"/>
                  <a:pt x="30" y="180"/>
                </a:cubicBezTo>
                <a:cubicBezTo>
                  <a:pt x="30" y="180"/>
                  <a:pt x="30" y="180"/>
                  <a:pt x="30" y="180"/>
                </a:cubicBezTo>
                <a:cubicBezTo>
                  <a:pt x="30" y="180"/>
                  <a:pt x="30" y="180"/>
                  <a:pt x="30" y="180"/>
                </a:cubicBezTo>
                <a:cubicBezTo>
                  <a:pt x="34" y="179"/>
                  <a:pt x="37" y="178"/>
                  <a:pt x="42" y="175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9" y="171"/>
                  <a:pt x="55" y="168"/>
                  <a:pt x="61" y="164"/>
                </a:cubicBezTo>
                <a:cubicBezTo>
                  <a:pt x="64" y="162"/>
                  <a:pt x="67" y="160"/>
                  <a:pt x="70" y="159"/>
                </a:cubicBezTo>
                <a:cubicBezTo>
                  <a:pt x="75" y="156"/>
                  <a:pt x="79" y="154"/>
                  <a:pt x="81" y="152"/>
                </a:cubicBezTo>
                <a:cubicBezTo>
                  <a:pt x="83" y="152"/>
                  <a:pt x="84" y="151"/>
                  <a:pt x="85" y="151"/>
                </a:cubicBezTo>
                <a:cubicBezTo>
                  <a:pt x="85" y="151"/>
                  <a:pt x="85" y="151"/>
                  <a:pt x="85" y="150"/>
                </a:cubicBezTo>
                <a:cubicBezTo>
                  <a:pt x="90" y="151"/>
                  <a:pt x="94" y="151"/>
                  <a:pt x="99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56" y="151"/>
                  <a:pt x="199" y="119"/>
                  <a:pt x="201" y="78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76"/>
                  <a:pt x="201" y="76"/>
                  <a:pt x="201" y="76"/>
                </a:cubicBezTo>
                <a:close/>
                <a:moveTo>
                  <a:pt x="45" y="155"/>
                </a:moveTo>
                <a:cubicBezTo>
                  <a:pt x="48" y="151"/>
                  <a:pt x="50" y="147"/>
                  <a:pt x="52" y="144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4" y="140"/>
                  <a:pt x="56" y="137"/>
                  <a:pt x="56" y="133"/>
                </a:cubicBezTo>
                <a:cubicBezTo>
                  <a:pt x="56" y="131"/>
                  <a:pt x="55" y="127"/>
                  <a:pt x="51" y="125"/>
                </a:cubicBezTo>
                <a:cubicBezTo>
                  <a:pt x="28" y="113"/>
                  <a:pt x="15" y="95"/>
                  <a:pt x="15" y="75"/>
                </a:cubicBezTo>
                <a:cubicBezTo>
                  <a:pt x="15" y="75"/>
                  <a:pt x="15" y="74"/>
                  <a:pt x="15" y="74"/>
                </a:cubicBezTo>
                <a:cubicBezTo>
                  <a:pt x="15" y="41"/>
                  <a:pt x="53" y="15"/>
                  <a:pt x="99" y="15"/>
                </a:cubicBezTo>
                <a:cubicBezTo>
                  <a:pt x="100" y="15"/>
                  <a:pt x="101" y="15"/>
                  <a:pt x="101" y="15"/>
                </a:cubicBezTo>
                <a:cubicBezTo>
                  <a:pt x="148" y="16"/>
                  <a:pt x="186" y="44"/>
                  <a:pt x="186" y="77"/>
                </a:cubicBezTo>
                <a:cubicBezTo>
                  <a:pt x="186" y="78"/>
                  <a:pt x="186" y="78"/>
                  <a:pt x="186" y="78"/>
                </a:cubicBezTo>
                <a:cubicBezTo>
                  <a:pt x="185" y="110"/>
                  <a:pt x="148" y="137"/>
                  <a:pt x="102" y="137"/>
                </a:cubicBezTo>
                <a:cubicBezTo>
                  <a:pt x="101" y="137"/>
                  <a:pt x="100" y="137"/>
                  <a:pt x="99" y="137"/>
                </a:cubicBezTo>
                <a:cubicBezTo>
                  <a:pt x="95" y="137"/>
                  <a:pt x="90" y="136"/>
                  <a:pt x="86" y="136"/>
                </a:cubicBezTo>
                <a:cubicBezTo>
                  <a:pt x="86" y="136"/>
                  <a:pt x="86" y="136"/>
                  <a:pt x="85" y="136"/>
                </a:cubicBezTo>
                <a:cubicBezTo>
                  <a:pt x="81" y="136"/>
                  <a:pt x="77" y="138"/>
                  <a:pt x="73" y="140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66" y="144"/>
                  <a:pt x="60" y="147"/>
                  <a:pt x="55" y="151"/>
                </a:cubicBezTo>
                <a:cubicBezTo>
                  <a:pt x="51" y="153"/>
                  <a:pt x="48" y="155"/>
                  <a:pt x="45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6"/>
                  <a:pt x="45" y="156"/>
                  <a:pt x="45" y="1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089150" y="1878170"/>
            <a:ext cx="311150" cy="254000"/>
            <a:chOff x="2508250" y="3941763"/>
            <a:chExt cx="311150" cy="254000"/>
          </a:xfrm>
          <a:solidFill>
            <a:schemeClr val="tx1"/>
          </a:solidFill>
        </p:grpSpPr>
        <p:sp>
          <p:nvSpPr>
            <p:cNvPr id="4" name="Freeform 22"/>
            <p:cNvSpPr>
              <a:spLocks noEditPoints="1" noChangeArrowheads="1"/>
            </p:cNvSpPr>
            <p:nvPr/>
          </p:nvSpPr>
          <p:spPr bwMode="auto">
            <a:xfrm>
              <a:off x="2508250" y="4003675"/>
              <a:ext cx="214313" cy="192088"/>
            </a:xfrm>
            <a:custGeom>
              <a:avLst/>
              <a:gdLst>
                <a:gd name="T0" fmla="*/ 2147483646 w 137"/>
                <a:gd name="T1" fmla="*/ 0 h 122"/>
                <a:gd name="T2" fmla="*/ 2147483646 w 137"/>
                <a:gd name="T3" fmla="*/ 0 h 122"/>
                <a:gd name="T4" fmla="*/ 2147483646 w 137"/>
                <a:gd name="T5" fmla="*/ 0 h 122"/>
                <a:gd name="T6" fmla="*/ 0 w 137"/>
                <a:gd name="T7" fmla="*/ 2147483646 h 122"/>
                <a:gd name="T8" fmla="*/ 0 w 137"/>
                <a:gd name="T9" fmla="*/ 2147483646 h 122"/>
                <a:gd name="T10" fmla="*/ 2147483646 w 137"/>
                <a:gd name="T11" fmla="*/ 2147483646 h 122"/>
                <a:gd name="T12" fmla="*/ 2147483646 w 137"/>
                <a:gd name="T13" fmla="*/ 2147483646 h 122"/>
                <a:gd name="T14" fmla="*/ 2147483646 w 137"/>
                <a:gd name="T15" fmla="*/ 2147483646 h 122"/>
                <a:gd name="T16" fmla="*/ 2147483646 w 137"/>
                <a:gd name="T17" fmla="*/ 2147483646 h 122"/>
                <a:gd name="T18" fmla="*/ 2147483646 w 137"/>
                <a:gd name="T19" fmla="*/ 2147483646 h 122"/>
                <a:gd name="T20" fmla="*/ 2147483646 w 137"/>
                <a:gd name="T21" fmla="*/ 2147483646 h 122"/>
                <a:gd name="T22" fmla="*/ 2147483646 w 137"/>
                <a:gd name="T23" fmla="*/ 2147483646 h 122"/>
                <a:gd name="T24" fmla="*/ 2147483646 w 137"/>
                <a:gd name="T25" fmla="*/ 2147483646 h 122"/>
                <a:gd name="T26" fmla="*/ 2147483646 w 137"/>
                <a:gd name="T27" fmla="*/ 2147483646 h 122"/>
                <a:gd name="T28" fmla="*/ 2147483646 w 137"/>
                <a:gd name="T29" fmla="*/ 2147483646 h 122"/>
                <a:gd name="T30" fmla="*/ 2147483646 w 137"/>
                <a:gd name="T31" fmla="*/ 2147483646 h 122"/>
                <a:gd name="T32" fmla="*/ 2147483646 w 137"/>
                <a:gd name="T33" fmla="*/ 2147483646 h 122"/>
                <a:gd name="T34" fmla="*/ 2147483646 w 137"/>
                <a:gd name="T35" fmla="*/ 2147483646 h 122"/>
                <a:gd name="T36" fmla="*/ 2147483646 w 137"/>
                <a:gd name="T37" fmla="*/ 2147483646 h 122"/>
                <a:gd name="T38" fmla="*/ 2147483646 w 137"/>
                <a:gd name="T39" fmla="*/ 2147483646 h 122"/>
                <a:gd name="T40" fmla="*/ 2147483646 w 137"/>
                <a:gd name="T41" fmla="*/ 2147483646 h 122"/>
                <a:gd name="T42" fmla="*/ 2147483646 w 137"/>
                <a:gd name="T43" fmla="*/ 2147483646 h 122"/>
                <a:gd name="T44" fmla="*/ 2147483646 w 137"/>
                <a:gd name="T45" fmla="*/ 2147483646 h 122"/>
                <a:gd name="T46" fmla="*/ 2147483646 w 137"/>
                <a:gd name="T47" fmla="*/ 2147483646 h 122"/>
                <a:gd name="T48" fmla="*/ 2147483646 w 137"/>
                <a:gd name="T49" fmla="*/ 2147483646 h 122"/>
                <a:gd name="T50" fmla="*/ 2147483646 w 137"/>
                <a:gd name="T51" fmla="*/ 2147483646 h 122"/>
                <a:gd name="T52" fmla="*/ 2147483646 w 137"/>
                <a:gd name="T53" fmla="*/ 0 h 122"/>
                <a:gd name="T54" fmla="*/ 2147483646 w 137"/>
                <a:gd name="T55" fmla="*/ 2147483646 h 122"/>
                <a:gd name="T56" fmla="*/ 2147483646 w 137"/>
                <a:gd name="T57" fmla="*/ 2147483646 h 122"/>
                <a:gd name="T58" fmla="*/ 2147483646 w 137"/>
                <a:gd name="T59" fmla="*/ 2147483646 h 122"/>
                <a:gd name="T60" fmla="*/ 2147483646 w 137"/>
                <a:gd name="T61" fmla="*/ 2147483646 h 122"/>
                <a:gd name="T62" fmla="*/ 2147483646 w 137"/>
                <a:gd name="T63" fmla="*/ 2147483646 h 122"/>
                <a:gd name="T64" fmla="*/ 2147483646 w 137"/>
                <a:gd name="T65" fmla="*/ 2147483646 h 122"/>
                <a:gd name="T66" fmla="*/ 2147483646 w 137"/>
                <a:gd name="T67" fmla="*/ 2147483646 h 122"/>
                <a:gd name="T68" fmla="*/ 2147483646 w 137"/>
                <a:gd name="T69" fmla="*/ 2147483646 h 122"/>
                <a:gd name="T70" fmla="*/ 2147483646 w 137"/>
                <a:gd name="T71" fmla="*/ 2147483646 h 122"/>
                <a:gd name="T72" fmla="*/ 2147483646 w 137"/>
                <a:gd name="T73" fmla="*/ 2147483646 h 122"/>
                <a:gd name="T74" fmla="*/ 2147483646 w 137"/>
                <a:gd name="T75" fmla="*/ 2147483646 h 122"/>
                <a:gd name="T76" fmla="*/ 2147483646 w 137"/>
                <a:gd name="T77" fmla="*/ 2147483646 h 122"/>
                <a:gd name="T78" fmla="*/ 2147483646 w 137"/>
                <a:gd name="T79" fmla="*/ 2147483646 h 122"/>
                <a:gd name="T80" fmla="*/ 2147483646 w 137"/>
                <a:gd name="T81" fmla="*/ 2147483646 h 122"/>
                <a:gd name="T82" fmla="*/ 2147483646 w 137"/>
                <a:gd name="T83" fmla="*/ 2147483646 h 122"/>
                <a:gd name="T84" fmla="*/ 2147483646 w 137"/>
                <a:gd name="T85" fmla="*/ 2147483646 h 122"/>
                <a:gd name="T86" fmla="*/ 2147483646 w 137"/>
                <a:gd name="T87" fmla="*/ 2147483646 h 122"/>
                <a:gd name="T88" fmla="*/ 2147483646 w 137"/>
                <a:gd name="T89" fmla="*/ 2147483646 h 122"/>
                <a:gd name="T90" fmla="*/ 2147483646 w 137"/>
                <a:gd name="T91" fmla="*/ 2147483646 h 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7"/>
                <a:gd name="T139" fmla="*/ 0 h 122"/>
                <a:gd name="T140" fmla="*/ 137 w 137"/>
                <a:gd name="T141" fmla="*/ 122 h 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7" h="122"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1" y="0"/>
                    <a:pt x="1" y="22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67"/>
                    <a:pt x="10" y="82"/>
                    <a:pt x="27" y="92"/>
                  </a:cubicBezTo>
                  <a:cubicBezTo>
                    <a:pt x="26" y="94"/>
                    <a:pt x="24" y="97"/>
                    <a:pt x="21" y="101"/>
                  </a:cubicBezTo>
                  <a:cubicBezTo>
                    <a:pt x="20" y="103"/>
                    <a:pt x="18" y="106"/>
                    <a:pt x="17" y="108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5" y="111"/>
                    <a:pt x="14" y="113"/>
                    <a:pt x="14" y="115"/>
                  </a:cubicBezTo>
                  <a:cubicBezTo>
                    <a:pt x="14" y="118"/>
                    <a:pt x="16" y="121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2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4" y="122"/>
                    <a:pt x="26" y="121"/>
                    <a:pt x="29" y="119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4" y="117"/>
                    <a:pt x="39" y="114"/>
                    <a:pt x="43" y="111"/>
                  </a:cubicBezTo>
                  <a:cubicBezTo>
                    <a:pt x="45" y="110"/>
                    <a:pt x="47" y="109"/>
                    <a:pt x="48" y="108"/>
                  </a:cubicBezTo>
                  <a:cubicBezTo>
                    <a:pt x="51" y="106"/>
                    <a:pt x="54" y="105"/>
                    <a:pt x="56" y="104"/>
                  </a:cubicBezTo>
                  <a:cubicBezTo>
                    <a:pt x="57" y="103"/>
                    <a:pt x="58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61" y="103"/>
                    <a:pt x="64" y="103"/>
                    <a:pt x="67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106" y="103"/>
                    <a:pt x="136" y="81"/>
                    <a:pt x="137" y="53"/>
                  </a:cubicBezTo>
                  <a:cubicBezTo>
                    <a:pt x="137" y="53"/>
                    <a:pt x="137" y="52"/>
                    <a:pt x="137" y="52"/>
                  </a:cubicBezTo>
                  <a:cubicBezTo>
                    <a:pt x="136" y="24"/>
                    <a:pt x="107" y="1"/>
                    <a:pt x="70" y="0"/>
                  </a:cubicBezTo>
                  <a:close/>
                  <a:moveTo>
                    <a:pt x="37" y="98"/>
                  </a:moveTo>
                  <a:cubicBezTo>
                    <a:pt x="37" y="97"/>
                    <a:pt x="37" y="97"/>
                    <a:pt x="37" y="97"/>
                  </a:cubicBezTo>
                  <a:cubicBezTo>
                    <a:pt x="38" y="95"/>
                    <a:pt x="39" y="93"/>
                    <a:pt x="39" y="90"/>
                  </a:cubicBezTo>
                  <a:cubicBezTo>
                    <a:pt x="39" y="89"/>
                    <a:pt x="38" y="85"/>
                    <a:pt x="36" y="84"/>
                  </a:cubicBezTo>
                  <a:cubicBezTo>
                    <a:pt x="20" y="76"/>
                    <a:pt x="11" y="64"/>
                    <a:pt x="11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29"/>
                    <a:pt x="37" y="11"/>
                    <a:pt x="67" y="11"/>
                  </a:cubicBezTo>
                  <a:cubicBezTo>
                    <a:pt x="68" y="11"/>
                    <a:pt x="69" y="11"/>
                    <a:pt x="69" y="11"/>
                  </a:cubicBezTo>
                  <a:cubicBezTo>
                    <a:pt x="100" y="12"/>
                    <a:pt x="126" y="31"/>
                    <a:pt x="125" y="52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74"/>
                    <a:pt x="100" y="92"/>
                    <a:pt x="69" y="92"/>
                  </a:cubicBezTo>
                  <a:cubicBezTo>
                    <a:pt x="69" y="92"/>
                    <a:pt x="68" y="92"/>
                    <a:pt x="67" y="92"/>
                  </a:cubicBezTo>
                  <a:cubicBezTo>
                    <a:pt x="65" y="92"/>
                    <a:pt x="62" y="92"/>
                    <a:pt x="59" y="91"/>
                  </a:cubicBezTo>
                  <a:cubicBezTo>
                    <a:pt x="59" y="91"/>
                    <a:pt x="58" y="91"/>
                    <a:pt x="58" y="91"/>
                  </a:cubicBezTo>
                  <a:cubicBezTo>
                    <a:pt x="55" y="91"/>
                    <a:pt x="53" y="93"/>
                    <a:pt x="50" y="94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5" y="97"/>
                    <a:pt x="41" y="99"/>
                    <a:pt x="37" y="102"/>
                  </a:cubicBezTo>
                  <a:cubicBezTo>
                    <a:pt x="35" y="103"/>
                    <a:pt x="34" y="104"/>
                    <a:pt x="32" y="105"/>
                  </a:cubicBezTo>
                  <a:cubicBezTo>
                    <a:pt x="34" y="102"/>
                    <a:pt x="35" y="100"/>
                    <a:pt x="37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23"/>
            <p:cNvSpPr>
              <a:spLocks noChangeArrowheads="1"/>
            </p:cNvSpPr>
            <p:nvPr/>
          </p:nvSpPr>
          <p:spPr bwMode="auto">
            <a:xfrm>
              <a:off x="2641600" y="3941763"/>
              <a:ext cx="177800" cy="163512"/>
            </a:xfrm>
            <a:custGeom>
              <a:avLst/>
              <a:gdLst>
                <a:gd name="T0" fmla="*/ 2147483646 w 114"/>
                <a:gd name="T1" fmla="*/ 2147483646 h 104"/>
                <a:gd name="T2" fmla="*/ 2147483646 w 114"/>
                <a:gd name="T3" fmla="*/ 2147483646 h 104"/>
                <a:gd name="T4" fmla="*/ 2147483646 w 114"/>
                <a:gd name="T5" fmla="*/ 2147483646 h 104"/>
                <a:gd name="T6" fmla="*/ 2147483646 w 114"/>
                <a:gd name="T7" fmla="*/ 2147483646 h 104"/>
                <a:gd name="T8" fmla="*/ 2147483646 w 114"/>
                <a:gd name="T9" fmla="*/ 2147483646 h 104"/>
                <a:gd name="T10" fmla="*/ 2147483646 w 114"/>
                <a:gd name="T11" fmla="*/ 2147483646 h 104"/>
                <a:gd name="T12" fmla="*/ 2147483646 w 114"/>
                <a:gd name="T13" fmla="*/ 0 h 104"/>
                <a:gd name="T14" fmla="*/ 2147483646 w 114"/>
                <a:gd name="T15" fmla="*/ 0 h 104"/>
                <a:gd name="T16" fmla="*/ 2147483646 w 114"/>
                <a:gd name="T17" fmla="*/ 0 h 104"/>
                <a:gd name="T18" fmla="*/ 2147483646 w 114"/>
                <a:gd name="T19" fmla="*/ 2147483646 h 104"/>
                <a:gd name="T20" fmla="*/ 0 w 114"/>
                <a:gd name="T21" fmla="*/ 2147483646 h 104"/>
                <a:gd name="T22" fmla="*/ 2147483646 w 114"/>
                <a:gd name="T23" fmla="*/ 2147483646 h 104"/>
                <a:gd name="T24" fmla="*/ 2147483646 w 114"/>
                <a:gd name="T25" fmla="*/ 2147483646 h 104"/>
                <a:gd name="T26" fmla="*/ 2147483646 w 114"/>
                <a:gd name="T27" fmla="*/ 2147483646 h 104"/>
                <a:gd name="T28" fmla="*/ 2147483646 w 114"/>
                <a:gd name="T29" fmla="*/ 2147483646 h 104"/>
                <a:gd name="T30" fmla="*/ 2147483646 w 114"/>
                <a:gd name="T31" fmla="*/ 2147483646 h 104"/>
                <a:gd name="T32" fmla="*/ 2147483646 w 114"/>
                <a:gd name="T33" fmla="*/ 2147483646 h 104"/>
                <a:gd name="T34" fmla="*/ 2147483646 w 114"/>
                <a:gd name="T35" fmla="*/ 2147483646 h 104"/>
                <a:gd name="T36" fmla="*/ 2147483646 w 114"/>
                <a:gd name="T37" fmla="*/ 2147483646 h 104"/>
                <a:gd name="T38" fmla="*/ 2147483646 w 114"/>
                <a:gd name="T39" fmla="*/ 2147483646 h 104"/>
                <a:gd name="T40" fmla="*/ 2147483646 w 114"/>
                <a:gd name="T41" fmla="*/ 2147483646 h 104"/>
                <a:gd name="T42" fmla="*/ 2147483646 w 114"/>
                <a:gd name="T43" fmla="*/ 2147483646 h 104"/>
                <a:gd name="T44" fmla="*/ 2147483646 w 114"/>
                <a:gd name="T45" fmla="*/ 2147483646 h 104"/>
                <a:gd name="T46" fmla="*/ 2147483646 w 114"/>
                <a:gd name="T47" fmla="*/ 2147483646 h 104"/>
                <a:gd name="T48" fmla="*/ 2147483646 w 114"/>
                <a:gd name="T49" fmla="*/ 2147483646 h 104"/>
                <a:gd name="T50" fmla="*/ 2147483646 w 114"/>
                <a:gd name="T51" fmla="*/ 2147483646 h 104"/>
                <a:gd name="T52" fmla="*/ 2147483646 w 114"/>
                <a:gd name="T53" fmla="*/ 2147483646 h 104"/>
                <a:gd name="T54" fmla="*/ 2147483646 w 114"/>
                <a:gd name="T55" fmla="*/ 2147483646 h 104"/>
                <a:gd name="T56" fmla="*/ 2147483646 w 114"/>
                <a:gd name="T57" fmla="*/ 2147483646 h 104"/>
                <a:gd name="T58" fmla="*/ 2147483646 w 114"/>
                <a:gd name="T59" fmla="*/ 2147483646 h 104"/>
                <a:gd name="T60" fmla="*/ 2147483646 w 114"/>
                <a:gd name="T61" fmla="*/ 2147483646 h 104"/>
                <a:gd name="T62" fmla="*/ 2147483646 w 114"/>
                <a:gd name="T63" fmla="*/ 2147483646 h 104"/>
                <a:gd name="T64" fmla="*/ 2147483646 w 114"/>
                <a:gd name="T65" fmla="*/ 2147483646 h 104"/>
                <a:gd name="T66" fmla="*/ 2147483646 w 114"/>
                <a:gd name="T67" fmla="*/ 2147483646 h 104"/>
                <a:gd name="T68" fmla="*/ 2147483646 w 114"/>
                <a:gd name="T69" fmla="*/ 2147483646 h 104"/>
                <a:gd name="T70" fmla="*/ 2147483646 w 114"/>
                <a:gd name="T71" fmla="*/ 2147483646 h 104"/>
                <a:gd name="T72" fmla="*/ 2147483646 w 114"/>
                <a:gd name="T73" fmla="*/ 2147483646 h 104"/>
                <a:gd name="T74" fmla="*/ 2147483646 w 114"/>
                <a:gd name="T75" fmla="*/ 2147483646 h 104"/>
                <a:gd name="T76" fmla="*/ 2147483646 w 114"/>
                <a:gd name="T77" fmla="*/ 2147483646 h 104"/>
                <a:gd name="T78" fmla="*/ 2147483646 w 114"/>
                <a:gd name="T79" fmla="*/ 2147483646 h 104"/>
                <a:gd name="T80" fmla="*/ 2147483646 w 114"/>
                <a:gd name="T81" fmla="*/ 2147483646 h 104"/>
                <a:gd name="T82" fmla="*/ 2147483646 w 114"/>
                <a:gd name="T83" fmla="*/ 2147483646 h 104"/>
                <a:gd name="T84" fmla="*/ 2147483646 w 114"/>
                <a:gd name="T85" fmla="*/ 2147483646 h 104"/>
                <a:gd name="T86" fmla="*/ 2147483646 w 114"/>
                <a:gd name="T87" fmla="*/ 2147483646 h 104"/>
                <a:gd name="T88" fmla="*/ 2147483646 w 114"/>
                <a:gd name="T89" fmla="*/ 2147483646 h 104"/>
                <a:gd name="T90" fmla="*/ 2147483646 w 114"/>
                <a:gd name="T91" fmla="*/ 2147483646 h 104"/>
                <a:gd name="T92" fmla="*/ 2147483646 w 114"/>
                <a:gd name="T93" fmla="*/ 2147483646 h 104"/>
                <a:gd name="T94" fmla="*/ 2147483646 w 114"/>
                <a:gd name="T95" fmla="*/ 2147483646 h 104"/>
                <a:gd name="T96" fmla="*/ 2147483646 w 114"/>
                <a:gd name="T97" fmla="*/ 2147483646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4"/>
                <a:gd name="T148" fmla="*/ 0 h 104"/>
                <a:gd name="T149" fmla="*/ 114 w 114"/>
                <a:gd name="T150" fmla="*/ 104 h 1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4" h="104">
                  <a:moveTo>
                    <a:pt x="100" y="92"/>
                  </a:moveTo>
                  <a:cubicBezTo>
                    <a:pt x="100" y="91"/>
                    <a:pt x="100" y="91"/>
                    <a:pt x="100" y="91"/>
                  </a:cubicBezTo>
                  <a:cubicBezTo>
                    <a:pt x="99" y="90"/>
                    <a:pt x="98" y="87"/>
                    <a:pt x="96" y="85"/>
                  </a:cubicBezTo>
                  <a:cubicBezTo>
                    <a:pt x="94" y="82"/>
                    <a:pt x="93" y="80"/>
                    <a:pt x="92" y="78"/>
                  </a:cubicBezTo>
                  <a:cubicBezTo>
                    <a:pt x="106" y="70"/>
                    <a:pt x="114" y="57"/>
                    <a:pt x="114" y="43"/>
                  </a:cubicBezTo>
                  <a:cubicBezTo>
                    <a:pt x="114" y="43"/>
                    <a:pt x="114" y="43"/>
                    <a:pt x="114" y="42"/>
                  </a:cubicBezTo>
                  <a:cubicBezTo>
                    <a:pt x="113" y="19"/>
                    <a:pt x="88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  <a:cubicBezTo>
                    <a:pt x="30" y="0"/>
                    <a:pt x="8" y="13"/>
                    <a:pt x="1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4"/>
                    <a:pt x="6" y="35"/>
                    <a:pt x="8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7" y="20"/>
                    <a:pt x="35" y="10"/>
                    <a:pt x="55" y="10"/>
                  </a:cubicBezTo>
                  <a:cubicBezTo>
                    <a:pt x="56" y="10"/>
                    <a:pt x="56" y="10"/>
                    <a:pt x="57" y="10"/>
                  </a:cubicBezTo>
                  <a:cubicBezTo>
                    <a:pt x="83" y="10"/>
                    <a:pt x="104" y="25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54"/>
                    <a:pt x="96" y="65"/>
                    <a:pt x="84" y="71"/>
                  </a:cubicBezTo>
                  <a:cubicBezTo>
                    <a:pt x="81" y="72"/>
                    <a:pt x="80" y="75"/>
                    <a:pt x="80" y="77"/>
                  </a:cubicBezTo>
                  <a:cubicBezTo>
                    <a:pt x="81" y="79"/>
                    <a:pt x="81" y="81"/>
                    <a:pt x="82" y="82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4"/>
                    <a:pt x="85" y="86"/>
                    <a:pt x="86" y="88"/>
                  </a:cubicBezTo>
                  <a:cubicBezTo>
                    <a:pt x="85" y="87"/>
                    <a:pt x="83" y="86"/>
                    <a:pt x="82" y="86"/>
                  </a:cubicBezTo>
                  <a:cubicBezTo>
                    <a:pt x="79" y="84"/>
                    <a:pt x="76" y="82"/>
                    <a:pt x="73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69" y="78"/>
                    <a:pt x="68" y="77"/>
                    <a:pt x="65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3" y="77"/>
                    <a:pt x="63" y="77"/>
                    <a:pt x="62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1"/>
                    <a:pt x="59" y="82"/>
                    <a:pt x="59" y="83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7"/>
                    <a:pt x="64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6" y="88"/>
                    <a:pt x="67" y="88"/>
                  </a:cubicBezTo>
                  <a:cubicBezTo>
                    <a:pt x="68" y="89"/>
                    <a:pt x="70" y="90"/>
                    <a:pt x="73" y="92"/>
                  </a:cubicBezTo>
                  <a:cubicBezTo>
                    <a:pt x="74" y="93"/>
                    <a:pt x="76" y="94"/>
                    <a:pt x="78" y="95"/>
                  </a:cubicBezTo>
                  <a:cubicBezTo>
                    <a:pt x="81" y="97"/>
                    <a:pt x="85" y="99"/>
                    <a:pt x="88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92" y="103"/>
                    <a:pt x="94" y="104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8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1" y="103"/>
                    <a:pt x="103" y="100"/>
                    <a:pt x="102" y="98"/>
                  </a:cubicBezTo>
                  <a:cubicBezTo>
                    <a:pt x="102" y="95"/>
                    <a:pt x="101" y="94"/>
                    <a:pt x="10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" name="Freeform 36"/>
          <p:cNvSpPr>
            <a:spLocks noEditPoints="1" noChangeArrowheads="1"/>
          </p:cNvSpPr>
          <p:nvPr/>
        </p:nvSpPr>
        <p:spPr bwMode="auto">
          <a:xfrm>
            <a:off x="3235325" y="1848801"/>
            <a:ext cx="254000" cy="312738"/>
          </a:xfrm>
          <a:custGeom>
            <a:avLst/>
            <a:gdLst>
              <a:gd name="T0" fmla="*/ 2147483646 w 162"/>
              <a:gd name="T1" fmla="*/ 2147483646 h 199"/>
              <a:gd name="T2" fmla="*/ 2147483646 w 162"/>
              <a:gd name="T3" fmla="*/ 2147483646 h 199"/>
              <a:gd name="T4" fmla="*/ 2147483646 w 162"/>
              <a:gd name="T5" fmla="*/ 2147483646 h 199"/>
              <a:gd name="T6" fmla="*/ 2147483646 w 162"/>
              <a:gd name="T7" fmla="*/ 2147483646 h 199"/>
              <a:gd name="T8" fmla="*/ 2147483646 w 162"/>
              <a:gd name="T9" fmla="*/ 0 h 199"/>
              <a:gd name="T10" fmla="*/ 2147483646 w 162"/>
              <a:gd name="T11" fmla="*/ 2147483646 h 199"/>
              <a:gd name="T12" fmla="*/ 2147483646 w 162"/>
              <a:gd name="T13" fmla="*/ 2147483646 h 199"/>
              <a:gd name="T14" fmla="*/ 2147483646 w 162"/>
              <a:gd name="T15" fmla="*/ 2147483646 h 199"/>
              <a:gd name="T16" fmla="*/ 2147483646 w 162"/>
              <a:gd name="T17" fmla="*/ 2147483646 h 199"/>
              <a:gd name="T18" fmla="*/ 2147483646 w 162"/>
              <a:gd name="T19" fmla="*/ 2147483646 h 199"/>
              <a:gd name="T20" fmla="*/ 2147483646 w 162"/>
              <a:gd name="T21" fmla="*/ 2147483646 h 199"/>
              <a:gd name="T22" fmla="*/ 2147483646 w 162"/>
              <a:gd name="T23" fmla="*/ 2147483646 h 199"/>
              <a:gd name="T24" fmla="*/ 2147483646 w 162"/>
              <a:gd name="T25" fmla="*/ 2147483646 h 199"/>
              <a:gd name="T26" fmla="*/ 2147483646 w 162"/>
              <a:gd name="T27" fmla="*/ 2147483646 h 199"/>
              <a:gd name="T28" fmla="*/ 2147483646 w 162"/>
              <a:gd name="T29" fmla="*/ 2147483646 h 199"/>
              <a:gd name="T30" fmla="*/ 2147483646 w 162"/>
              <a:gd name="T31" fmla="*/ 2147483646 h 199"/>
              <a:gd name="T32" fmla="*/ 2147483646 w 162"/>
              <a:gd name="T33" fmla="*/ 2147483646 h 199"/>
              <a:gd name="T34" fmla="*/ 2147483646 w 162"/>
              <a:gd name="T35" fmla="*/ 2147483646 h 199"/>
              <a:gd name="T36" fmla="*/ 2147483646 w 162"/>
              <a:gd name="T37" fmla="*/ 2147483646 h 199"/>
              <a:gd name="T38" fmla="*/ 2147483646 w 162"/>
              <a:gd name="T39" fmla="*/ 2147483646 h 199"/>
              <a:gd name="T40" fmla="*/ 2147483646 w 162"/>
              <a:gd name="T41" fmla="*/ 2147483646 h 199"/>
              <a:gd name="T42" fmla="*/ 2147483646 w 162"/>
              <a:gd name="T43" fmla="*/ 2147483646 h 199"/>
              <a:gd name="T44" fmla="*/ 2147483646 w 162"/>
              <a:gd name="T45" fmla="*/ 2147483646 h 199"/>
              <a:gd name="T46" fmla="*/ 2147483646 w 162"/>
              <a:gd name="T47" fmla="*/ 2147483646 h 199"/>
              <a:gd name="T48" fmla="*/ 2147483646 w 162"/>
              <a:gd name="T49" fmla="*/ 2147483646 h 199"/>
              <a:gd name="T50" fmla="*/ 2147483646 w 162"/>
              <a:gd name="T51" fmla="*/ 2147483646 h 199"/>
              <a:gd name="T52" fmla="*/ 2147483646 w 162"/>
              <a:gd name="T53" fmla="*/ 2147483646 h 199"/>
              <a:gd name="T54" fmla="*/ 2147483646 w 162"/>
              <a:gd name="T55" fmla="*/ 2147483646 h 199"/>
              <a:gd name="T56" fmla="*/ 2147483646 w 162"/>
              <a:gd name="T57" fmla="*/ 2147483646 h 199"/>
              <a:gd name="T58" fmla="*/ 2147483646 w 162"/>
              <a:gd name="T59" fmla="*/ 2147483646 h 199"/>
              <a:gd name="T60" fmla="*/ 2147483646 w 162"/>
              <a:gd name="T61" fmla="*/ 2147483646 h 199"/>
              <a:gd name="T62" fmla="*/ 2147483646 w 162"/>
              <a:gd name="T63" fmla="*/ 2147483646 h 199"/>
              <a:gd name="T64" fmla="*/ 2147483646 w 162"/>
              <a:gd name="T65" fmla="*/ 2147483646 h 199"/>
              <a:gd name="T66" fmla="*/ 2147483646 w 162"/>
              <a:gd name="T67" fmla="*/ 2147483646 h 199"/>
              <a:gd name="T68" fmla="*/ 2147483646 w 162"/>
              <a:gd name="T69" fmla="*/ 2147483646 h 199"/>
              <a:gd name="T70" fmla="*/ 2147483646 w 162"/>
              <a:gd name="T71" fmla="*/ 2147483646 h 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62"/>
              <a:gd name="T109" fmla="*/ 0 h 199"/>
              <a:gd name="T110" fmla="*/ 162 w 162"/>
              <a:gd name="T111" fmla="*/ 199 h 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62" h="199">
                <a:moveTo>
                  <a:pt x="56" y="199"/>
                </a:moveTo>
                <a:cubicBezTo>
                  <a:pt x="53" y="199"/>
                  <a:pt x="51" y="197"/>
                  <a:pt x="50" y="195"/>
                </a:cubicBezTo>
                <a:cubicBezTo>
                  <a:pt x="50" y="195"/>
                  <a:pt x="47" y="188"/>
                  <a:pt x="34" y="165"/>
                </a:cubicBezTo>
                <a:cubicBezTo>
                  <a:pt x="26" y="152"/>
                  <a:pt x="21" y="140"/>
                  <a:pt x="16" y="128"/>
                </a:cubicBezTo>
                <a:cubicBezTo>
                  <a:pt x="12" y="119"/>
                  <a:pt x="8" y="109"/>
                  <a:pt x="4" y="101"/>
                </a:cubicBezTo>
                <a:cubicBezTo>
                  <a:pt x="0" y="95"/>
                  <a:pt x="0" y="89"/>
                  <a:pt x="3" y="84"/>
                </a:cubicBezTo>
                <a:cubicBezTo>
                  <a:pt x="7" y="77"/>
                  <a:pt x="14" y="73"/>
                  <a:pt x="22" y="73"/>
                </a:cubicBezTo>
                <a:cubicBezTo>
                  <a:pt x="27" y="73"/>
                  <a:pt x="32" y="75"/>
                  <a:pt x="36" y="77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4"/>
                  <a:pt x="41" y="0"/>
                  <a:pt x="57" y="0"/>
                </a:cubicBezTo>
                <a:cubicBezTo>
                  <a:pt x="63" y="0"/>
                  <a:pt x="68" y="2"/>
                  <a:pt x="71" y="5"/>
                </a:cubicBezTo>
                <a:cubicBezTo>
                  <a:pt x="77" y="11"/>
                  <a:pt x="77" y="20"/>
                  <a:pt x="76" y="22"/>
                </a:cubicBezTo>
                <a:cubicBezTo>
                  <a:pt x="77" y="47"/>
                  <a:pt x="77" y="47"/>
                  <a:pt x="77" y="47"/>
                </a:cubicBezTo>
                <a:cubicBezTo>
                  <a:pt x="80" y="46"/>
                  <a:pt x="83" y="45"/>
                  <a:pt x="86" y="45"/>
                </a:cubicBezTo>
                <a:cubicBezTo>
                  <a:pt x="94" y="45"/>
                  <a:pt x="100" y="48"/>
                  <a:pt x="104" y="52"/>
                </a:cubicBezTo>
                <a:cubicBezTo>
                  <a:pt x="104" y="53"/>
                  <a:pt x="105" y="55"/>
                  <a:pt x="106" y="56"/>
                </a:cubicBezTo>
                <a:cubicBezTo>
                  <a:pt x="109" y="54"/>
                  <a:pt x="112" y="54"/>
                  <a:pt x="117" y="54"/>
                </a:cubicBezTo>
                <a:cubicBezTo>
                  <a:pt x="122" y="54"/>
                  <a:pt x="127" y="57"/>
                  <a:pt x="131" y="61"/>
                </a:cubicBezTo>
                <a:cubicBezTo>
                  <a:pt x="132" y="63"/>
                  <a:pt x="133" y="65"/>
                  <a:pt x="134" y="67"/>
                </a:cubicBezTo>
                <a:cubicBezTo>
                  <a:pt x="137" y="66"/>
                  <a:pt x="141" y="65"/>
                  <a:pt x="145" y="66"/>
                </a:cubicBezTo>
                <a:cubicBezTo>
                  <a:pt x="159" y="69"/>
                  <a:pt x="162" y="85"/>
                  <a:pt x="162" y="92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2" y="117"/>
                  <a:pt x="162" y="144"/>
                  <a:pt x="146" y="171"/>
                </a:cubicBezTo>
                <a:cubicBezTo>
                  <a:pt x="136" y="190"/>
                  <a:pt x="133" y="194"/>
                  <a:pt x="133" y="195"/>
                </a:cubicBezTo>
                <a:cubicBezTo>
                  <a:pt x="132" y="196"/>
                  <a:pt x="132" y="196"/>
                  <a:pt x="132" y="197"/>
                </a:cubicBezTo>
                <a:cubicBezTo>
                  <a:pt x="130" y="198"/>
                  <a:pt x="129" y="199"/>
                  <a:pt x="127" y="199"/>
                </a:cubicBezTo>
                <a:cubicBezTo>
                  <a:pt x="56" y="199"/>
                  <a:pt x="56" y="199"/>
                  <a:pt x="56" y="199"/>
                </a:cubicBezTo>
                <a:close/>
                <a:moveTo>
                  <a:pt x="22" y="85"/>
                </a:moveTo>
                <a:cubicBezTo>
                  <a:pt x="19" y="85"/>
                  <a:pt x="15" y="87"/>
                  <a:pt x="13" y="89"/>
                </a:cubicBezTo>
                <a:cubicBezTo>
                  <a:pt x="12" y="91"/>
                  <a:pt x="12" y="93"/>
                  <a:pt x="14" y="95"/>
                </a:cubicBezTo>
                <a:cubicBezTo>
                  <a:pt x="19" y="104"/>
                  <a:pt x="23" y="114"/>
                  <a:pt x="27" y="124"/>
                </a:cubicBezTo>
                <a:cubicBezTo>
                  <a:pt x="32" y="135"/>
                  <a:pt x="37" y="147"/>
                  <a:pt x="44" y="159"/>
                </a:cubicBezTo>
                <a:cubicBezTo>
                  <a:pt x="53" y="174"/>
                  <a:pt x="57" y="183"/>
                  <a:pt x="59" y="187"/>
                </a:cubicBezTo>
                <a:cubicBezTo>
                  <a:pt x="124" y="187"/>
                  <a:pt x="124" y="187"/>
                  <a:pt x="124" y="187"/>
                </a:cubicBezTo>
                <a:cubicBezTo>
                  <a:pt x="126" y="184"/>
                  <a:pt x="129" y="177"/>
                  <a:pt x="136" y="165"/>
                </a:cubicBezTo>
                <a:cubicBezTo>
                  <a:pt x="150" y="141"/>
                  <a:pt x="150" y="116"/>
                  <a:pt x="150" y="116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1"/>
                  <a:pt x="151" y="80"/>
                  <a:pt x="142" y="78"/>
                </a:cubicBezTo>
                <a:cubicBezTo>
                  <a:pt x="142" y="78"/>
                  <a:pt x="141" y="77"/>
                  <a:pt x="141" y="77"/>
                </a:cubicBezTo>
                <a:cubicBezTo>
                  <a:pt x="140" y="77"/>
                  <a:pt x="137" y="77"/>
                  <a:pt x="135" y="83"/>
                </a:cubicBezTo>
                <a:cubicBezTo>
                  <a:pt x="135" y="85"/>
                  <a:pt x="135" y="87"/>
                  <a:pt x="135" y="87"/>
                </a:cubicBezTo>
                <a:cubicBezTo>
                  <a:pt x="134" y="90"/>
                  <a:pt x="131" y="92"/>
                  <a:pt x="128" y="91"/>
                </a:cubicBezTo>
                <a:cubicBezTo>
                  <a:pt x="125" y="91"/>
                  <a:pt x="123" y="88"/>
                  <a:pt x="123" y="85"/>
                </a:cubicBezTo>
                <a:cubicBezTo>
                  <a:pt x="123" y="85"/>
                  <a:pt x="123" y="83"/>
                  <a:pt x="124" y="81"/>
                </a:cubicBezTo>
                <a:cubicBezTo>
                  <a:pt x="124" y="76"/>
                  <a:pt x="124" y="71"/>
                  <a:pt x="122" y="68"/>
                </a:cubicBezTo>
                <a:cubicBezTo>
                  <a:pt x="121" y="67"/>
                  <a:pt x="119" y="66"/>
                  <a:pt x="116" y="66"/>
                </a:cubicBezTo>
                <a:cubicBezTo>
                  <a:pt x="111" y="65"/>
                  <a:pt x="108" y="66"/>
                  <a:pt x="107" y="72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1"/>
                  <a:pt x="105" y="84"/>
                  <a:pt x="102" y="84"/>
                </a:cubicBezTo>
                <a:cubicBezTo>
                  <a:pt x="99" y="84"/>
                  <a:pt x="96" y="82"/>
                  <a:pt x="96" y="79"/>
                </a:cubicBezTo>
                <a:cubicBezTo>
                  <a:pt x="96" y="79"/>
                  <a:pt x="95" y="76"/>
                  <a:pt x="95" y="72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6" y="62"/>
                  <a:pt x="94" y="59"/>
                </a:cubicBezTo>
                <a:cubicBezTo>
                  <a:pt x="93" y="57"/>
                  <a:pt x="89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2" y="57"/>
                  <a:pt x="79" y="58"/>
                  <a:pt x="78" y="64"/>
                </a:cubicBezTo>
                <a:cubicBezTo>
                  <a:pt x="78" y="76"/>
                  <a:pt x="78" y="76"/>
                  <a:pt x="78" y="76"/>
                </a:cubicBezTo>
                <a:cubicBezTo>
                  <a:pt x="78" y="79"/>
                  <a:pt x="76" y="82"/>
                  <a:pt x="73" y="82"/>
                </a:cubicBezTo>
                <a:cubicBezTo>
                  <a:pt x="70" y="82"/>
                  <a:pt x="67" y="80"/>
                  <a:pt x="66" y="77"/>
                </a:cubicBezTo>
                <a:cubicBezTo>
                  <a:pt x="66" y="77"/>
                  <a:pt x="65" y="70"/>
                  <a:pt x="66" y="63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5" y="20"/>
                  <a:pt x="64" y="16"/>
                  <a:pt x="62" y="13"/>
                </a:cubicBezTo>
                <a:cubicBezTo>
                  <a:pt x="61" y="12"/>
                  <a:pt x="59" y="11"/>
                  <a:pt x="57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49" y="11"/>
                  <a:pt x="48" y="21"/>
                  <a:pt x="48" y="22"/>
                </a:cubicBezTo>
                <a:cubicBezTo>
                  <a:pt x="47" y="94"/>
                  <a:pt x="47" y="94"/>
                  <a:pt x="47" y="94"/>
                </a:cubicBezTo>
                <a:cubicBezTo>
                  <a:pt x="47" y="96"/>
                  <a:pt x="45" y="99"/>
                  <a:pt x="43" y="99"/>
                </a:cubicBezTo>
                <a:cubicBezTo>
                  <a:pt x="40" y="100"/>
                  <a:pt x="37" y="98"/>
                  <a:pt x="36" y="96"/>
                </a:cubicBezTo>
                <a:cubicBezTo>
                  <a:pt x="32" y="86"/>
                  <a:pt x="25" y="85"/>
                  <a:pt x="22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4324350" y="1905158"/>
            <a:ext cx="311150" cy="200025"/>
            <a:chOff x="4387850" y="3970338"/>
            <a:chExt cx="311150" cy="200025"/>
          </a:xfrm>
          <a:solidFill>
            <a:schemeClr val="tx1"/>
          </a:solidFill>
        </p:grpSpPr>
        <p:sp>
          <p:nvSpPr>
            <p:cNvPr id="8" name="Freeform 37"/>
            <p:cNvSpPr>
              <a:spLocks noEditPoints="1" noChangeArrowheads="1"/>
            </p:cNvSpPr>
            <p:nvPr/>
          </p:nvSpPr>
          <p:spPr bwMode="auto">
            <a:xfrm>
              <a:off x="4387850" y="3970338"/>
              <a:ext cx="311150" cy="200025"/>
            </a:xfrm>
            <a:custGeom>
              <a:avLst/>
              <a:gdLst>
                <a:gd name="T0" fmla="*/ 2147483646 w 198"/>
                <a:gd name="T1" fmla="*/ 2147483646 h 128"/>
                <a:gd name="T2" fmla="*/ 2147483646 w 198"/>
                <a:gd name="T3" fmla="*/ 0 h 128"/>
                <a:gd name="T4" fmla="*/ 2147483646 w 198"/>
                <a:gd name="T5" fmla="*/ 2147483646 h 128"/>
                <a:gd name="T6" fmla="*/ 2147483646 w 198"/>
                <a:gd name="T7" fmla="*/ 2147483646 h 128"/>
                <a:gd name="T8" fmla="*/ 2147483646 w 198"/>
                <a:gd name="T9" fmla="*/ 2147483646 h 128"/>
                <a:gd name="T10" fmla="*/ 2147483646 w 198"/>
                <a:gd name="T11" fmla="*/ 2147483646 h 128"/>
                <a:gd name="T12" fmla="*/ 2147483646 w 198"/>
                <a:gd name="T13" fmla="*/ 2147483646 h 128"/>
                <a:gd name="T14" fmla="*/ 2147483646 w 198"/>
                <a:gd name="T15" fmla="*/ 2147483646 h 128"/>
                <a:gd name="T16" fmla="*/ 2147483646 w 198"/>
                <a:gd name="T17" fmla="*/ 2147483646 h 128"/>
                <a:gd name="T18" fmla="*/ 2147483646 w 198"/>
                <a:gd name="T19" fmla="*/ 2147483646 h 128"/>
                <a:gd name="T20" fmla="*/ 2147483646 w 198"/>
                <a:gd name="T21" fmla="*/ 2147483646 h 128"/>
                <a:gd name="T22" fmla="*/ 2147483646 w 198"/>
                <a:gd name="T23" fmla="*/ 2147483646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8"/>
                <a:gd name="T37" fmla="*/ 0 h 128"/>
                <a:gd name="T38" fmla="*/ 198 w 198"/>
                <a:gd name="T39" fmla="*/ 128 h 1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8" h="128">
                  <a:moveTo>
                    <a:pt x="196" y="58"/>
                  </a:moveTo>
                  <a:cubicBezTo>
                    <a:pt x="167" y="19"/>
                    <a:pt x="135" y="0"/>
                    <a:pt x="101" y="0"/>
                  </a:cubicBezTo>
                  <a:cubicBezTo>
                    <a:pt x="44" y="0"/>
                    <a:pt x="2" y="55"/>
                    <a:pt x="1" y="58"/>
                  </a:cubicBezTo>
                  <a:cubicBezTo>
                    <a:pt x="0" y="59"/>
                    <a:pt x="0" y="62"/>
                    <a:pt x="1" y="63"/>
                  </a:cubicBezTo>
                  <a:cubicBezTo>
                    <a:pt x="32" y="106"/>
                    <a:pt x="66" y="128"/>
                    <a:pt x="100" y="128"/>
                  </a:cubicBezTo>
                  <a:cubicBezTo>
                    <a:pt x="157" y="128"/>
                    <a:pt x="195" y="66"/>
                    <a:pt x="197" y="63"/>
                  </a:cubicBezTo>
                  <a:cubicBezTo>
                    <a:pt x="198" y="61"/>
                    <a:pt x="197" y="59"/>
                    <a:pt x="196" y="58"/>
                  </a:cubicBezTo>
                  <a:close/>
                  <a:moveTo>
                    <a:pt x="100" y="118"/>
                  </a:moveTo>
                  <a:cubicBezTo>
                    <a:pt x="70" y="118"/>
                    <a:pt x="40" y="99"/>
                    <a:pt x="11" y="61"/>
                  </a:cubicBezTo>
                  <a:cubicBezTo>
                    <a:pt x="20" y="50"/>
                    <a:pt x="56" y="10"/>
                    <a:pt x="101" y="10"/>
                  </a:cubicBezTo>
                  <a:cubicBezTo>
                    <a:pt x="131" y="10"/>
                    <a:pt x="160" y="27"/>
                    <a:pt x="186" y="61"/>
                  </a:cubicBezTo>
                  <a:cubicBezTo>
                    <a:pt x="179" y="73"/>
                    <a:pt x="145" y="118"/>
                    <a:pt x="100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38"/>
            <p:cNvSpPr>
              <a:spLocks noEditPoints="1" noChangeArrowheads="1"/>
            </p:cNvSpPr>
            <p:nvPr/>
          </p:nvSpPr>
          <p:spPr bwMode="auto">
            <a:xfrm>
              <a:off x="4473575" y="3998913"/>
              <a:ext cx="138113" cy="138112"/>
            </a:xfrm>
            <a:custGeom>
              <a:avLst/>
              <a:gdLst>
                <a:gd name="T0" fmla="*/ 2147483646 w 89"/>
                <a:gd name="T1" fmla="*/ 0 h 88"/>
                <a:gd name="T2" fmla="*/ 0 w 89"/>
                <a:gd name="T3" fmla="*/ 2147483646 h 88"/>
                <a:gd name="T4" fmla="*/ 2147483646 w 89"/>
                <a:gd name="T5" fmla="*/ 2147483646 h 88"/>
                <a:gd name="T6" fmla="*/ 2147483646 w 89"/>
                <a:gd name="T7" fmla="*/ 2147483646 h 88"/>
                <a:gd name="T8" fmla="*/ 2147483646 w 89"/>
                <a:gd name="T9" fmla="*/ 0 h 88"/>
                <a:gd name="T10" fmla="*/ 2147483646 w 89"/>
                <a:gd name="T11" fmla="*/ 2147483646 h 88"/>
                <a:gd name="T12" fmla="*/ 2147483646 w 89"/>
                <a:gd name="T13" fmla="*/ 2147483646 h 88"/>
                <a:gd name="T14" fmla="*/ 2147483646 w 89"/>
                <a:gd name="T15" fmla="*/ 2147483646 h 88"/>
                <a:gd name="T16" fmla="*/ 2147483646 w 89"/>
                <a:gd name="T17" fmla="*/ 2147483646 h 88"/>
                <a:gd name="T18" fmla="*/ 2147483646 w 89"/>
                <a:gd name="T19" fmla="*/ 2147483646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"/>
                <a:gd name="T31" fmla="*/ 0 h 88"/>
                <a:gd name="T32" fmla="*/ 89 w 89"/>
                <a:gd name="T33" fmla="*/ 88 h 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" h="88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ubicBezTo>
                    <a:pt x="69" y="88"/>
                    <a:pt x="89" y="68"/>
                    <a:pt x="89" y="44"/>
                  </a:cubicBezTo>
                  <a:cubicBezTo>
                    <a:pt x="89" y="20"/>
                    <a:pt x="69" y="0"/>
                    <a:pt x="44" y="0"/>
                  </a:cubicBezTo>
                  <a:close/>
                  <a:moveTo>
                    <a:pt x="44" y="84"/>
                  </a:moveTo>
                  <a:cubicBezTo>
                    <a:pt x="23" y="84"/>
                    <a:pt x="5" y="66"/>
                    <a:pt x="5" y="44"/>
                  </a:cubicBezTo>
                  <a:cubicBezTo>
                    <a:pt x="5" y="22"/>
                    <a:pt x="23" y="5"/>
                    <a:pt x="44" y="5"/>
                  </a:cubicBezTo>
                  <a:cubicBezTo>
                    <a:pt x="66" y="5"/>
                    <a:pt x="84" y="22"/>
                    <a:pt x="84" y="44"/>
                  </a:cubicBezTo>
                  <a:cubicBezTo>
                    <a:pt x="84" y="66"/>
                    <a:pt x="66" y="84"/>
                    <a:pt x="44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39"/>
            <p:cNvSpPr>
              <a:spLocks noEditPoints="1" noChangeArrowheads="1"/>
            </p:cNvSpPr>
            <p:nvPr/>
          </p:nvSpPr>
          <p:spPr bwMode="auto">
            <a:xfrm>
              <a:off x="4513263" y="4040188"/>
              <a:ext cx="58737" cy="58737"/>
            </a:xfrm>
            <a:custGeom>
              <a:avLst/>
              <a:gdLst>
                <a:gd name="T0" fmla="*/ 2147483646 w 37"/>
                <a:gd name="T1" fmla="*/ 0 h 37"/>
                <a:gd name="T2" fmla="*/ 0 w 37"/>
                <a:gd name="T3" fmla="*/ 2147483646 h 37"/>
                <a:gd name="T4" fmla="*/ 2147483646 w 37"/>
                <a:gd name="T5" fmla="*/ 2147483646 h 37"/>
                <a:gd name="T6" fmla="*/ 2147483646 w 37"/>
                <a:gd name="T7" fmla="*/ 2147483646 h 37"/>
                <a:gd name="T8" fmla="*/ 2147483646 w 37"/>
                <a:gd name="T9" fmla="*/ 0 h 37"/>
                <a:gd name="T10" fmla="*/ 2147483646 w 37"/>
                <a:gd name="T11" fmla="*/ 2147483646 h 37"/>
                <a:gd name="T12" fmla="*/ 2147483646 w 37"/>
                <a:gd name="T13" fmla="*/ 2147483646 h 37"/>
                <a:gd name="T14" fmla="*/ 2147483646 w 37"/>
                <a:gd name="T15" fmla="*/ 2147483646 h 37"/>
                <a:gd name="T16" fmla="*/ 2147483646 w 37"/>
                <a:gd name="T17" fmla="*/ 2147483646 h 37"/>
                <a:gd name="T18" fmla="*/ 2147483646 w 37"/>
                <a:gd name="T19" fmla="*/ 2147483646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37"/>
                <a:gd name="T32" fmla="*/ 37 w 3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37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7"/>
                    <a:pt x="18" y="37"/>
                  </a:cubicBezTo>
                  <a:cubicBezTo>
                    <a:pt x="29" y="37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9" y="19"/>
                    <a:pt x="19" y="19"/>
                    <a:pt x="19" y="19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440362" y="1849595"/>
            <a:ext cx="314325" cy="311150"/>
            <a:chOff x="3132138" y="3910013"/>
            <a:chExt cx="314325" cy="311150"/>
          </a:xfrm>
          <a:solidFill>
            <a:schemeClr val="tx1"/>
          </a:solidFill>
        </p:grpSpPr>
        <p:sp>
          <p:nvSpPr>
            <p:cNvPr id="12" name="Freeform 46"/>
            <p:cNvSpPr>
              <a:spLocks noEditPoints="1" noChangeArrowheads="1"/>
            </p:cNvSpPr>
            <p:nvPr/>
          </p:nvSpPr>
          <p:spPr bwMode="auto">
            <a:xfrm>
              <a:off x="3132138" y="3910013"/>
              <a:ext cx="300037" cy="311150"/>
            </a:xfrm>
            <a:custGeom>
              <a:avLst/>
              <a:gdLst>
                <a:gd name="T0" fmla="*/ 2147483646 w 192"/>
                <a:gd name="T1" fmla="*/ 2147483646 h 198"/>
                <a:gd name="T2" fmla="*/ 2147483646 w 192"/>
                <a:gd name="T3" fmla="*/ 2147483646 h 198"/>
                <a:gd name="T4" fmla="*/ 2147483646 w 192"/>
                <a:gd name="T5" fmla="*/ 2147483646 h 198"/>
                <a:gd name="T6" fmla="*/ 2147483646 w 192"/>
                <a:gd name="T7" fmla="*/ 2147483646 h 198"/>
                <a:gd name="T8" fmla="*/ 2147483646 w 192"/>
                <a:gd name="T9" fmla="*/ 2147483646 h 198"/>
                <a:gd name="T10" fmla="*/ 2147483646 w 192"/>
                <a:gd name="T11" fmla="*/ 2147483646 h 198"/>
                <a:gd name="T12" fmla="*/ 2147483646 w 192"/>
                <a:gd name="T13" fmla="*/ 2147483646 h 198"/>
                <a:gd name="T14" fmla="*/ 2147483646 w 192"/>
                <a:gd name="T15" fmla="*/ 2147483646 h 198"/>
                <a:gd name="T16" fmla="*/ 2147483646 w 192"/>
                <a:gd name="T17" fmla="*/ 2147483646 h 198"/>
                <a:gd name="T18" fmla="*/ 2147483646 w 192"/>
                <a:gd name="T19" fmla="*/ 2147483646 h 198"/>
                <a:gd name="T20" fmla="*/ 2147483646 w 192"/>
                <a:gd name="T21" fmla="*/ 2147483646 h 198"/>
                <a:gd name="T22" fmla="*/ 2147483646 w 192"/>
                <a:gd name="T23" fmla="*/ 2147483646 h 198"/>
                <a:gd name="T24" fmla="*/ 2147483646 w 192"/>
                <a:gd name="T25" fmla="*/ 2147483646 h 198"/>
                <a:gd name="T26" fmla="*/ 2147483646 w 192"/>
                <a:gd name="T27" fmla="*/ 2147483646 h 198"/>
                <a:gd name="T28" fmla="*/ 2147483646 w 192"/>
                <a:gd name="T29" fmla="*/ 2147483646 h 198"/>
                <a:gd name="T30" fmla="*/ 2147483646 w 192"/>
                <a:gd name="T31" fmla="*/ 2147483646 h 198"/>
                <a:gd name="T32" fmla="*/ 2147483646 w 192"/>
                <a:gd name="T33" fmla="*/ 2147483646 h 198"/>
                <a:gd name="T34" fmla="*/ 0 w 192"/>
                <a:gd name="T35" fmla="*/ 2147483646 h 198"/>
                <a:gd name="T36" fmla="*/ 2147483646 w 192"/>
                <a:gd name="T37" fmla="*/ 2147483646 h 198"/>
                <a:gd name="T38" fmla="*/ 2147483646 w 192"/>
                <a:gd name="T39" fmla="*/ 2147483646 h 198"/>
                <a:gd name="T40" fmla="*/ 2147483646 w 192"/>
                <a:gd name="T41" fmla="*/ 2147483646 h 198"/>
                <a:gd name="T42" fmla="*/ 2147483646 w 192"/>
                <a:gd name="T43" fmla="*/ 2147483646 h 198"/>
                <a:gd name="T44" fmla="*/ 2147483646 w 192"/>
                <a:gd name="T45" fmla="*/ 2147483646 h 198"/>
                <a:gd name="T46" fmla="*/ 2147483646 w 192"/>
                <a:gd name="T47" fmla="*/ 2147483646 h 198"/>
                <a:gd name="T48" fmla="*/ 2147483646 w 192"/>
                <a:gd name="T49" fmla="*/ 2147483646 h 198"/>
                <a:gd name="T50" fmla="*/ 2147483646 w 192"/>
                <a:gd name="T51" fmla="*/ 2147483646 h 198"/>
                <a:gd name="T52" fmla="*/ 2147483646 w 192"/>
                <a:gd name="T53" fmla="*/ 2147483646 h 198"/>
                <a:gd name="T54" fmla="*/ 2147483646 w 192"/>
                <a:gd name="T55" fmla="*/ 2147483646 h 198"/>
                <a:gd name="T56" fmla="*/ 2147483646 w 192"/>
                <a:gd name="T57" fmla="*/ 2147483646 h 198"/>
                <a:gd name="T58" fmla="*/ 2147483646 w 192"/>
                <a:gd name="T59" fmla="*/ 2147483646 h 198"/>
                <a:gd name="T60" fmla="*/ 2147483646 w 192"/>
                <a:gd name="T61" fmla="*/ 2147483646 h 198"/>
                <a:gd name="T62" fmla="*/ 2147483646 w 192"/>
                <a:gd name="T63" fmla="*/ 2147483646 h 198"/>
                <a:gd name="T64" fmla="*/ 2147483646 w 192"/>
                <a:gd name="T65" fmla="*/ 2147483646 h 198"/>
                <a:gd name="T66" fmla="*/ 2147483646 w 192"/>
                <a:gd name="T67" fmla="*/ 2147483646 h 198"/>
                <a:gd name="T68" fmla="*/ 2147483646 w 192"/>
                <a:gd name="T69" fmla="*/ 2147483646 h 198"/>
                <a:gd name="T70" fmla="*/ 2147483646 w 192"/>
                <a:gd name="T71" fmla="*/ 2147483646 h 198"/>
                <a:gd name="T72" fmla="*/ 2147483646 w 192"/>
                <a:gd name="T73" fmla="*/ 2147483646 h 198"/>
                <a:gd name="T74" fmla="*/ 2147483646 w 192"/>
                <a:gd name="T75" fmla="*/ 2147483646 h 198"/>
                <a:gd name="T76" fmla="*/ 2147483646 w 192"/>
                <a:gd name="T77" fmla="*/ 2147483646 h 198"/>
                <a:gd name="T78" fmla="*/ 2147483646 w 192"/>
                <a:gd name="T79" fmla="*/ 2147483646 h 198"/>
                <a:gd name="T80" fmla="*/ 2147483646 w 192"/>
                <a:gd name="T81" fmla="*/ 2147483646 h 198"/>
                <a:gd name="T82" fmla="*/ 2147483646 w 192"/>
                <a:gd name="T83" fmla="*/ 2147483646 h 198"/>
                <a:gd name="T84" fmla="*/ 2147483646 w 192"/>
                <a:gd name="T85" fmla="*/ 2147483646 h 198"/>
                <a:gd name="T86" fmla="*/ 2147483646 w 192"/>
                <a:gd name="T87" fmla="*/ 2147483646 h 198"/>
                <a:gd name="T88" fmla="*/ 2147483646 w 192"/>
                <a:gd name="T89" fmla="*/ 2147483646 h 198"/>
                <a:gd name="T90" fmla="*/ 2147483646 w 192"/>
                <a:gd name="T91" fmla="*/ 2147483646 h 198"/>
                <a:gd name="T92" fmla="*/ 2147483646 w 192"/>
                <a:gd name="T93" fmla="*/ 2147483646 h 198"/>
                <a:gd name="T94" fmla="*/ 2147483646 w 192"/>
                <a:gd name="T95" fmla="*/ 2147483646 h 198"/>
                <a:gd name="T96" fmla="*/ 2147483646 w 192"/>
                <a:gd name="T97" fmla="*/ 2147483646 h 198"/>
                <a:gd name="T98" fmla="*/ 2147483646 w 192"/>
                <a:gd name="T99" fmla="*/ 2147483646 h 198"/>
                <a:gd name="T100" fmla="*/ 2147483646 w 192"/>
                <a:gd name="T101" fmla="*/ 2147483646 h 198"/>
                <a:gd name="T102" fmla="*/ 2147483646 w 192"/>
                <a:gd name="T103" fmla="*/ 2147483646 h 198"/>
                <a:gd name="T104" fmla="*/ 2147483646 w 192"/>
                <a:gd name="T105" fmla="*/ 2147483646 h 198"/>
                <a:gd name="T106" fmla="*/ 2147483646 w 192"/>
                <a:gd name="T107" fmla="*/ 2147483646 h 198"/>
                <a:gd name="T108" fmla="*/ 2147483646 w 192"/>
                <a:gd name="T109" fmla="*/ 2147483646 h 198"/>
                <a:gd name="T110" fmla="*/ 2147483646 w 192"/>
                <a:gd name="T111" fmla="*/ 2147483646 h 1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2"/>
                <a:gd name="T169" fmla="*/ 0 h 198"/>
                <a:gd name="T170" fmla="*/ 192 w 192"/>
                <a:gd name="T171" fmla="*/ 198 h 19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2" h="198">
                  <a:moveTo>
                    <a:pt x="111" y="102"/>
                  </a:moveTo>
                  <a:cubicBezTo>
                    <a:pt x="153" y="59"/>
                    <a:pt x="153" y="59"/>
                    <a:pt x="153" y="59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7" y="55"/>
                    <a:pt x="168" y="54"/>
                    <a:pt x="169" y="53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2" y="22"/>
                    <a:pt x="191" y="19"/>
                    <a:pt x="190" y="17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2" y="0"/>
                    <a:pt x="169" y="0"/>
                    <a:pt x="167" y="1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8" y="25"/>
                    <a:pt x="137" y="26"/>
                    <a:pt x="137" y="27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7" y="75"/>
                    <a:pt x="87" y="75"/>
                    <a:pt x="86" y="75"/>
                  </a:cubicBezTo>
                  <a:cubicBezTo>
                    <a:pt x="86" y="74"/>
                    <a:pt x="82" y="71"/>
                    <a:pt x="77" y="71"/>
                  </a:cubicBezTo>
                  <a:cubicBezTo>
                    <a:pt x="72" y="71"/>
                    <a:pt x="65" y="74"/>
                    <a:pt x="63" y="8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0" y="141"/>
                    <a:pt x="1" y="150"/>
                    <a:pt x="0" y="163"/>
                  </a:cubicBezTo>
                  <a:cubicBezTo>
                    <a:pt x="0" y="173"/>
                    <a:pt x="4" y="181"/>
                    <a:pt x="13" y="189"/>
                  </a:cubicBezTo>
                  <a:cubicBezTo>
                    <a:pt x="19" y="195"/>
                    <a:pt x="26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47" y="198"/>
                    <a:pt x="57" y="186"/>
                    <a:pt x="58" y="18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12" y="132"/>
                    <a:pt x="121" y="130"/>
                    <a:pt x="123" y="123"/>
                  </a:cubicBezTo>
                  <a:cubicBezTo>
                    <a:pt x="125" y="119"/>
                    <a:pt x="123" y="114"/>
                    <a:pt x="119" y="110"/>
                  </a:cubicBezTo>
                  <a:cubicBezTo>
                    <a:pt x="115" y="106"/>
                    <a:pt x="113" y="104"/>
                    <a:pt x="111" y="102"/>
                  </a:cubicBezTo>
                  <a:close/>
                  <a:moveTo>
                    <a:pt x="141" y="46"/>
                  </a:moveTo>
                  <a:cubicBezTo>
                    <a:pt x="142" y="46"/>
                    <a:pt x="142" y="45"/>
                    <a:pt x="142" y="44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48" y="50"/>
                    <a:pt x="147" y="50"/>
                    <a:pt x="147" y="51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99" y="90"/>
                    <a:pt x="99" y="90"/>
                    <a:pt x="99" y="90"/>
                  </a:cubicBezTo>
                  <a:lnTo>
                    <a:pt x="141" y="46"/>
                  </a:lnTo>
                  <a:close/>
                  <a:moveTo>
                    <a:pt x="104" y="123"/>
                  </a:moveTo>
                  <a:cubicBezTo>
                    <a:pt x="103" y="123"/>
                    <a:pt x="102" y="124"/>
                    <a:pt x="101" y="125"/>
                  </a:cubicBezTo>
                  <a:cubicBezTo>
                    <a:pt x="50" y="179"/>
                    <a:pt x="50" y="179"/>
                    <a:pt x="50" y="179"/>
                  </a:cubicBezTo>
                  <a:cubicBezTo>
                    <a:pt x="50" y="180"/>
                    <a:pt x="43" y="188"/>
                    <a:pt x="33" y="188"/>
                  </a:cubicBezTo>
                  <a:cubicBezTo>
                    <a:pt x="28" y="188"/>
                    <a:pt x="24" y="186"/>
                    <a:pt x="19" y="182"/>
                  </a:cubicBezTo>
                  <a:cubicBezTo>
                    <a:pt x="13" y="176"/>
                    <a:pt x="10" y="170"/>
                    <a:pt x="10" y="164"/>
                  </a:cubicBezTo>
                  <a:cubicBezTo>
                    <a:pt x="11" y="154"/>
                    <a:pt x="19" y="147"/>
                    <a:pt x="19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2" y="93"/>
                    <a:pt x="72" y="92"/>
                    <a:pt x="72" y="91"/>
                  </a:cubicBezTo>
                  <a:cubicBezTo>
                    <a:pt x="73" y="84"/>
                    <a:pt x="75" y="81"/>
                    <a:pt x="77" y="81"/>
                  </a:cubicBezTo>
                  <a:cubicBezTo>
                    <a:pt x="78" y="81"/>
                    <a:pt x="79" y="82"/>
                    <a:pt x="80" y="8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8"/>
                    <a:pt x="107" y="113"/>
                    <a:pt x="112" y="117"/>
                  </a:cubicBezTo>
                  <a:cubicBezTo>
                    <a:pt x="114" y="119"/>
                    <a:pt x="114" y="120"/>
                    <a:pt x="114" y="120"/>
                  </a:cubicBezTo>
                  <a:cubicBezTo>
                    <a:pt x="113" y="121"/>
                    <a:pt x="108" y="123"/>
                    <a:pt x="104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47"/>
            <p:cNvSpPr>
              <a:spLocks noChangeArrowheads="1"/>
            </p:cNvSpPr>
            <p:nvPr/>
          </p:nvSpPr>
          <p:spPr bwMode="auto">
            <a:xfrm>
              <a:off x="3176588" y="4090988"/>
              <a:ext cx="103187" cy="93662"/>
            </a:xfrm>
            <a:custGeom>
              <a:avLst/>
              <a:gdLst>
                <a:gd name="T0" fmla="*/ 2147483646 w 66"/>
                <a:gd name="T1" fmla="*/ 2147483646 h 60"/>
                <a:gd name="T2" fmla="*/ 2147483646 w 66"/>
                <a:gd name="T3" fmla="*/ 2147483646 h 60"/>
                <a:gd name="T4" fmla="*/ 2147483646 w 66"/>
                <a:gd name="T5" fmla="*/ 2147483646 h 60"/>
                <a:gd name="T6" fmla="*/ 2147483646 w 66"/>
                <a:gd name="T7" fmla="*/ 2147483646 h 60"/>
                <a:gd name="T8" fmla="*/ 2147483646 w 66"/>
                <a:gd name="T9" fmla="*/ 2147483646 h 60"/>
                <a:gd name="T10" fmla="*/ 2147483646 w 66"/>
                <a:gd name="T11" fmla="*/ 2147483646 h 60"/>
                <a:gd name="T12" fmla="*/ 2147483646 w 66"/>
                <a:gd name="T13" fmla="*/ 2147483646 h 60"/>
                <a:gd name="T14" fmla="*/ 2147483646 w 66"/>
                <a:gd name="T15" fmla="*/ 2147483646 h 60"/>
                <a:gd name="T16" fmla="*/ 2147483646 w 66"/>
                <a:gd name="T17" fmla="*/ 2147483646 h 60"/>
                <a:gd name="T18" fmla="*/ 2147483646 w 66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60"/>
                <a:gd name="T32" fmla="*/ 66 w 66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60">
                  <a:moveTo>
                    <a:pt x="63" y="1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9" y="59"/>
                    <a:pt x="3" y="55"/>
                  </a:cubicBezTo>
                  <a:cubicBezTo>
                    <a:pt x="3" y="55"/>
                    <a:pt x="2" y="55"/>
                    <a:pt x="1" y="56"/>
                  </a:cubicBezTo>
                  <a:cubicBezTo>
                    <a:pt x="0" y="56"/>
                    <a:pt x="1" y="57"/>
                    <a:pt x="1" y="58"/>
                  </a:cubicBezTo>
                  <a:cubicBezTo>
                    <a:pt x="3" y="59"/>
                    <a:pt x="5" y="60"/>
                    <a:pt x="7" y="60"/>
                  </a:cubicBezTo>
                  <a:cubicBezTo>
                    <a:pt x="13" y="60"/>
                    <a:pt x="19" y="53"/>
                    <a:pt x="19" y="5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6" y="2"/>
                    <a:pt x="66" y="1"/>
                    <a:pt x="65" y="1"/>
                  </a:cubicBezTo>
                  <a:cubicBezTo>
                    <a:pt x="65" y="0"/>
                    <a:pt x="64" y="0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48"/>
            <p:cNvSpPr>
              <a:spLocks noEditPoints="1" noChangeArrowheads="1"/>
            </p:cNvSpPr>
            <p:nvPr/>
          </p:nvSpPr>
          <p:spPr bwMode="auto">
            <a:xfrm>
              <a:off x="3338513" y="4052888"/>
              <a:ext cx="107950" cy="107950"/>
            </a:xfrm>
            <a:custGeom>
              <a:avLst/>
              <a:gdLst>
                <a:gd name="T0" fmla="*/ 2147483646 w 69"/>
                <a:gd name="T1" fmla="*/ 2147483646 h 69"/>
                <a:gd name="T2" fmla="*/ 2147483646 w 69"/>
                <a:gd name="T3" fmla="*/ 2147483646 h 69"/>
                <a:gd name="T4" fmla="*/ 2147483646 w 69"/>
                <a:gd name="T5" fmla="*/ 2147483646 h 69"/>
                <a:gd name="T6" fmla="*/ 2147483646 w 69"/>
                <a:gd name="T7" fmla="*/ 2147483646 h 69"/>
                <a:gd name="T8" fmla="*/ 2147483646 w 69"/>
                <a:gd name="T9" fmla="*/ 2147483646 h 69"/>
                <a:gd name="T10" fmla="*/ 2147483646 w 69"/>
                <a:gd name="T11" fmla="*/ 0 h 69"/>
                <a:gd name="T12" fmla="*/ 2147483646 w 69"/>
                <a:gd name="T13" fmla="*/ 2147483646 h 69"/>
                <a:gd name="T14" fmla="*/ 2147483646 w 69"/>
                <a:gd name="T15" fmla="*/ 2147483646 h 69"/>
                <a:gd name="T16" fmla="*/ 2147483646 w 69"/>
                <a:gd name="T17" fmla="*/ 2147483646 h 69"/>
                <a:gd name="T18" fmla="*/ 2147483646 w 69"/>
                <a:gd name="T19" fmla="*/ 2147483646 h 69"/>
                <a:gd name="T20" fmla="*/ 2147483646 w 69"/>
                <a:gd name="T21" fmla="*/ 2147483646 h 69"/>
                <a:gd name="T22" fmla="*/ 2147483646 w 69"/>
                <a:gd name="T23" fmla="*/ 2147483646 h 69"/>
                <a:gd name="T24" fmla="*/ 2147483646 w 69"/>
                <a:gd name="T25" fmla="*/ 2147483646 h 69"/>
                <a:gd name="T26" fmla="*/ 2147483646 w 69"/>
                <a:gd name="T27" fmla="*/ 2147483646 h 69"/>
                <a:gd name="T28" fmla="*/ 2147483646 w 69"/>
                <a:gd name="T29" fmla="*/ 2147483646 h 69"/>
                <a:gd name="T30" fmla="*/ 2147483646 w 69"/>
                <a:gd name="T31" fmla="*/ 2147483646 h 69"/>
                <a:gd name="T32" fmla="*/ 2147483646 w 69"/>
                <a:gd name="T33" fmla="*/ 2147483646 h 69"/>
                <a:gd name="T34" fmla="*/ 2147483646 w 69"/>
                <a:gd name="T35" fmla="*/ 2147483646 h 69"/>
                <a:gd name="T36" fmla="*/ 2147483646 w 69"/>
                <a:gd name="T37" fmla="*/ 2147483646 h 69"/>
                <a:gd name="T38" fmla="*/ 2147483646 w 69"/>
                <a:gd name="T39" fmla="*/ 2147483646 h 69"/>
                <a:gd name="T40" fmla="*/ 2147483646 w 69"/>
                <a:gd name="T41" fmla="*/ 2147483646 h 69"/>
                <a:gd name="T42" fmla="*/ 2147483646 w 69"/>
                <a:gd name="T43" fmla="*/ 2147483646 h 69"/>
                <a:gd name="T44" fmla="*/ 2147483646 w 69"/>
                <a:gd name="T45" fmla="*/ 2147483646 h 69"/>
                <a:gd name="T46" fmla="*/ 2147483646 w 69"/>
                <a:gd name="T47" fmla="*/ 2147483646 h 69"/>
                <a:gd name="T48" fmla="*/ 2147483646 w 69"/>
                <a:gd name="T49" fmla="*/ 2147483646 h 69"/>
                <a:gd name="T50" fmla="*/ 2147483646 w 69"/>
                <a:gd name="T51" fmla="*/ 2147483646 h 69"/>
                <a:gd name="T52" fmla="*/ 2147483646 w 69"/>
                <a:gd name="T53" fmla="*/ 2147483646 h 69"/>
                <a:gd name="T54" fmla="*/ 2147483646 w 69"/>
                <a:gd name="T55" fmla="*/ 2147483646 h 69"/>
                <a:gd name="T56" fmla="*/ 2147483646 w 69"/>
                <a:gd name="T57" fmla="*/ 2147483646 h 69"/>
                <a:gd name="T58" fmla="*/ 2147483646 w 69"/>
                <a:gd name="T59" fmla="*/ 2147483646 h 69"/>
                <a:gd name="T60" fmla="*/ 2147483646 w 69"/>
                <a:gd name="T61" fmla="*/ 2147483646 h 69"/>
                <a:gd name="T62" fmla="*/ 2147483646 w 69"/>
                <a:gd name="T63" fmla="*/ 2147483646 h 69"/>
                <a:gd name="T64" fmla="*/ 2147483646 w 69"/>
                <a:gd name="T65" fmla="*/ 2147483646 h 69"/>
                <a:gd name="T66" fmla="*/ 2147483646 w 69"/>
                <a:gd name="T67" fmla="*/ 2147483646 h 69"/>
                <a:gd name="T68" fmla="*/ 2147483646 w 69"/>
                <a:gd name="T69" fmla="*/ 2147483646 h 69"/>
                <a:gd name="T70" fmla="*/ 2147483646 w 69"/>
                <a:gd name="T71" fmla="*/ 2147483646 h 69"/>
                <a:gd name="T72" fmla="*/ 2147483646 w 69"/>
                <a:gd name="T73" fmla="*/ 2147483646 h 69"/>
                <a:gd name="T74" fmla="*/ 2147483646 w 69"/>
                <a:gd name="T75" fmla="*/ 2147483646 h 69"/>
                <a:gd name="T76" fmla="*/ 2147483646 w 69"/>
                <a:gd name="T77" fmla="*/ 2147483646 h 69"/>
                <a:gd name="T78" fmla="*/ 2147483646 w 69"/>
                <a:gd name="T79" fmla="*/ 2147483646 h 69"/>
                <a:gd name="T80" fmla="*/ 2147483646 w 69"/>
                <a:gd name="T81" fmla="*/ 2147483646 h 69"/>
                <a:gd name="T82" fmla="*/ 2147483646 w 69"/>
                <a:gd name="T83" fmla="*/ 2147483646 h 69"/>
                <a:gd name="T84" fmla="*/ 2147483646 w 69"/>
                <a:gd name="T85" fmla="*/ 2147483646 h 69"/>
                <a:gd name="T86" fmla="*/ 2147483646 w 69"/>
                <a:gd name="T87" fmla="*/ 2147483646 h 69"/>
                <a:gd name="T88" fmla="*/ 2147483646 w 69"/>
                <a:gd name="T89" fmla="*/ 2147483646 h 69"/>
                <a:gd name="T90" fmla="*/ 2147483646 w 69"/>
                <a:gd name="T91" fmla="*/ 2147483646 h 69"/>
                <a:gd name="T92" fmla="*/ 2147483646 w 69"/>
                <a:gd name="T93" fmla="*/ 2147483646 h 69"/>
                <a:gd name="T94" fmla="*/ 2147483646 w 69"/>
                <a:gd name="T95" fmla="*/ 2147483646 h 69"/>
                <a:gd name="T96" fmla="*/ 2147483646 w 69"/>
                <a:gd name="T97" fmla="*/ 2147483646 h 69"/>
                <a:gd name="T98" fmla="*/ 2147483646 w 69"/>
                <a:gd name="T99" fmla="*/ 2147483646 h 69"/>
                <a:gd name="T100" fmla="*/ 2147483646 w 69"/>
                <a:gd name="T101" fmla="*/ 2147483646 h 69"/>
                <a:gd name="T102" fmla="*/ 2147483646 w 69"/>
                <a:gd name="T103" fmla="*/ 2147483646 h 69"/>
                <a:gd name="T104" fmla="*/ 2147483646 w 69"/>
                <a:gd name="T105" fmla="*/ 2147483646 h 6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9"/>
                <a:gd name="T160" fmla="*/ 0 h 69"/>
                <a:gd name="T161" fmla="*/ 69 w 69"/>
                <a:gd name="T162" fmla="*/ 69 h 6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9" h="69">
                  <a:moveTo>
                    <a:pt x="65" y="41"/>
                  </a:moveTo>
                  <a:cubicBezTo>
                    <a:pt x="58" y="29"/>
                    <a:pt x="58" y="29"/>
                    <a:pt x="58" y="29"/>
                  </a:cubicBezTo>
                  <a:cubicBezTo>
                    <a:pt x="61" y="21"/>
                    <a:pt x="60" y="14"/>
                    <a:pt x="57" y="9"/>
                  </a:cubicBezTo>
                  <a:cubicBezTo>
                    <a:pt x="56" y="7"/>
                    <a:pt x="55" y="5"/>
                    <a:pt x="51" y="3"/>
                  </a:cubicBezTo>
                  <a:cubicBezTo>
                    <a:pt x="51" y="3"/>
                    <a:pt x="51" y="2"/>
                    <a:pt x="50" y="2"/>
                  </a:cubicBezTo>
                  <a:cubicBezTo>
                    <a:pt x="46" y="1"/>
                    <a:pt x="41" y="0"/>
                    <a:pt x="36" y="0"/>
                  </a:cubicBezTo>
                  <a:cubicBezTo>
                    <a:pt x="27" y="0"/>
                    <a:pt x="20" y="3"/>
                    <a:pt x="14" y="8"/>
                  </a:cubicBezTo>
                  <a:cubicBezTo>
                    <a:pt x="14" y="8"/>
                    <a:pt x="13" y="9"/>
                    <a:pt x="12" y="10"/>
                  </a:cubicBezTo>
                  <a:cubicBezTo>
                    <a:pt x="7" y="17"/>
                    <a:pt x="0" y="33"/>
                    <a:pt x="10" y="43"/>
                  </a:cubicBezTo>
                  <a:cubicBezTo>
                    <a:pt x="17" y="51"/>
                    <a:pt x="24" y="52"/>
                    <a:pt x="27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3" y="63"/>
                    <a:pt x="41" y="69"/>
                    <a:pt x="50" y="69"/>
                  </a:cubicBezTo>
                  <a:cubicBezTo>
                    <a:pt x="52" y="69"/>
                    <a:pt x="53" y="69"/>
                    <a:pt x="54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7" y="68"/>
                    <a:pt x="59" y="66"/>
                    <a:pt x="61" y="65"/>
                  </a:cubicBezTo>
                  <a:cubicBezTo>
                    <a:pt x="69" y="56"/>
                    <a:pt x="68" y="45"/>
                    <a:pt x="65" y="41"/>
                  </a:cubicBezTo>
                  <a:close/>
                  <a:moveTo>
                    <a:pt x="17" y="14"/>
                  </a:moveTo>
                  <a:cubicBezTo>
                    <a:pt x="17" y="13"/>
                    <a:pt x="18" y="12"/>
                    <a:pt x="18" y="12"/>
                  </a:cubicBezTo>
                  <a:cubicBezTo>
                    <a:pt x="24" y="7"/>
                    <a:pt x="31" y="6"/>
                    <a:pt x="36" y="6"/>
                  </a:cubicBezTo>
                  <a:cubicBezTo>
                    <a:pt x="40" y="6"/>
                    <a:pt x="44" y="6"/>
                    <a:pt x="48" y="8"/>
                  </a:cubicBezTo>
                  <a:cubicBezTo>
                    <a:pt x="25" y="9"/>
                    <a:pt x="15" y="22"/>
                    <a:pt x="11" y="30"/>
                  </a:cubicBezTo>
                  <a:cubicBezTo>
                    <a:pt x="11" y="24"/>
                    <a:pt x="14" y="17"/>
                    <a:pt x="17" y="14"/>
                  </a:cubicBezTo>
                  <a:close/>
                  <a:moveTo>
                    <a:pt x="57" y="60"/>
                  </a:moveTo>
                  <a:cubicBezTo>
                    <a:pt x="55" y="61"/>
                    <a:pt x="54" y="62"/>
                    <a:pt x="53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7" y="63"/>
                    <a:pt x="45" y="62"/>
                    <a:pt x="43" y="61"/>
                  </a:cubicBezTo>
                  <a:cubicBezTo>
                    <a:pt x="47" y="60"/>
                    <a:pt x="55" y="57"/>
                    <a:pt x="59" y="50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8"/>
                    <a:pt x="58" y="48"/>
                    <a:pt x="57" y="49"/>
                  </a:cubicBezTo>
                  <a:cubicBezTo>
                    <a:pt x="53" y="57"/>
                    <a:pt x="44" y="59"/>
                    <a:pt x="40" y="59"/>
                  </a:cubicBezTo>
                  <a:cubicBezTo>
                    <a:pt x="39" y="58"/>
                    <a:pt x="38" y="57"/>
                    <a:pt x="37" y="55"/>
                  </a:cubicBezTo>
                  <a:cubicBezTo>
                    <a:pt x="41" y="55"/>
                    <a:pt x="50" y="52"/>
                    <a:pt x="54" y="43"/>
                  </a:cubicBezTo>
                  <a:cubicBezTo>
                    <a:pt x="55" y="43"/>
                    <a:pt x="54" y="42"/>
                    <a:pt x="54" y="42"/>
                  </a:cubicBezTo>
                  <a:cubicBezTo>
                    <a:pt x="54" y="42"/>
                    <a:pt x="53" y="42"/>
                    <a:pt x="53" y="42"/>
                  </a:cubicBezTo>
                  <a:cubicBezTo>
                    <a:pt x="48" y="51"/>
                    <a:pt x="39" y="53"/>
                    <a:pt x="35" y="53"/>
                  </a:cubicBezTo>
                  <a:cubicBezTo>
                    <a:pt x="35" y="53"/>
                    <a:pt x="34" y="52"/>
                    <a:pt x="34" y="51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7" y="48"/>
                    <a:pt x="43" y="46"/>
                    <a:pt x="49" y="39"/>
                  </a:cubicBezTo>
                  <a:cubicBezTo>
                    <a:pt x="50" y="38"/>
                    <a:pt x="50" y="37"/>
                    <a:pt x="49" y="36"/>
                  </a:cubicBezTo>
                  <a:cubicBezTo>
                    <a:pt x="49" y="36"/>
                    <a:pt x="47" y="36"/>
                    <a:pt x="47" y="36"/>
                  </a:cubicBezTo>
                  <a:cubicBezTo>
                    <a:pt x="38" y="46"/>
                    <a:pt x="30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5"/>
                    <a:pt x="28" y="45"/>
                    <a:pt x="27" y="45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4" y="45"/>
                    <a:pt x="19" y="45"/>
                    <a:pt x="14" y="39"/>
                  </a:cubicBezTo>
                  <a:cubicBezTo>
                    <a:pt x="14" y="39"/>
                    <a:pt x="13" y="38"/>
                    <a:pt x="13" y="38"/>
                  </a:cubicBezTo>
                  <a:cubicBezTo>
                    <a:pt x="14" y="32"/>
                    <a:pt x="22" y="12"/>
                    <a:pt x="52" y="12"/>
                  </a:cubicBezTo>
                  <a:cubicBezTo>
                    <a:pt x="54" y="16"/>
                    <a:pt x="54" y="22"/>
                    <a:pt x="52" y="29"/>
                  </a:cubicBezTo>
                  <a:cubicBezTo>
                    <a:pt x="52" y="29"/>
                    <a:pt x="52" y="30"/>
                    <a:pt x="52" y="31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4" y="52"/>
                    <a:pt x="5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6558756" y="1848008"/>
            <a:ext cx="312738" cy="314325"/>
            <a:chOff x="5641975" y="3910013"/>
            <a:chExt cx="312738" cy="314325"/>
          </a:xfrm>
          <a:solidFill>
            <a:schemeClr val="tx1"/>
          </a:solidFill>
        </p:grpSpPr>
        <p:sp>
          <p:nvSpPr>
            <p:cNvPr id="16" name="Freeform 148"/>
            <p:cNvSpPr>
              <a:spLocks noEditPoints="1" noChangeArrowheads="1"/>
            </p:cNvSpPr>
            <p:nvPr/>
          </p:nvSpPr>
          <p:spPr bwMode="auto">
            <a:xfrm>
              <a:off x="5641975" y="3910013"/>
              <a:ext cx="312738" cy="314325"/>
            </a:xfrm>
            <a:custGeom>
              <a:avLst/>
              <a:gdLst>
                <a:gd name="T0" fmla="*/ 2147483646 w 200"/>
                <a:gd name="T1" fmla="*/ 0 h 200"/>
                <a:gd name="T2" fmla="*/ 0 w 200"/>
                <a:gd name="T3" fmla="*/ 2147483646 h 200"/>
                <a:gd name="T4" fmla="*/ 2147483646 w 200"/>
                <a:gd name="T5" fmla="*/ 2147483646 h 200"/>
                <a:gd name="T6" fmla="*/ 2147483646 w 200"/>
                <a:gd name="T7" fmla="*/ 2147483646 h 200"/>
                <a:gd name="T8" fmla="*/ 2147483646 w 200"/>
                <a:gd name="T9" fmla="*/ 0 h 200"/>
                <a:gd name="T10" fmla="*/ 2147483646 w 200"/>
                <a:gd name="T11" fmla="*/ 2147483646 h 200"/>
                <a:gd name="T12" fmla="*/ 2147483646 w 200"/>
                <a:gd name="T13" fmla="*/ 2147483646 h 200"/>
                <a:gd name="T14" fmla="*/ 2147483646 w 200"/>
                <a:gd name="T15" fmla="*/ 2147483646 h 200"/>
                <a:gd name="T16" fmla="*/ 2147483646 w 200"/>
                <a:gd name="T17" fmla="*/ 2147483646 h 200"/>
                <a:gd name="T18" fmla="*/ 2147483646 w 200"/>
                <a:gd name="T19" fmla="*/ 2147483646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0"/>
                <a:gd name="T31" fmla="*/ 0 h 200"/>
                <a:gd name="T32" fmla="*/ 200 w 200"/>
                <a:gd name="T33" fmla="*/ 200 h 2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0" h="200">
                  <a:moveTo>
                    <a:pt x="100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5"/>
                    <a:pt x="45" y="200"/>
                    <a:pt x="100" y="200"/>
                  </a:cubicBezTo>
                  <a:cubicBezTo>
                    <a:pt x="155" y="200"/>
                    <a:pt x="200" y="155"/>
                    <a:pt x="200" y="100"/>
                  </a:cubicBezTo>
                  <a:cubicBezTo>
                    <a:pt x="200" y="45"/>
                    <a:pt x="155" y="0"/>
                    <a:pt x="100" y="0"/>
                  </a:cubicBezTo>
                  <a:close/>
                  <a:moveTo>
                    <a:pt x="100" y="184"/>
                  </a:moveTo>
                  <a:cubicBezTo>
                    <a:pt x="53" y="184"/>
                    <a:pt x="16" y="146"/>
                    <a:pt x="16" y="100"/>
                  </a:cubicBezTo>
                  <a:cubicBezTo>
                    <a:pt x="16" y="53"/>
                    <a:pt x="53" y="16"/>
                    <a:pt x="100" y="16"/>
                  </a:cubicBezTo>
                  <a:cubicBezTo>
                    <a:pt x="146" y="16"/>
                    <a:pt x="184" y="53"/>
                    <a:pt x="184" y="100"/>
                  </a:cubicBezTo>
                  <a:cubicBezTo>
                    <a:pt x="184" y="146"/>
                    <a:pt x="146" y="184"/>
                    <a:pt x="100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49"/>
            <p:cNvSpPr>
              <a:spLocks noChangeArrowheads="1"/>
            </p:cNvSpPr>
            <p:nvPr/>
          </p:nvSpPr>
          <p:spPr bwMode="auto">
            <a:xfrm>
              <a:off x="5781675" y="3963988"/>
              <a:ext cx="93663" cy="122237"/>
            </a:xfrm>
            <a:custGeom>
              <a:avLst/>
              <a:gdLst>
                <a:gd name="T0" fmla="*/ 2147483646 w 60"/>
                <a:gd name="T1" fmla="*/ 2147483646 h 78"/>
                <a:gd name="T2" fmla="*/ 2147483646 w 60"/>
                <a:gd name="T3" fmla="*/ 2147483646 h 78"/>
                <a:gd name="T4" fmla="*/ 2147483646 w 60"/>
                <a:gd name="T5" fmla="*/ 2147483646 h 78"/>
                <a:gd name="T6" fmla="*/ 2147483646 w 60"/>
                <a:gd name="T7" fmla="*/ 0 h 78"/>
                <a:gd name="T8" fmla="*/ 0 w 60"/>
                <a:gd name="T9" fmla="*/ 2147483646 h 78"/>
                <a:gd name="T10" fmla="*/ 0 w 60"/>
                <a:gd name="T11" fmla="*/ 2147483646 h 78"/>
                <a:gd name="T12" fmla="*/ 2147483646 w 60"/>
                <a:gd name="T13" fmla="*/ 2147483646 h 78"/>
                <a:gd name="T14" fmla="*/ 2147483646 w 60"/>
                <a:gd name="T15" fmla="*/ 2147483646 h 78"/>
                <a:gd name="T16" fmla="*/ 2147483646 w 60"/>
                <a:gd name="T17" fmla="*/ 2147483646 h 78"/>
                <a:gd name="T18" fmla="*/ 2147483646 w 60"/>
                <a:gd name="T19" fmla="*/ 2147483646 h 78"/>
                <a:gd name="T20" fmla="*/ 2147483646 w 60"/>
                <a:gd name="T21" fmla="*/ 2147483646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78"/>
                <a:gd name="T35" fmla="*/ 60 w 60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78">
                  <a:moveTo>
                    <a:pt x="51" y="62"/>
                  </a:moveTo>
                  <a:cubicBezTo>
                    <a:pt x="12" y="62"/>
                    <a:pt x="12" y="62"/>
                    <a:pt x="12" y="6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1" y="73"/>
                    <a:pt x="1" y="73"/>
                  </a:cubicBezTo>
                  <a:cubicBezTo>
                    <a:pt x="3" y="76"/>
                    <a:pt x="5" y="78"/>
                    <a:pt x="9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6" y="78"/>
                    <a:pt x="60" y="75"/>
                    <a:pt x="60" y="70"/>
                  </a:cubicBezTo>
                  <a:cubicBezTo>
                    <a:pt x="60" y="66"/>
                    <a:pt x="56" y="62"/>
                    <a:pt x="5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7702550" y="1848008"/>
            <a:ext cx="260350" cy="314325"/>
            <a:chOff x="5040313" y="3910013"/>
            <a:chExt cx="260350" cy="314325"/>
          </a:xfrm>
          <a:solidFill>
            <a:schemeClr val="tx1"/>
          </a:solidFill>
        </p:grpSpPr>
        <p:sp>
          <p:nvSpPr>
            <p:cNvPr id="19" name="Freeform 174"/>
            <p:cNvSpPr>
              <a:spLocks noChangeArrowheads="1"/>
            </p:cNvSpPr>
            <p:nvPr/>
          </p:nvSpPr>
          <p:spPr bwMode="auto">
            <a:xfrm>
              <a:off x="5092700" y="4046538"/>
              <a:ext cx="77788" cy="120650"/>
            </a:xfrm>
            <a:custGeom>
              <a:avLst/>
              <a:gdLst>
                <a:gd name="T0" fmla="*/ 2147483646 w 49"/>
                <a:gd name="T1" fmla="*/ 2147483646 h 77"/>
                <a:gd name="T2" fmla="*/ 2147483646 w 49"/>
                <a:gd name="T3" fmla="*/ 2147483646 h 77"/>
                <a:gd name="T4" fmla="*/ 2147483646 w 49"/>
                <a:gd name="T5" fmla="*/ 2147483646 h 77"/>
                <a:gd name="T6" fmla="*/ 2147483646 w 49"/>
                <a:gd name="T7" fmla="*/ 2147483646 h 77"/>
                <a:gd name="T8" fmla="*/ 2147483646 w 49"/>
                <a:gd name="T9" fmla="*/ 2147483646 h 77"/>
                <a:gd name="T10" fmla="*/ 2147483646 w 49"/>
                <a:gd name="T11" fmla="*/ 0 h 77"/>
                <a:gd name="T12" fmla="*/ 2147483646 w 49"/>
                <a:gd name="T13" fmla="*/ 2147483646 h 77"/>
                <a:gd name="T14" fmla="*/ 2147483646 w 49"/>
                <a:gd name="T15" fmla="*/ 2147483646 h 77"/>
                <a:gd name="T16" fmla="*/ 2147483646 w 49"/>
                <a:gd name="T17" fmla="*/ 2147483646 h 77"/>
                <a:gd name="T18" fmla="*/ 2147483646 w 49"/>
                <a:gd name="T19" fmla="*/ 2147483646 h 77"/>
                <a:gd name="T20" fmla="*/ 2147483646 w 49"/>
                <a:gd name="T21" fmla="*/ 2147483646 h 77"/>
                <a:gd name="T22" fmla="*/ 2147483646 w 49"/>
                <a:gd name="T23" fmla="*/ 2147483646 h 77"/>
                <a:gd name="T24" fmla="*/ 2147483646 w 49"/>
                <a:gd name="T25" fmla="*/ 2147483646 h 77"/>
                <a:gd name="T26" fmla="*/ 2147483646 w 49"/>
                <a:gd name="T27" fmla="*/ 2147483646 h 77"/>
                <a:gd name="T28" fmla="*/ 2147483646 w 49"/>
                <a:gd name="T29" fmla="*/ 2147483646 h 77"/>
                <a:gd name="T30" fmla="*/ 2147483646 w 49"/>
                <a:gd name="T31" fmla="*/ 2147483646 h 77"/>
                <a:gd name="T32" fmla="*/ 2147483646 w 49"/>
                <a:gd name="T33" fmla="*/ 2147483646 h 77"/>
                <a:gd name="T34" fmla="*/ 2147483646 w 49"/>
                <a:gd name="T35" fmla="*/ 2147483646 h 77"/>
                <a:gd name="T36" fmla="*/ 2147483646 w 49"/>
                <a:gd name="T37" fmla="*/ 2147483646 h 77"/>
                <a:gd name="T38" fmla="*/ 2147483646 w 49"/>
                <a:gd name="T39" fmla="*/ 2147483646 h 77"/>
                <a:gd name="T40" fmla="*/ 2147483646 w 49"/>
                <a:gd name="T41" fmla="*/ 2147483646 h 77"/>
                <a:gd name="T42" fmla="*/ 2147483646 w 49"/>
                <a:gd name="T43" fmla="*/ 2147483646 h 77"/>
                <a:gd name="T44" fmla="*/ 2147483646 w 49"/>
                <a:gd name="T45" fmla="*/ 2147483646 h 77"/>
                <a:gd name="T46" fmla="*/ 2147483646 w 49"/>
                <a:gd name="T47" fmla="*/ 2147483646 h 77"/>
                <a:gd name="T48" fmla="*/ 2147483646 w 49"/>
                <a:gd name="T49" fmla="*/ 2147483646 h 77"/>
                <a:gd name="T50" fmla="*/ 2147483646 w 49"/>
                <a:gd name="T51" fmla="*/ 2147483646 h 77"/>
                <a:gd name="T52" fmla="*/ 2147483646 w 49"/>
                <a:gd name="T53" fmla="*/ 2147483646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9"/>
                <a:gd name="T82" fmla="*/ 0 h 77"/>
                <a:gd name="T83" fmla="*/ 49 w 49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9" h="77">
                  <a:moveTo>
                    <a:pt x="2" y="72"/>
                  </a:moveTo>
                  <a:cubicBezTo>
                    <a:pt x="5" y="74"/>
                    <a:pt x="13" y="77"/>
                    <a:pt x="21" y="77"/>
                  </a:cubicBezTo>
                  <a:cubicBezTo>
                    <a:pt x="41" y="77"/>
                    <a:pt x="49" y="65"/>
                    <a:pt x="49" y="53"/>
                  </a:cubicBezTo>
                  <a:cubicBezTo>
                    <a:pt x="49" y="45"/>
                    <a:pt x="45" y="39"/>
                    <a:pt x="38" y="35"/>
                  </a:cubicBezTo>
                  <a:cubicBezTo>
                    <a:pt x="44" y="31"/>
                    <a:pt x="47" y="26"/>
                    <a:pt x="47" y="19"/>
                  </a:cubicBezTo>
                  <a:cubicBezTo>
                    <a:pt x="47" y="10"/>
                    <a:pt x="40" y="0"/>
                    <a:pt x="24" y="0"/>
                  </a:cubicBezTo>
                  <a:cubicBezTo>
                    <a:pt x="15" y="0"/>
                    <a:pt x="8" y="3"/>
                    <a:pt x="4" y="6"/>
                  </a:cubicBezTo>
                  <a:cubicBezTo>
                    <a:pt x="3" y="6"/>
                    <a:pt x="3" y="8"/>
                    <a:pt x="3" y="9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8"/>
                    <a:pt x="8" y="18"/>
                  </a:cubicBezTo>
                  <a:cubicBezTo>
                    <a:pt x="9" y="18"/>
                    <a:pt x="10" y="18"/>
                    <a:pt x="10" y="17"/>
                  </a:cubicBezTo>
                  <a:cubicBezTo>
                    <a:pt x="13" y="16"/>
                    <a:pt x="18" y="13"/>
                    <a:pt x="22" y="13"/>
                  </a:cubicBezTo>
                  <a:cubicBezTo>
                    <a:pt x="28" y="13"/>
                    <a:pt x="31" y="16"/>
                    <a:pt x="31" y="21"/>
                  </a:cubicBezTo>
                  <a:cubicBezTo>
                    <a:pt x="31" y="27"/>
                    <a:pt x="24" y="29"/>
                    <a:pt x="19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2" y="29"/>
                    <a:pt x="11" y="31"/>
                    <a:pt x="11" y="32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1"/>
                    <a:pt x="12" y="42"/>
                    <a:pt x="14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34" y="43"/>
                    <a:pt x="34" y="53"/>
                  </a:cubicBezTo>
                  <a:cubicBezTo>
                    <a:pt x="34" y="56"/>
                    <a:pt x="33" y="58"/>
                    <a:pt x="31" y="60"/>
                  </a:cubicBezTo>
                  <a:cubicBezTo>
                    <a:pt x="29" y="62"/>
                    <a:pt x="26" y="63"/>
                    <a:pt x="21" y="63"/>
                  </a:cubicBezTo>
                  <a:cubicBezTo>
                    <a:pt x="15" y="63"/>
                    <a:pt x="10" y="61"/>
                    <a:pt x="8" y="59"/>
                  </a:cubicBezTo>
                  <a:cubicBezTo>
                    <a:pt x="7" y="59"/>
                    <a:pt x="6" y="59"/>
                    <a:pt x="5" y="59"/>
                  </a:cubicBezTo>
                  <a:cubicBezTo>
                    <a:pt x="4" y="60"/>
                    <a:pt x="3" y="60"/>
                    <a:pt x="3" y="6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1" y="71"/>
                    <a:pt x="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75"/>
            <p:cNvSpPr>
              <a:spLocks noChangeArrowheads="1"/>
            </p:cNvSpPr>
            <p:nvPr/>
          </p:nvSpPr>
          <p:spPr bwMode="auto">
            <a:xfrm>
              <a:off x="5184775" y="4048125"/>
              <a:ext cx="46038" cy="117475"/>
            </a:xfrm>
            <a:custGeom>
              <a:avLst/>
              <a:gdLst>
                <a:gd name="T0" fmla="*/ 2147483646 w 30"/>
                <a:gd name="T1" fmla="*/ 2147483646 h 75"/>
                <a:gd name="T2" fmla="*/ 2147483646 w 30"/>
                <a:gd name="T3" fmla="*/ 2147483646 h 75"/>
                <a:gd name="T4" fmla="*/ 2147483646 w 30"/>
                <a:gd name="T5" fmla="*/ 2147483646 h 75"/>
                <a:gd name="T6" fmla="*/ 2147483646 w 30"/>
                <a:gd name="T7" fmla="*/ 2147483646 h 75"/>
                <a:gd name="T8" fmla="*/ 2147483646 w 30"/>
                <a:gd name="T9" fmla="*/ 2147483646 h 75"/>
                <a:gd name="T10" fmla="*/ 2147483646 w 30"/>
                <a:gd name="T11" fmla="*/ 2147483646 h 75"/>
                <a:gd name="T12" fmla="*/ 2147483646 w 30"/>
                <a:gd name="T13" fmla="*/ 2147483646 h 75"/>
                <a:gd name="T14" fmla="*/ 2147483646 w 30"/>
                <a:gd name="T15" fmla="*/ 2147483646 h 75"/>
                <a:gd name="T16" fmla="*/ 2147483646 w 30"/>
                <a:gd name="T17" fmla="*/ 2147483646 h 75"/>
                <a:gd name="T18" fmla="*/ 2147483646 w 30"/>
                <a:gd name="T19" fmla="*/ 0 h 75"/>
                <a:gd name="T20" fmla="*/ 2147483646 w 30"/>
                <a:gd name="T21" fmla="*/ 0 h 75"/>
                <a:gd name="T22" fmla="*/ 2147483646 w 30"/>
                <a:gd name="T23" fmla="*/ 0 h 75"/>
                <a:gd name="T24" fmla="*/ 2147483646 w 30"/>
                <a:gd name="T25" fmla="*/ 2147483646 h 75"/>
                <a:gd name="T26" fmla="*/ 2147483646 w 30"/>
                <a:gd name="T27" fmla="*/ 2147483646 h 75"/>
                <a:gd name="T28" fmla="*/ 2147483646 w 30"/>
                <a:gd name="T29" fmla="*/ 2147483646 h 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75"/>
                <a:gd name="T47" fmla="*/ 30 w 30"/>
                <a:gd name="T48" fmla="*/ 75 h 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75">
                  <a:moveTo>
                    <a:pt x="2" y="19"/>
                  </a:moveTo>
                  <a:cubicBezTo>
                    <a:pt x="3" y="20"/>
                    <a:pt x="3" y="21"/>
                    <a:pt x="4" y="21"/>
                  </a:cubicBezTo>
                  <a:cubicBezTo>
                    <a:pt x="5" y="21"/>
                    <a:pt x="6" y="21"/>
                    <a:pt x="7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6" y="75"/>
                    <a:pt x="18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8" y="75"/>
                    <a:pt x="30" y="73"/>
                    <a:pt x="30" y="7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28" y="0"/>
                    <a:pt x="2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0"/>
                    <a:pt x="1" y="12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6"/>
            <p:cNvSpPr>
              <a:spLocks noEditPoints="1" noChangeArrowheads="1"/>
            </p:cNvSpPr>
            <p:nvPr/>
          </p:nvSpPr>
          <p:spPr bwMode="auto">
            <a:xfrm>
              <a:off x="5040313" y="3929063"/>
              <a:ext cx="260350" cy="295275"/>
            </a:xfrm>
            <a:custGeom>
              <a:avLst/>
              <a:gdLst>
                <a:gd name="T0" fmla="*/ 2147483646 w 166"/>
                <a:gd name="T1" fmla="*/ 0 h 188"/>
                <a:gd name="T2" fmla="*/ 2147483646 w 166"/>
                <a:gd name="T3" fmla="*/ 0 h 188"/>
                <a:gd name="T4" fmla="*/ 2147483646 w 166"/>
                <a:gd name="T5" fmla="*/ 2147483646 h 188"/>
                <a:gd name="T6" fmla="*/ 2147483646 w 166"/>
                <a:gd name="T7" fmla="*/ 2147483646 h 188"/>
                <a:gd name="T8" fmla="*/ 2147483646 w 166"/>
                <a:gd name="T9" fmla="*/ 2147483646 h 188"/>
                <a:gd name="T10" fmla="*/ 2147483646 w 166"/>
                <a:gd name="T11" fmla="*/ 0 h 188"/>
                <a:gd name="T12" fmla="*/ 2147483646 w 166"/>
                <a:gd name="T13" fmla="*/ 0 h 188"/>
                <a:gd name="T14" fmla="*/ 2147483646 w 166"/>
                <a:gd name="T15" fmla="*/ 2147483646 h 188"/>
                <a:gd name="T16" fmla="*/ 2147483646 w 166"/>
                <a:gd name="T17" fmla="*/ 2147483646 h 188"/>
                <a:gd name="T18" fmla="*/ 2147483646 w 166"/>
                <a:gd name="T19" fmla="*/ 2147483646 h 188"/>
                <a:gd name="T20" fmla="*/ 2147483646 w 166"/>
                <a:gd name="T21" fmla="*/ 0 h 188"/>
                <a:gd name="T22" fmla="*/ 2147483646 w 166"/>
                <a:gd name="T23" fmla="*/ 0 h 188"/>
                <a:gd name="T24" fmla="*/ 0 w 166"/>
                <a:gd name="T25" fmla="*/ 2147483646 h 188"/>
                <a:gd name="T26" fmla="*/ 0 w 166"/>
                <a:gd name="T27" fmla="*/ 2147483646 h 188"/>
                <a:gd name="T28" fmla="*/ 2147483646 w 166"/>
                <a:gd name="T29" fmla="*/ 2147483646 h 188"/>
                <a:gd name="T30" fmla="*/ 2147483646 w 166"/>
                <a:gd name="T31" fmla="*/ 2147483646 h 188"/>
                <a:gd name="T32" fmla="*/ 2147483646 w 166"/>
                <a:gd name="T33" fmla="*/ 2147483646 h 188"/>
                <a:gd name="T34" fmla="*/ 2147483646 w 166"/>
                <a:gd name="T35" fmla="*/ 2147483646 h 188"/>
                <a:gd name="T36" fmla="*/ 2147483646 w 166"/>
                <a:gd name="T37" fmla="*/ 0 h 188"/>
                <a:gd name="T38" fmla="*/ 2147483646 w 166"/>
                <a:gd name="T39" fmla="*/ 2147483646 h 188"/>
                <a:gd name="T40" fmla="*/ 2147483646 w 166"/>
                <a:gd name="T41" fmla="*/ 2147483646 h 188"/>
                <a:gd name="T42" fmla="*/ 2147483646 w 166"/>
                <a:gd name="T43" fmla="*/ 2147483646 h 188"/>
                <a:gd name="T44" fmla="*/ 2147483646 w 166"/>
                <a:gd name="T45" fmla="*/ 2147483646 h 188"/>
                <a:gd name="T46" fmla="*/ 2147483646 w 166"/>
                <a:gd name="T47" fmla="*/ 2147483646 h 188"/>
                <a:gd name="T48" fmla="*/ 2147483646 w 166"/>
                <a:gd name="T49" fmla="*/ 2147483646 h 188"/>
                <a:gd name="T50" fmla="*/ 2147483646 w 166"/>
                <a:gd name="T51" fmla="*/ 2147483646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6"/>
                <a:gd name="T79" fmla="*/ 0 h 188"/>
                <a:gd name="T80" fmla="*/ 166 w 166"/>
                <a:gd name="T81" fmla="*/ 188 h 1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6" h="188">
                  <a:moveTo>
                    <a:pt x="147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9"/>
                    <a:pt x="128" y="24"/>
                    <a:pt x="122" y="24"/>
                  </a:cubicBezTo>
                  <a:cubicBezTo>
                    <a:pt x="117" y="24"/>
                    <a:pt x="113" y="19"/>
                    <a:pt x="113" y="14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9"/>
                    <a:pt x="49" y="24"/>
                    <a:pt x="44" y="24"/>
                  </a:cubicBezTo>
                  <a:cubicBezTo>
                    <a:pt x="39" y="24"/>
                    <a:pt x="34" y="19"/>
                    <a:pt x="34" y="1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0"/>
                    <a:pt x="9" y="188"/>
                    <a:pt x="19" y="188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58" y="188"/>
                    <a:pt x="166" y="180"/>
                    <a:pt x="166" y="16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6" y="9"/>
                    <a:pt x="158" y="0"/>
                    <a:pt x="147" y="0"/>
                  </a:cubicBezTo>
                  <a:close/>
                  <a:moveTo>
                    <a:pt x="154" y="169"/>
                  </a:moveTo>
                  <a:cubicBezTo>
                    <a:pt x="154" y="173"/>
                    <a:pt x="151" y="176"/>
                    <a:pt x="147" y="176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6" y="176"/>
                    <a:pt x="13" y="173"/>
                    <a:pt x="13" y="169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54" y="47"/>
                    <a:pt x="154" y="47"/>
                    <a:pt x="154" y="47"/>
                  </a:cubicBezTo>
                  <a:lnTo>
                    <a:pt x="154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177"/>
            <p:cNvSpPr>
              <a:spLocks noChangeArrowheads="1"/>
            </p:cNvSpPr>
            <p:nvPr/>
          </p:nvSpPr>
          <p:spPr bwMode="auto">
            <a:xfrm>
              <a:off x="5102225" y="3910013"/>
              <a:ext cx="11113" cy="47625"/>
            </a:xfrm>
            <a:custGeom>
              <a:avLst/>
              <a:gdLst>
                <a:gd name="T0" fmla="*/ 2147483646 w 7"/>
                <a:gd name="T1" fmla="*/ 2147483646 h 30"/>
                <a:gd name="T2" fmla="*/ 2147483646 w 7"/>
                <a:gd name="T3" fmla="*/ 2147483646 h 30"/>
                <a:gd name="T4" fmla="*/ 2147483646 w 7"/>
                <a:gd name="T5" fmla="*/ 2147483646 h 30"/>
                <a:gd name="T6" fmla="*/ 2147483646 w 7"/>
                <a:gd name="T7" fmla="*/ 2147483646 h 30"/>
                <a:gd name="T8" fmla="*/ 2147483646 w 7"/>
                <a:gd name="T9" fmla="*/ 0 h 30"/>
                <a:gd name="T10" fmla="*/ 0 w 7"/>
                <a:gd name="T11" fmla="*/ 2147483646 h 30"/>
                <a:gd name="T12" fmla="*/ 0 w 7"/>
                <a:gd name="T13" fmla="*/ 2147483646 h 30"/>
                <a:gd name="T14" fmla="*/ 0 w 7"/>
                <a:gd name="T15" fmla="*/ 2147483646 h 30"/>
                <a:gd name="T16" fmla="*/ 2147483646 w 7"/>
                <a:gd name="T17" fmla="*/ 214748364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0"/>
                <a:gd name="T29" fmla="*/ 7 w 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0">
                  <a:moveTo>
                    <a:pt x="4" y="30"/>
                  </a:moveTo>
                  <a:cubicBezTo>
                    <a:pt x="6" y="30"/>
                    <a:pt x="7" y="28"/>
                    <a:pt x="7" y="2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178"/>
            <p:cNvSpPr>
              <a:spLocks noChangeArrowheads="1"/>
            </p:cNvSpPr>
            <p:nvPr/>
          </p:nvSpPr>
          <p:spPr bwMode="auto">
            <a:xfrm>
              <a:off x="5226050" y="3910013"/>
              <a:ext cx="11113" cy="47625"/>
            </a:xfrm>
            <a:custGeom>
              <a:avLst/>
              <a:gdLst>
                <a:gd name="T0" fmla="*/ 2147483646 w 7"/>
                <a:gd name="T1" fmla="*/ 2147483646 h 30"/>
                <a:gd name="T2" fmla="*/ 2147483646 w 7"/>
                <a:gd name="T3" fmla="*/ 2147483646 h 30"/>
                <a:gd name="T4" fmla="*/ 2147483646 w 7"/>
                <a:gd name="T5" fmla="*/ 2147483646 h 30"/>
                <a:gd name="T6" fmla="*/ 2147483646 w 7"/>
                <a:gd name="T7" fmla="*/ 0 h 30"/>
                <a:gd name="T8" fmla="*/ 0 w 7"/>
                <a:gd name="T9" fmla="*/ 2147483646 h 30"/>
                <a:gd name="T10" fmla="*/ 0 w 7"/>
                <a:gd name="T11" fmla="*/ 2147483646 h 30"/>
                <a:gd name="T12" fmla="*/ 2147483646 w 7"/>
                <a:gd name="T13" fmla="*/ 214748364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0"/>
                <a:gd name="T23" fmla="*/ 7 w 7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0">
                  <a:moveTo>
                    <a:pt x="3" y="30"/>
                  </a:moveTo>
                  <a:cubicBezTo>
                    <a:pt x="5" y="30"/>
                    <a:pt x="7" y="28"/>
                    <a:pt x="7" y="2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793956" y="1898808"/>
            <a:ext cx="312738" cy="212725"/>
            <a:chOff x="0" y="3960813"/>
            <a:chExt cx="312738" cy="212725"/>
          </a:xfrm>
          <a:solidFill>
            <a:schemeClr val="tx1"/>
          </a:solidFill>
        </p:grpSpPr>
        <p:sp>
          <p:nvSpPr>
            <p:cNvPr id="25" name="Freeform 195"/>
            <p:cNvSpPr>
              <a:spLocks noEditPoints="1" noChangeArrowheads="1"/>
            </p:cNvSpPr>
            <p:nvPr/>
          </p:nvSpPr>
          <p:spPr bwMode="auto">
            <a:xfrm>
              <a:off x="0" y="3960813"/>
              <a:ext cx="312738" cy="212725"/>
            </a:xfrm>
            <a:custGeom>
              <a:avLst/>
              <a:gdLst>
                <a:gd name="T0" fmla="*/ 0 w 200"/>
                <a:gd name="T1" fmla="*/ 2147483646 h 136"/>
                <a:gd name="T2" fmla="*/ 0 w 200"/>
                <a:gd name="T3" fmla="*/ 2147483646 h 136"/>
                <a:gd name="T4" fmla="*/ 2147483646 w 200"/>
                <a:gd name="T5" fmla="*/ 0 h 136"/>
                <a:gd name="T6" fmla="*/ 2147483646 w 200"/>
                <a:gd name="T7" fmla="*/ 0 h 136"/>
                <a:gd name="T8" fmla="*/ 2147483646 w 200"/>
                <a:gd name="T9" fmla="*/ 2147483646 h 136"/>
                <a:gd name="T10" fmla="*/ 2147483646 w 200"/>
                <a:gd name="T11" fmla="*/ 2147483646 h 136"/>
                <a:gd name="T12" fmla="*/ 2147483646 w 200"/>
                <a:gd name="T13" fmla="*/ 2147483646 h 136"/>
                <a:gd name="T14" fmla="*/ 2147483646 w 200"/>
                <a:gd name="T15" fmla="*/ 2147483646 h 136"/>
                <a:gd name="T16" fmla="*/ 0 w 200"/>
                <a:gd name="T17" fmla="*/ 2147483646 h 136"/>
                <a:gd name="T18" fmla="*/ 2147483646 w 200"/>
                <a:gd name="T19" fmla="*/ 2147483646 h 136"/>
                <a:gd name="T20" fmla="*/ 2147483646 w 200"/>
                <a:gd name="T21" fmla="*/ 2147483646 h 136"/>
                <a:gd name="T22" fmla="*/ 2147483646 w 200"/>
                <a:gd name="T23" fmla="*/ 2147483646 h 136"/>
                <a:gd name="T24" fmla="*/ 2147483646 w 200"/>
                <a:gd name="T25" fmla="*/ 2147483646 h 136"/>
                <a:gd name="T26" fmla="*/ 2147483646 w 200"/>
                <a:gd name="T27" fmla="*/ 2147483646 h 136"/>
                <a:gd name="T28" fmla="*/ 2147483646 w 200"/>
                <a:gd name="T29" fmla="*/ 2147483646 h 136"/>
                <a:gd name="T30" fmla="*/ 2147483646 w 200"/>
                <a:gd name="T31" fmla="*/ 2147483646 h 136"/>
                <a:gd name="T32" fmla="*/ 2147483646 w 200"/>
                <a:gd name="T33" fmla="*/ 2147483646 h 136"/>
                <a:gd name="T34" fmla="*/ 2147483646 w 200"/>
                <a:gd name="T35" fmla="*/ 2147483646 h 1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0"/>
                <a:gd name="T55" fmla="*/ 0 h 136"/>
                <a:gd name="T56" fmla="*/ 200 w 200"/>
                <a:gd name="T57" fmla="*/ 136 h 1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0" h="136">
                  <a:moveTo>
                    <a:pt x="0" y="12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94" y="0"/>
                    <a:pt x="200" y="5"/>
                    <a:pt x="200" y="12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31"/>
                    <a:pt x="194" y="136"/>
                    <a:pt x="187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6" y="136"/>
                    <a:pt x="0" y="131"/>
                    <a:pt x="0" y="124"/>
                  </a:cubicBezTo>
                  <a:close/>
                  <a:moveTo>
                    <a:pt x="189" y="12"/>
                  </a:moveTo>
                  <a:cubicBezTo>
                    <a:pt x="189" y="11"/>
                    <a:pt x="188" y="11"/>
                    <a:pt x="187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5"/>
                    <a:pt x="12" y="126"/>
                    <a:pt x="12" y="126"/>
                  </a:cubicBezTo>
                  <a:cubicBezTo>
                    <a:pt x="187" y="126"/>
                    <a:pt x="187" y="126"/>
                    <a:pt x="187" y="126"/>
                  </a:cubicBezTo>
                  <a:cubicBezTo>
                    <a:pt x="188" y="126"/>
                    <a:pt x="189" y="125"/>
                    <a:pt x="189" y="124"/>
                  </a:cubicBezTo>
                  <a:cubicBezTo>
                    <a:pt x="189" y="12"/>
                    <a:pt x="189" y="12"/>
                    <a:pt x="18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196"/>
            <p:cNvSpPr>
              <a:spLocks noChangeArrowheads="1"/>
            </p:cNvSpPr>
            <p:nvPr/>
          </p:nvSpPr>
          <p:spPr bwMode="auto">
            <a:xfrm>
              <a:off x="28575" y="3989388"/>
              <a:ext cx="255588" cy="111125"/>
            </a:xfrm>
            <a:custGeom>
              <a:avLst/>
              <a:gdLst>
                <a:gd name="T0" fmla="*/ 2147483646 w 163"/>
                <a:gd name="T1" fmla="*/ 2147483646 h 71"/>
                <a:gd name="T2" fmla="*/ 2147483646 w 163"/>
                <a:gd name="T3" fmla="*/ 2147483646 h 71"/>
                <a:gd name="T4" fmla="*/ 2147483646 w 163"/>
                <a:gd name="T5" fmla="*/ 2147483646 h 71"/>
                <a:gd name="T6" fmla="*/ 2147483646 w 163"/>
                <a:gd name="T7" fmla="*/ 2147483646 h 71"/>
                <a:gd name="T8" fmla="*/ 2147483646 w 163"/>
                <a:gd name="T9" fmla="*/ 2147483646 h 71"/>
                <a:gd name="T10" fmla="*/ 2147483646 w 163"/>
                <a:gd name="T11" fmla="*/ 2147483646 h 71"/>
                <a:gd name="T12" fmla="*/ 2147483646 w 163"/>
                <a:gd name="T13" fmla="*/ 2147483646 h 71"/>
                <a:gd name="T14" fmla="*/ 2147483646 w 163"/>
                <a:gd name="T15" fmla="*/ 2147483646 h 71"/>
                <a:gd name="T16" fmla="*/ 2147483646 w 163"/>
                <a:gd name="T17" fmla="*/ 2147483646 h 71"/>
                <a:gd name="T18" fmla="*/ 2147483646 w 163"/>
                <a:gd name="T19" fmla="*/ 2147483646 h 71"/>
                <a:gd name="T20" fmla="*/ 2147483646 w 163"/>
                <a:gd name="T21" fmla="*/ 2147483646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3"/>
                <a:gd name="T34" fmla="*/ 0 h 71"/>
                <a:gd name="T35" fmla="*/ 163 w 163"/>
                <a:gd name="T36" fmla="*/ 71 h 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3" h="71">
                  <a:moveTo>
                    <a:pt x="81" y="71"/>
                  </a:moveTo>
                  <a:cubicBezTo>
                    <a:pt x="79" y="71"/>
                    <a:pt x="78" y="71"/>
                    <a:pt x="77" y="7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5" y="0"/>
                    <a:pt x="159" y="1"/>
                    <a:pt x="161" y="3"/>
                  </a:cubicBezTo>
                  <a:cubicBezTo>
                    <a:pt x="163" y="6"/>
                    <a:pt x="162" y="10"/>
                    <a:pt x="160" y="12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71"/>
                    <a:pt x="82" y="71"/>
                    <a:pt x="81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7" name="组合 3"/>
          <p:cNvGrpSpPr/>
          <p:nvPr/>
        </p:nvGrpSpPr>
        <p:grpSpPr bwMode="auto">
          <a:xfrm>
            <a:off x="9911556" y="1865470"/>
            <a:ext cx="312738" cy="279400"/>
            <a:chOff x="0" y="0"/>
            <a:chExt cx="312738" cy="279400"/>
          </a:xfrm>
          <a:solidFill>
            <a:schemeClr val="tx1"/>
          </a:solidFill>
        </p:grpSpPr>
        <p:sp>
          <p:nvSpPr>
            <p:cNvPr id="28" name="Freeform 197"/>
            <p:cNvSpPr>
              <a:spLocks noEditPoints="1" noChangeArrowheads="1"/>
            </p:cNvSpPr>
            <p:nvPr/>
          </p:nvSpPr>
          <p:spPr bwMode="auto">
            <a:xfrm>
              <a:off x="0" y="0"/>
              <a:ext cx="312738" cy="279400"/>
            </a:xfrm>
            <a:custGeom>
              <a:avLst/>
              <a:gdLst>
                <a:gd name="T0" fmla="*/ 2147483646 w 200"/>
                <a:gd name="T1" fmla="*/ 2147483646 h 178"/>
                <a:gd name="T2" fmla="*/ 2147483646 w 200"/>
                <a:gd name="T3" fmla="*/ 2147483646 h 178"/>
                <a:gd name="T4" fmla="*/ 2147483646 w 200"/>
                <a:gd name="T5" fmla="*/ 2147483646 h 178"/>
                <a:gd name="T6" fmla="*/ 2147483646 w 200"/>
                <a:gd name="T7" fmla="*/ 2147483646 h 178"/>
                <a:gd name="T8" fmla="*/ 2147483646 w 200"/>
                <a:gd name="T9" fmla="*/ 2147483646 h 178"/>
                <a:gd name="T10" fmla="*/ 2147483646 w 200"/>
                <a:gd name="T11" fmla="*/ 2147483646 h 178"/>
                <a:gd name="T12" fmla="*/ 2147483646 w 200"/>
                <a:gd name="T13" fmla="*/ 2147483646 h 178"/>
                <a:gd name="T14" fmla="*/ 2147483646 w 200"/>
                <a:gd name="T15" fmla="*/ 2147483646 h 178"/>
                <a:gd name="T16" fmla="*/ 2147483646 w 200"/>
                <a:gd name="T17" fmla="*/ 2147483646 h 178"/>
                <a:gd name="T18" fmla="*/ 2147483646 w 200"/>
                <a:gd name="T19" fmla="*/ 2147483646 h 178"/>
                <a:gd name="T20" fmla="*/ 0 w 200"/>
                <a:gd name="T21" fmla="*/ 2147483646 h 178"/>
                <a:gd name="T22" fmla="*/ 0 w 200"/>
                <a:gd name="T23" fmla="*/ 2147483646 h 178"/>
                <a:gd name="T24" fmla="*/ 2147483646 w 200"/>
                <a:gd name="T25" fmla="*/ 2147483646 h 178"/>
                <a:gd name="T26" fmla="*/ 2147483646 w 200"/>
                <a:gd name="T27" fmla="*/ 2147483646 h 178"/>
                <a:gd name="T28" fmla="*/ 2147483646 w 200"/>
                <a:gd name="T29" fmla="*/ 2147483646 h 178"/>
                <a:gd name="T30" fmla="*/ 2147483646 w 200"/>
                <a:gd name="T31" fmla="*/ 2147483646 h 178"/>
                <a:gd name="T32" fmla="*/ 2147483646 w 200"/>
                <a:gd name="T33" fmla="*/ 2147483646 h 178"/>
                <a:gd name="T34" fmla="*/ 2147483646 w 200"/>
                <a:gd name="T35" fmla="*/ 2147483646 h 178"/>
                <a:gd name="T36" fmla="*/ 2147483646 w 200"/>
                <a:gd name="T37" fmla="*/ 2147483646 h 178"/>
                <a:gd name="T38" fmla="*/ 2147483646 w 200"/>
                <a:gd name="T39" fmla="*/ 2147483646 h 178"/>
                <a:gd name="T40" fmla="*/ 2147483646 w 200"/>
                <a:gd name="T41" fmla="*/ 2147483646 h 178"/>
                <a:gd name="T42" fmla="*/ 2147483646 w 200"/>
                <a:gd name="T43" fmla="*/ 2147483646 h 178"/>
                <a:gd name="T44" fmla="*/ 2147483646 w 200"/>
                <a:gd name="T45" fmla="*/ 2147483646 h 178"/>
                <a:gd name="T46" fmla="*/ 2147483646 w 200"/>
                <a:gd name="T47" fmla="*/ 2147483646 h 178"/>
                <a:gd name="T48" fmla="*/ 2147483646 w 200"/>
                <a:gd name="T49" fmla="*/ 2147483646 h 178"/>
                <a:gd name="T50" fmla="*/ 2147483646 w 200"/>
                <a:gd name="T51" fmla="*/ 2147483646 h 178"/>
                <a:gd name="T52" fmla="*/ 2147483646 w 200"/>
                <a:gd name="T53" fmla="*/ 2147483646 h 178"/>
                <a:gd name="T54" fmla="*/ 2147483646 w 200"/>
                <a:gd name="T55" fmla="*/ 2147483646 h 178"/>
                <a:gd name="T56" fmla="*/ 2147483646 w 200"/>
                <a:gd name="T57" fmla="*/ 2147483646 h 1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0"/>
                <a:gd name="T88" fmla="*/ 0 h 178"/>
                <a:gd name="T89" fmla="*/ 200 w 200"/>
                <a:gd name="T90" fmla="*/ 178 h 17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0" h="178">
                  <a:moveTo>
                    <a:pt x="192" y="154"/>
                  </a:moveTo>
                  <a:cubicBezTo>
                    <a:pt x="130" y="154"/>
                    <a:pt x="130" y="154"/>
                    <a:pt x="130" y="154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200" y="83"/>
                    <a:pt x="200" y="76"/>
                    <a:pt x="196" y="72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4" y="0"/>
                    <a:pt x="117" y="0"/>
                    <a:pt x="113" y="4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2" y="115"/>
                    <a:pt x="2" y="122"/>
                    <a:pt x="6" y="126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4" y="154"/>
                    <a:pt x="0" y="157"/>
                    <a:pt x="0" y="16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5"/>
                    <a:pt x="4" y="178"/>
                    <a:pt x="8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6" y="178"/>
                    <a:pt x="200" y="175"/>
                    <a:pt x="200" y="170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57"/>
                    <a:pt x="196" y="154"/>
                    <a:pt x="192" y="154"/>
                  </a:cubicBezTo>
                  <a:close/>
                  <a:moveTo>
                    <a:pt x="59" y="166"/>
                  </a:move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19"/>
                    <a:pt x="12" y="118"/>
                    <a:pt x="13" y="11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0" y="10"/>
                    <a:pt x="121" y="10"/>
                    <a:pt x="121" y="11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90" y="79"/>
                    <a:pt x="190" y="80"/>
                    <a:pt x="189" y="81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04" y="166"/>
                    <a:pt x="104" y="166"/>
                    <a:pt x="104" y="166"/>
                  </a:cubicBezTo>
                  <a:lnTo>
                    <a:pt x="59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Freeform 198"/>
            <p:cNvSpPr>
              <a:spLocks noChangeArrowheads="1"/>
            </p:cNvSpPr>
            <p:nvPr/>
          </p:nvSpPr>
          <p:spPr bwMode="auto">
            <a:xfrm>
              <a:off x="36512" y="34925"/>
              <a:ext cx="158750" cy="158750"/>
            </a:xfrm>
            <a:custGeom>
              <a:avLst/>
              <a:gdLst>
                <a:gd name="T0" fmla="*/ 2147483646 w 101"/>
                <a:gd name="T1" fmla="*/ 0 h 101"/>
                <a:gd name="T2" fmla="*/ 2147483646 w 101"/>
                <a:gd name="T3" fmla="*/ 2147483646 h 101"/>
                <a:gd name="T4" fmla="*/ 2147483646 w 101"/>
                <a:gd name="T5" fmla="*/ 2147483646 h 101"/>
                <a:gd name="T6" fmla="*/ 2147483646 w 101"/>
                <a:gd name="T7" fmla="*/ 2147483646 h 101"/>
                <a:gd name="T8" fmla="*/ 0 w 101"/>
                <a:gd name="T9" fmla="*/ 2147483646 h 101"/>
                <a:gd name="T10" fmla="*/ 2147483646 w 101"/>
                <a:gd name="T11" fmla="*/ 2147483646 h 101"/>
                <a:gd name="T12" fmla="*/ 2147483646 w 101"/>
                <a:gd name="T13" fmla="*/ 2147483646 h 101"/>
                <a:gd name="T14" fmla="*/ 2147483646 w 101"/>
                <a:gd name="T15" fmla="*/ 2147483646 h 101"/>
                <a:gd name="T16" fmla="*/ 2147483646 w 101"/>
                <a:gd name="T17" fmla="*/ 2147483646 h 101"/>
                <a:gd name="T18" fmla="*/ 2147483646 w 101"/>
                <a:gd name="T19" fmla="*/ 2147483646 h 101"/>
                <a:gd name="T20" fmla="*/ 2147483646 w 101"/>
                <a:gd name="T21" fmla="*/ 0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1"/>
                <a:gd name="T34" fmla="*/ 0 h 101"/>
                <a:gd name="T35" fmla="*/ 101 w 101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1" h="101">
                  <a:moveTo>
                    <a:pt x="97" y="0"/>
                  </a:moveTo>
                  <a:cubicBezTo>
                    <a:pt x="94" y="0"/>
                    <a:pt x="91" y="2"/>
                    <a:pt x="91" y="5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2" y="91"/>
                    <a:pt x="0" y="94"/>
                    <a:pt x="0" y="97"/>
                  </a:cubicBezTo>
                  <a:cubicBezTo>
                    <a:pt x="0" y="99"/>
                    <a:pt x="3" y="101"/>
                    <a:pt x="5" y="101"/>
                  </a:cubicBezTo>
                  <a:cubicBezTo>
                    <a:pt x="5" y="101"/>
                    <a:pt x="6" y="101"/>
                    <a:pt x="6" y="101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9" y="92"/>
                    <a:pt x="91" y="90"/>
                    <a:pt x="91" y="88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3"/>
                    <a:pt x="99" y="1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1029156" y="1932940"/>
            <a:ext cx="312737" cy="144462"/>
            <a:chOff x="627063" y="3992563"/>
            <a:chExt cx="312737" cy="144462"/>
          </a:xfrm>
          <a:solidFill>
            <a:schemeClr val="tx1"/>
          </a:solidFill>
        </p:grpSpPr>
        <p:sp>
          <p:nvSpPr>
            <p:cNvPr id="31" name="Freeform 199"/>
            <p:cNvSpPr>
              <a:spLocks noEditPoints="1" noChangeArrowheads="1"/>
            </p:cNvSpPr>
            <p:nvPr/>
          </p:nvSpPr>
          <p:spPr bwMode="auto">
            <a:xfrm>
              <a:off x="730250" y="3992563"/>
              <a:ext cx="209550" cy="144462"/>
            </a:xfrm>
            <a:custGeom>
              <a:avLst/>
              <a:gdLst>
                <a:gd name="T0" fmla="*/ 2147483646 w 134"/>
                <a:gd name="T1" fmla="*/ 2147483646 h 93"/>
                <a:gd name="T2" fmla="*/ 2147483646 w 134"/>
                <a:gd name="T3" fmla="*/ 0 h 93"/>
                <a:gd name="T4" fmla="*/ 2147483646 w 134"/>
                <a:gd name="T5" fmla="*/ 0 h 93"/>
                <a:gd name="T6" fmla="*/ 0 w 134"/>
                <a:gd name="T7" fmla="*/ 2147483646 h 93"/>
                <a:gd name="T8" fmla="*/ 0 w 134"/>
                <a:gd name="T9" fmla="*/ 2147483646 h 93"/>
                <a:gd name="T10" fmla="*/ 2147483646 w 134"/>
                <a:gd name="T11" fmla="*/ 2147483646 h 93"/>
                <a:gd name="T12" fmla="*/ 2147483646 w 134"/>
                <a:gd name="T13" fmla="*/ 2147483646 h 93"/>
                <a:gd name="T14" fmla="*/ 2147483646 w 134"/>
                <a:gd name="T15" fmla="*/ 2147483646 h 93"/>
                <a:gd name="T16" fmla="*/ 2147483646 w 134"/>
                <a:gd name="T17" fmla="*/ 2147483646 h 93"/>
                <a:gd name="T18" fmla="*/ 2147483646 w 134"/>
                <a:gd name="T19" fmla="*/ 2147483646 h 93"/>
                <a:gd name="T20" fmla="*/ 2147483646 w 134"/>
                <a:gd name="T21" fmla="*/ 2147483646 h 93"/>
                <a:gd name="T22" fmla="*/ 2147483646 w 134"/>
                <a:gd name="T23" fmla="*/ 2147483646 h 93"/>
                <a:gd name="T24" fmla="*/ 2147483646 w 134"/>
                <a:gd name="T25" fmla="*/ 2147483646 h 93"/>
                <a:gd name="T26" fmla="*/ 2147483646 w 134"/>
                <a:gd name="T27" fmla="*/ 2147483646 h 93"/>
                <a:gd name="T28" fmla="*/ 2147483646 w 134"/>
                <a:gd name="T29" fmla="*/ 2147483646 h 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4"/>
                <a:gd name="T46" fmla="*/ 0 h 93"/>
                <a:gd name="T47" fmla="*/ 134 w 134"/>
                <a:gd name="T48" fmla="*/ 93 h 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4" h="93">
                  <a:moveTo>
                    <a:pt x="134" y="10"/>
                  </a:moveTo>
                  <a:cubicBezTo>
                    <a:pt x="134" y="4"/>
                    <a:pt x="129" y="0"/>
                    <a:pt x="12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5"/>
                    <a:pt x="1" y="88"/>
                    <a:pt x="3" y="90"/>
                  </a:cubicBezTo>
                  <a:cubicBezTo>
                    <a:pt x="5" y="91"/>
                    <a:pt x="8" y="92"/>
                    <a:pt x="10" y="92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9" y="93"/>
                    <a:pt x="134" y="88"/>
                    <a:pt x="134" y="82"/>
                  </a:cubicBezTo>
                  <a:lnTo>
                    <a:pt x="134" y="10"/>
                  </a:lnTo>
                  <a:close/>
                  <a:moveTo>
                    <a:pt x="11" y="8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81"/>
                    <a:pt x="123" y="81"/>
                    <a:pt x="123" y="81"/>
                  </a:cubicBezTo>
                  <a:lnTo>
                    <a:pt x="11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200"/>
            <p:cNvSpPr>
              <a:spLocks noEditPoints="1" noChangeArrowheads="1"/>
            </p:cNvSpPr>
            <p:nvPr/>
          </p:nvSpPr>
          <p:spPr bwMode="auto">
            <a:xfrm>
              <a:off x="763588" y="4024313"/>
              <a:ext cx="142875" cy="66675"/>
            </a:xfrm>
            <a:custGeom>
              <a:avLst/>
              <a:gdLst>
                <a:gd name="T0" fmla="*/ 2147483646 w 91"/>
                <a:gd name="T1" fmla="*/ 2147483646 h 42"/>
                <a:gd name="T2" fmla="*/ 2147483646 w 91"/>
                <a:gd name="T3" fmla="*/ 2147483646 h 42"/>
                <a:gd name="T4" fmla="*/ 2147483646 w 91"/>
                <a:gd name="T5" fmla="*/ 2147483646 h 42"/>
                <a:gd name="T6" fmla="*/ 2147483646 w 91"/>
                <a:gd name="T7" fmla="*/ 0 h 42"/>
                <a:gd name="T8" fmla="*/ 2147483646 w 91"/>
                <a:gd name="T9" fmla="*/ 2147483646 h 42"/>
                <a:gd name="T10" fmla="*/ 2147483646 w 91"/>
                <a:gd name="T11" fmla="*/ 2147483646 h 42"/>
                <a:gd name="T12" fmla="*/ 2147483646 w 91"/>
                <a:gd name="T13" fmla="*/ 2147483646 h 42"/>
                <a:gd name="T14" fmla="*/ 2147483646 w 91"/>
                <a:gd name="T15" fmla="*/ 2147483646 h 42"/>
                <a:gd name="T16" fmla="*/ 2147483646 w 91"/>
                <a:gd name="T17" fmla="*/ 2147483646 h 42"/>
                <a:gd name="T18" fmla="*/ 2147483646 w 91"/>
                <a:gd name="T19" fmla="*/ 2147483646 h 42"/>
                <a:gd name="T20" fmla="*/ 2147483646 w 91"/>
                <a:gd name="T21" fmla="*/ 2147483646 h 42"/>
                <a:gd name="T22" fmla="*/ 2147483646 w 91"/>
                <a:gd name="T23" fmla="*/ 2147483646 h 42"/>
                <a:gd name="T24" fmla="*/ 2147483646 w 91"/>
                <a:gd name="T25" fmla="*/ 2147483646 h 42"/>
                <a:gd name="T26" fmla="*/ 2147483646 w 91"/>
                <a:gd name="T27" fmla="*/ 2147483646 h 42"/>
                <a:gd name="T28" fmla="*/ 2147483646 w 91"/>
                <a:gd name="T29" fmla="*/ 2147483646 h 42"/>
                <a:gd name="T30" fmla="*/ 2147483646 w 91"/>
                <a:gd name="T31" fmla="*/ 2147483646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1"/>
                <a:gd name="T49" fmla="*/ 0 h 42"/>
                <a:gd name="T50" fmla="*/ 91 w 91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1" h="42">
                  <a:moveTo>
                    <a:pt x="82" y="1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7"/>
                    <a:pt x="2" y="9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4" y="42"/>
                    <a:pt x="45" y="42"/>
                  </a:cubicBezTo>
                  <a:cubicBezTo>
                    <a:pt x="47" y="42"/>
                    <a:pt x="48" y="41"/>
                    <a:pt x="49" y="4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0" y="9"/>
                    <a:pt x="91" y="8"/>
                    <a:pt x="91" y="6"/>
                  </a:cubicBezTo>
                  <a:cubicBezTo>
                    <a:pt x="91" y="5"/>
                    <a:pt x="91" y="3"/>
                    <a:pt x="90" y="2"/>
                  </a:cubicBezTo>
                  <a:cubicBezTo>
                    <a:pt x="88" y="0"/>
                    <a:pt x="85" y="0"/>
                    <a:pt x="82" y="1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Freeform 201"/>
            <p:cNvSpPr>
              <a:spLocks noChangeArrowheads="1"/>
            </p:cNvSpPr>
            <p:nvPr/>
          </p:nvSpPr>
          <p:spPr bwMode="auto">
            <a:xfrm>
              <a:off x="627063" y="3997325"/>
              <a:ext cx="93662" cy="12700"/>
            </a:xfrm>
            <a:custGeom>
              <a:avLst/>
              <a:gdLst>
                <a:gd name="T0" fmla="*/ 2147483646 w 60"/>
                <a:gd name="T1" fmla="*/ 2147483646 h 8"/>
                <a:gd name="T2" fmla="*/ 2147483646 w 60"/>
                <a:gd name="T3" fmla="*/ 0 h 8"/>
                <a:gd name="T4" fmla="*/ 2147483646 w 60"/>
                <a:gd name="T5" fmla="*/ 0 h 8"/>
                <a:gd name="T6" fmla="*/ 0 w 60"/>
                <a:gd name="T7" fmla="*/ 2147483646 h 8"/>
                <a:gd name="T8" fmla="*/ 2147483646 w 60"/>
                <a:gd name="T9" fmla="*/ 2147483646 h 8"/>
                <a:gd name="T10" fmla="*/ 2147483646 w 60"/>
                <a:gd name="T11" fmla="*/ 2147483646 h 8"/>
                <a:gd name="T12" fmla="*/ 2147483646 w 60"/>
                <a:gd name="T13" fmla="*/ 2147483646 h 8"/>
                <a:gd name="T14" fmla="*/ 2147483646 w 60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8"/>
                <a:gd name="T26" fmla="*/ 60 w 60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8">
                  <a:moveTo>
                    <a:pt x="60" y="4"/>
                  </a:moveTo>
                  <a:cubicBezTo>
                    <a:pt x="60" y="2"/>
                    <a:pt x="58" y="0"/>
                    <a:pt x="5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6"/>
                    <a:pt x="6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202"/>
            <p:cNvSpPr>
              <a:spLocks noChangeArrowheads="1"/>
            </p:cNvSpPr>
            <p:nvPr/>
          </p:nvSpPr>
          <p:spPr bwMode="auto">
            <a:xfrm>
              <a:off x="660400" y="4035425"/>
              <a:ext cx="60325" cy="12700"/>
            </a:xfrm>
            <a:custGeom>
              <a:avLst/>
              <a:gdLst>
                <a:gd name="T0" fmla="*/ 2147483646 w 39"/>
                <a:gd name="T1" fmla="*/ 2147483646 h 8"/>
                <a:gd name="T2" fmla="*/ 2147483646 w 39"/>
                <a:gd name="T3" fmla="*/ 0 h 8"/>
                <a:gd name="T4" fmla="*/ 2147483646 w 39"/>
                <a:gd name="T5" fmla="*/ 0 h 8"/>
                <a:gd name="T6" fmla="*/ 0 w 39"/>
                <a:gd name="T7" fmla="*/ 2147483646 h 8"/>
                <a:gd name="T8" fmla="*/ 2147483646 w 39"/>
                <a:gd name="T9" fmla="*/ 2147483646 h 8"/>
                <a:gd name="T10" fmla="*/ 2147483646 w 39"/>
                <a:gd name="T11" fmla="*/ 2147483646 h 8"/>
                <a:gd name="T12" fmla="*/ 2147483646 w 39"/>
                <a:gd name="T13" fmla="*/ 2147483646 h 8"/>
                <a:gd name="T14" fmla="*/ 2147483646 w 39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8"/>
                <a:gd name="T26" fmla="*/ 39 w 39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8">
                  <a:moveTo>
                    <a:pt x="39" y="4"/>
                  </a:moveTo>
                  <a:cubicBezTo>
                    <a:pt x="39" y="2"/>
                    <a:pt x="37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8"/>
                    <a:pt x="39" y="6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203"/>
            <p:cNvSpPr>
              <a:spLocks noChangeArrowheads="1"/>
            </p:cNvSpPr>
            <p:nvPr/>
          </p:nvSpPr>
          <p:spPr bwMode="auto">
            <a:xfrm>
              <a:off x="681038" y="4073525"/>
              <a:ext cx="39687" cy="12700"/>
            </a:xfrm>
            <a:custGeom>
              <a:avLst/>
              <a:gdLst>
                <a:gd name="T0" fmla="*/ 2147483646 w 25"/>
                <a:gd name="T1" fmla="*/ 0 h 8"/>
                <a:gd name="T2" fmla="*/ 2147483646 w 25"/>
                <a:gd name="T3" fmla="*/ 0 h 8"/>
                <a:gd name="T4" fmla="*/ 0 w 25"/>
                <a:gd name="T5" fmla="*/ 2147483646 h 8"/>
                <a:gd name="T6" fmla="*/ 2147483646 w 25"/>
                <a:gd name="T7" fmla="*/ 2147483646 h 8"/>
                <a:gd name="T8" fmla="*/ 2147483646 w 25"/>
                <a:gd name="T9" fmla="*/ 2147483646 h 8"/>
                <a:gd name="T10" fmla="*/ 2147483646 w 25"/>
                <a:gd name="T11" fmla="*/ 2147483646 h 8"/>
                <a:gd name="T12" fmla="*/ 2147483646 w 25"/>
                <a:gd name="T13" fmla="*/ 2147483646 h 8"/>
                <a:gd name="T14" fmla="*/ 2147483646 w 25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8"/>
                <a:gd name="T26" fmla="*/ 25 w 25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8">
                  <a:moveTo>
                    <a:pt x="2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8"/>
                    <a:pt x="25" y="6"/>
                    <a:pt x="25" y="4"/>
                  </a:cubicBezTo>
                  <a:cubicBezTo>
                    <a:pt x="25" y="2"/>
                    <a:pt x="23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973137" y="2995770"/>
            <a:ext cx="307975" cy="254000"/>
            <a:chOff x="9999663" y="3922713"/>
            <a:chExt cx="307975" cy="254000"/>
          </a:xfrm>
          <a:solidFill>
            <a:schemeClr val="tx1"/>
          </a:solidFill>
        </p:grpSpPr>
        <p:sp>
          <p:nvSpPr>
            <p:cNvPr id="37" name="Freeform 302"/>
            <p:cNvSpPr>
              <a:spLocks noChangeArrowheads="1"/>
            </p:cNvSpPr>
            <p:nvPr/>
          </p:nvSpPr>
          <p:spPr bwMode="auto">
            <a:xfrm>
              <a:off x="10188575" y="4011613"/>
              <a:ext cx="28575" cy="73025"/>
            </a:xfrm>
            <a:custGeom>
              <a:avLst/>
              <a:gdLst>
                <a:gd name="T0" fmla="*/ 2147483646 w 18"/>
                <a:gd name="T1" fmla="*/ 2147483646 h 46"/>
                <a:gd name="T2" fmla="*/ 2147483646 w 18"/>
                <a:gd name="T3" fmla="*/ 2147483646 h 46"/>
                <a:gd name="T4" fmla="*/ 2147483646 w 18"/>
                <a:gd name="T5" fmla="*/ 2147483646 h 46"/>
                <a:gd name="T6" fmla="*/ 2147483646 w 18"/>
                <a:gd name="T7" fmla="*/ 2147483646 h 46"/>
                <a:gd name="T8" fmla="*/ 2147483646 w 18"/>
                <a:gd name="T9" fmla="*/ 2147483646 h 46"/>
                <a:gd name="T10" fmla="*/ 2147483646 w 18"/>
                <a:gd name="T11" fmla="*/ 2147483646 h 46"/>
                <a:gd name="T12" fmla="*/ 2147483646 w 18"/>
                <a:gd name="T13" fmla="*/ 2147483646 h 46"/>
                <a:gd name="T14" fmla="*/ 2147483646 w 18"/>
                <a:gd name="T15" fmla="*/ 2147483646 h 46"/>
                <a:gd name="T16" fmla="*/ 2147483646 w 18"/>
                <a:gd name="T17" fmla="*/ 2147483646 h 46"/>
                <a:gd name="T18" fmla="*/ 2147483646 w 18"/>
                <a:gd name="T19" fmla="*/ 2147483646 h 46"/>
                <a:gd name="T20" fmla="*/ 2147483646 w 18"/>
                <a:gd name="T21" fmla="*/ 21474836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46"/>
                <a:gd name="T35" fmla="*/ 18 w 18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46">
                  <a:moveTo>
                    <a:pt x="6" y="1"/>
                  </a:moveTo>
                  <a:cubicBezTo>
                    <a:pt x="3" y="1"/>
                    <a:pt x="0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2"/>
                    <a:pt x="4" y="18"/>
                    <a:pt x="4" y="24"/>
                  </a:cubicBezTo>
                  <a:cubicBezTo>
                    <a:pt x="4" y="29"/>
                    <a:pt x="3" y="35"/>
                    <a:pt x="1" y="41"/>
                  </a:cubicBezTo>
                  <a:cubicBezTo>
                    <a:pt x="0" y="43"/>
                    <a:pt x="3" y="46"/>
                    <a:pt x="6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11" y="46"/>
                    <a:pt x="14" y="45"/>
                    <a:pt x="14" y="43"/>
                  </a:cubicBezTo>
                  <a:cubicBezTo>
                    <a:pt x="17" y="37"/>
                    <a:pt x="18" y="30"/>
                    <a:pt x="18" y="24"/>
                  </a:cubicBezTo>
                  <a:cubicBezTo>
                    <a:pt x="18" y="17"/>
                    <a:pt x="17" y="11"/>
                    <a:pt x="14" y="4"/>
                  </a:cubicBezTo>
                  <a:cubicBezTo>
                    <a:pt x="13" y="2"/>
                    <a:pt x="10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303"/>
            <p:cNvSpPr>
              <a:spLocks noChangeArrowheads="1"/>
            </p:cNvSpPr>
            <p:nvPr/>
          </p:nvSpPr>
          <p:spPr bwMode="auto">
            <a:xfrm>
              <a:off x="10252075" y="3948113"/>
              <a:ext cx="55563" cy="201612"/>
            </a:xfrm>
            <a:custGeom>
              <a:avLst/>
              <a:gdLst>
                <a:gd name="T0" fmla="*/ 2147483646 w 35"/>
                <a:gd name="T1" fmla="*/ 2147483646 h 129"/>
                <a:gd name="T2" fmla="*/ 2147483646 w 35"/>
                <a:gd name="T3" fmla="*/ 2147483646 h 129"/>
                <a:gd name="T4" fmla="*/ 2147483646 w 35"/>
                <a:gd name="T5" fmla="*/ 2147483646 h 129"/>
                <a:gd name="T6" fmla="*/ 2147483646 w 35"/>
                <a:gd name="T7" fmla="*/ 2147483646 h 129"/>
                <a:gd name="T8" fmla="*/ 2147483646 w 35"/>
                <a:gd name="T9" fmla="*/ 2147483646 h 129"/>
                <a:gd name="T10" fmla="*/ 2147483646 w 35"/>
                <a:gd name="T11" fmla="*/ 2147483646 h 129"/>
                <a:gd name="T12" fmla="*/ 2147483646 w 35"/>
                <a:gd name="T13" fmla="*/ 2147483646 h 129"/>
                <a:gd name="T14" fmla="*/ 2147483646 w 35"/>
                <a:gd name="T15" fmla="*/ 2147483646 h 129"/>
                <a:gd name="T16" fmla="*/ 2147483646 w 35"/>
                <a:gd name="T17" fmla="*/ 2147483646 h 129"/>
                <a:gd name="T18" fmla="*/ 2147483646 w 35"/>
                <a:gd name="T19" fmla="*/ 2147483646 h 129"/>
                <a:gd name="T20" fmla="*/ 2147483646 w 35"/>
                <a:gd name="T21" fmla="*/ 2147483646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129"/>
                <a:gd name="T35" fmla="*/ 35 w 35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129">
                  <a:moveTo>
                    <a:pt x="14" y="3"/>
                  </a:moveTo>
                  <a:cubicBezTo>
                    <a:pt x="12" y="1"/>
                    <a:pt x="8" y="0"/>
                    <a:pt x="5" y="1"/>
                  </a:cubicBezTo>
                  <a:cubicBezTo>
                    <a:pt x="2" y="2"/>
                    <a:pt x="0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5" y="25"/>
                    <a:pt x="21" y="45"/>
                    <a:pt x="21" y="65"/>
                  </a:cubicBezTo>
                  <a:cubicBezTo>
                    <a:pt x="21" y="84"/>
                    <a:pt x="15" y="104"/>
                    <a:pt x="2" y="122"/>
                  </a:cubicBezTo>
                  <a:cubicBezTo>
                    <a:pt x="0" y="125"/>
                    <a:pt x="2" y="127"/>
                    <a:pt x="5" y="128"/>
                  </a:cubicBezTo>
                  <a:cubicBezTo>
                    <a:pt x="6" y="129"/>
                    <a:pt x="7" y="129"/>
                    <a:pt x="8" y="129"/>
                  </a:cubicBezTo>
                  <a:cubicBezTo>
                    <a:pt x="10" y="129"/>
                    <a:pt x="13" y="128"/>
                    <a:pt x="14" y="126"/>
                  </a:cubicBezTo>
                  <a:cubicBezTo>
                    <a:pt x="28" y="107"/>
                    <a:pt x="35" y="86"/>
                    <a:pt x="35" y="65"/>
                  </a:cubicBezTo>
                  <a:cubicBezTo>
                    <a:pt x="35" y="43"/>
                    <a:pt x="28" y="2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304"/>
            <p:cNvSpPr>
              <a:spLocks noChangeArrowheads="1"/>
            </p:cNvSpPr>
            <p:nvPr/>
          </p:nvSpPr>
          <p:spPr bwMode="auto">
            <a:xfrm>
              <a:off x="10223500" y="3986213"/>
              <a:ext cx="36513" cy="127000"/>
            </a:xfrm>
            <a:custGeom>
              <a:avLst/>
              <a:gdLst>
                <a:gd name="T0" fmla="*/ 2147483646 w 23"/>
                <a:gd name="T1" fmla="*/ 2147483646 h 81"/>
                <a:gd name="T2" fmla="*/ 2147483646 w 23"/>
                <a:gd name="T3" fmla="*/ 2147483646 h 81"/>
                <a:gd name="T4" fmla="*/ 2147483646 w 23"/>
                <a:gd name="T5" fmla="*/ 2147483646 h 81"/>
                <a:gd name="T6" fmla="*/ 2147483646 w 23"/>
                <a:gd name="T7" fmla="*/ 2147483646 h 81"/>
                <a:gd name="T8" fmla="*/ 2147483646 w 23"/>
                <a:gd name="T9" fmla="*/ 2147483646 h 81"/>
                <a:gd name="T10" fmla="*/ 2147483646 w 23"/>
                <a:gd name="T11" fmla="*/ 2147483646 h 81"/>
                <a:gd name="T12" fmla="*/ 2147483646 w 23"/>
                <a:gd name="T13" fmla="*/ 2147483646 h 81"/>
                <a:gd name="T14" fmla="*/ 2147483646 w 23"/>
                <a:gd name="T15" fmla="*/ 2147483646 h 81"/>
                <a:gd name="T16" fmla="*/ 2147483646 w 23"/>
                <a:gd name="T17" fmla="*/ 2147483646 h 81"/>
                <a:gd name="T18" fmla="*/ 2147483646 w 23"/>
                <a:gd name="T19" fmla="*/ 2147483646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81"/>
                <a:gd name="T32" fmla="*/ 23 w 23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81">
                  <a:moveTo>
                    <a:pt x="14" y="4"/>
                  </a:moveTo>
                  <a:cubicBezTo>
                    <a:pt x="13" y="1"/>
                    <a:pt x="9" y="0"/>
                    <a:pt x="6" y="1"/>
                  </a:cubicBezTo>
                  <a:cubicBezTo>
                    <a:pt x="2" y="2"/>
                    <a:pt x="0" y="4"/>
                    <a:pt x="1" y="7"/>
                  </a:cubicBezTo>
                  <a:cubicBezTo>
                    <a:pt x="7" y="18"/>
                    <a:pt x="10" y="29"/>
                    <a:pt x="10" y="40"/>
                  </a:cubicBezTo>
                  <a:cubicBezTo>
                    <a:pt x="10" y="52"/>
                    <a:pt x="7" y="64"/>
                    <a:pt x="1" y="74"/>
                  </a:cubicBezTo>
                  <a:cubicBezTo>
                    <a:pt x="0" y="77"/>
                    <a:pt x="2" y="79"/>
                    <a:pt x="5" y="80"/>
                  </a:cubicBezTo>
                  <a:cubicBezTo>
                    <a:pt x="6" y="80"/>
                    <a:pt x="7" y="81"/>
                    <a:pt x="8" y="81"/>
                  </a:cubicBezTo>
                  <a:cubicBezTo>
                    <a:pt x="10" y="81"/>
                    <a:pt x="13" y="79"/>
                    <a:pt x="14" y="77"/>
                  </a:cubicBezTo>
                  <a:cubicBezTo>
                    <a:pt x="20" y="66"/>
                    <a:pt x="23" y="53"/>
                    <a:pt x="23" y="40"/>
                  </a:cubicBezTo>
                  <a:cubicBezTo>
                    <a:pt x="23" y="28"/>
                    <a:pt x="20" y="16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305"/>
            <p:cNvSpPr>
              <a:spLocks noChangeArrowheads="1"/>
            </p:cNvSpPr>
            <p:nvPr/>
          </p:nvSpPr>
          <p:spPr bwMode="auto">
            <a:xfrm>
              <a:off x="9999663" y="3922713"/>
              <a:ext cx="169862" cy="254000"/>
            </a:xfrm>
            <a:custGeom>
              <a:avLst/>
              <a:gdLst>
                <a:gd name="T0" fmla="*/ 2147483646 w 108"/>
                <a:gd name="T1" fmla="*/ 2147483646 h 162"/>
                <a:gd name="T2" fmla="*/ 2147483646 w 108"/>
                <a:gd name="T3" fmla="*/ 2147483646 h 162"/>
                <a:gd name="T4" fmla="*/ 2147483646 w 108"/>
                <a:gd name="T5" fmla="*/ 2147483646 h 162"/>
                <a:gd name="T6" fmla="*/ 0 w 108"/>
                <a:gd name="T7" fmla="*/ 2147483646 h 162"/>
                <a:gd name="T8" fmla="*/ 0 w 108"/>
                <a:gd name="T9" fmla="*/ 2147483646 h 162"/>
                <a:gd name="T10" fmla="*/ 2147483646 w 108"/>
                <a:gd name="T11" fmla="*/ 2147483646 h 162"/>
                <a:gd name="T12" fmla="*/ 2147483646 w 108"/>
                <a:gd name="T13" fmla="*/ 2147483646 h 162"/>
                <a:gd name="T14" fmla="*/ 2147483646 w 108"/>
                <a:gd name="T15" fmla="*/ 2147483646 h 162"/>
                <a:gd name="T16" fmla="*/ 2147483646 w 108"/>
                <a:gd name="T17" fmla="*/ 2147483646 h 162"/>
                <a:gd name="T18" fmla="*/ 2147483646 w 108"/>
                <a:gd name="T19" fmla="*/ 2147483646 h 162"/>
                <a:gd name="T20" fmla="*/ 2147483646 w 108"/>
                <a:gd name="T21" fmla="*/ 2147483646 h 162"/>
                <a:gd name="T22" fmla="*/ 2147483646 w 108"/>
                <a:gd name="T23" fmla="*/ 2147483646 h 162"/>
                <a:gd name="T24" fmla="*/ 2147483646 w 108"/>
                <a:gd name="T25" fmla="*/ 2147483646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8"/>
                <a:gd name="T40" fmla="*/ 0 h 162"/>
                <a:gd name="T41" fmla="*/ 108 w 108"/>
                <a:gd name="T42" fmla="*/ 162 h 1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8" h="162">
                  <a:moveTo>
                    <a:pt x="95" y="8"/>
                  </a:moveTo>
                  <a:cubicBezTo>
                    <a:pt x="85" y="14"/>
                    <a:pt x="60" y="35"/>
                    <a:pt x="46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7"/>
                    <a:pt x="0" y="49"/>
                    <a:pt x="0" y="5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2" y="115"/>
                    <a:pt x="5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61" y="128"/>
                    <a:pt x="85" y="148"/>
                    <a:pt x="95" y="154"/>
                  </a:cubicBezTo>
                  <a:cubicBezTo>
                    <a:pt x="107" y="162"/>
                    <a:pt x="108" y="149"/>
                    <a:pt x="108" y="149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7" y="0"/>
                    <a:pt x="9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106612" y="2985451"/>
            <a:ext cx="276225" cy="274638"/>
            <a:chOff x="10648950" y="3908425"/>
            <a:chExt cx="276225" cy="274638"/>
          </a:xfrm>
          <a:solidFill>
            <a:schemeClr val="tx1"/>
          </a:solidFill>
        </p:grpSpPr>
        <p:sp>
          <p:nvSpPr>
            <p:cNvPr id="42" name="Freeform 306"/>
            <p:cNvSpPr>
              <a:spLocks noChangeArrowheads="1"/>
            </p:cNvSpPr>
            <p:nvPr/>
          </p:nvSpPr>
          <p:spPr bwMode="auto">
            <a:xfrm>
              <a:off x="10858500" y="4011613"/>
              <a:ext cx="26988" cy="73025"/>
            </a:xfrm>
            <a:custGeom>
              <a:avLst/>
              <a:gdLst>
                <a:gd name="T0" fmla="*/ 2147483646 w 17"/>
                <a:gd name="T1" fmla="*/ 2147483646 h 46"/>
                <a:gd name="T2" fmla="*/ 2147483646 w 17"/>
                <a:gd name="T3" fmla="*/ 2147483646 h 46"/>
                <a:gd name="T4" fmla="*/ 2147483646 w 17"/>
                <a:gd name="T5" fmla="*/ 2147483646 h 46"/>
                <a:gd name="T6" fmla="*/ 2147483646 w 17"/>
                <a:gd name="T7" fmla="*/ 2147483646 h 46"/>
                <a:gd name="T8" fmla="*/ 2147483646 w 17"/>
                <a:gd name="T9" fmla="*/ 2147483646 h 46"/>
                <a:gd name="T10" fmla="*/ 2147483646 w 17"/>
                <a:gd name="T11" fmla="*/ 2147483646 h 46"/>
                <a:gd name="T12" fmla="*/ 2147483646 w 17"/>
                <a:gd name="T13" fmla="*/ 2147483646 h 46"/>
                <a:gd name="T14" fmla="*/ 2147483646 w 17"/>
                <a:gd name="T15" fmla="*/ 2147483646 h 46"/>
                <a:gd name="T16" fmla="*/ 2147483646 w 17"/>
                <a:gd name="T17" fmla="*/ 2147483646 h 46"/>
                <a:gd name="T18" fmla="*/ 2147483646 w 17"/>
                <a:gd name="T19" fmla="*/ 2147483646 h 46"/>
                <a:gd name="T20" fmla="*/ 2147483646 w 17"/>
                <a:gd name="T21" fmla="*/ 21474836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46"/>
                <a:gd name="T35" fmla="*/ 17 w 17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46">
                  <a:moveTo>
                    <a:pt x="6" y="1"/>
                  </a:moveTo>
                  <a:cubicBezTo>
                    <a:pt x="2" y="1"/>
                    <a:pt x="0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2"/>
                    <a:pt x="4" y="18"/>
                    <a:pt x="4" y="23"/>
                  </a:cubicBezTo>
                  <a:cubicBezTo>
                    <a:pt x="4" y="29"/>
                    <a:pt x="3" y="35"/>
                    <a:pt x="1" y="41"/>
                  </a:cubicBezTo>
                  <a:cubicBezTo>
                    <a:pt x="0" y="43"/>
                    <a:pt x="2" y="46"/>
                    <a:pt x="6" y="46"/>
                  </a:cubicBezTo>
                  <a:cubicBezTo>
                    <a:pt x="6" y="46"/>
                    <a:pt x="7" y="46"/>
                    <a:pt x="8" y="46"/>
                  </a:cubicBezTo>
                  <a:cubicBezTo>
                    <a:pt x="11" y="46"/>
                    <a:pt x="13" y="45"/>
                    <a:pt x="14" y="43"/>
                  </a:cubicBezTo>
                  <a:cubicBezTo>
                    <a:pt x="16" y="36"/>
                    <a:pt x="17" y="30"/>
                    <a:pt x="17" y="23"/>
                  </a:cubicBezTo>
                  <a:cubicBezTo>
                    <a:pt x="17" y="17"/>
                    <a:pt x="16" y="10"/>
                    <a:pt x="14" y="4"/>
                  </a:cubicBezTo>
                  <a:cubicBezTo>
                    <a:pt x="13" y="2"/>
                    <a:pt x="10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Freeform 307"/>
            <p:cNvSpPr>
              <a:spLocks noChangeArrowheads="1"/>
            </p:cNvSpPr>
            <p:nvPr/>
          </p:nvSpPr>
          <p:spPr bwMode="auto">
            <a:xfrm>
              <a:off x="10669588" y="3922713"/>
              <a:ext cx="169862" cy="180975"/>
            </a:xfrm>
            <a:custGeom>
              <a:avLst/>
              <a:gdLst>
                <a:gd name="T0" fmla="*/ 2147483646 w 109"/>
                <a:gd name="T1" fmla="*/ 2147483646 h 115"/>
                <a:gd name="T2" fmla="*/ 2147483646 w 109"/>
                <a:gd name="T3" fmla="*/ 2147483646 h 115"/>
                <a:gd name="T4" fmla="*/ 2147483646 w 109"/>
                <a:gd name="T5" fmla="*/ 2147483646 h 115"/>
                <a:gd name="T6" fmla="*/ 2147483646 w 109"/>
                <a:gd name="T7" fmla="*/ 2147483646 h 115"/>
                <a:gd name="T8" fmla="*/ 2147483646 w 109"/>
                <a:gd name="T9" fmla="*/ 2147483646 h 115"/>
                <a:gd name="T10" fmla="*/ 2147483646 w 109"/>
                <a:gd name="T11" fmla="*/ 2147483646 h 115"/>
                <a:gd name="T12" fmla="*/ 2147483646 w 109"/>
                <a:gd name="T13" fmla="*/ 2147483646 h 115"/>
                <a:gd name="T14" fmla="*/ 0 w 109"/>
                <a:gd name="T15" fmla="*/ 2147483646 h 115"/>
                <a:gd name="T16" fmla="*/ 0 w 109"/>
                <a:gd name="T17" fmla="*/ 2147483646 h 115"/>
                <a:gd name="T18" fmla="*/ 2147483646 w 109"/>
                <a:gd name="T19" fmla="*/ 2147483646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9"/>
                <a:gd name="T31" fmla="*/ 0 h 115"/>
                <a:gd name="T32" fmla="*/ 109 w 109"/>
                <a:gd name="T33" fmla="*/ 115 h 1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9" h="115">
                  <a:moveTo>
                    <a:pt x="5" y="115"/>
                  </a:moveTo>
                  <a:cubicBezTo>
                    <a:pt x="16" y="115"/>
                    <a:pt x="16" y="115"/>
                    <a:pt x="16" y="115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7" y="0"/>
                    <a:pt x="95" y="7"/>
                  </a:cubicBezTo>
                  <a:cubicBezTo>
                    <a:pt x="86" y="14"/>
                    <a:pt x="61" y="35"/>
                    <a:pt x="47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7"/>
                    <a:pt x="0" y="49"/>
                    <a:pt x="0" y="5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2" y="115"/>
                    <a:pt x="5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308"/>
            <p:cNvSpPr>
              <a:spLocks noChangeArrowheads="1"/>
            </p:cNvSpPr>
            <p:nvPr/>
          </p:nvSpPr>
          <p:spPr bwMode="auto">
            <a:xfrm>
              <a:off x="10755313" y="4029075"/>
              <a:ext cx="84137" cy="147638"/>
            </a:xfrm>
            <a:custGeom>
              <a:avLst/>
              <a:gdLst>
                <a:gd name="T0" fmla="*/ 2147483646 w 54"/>
                <a:gd name="T1" fmla="*/ 2147483646 h 94"/>
                <a:gd name="T2" fmla="*/ 2147483646 w 54"/>
                <a:gd name="T3" fmla="*/ 2147483646 h 94"/>
                <a:gd name="T4" fmla="*/ 2147483646 w 54"/>
                <a:gd name="T5" fmla="*/ 2147483646 h 94"/>
                <a:gd name="T6" fmla="*/ 2147483646 w 54"/>
                <a:gd name="T7" fmla="*/ 2147483646 h 94"/>
                <a:gd name="T8" fmla="*/ 2147483646 w 54"/>
                <a:gd name="T9" fmla="*/ 0 h 94"/>
                <a:gd name="T10" fmla="*/ 0 w 54"/>
                <a:gd name="T11" fmla="*/ 2147483646 h 94"/>
                <a:gd name="T12" fmla="*/ 2147483646 w 54"/>
                <a:gd name="T13" fmla="*/ 2147483646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94"/>
                <a:gd name="T23" fmla="*/ 54 w 54"/>
                <a:gd name="T24" fmla="*/ 94 h 9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94">
                  <a:moveTo>
                    <a:pt x="40" y="86"/>
                  </a:moveTo>
                  <a:cubicBezTo>
                    <a:pt x="52" y="94"/>
                    <a:pt x="54" y="81"/>
                    <a:pt x="54" y="81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66"/>
                    <a:pt x="32" y="81"/>
                    <a:pt x="4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309"/>
            <p:cNvSpPr>
              <a:spLocks noChangeArrowheads="1"/>
            </p:cNvSpPr>
            <p:nvPr/>
          </p:nvSpPr>
          <p:spPr bwMode="auto">
            <a:xfrm>
              <a:off x="10648950" y="3908425"/>
              <a:ext cx="276225" cy="274638"/>
            </a:xfrm>
            <a:custGeom>
              <a:avLst/>
              <a:gdLst>
                <a:gd name="T0" fmla="*/ 2147483646 w 176"/>
                <a:gd name="T1" fmla="*/ 2147483646 h 175"/>
                <a:gd name="T2" fmla="*/ 2147483646 w 176"/>
                <a:gd name="T3" fmla="*/ 2147483646 h 175"/>
                <a:gd name="T4" fmla="*/ 2147483646 w 176"/>
                <a:gd name="T5" fmla="*/ 2147483646 h 175"/>
                <a:gd name="T6" fmla="*/ 2147483646 w 176"/>
                <a:gd name="T7" fmla="*/ 2147483646 h 175"/>
                <a:gd name="T8" fmla="*/ 2147483646 w 176"/>
                <a:gd name="T9" fmla="*/ 2147483646 h 175"/>
                <a:gd name="T10" fmla="*/ 2147483646 w 176"/>
                <a:gd name="T11" fmla="*/ 2147483646 h 175"/>
                <a:gd name="T12" fmla="*/ 2147483646 w 176"/>
                <a:gd name="T13" fmla="*/ 2147483646 h 175"/>
                <a:gd name="T14" fmla="*/ 2147483646 w 176"/>
                <a:gd name="T15" fmla="*/ 2147483646 h 175"/>
                <a:gd name="T16" fmla="*/ 2147483646 w 176"/>
                <a:gd name="T17" fmla="*/ 2147483646 h 175"/>
                <a:gd name="T18" fmla="*/ 2147483646 w 176"/>
                <a:gd name="T19" fmla="*/ 2147483646 h 175"/>
                <a:gd name="T20" fmla="*/ 2147483646 w 176"/>
                <a:gd name="T21" fmla="*/ 2147483646 h 175"/>
                <a:gd name="T22" fmla="*/ 2147483646 w 176"/>
                <a:gd name="T23" fmla="*/ 2147483646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175"/>
                <a:gd name="T38" fmla="*/ 176 w 176"/>
                <a:gd name="T39" fmla="*/ 175 h 17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175">
                  <a:moveTo>
                    <a:pt x="174" y="2"/>
                  </a:moveTo>
                  <a:cubicBezTo>
                    <a:pt x="172" y="0"/>
                    <a:pt x="168" y="0"/>
                    <a:pt x="166" y="2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0" y="168"/>
                    <a:pt x="0" y="171"/>
                    <a:pt x="2" y="174"/>
                  </a:cubicBezTo>
                  <a:cubicBezTo>
                    <a:pt x="4" y="175"/>
                    <a:pt x="5" y="175"/>
                    <a:pt x="7" y="175"/>
                  </a:cubicBezTo>
                  <a:cubicBezTo>
                    <a:pt x="8" y="175"/>
                    <a:pt x="10" y="175"/>
                    <a:pt x="11" y="17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6" y="8"/>
                    <a:pt x="176" y="4"/>
                    <a:pt x="17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245643" y="2975926"/>
            <a:ext cx="233363" cy="293688"/>
            <a:chOff x="11293475" y="3908425"/>
            <a:chExt cx="233363" cy="293688"/>
          </a:xfrm>
          <a:solidFill>
            <a:schemeClr val="tx1"/>
          </a:solidFill>
        </p:grpSpPr>
        <p:sp>
          <p:nvSpPr>
            <p:cNvPr id="47" name="Freeform 315"/>
            <p:cNvSpPr>
              <a:spLocks noChangeArrowheads="1"/>
            </p:cNvSpPr>
            <p:nvPr/>
          </p:nvSpPr>
          <p:spPr bwMode="auto">
            <a:xfrm>
              <a:off x="11382375" y="4173538"/>
              <a:ext cx="52388" cy="28575"/>
            </a:xfrm>
            <a:custGeom>
              <a:avLst/>
              <a:gdLst>
                <a:gd name="T0" fmla="*/ 2147483646 w 34"/>
                <a:gd name="T1" fmla="*/ 0 h 18"/>
                <a:gd name="T2" fmla="*/ 2147483646 w 34"/>
                <a:gd name="T3" fmla="*/ 0 h 18"/>
                <a:gd name="T4" fmla="*/ 0 w 34"/>
                <a:gd name="T5" fmla="*/ 2147483646 h 18"/>
                <a:gd name="T6" fmla="*/ 2147483646 w 34"/>
                <a:gd name="T7" fmla="*/ 2147483646 h 18"/>
                <a:gd name="T8" fmla="*/ 2147483646 w 34"/>
                <a:gd name="T9" fmla="*/ 2147483646 h 18"/>
                <a:gd name="T10" fmla="*/ 2147483646 w 34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8"/>
                <a:gd name="T20" fmla="*/ 34 w 34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8">
                  <a:moveTo>
                    <a:pt x="3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8" y="18"/>
                    <a:pt x="17" y="18"/>
                  </a:cubicBezTo>
                  <a:cubicBezTo>
                    <a:pt x="27" y="18"/>
                    <a:pt x="34" y="11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316"/>
            <p:cNvSpPr>
              <a:spLocks noChangeArrowheads="1"/>
            </p:cNvSpPr>
            <p:nvPr/>
          </p:nvSpPr>
          <p:spPr bwMode="auto">
            <a:xfrm>
              <a:off x="11293475" y="3908425"/>
              <a:ext cx="233363" cy="246063"/>
            </a:xfrm>
            <a:custGeom>
              <a:avLst/>
              <a:gdLst>
                <a:gd name="T0" fmla="*/ 2147483646 w 149"/>
                <a:gd name="T1" fmla="*/ 2147483646 h 157"/>
                <a:gd name="T2" fmla="*/ 2147483646 w 149"/>
                <a:gd name="T3" fmla="*/ 2147483646 h 157"/>
                <a:gd name="T4" fmla="*/ 2147483646 w 149"/>
                <a:gd name="T5" fmla="*/ 2147483646 h 157"/>
                <a:gd name="T6" fmla="*/ 2147483646 w 149"/>
                <a:gd name="T7" fmla="*/ 2147483646 h 157"/>
                <a:gd name="T8" fmla="*/ 2147483646 w 149"/>
                <a:gd name="T9" fmla="*/ 2147483646 h 157"/>
                <a:gd name="T10" fmla="*/ 2147483646 w 149"/>
                <a:gd name="T11" fmla="*/ 0 h 157"/>
                <a:gd name="T12" fmla="*/ 2147483646 w 149"/>
                <a:gd name="T13" fmla="*/ 2147483646 h 157"/>
                <a:gd name="T14" fmla="*/ 2147483646 w 149"/>
                <a:gd name="T15" fmla="*/ 2147483646 h 157"/>
                <a:gd name="T16" fmla="*/ 2147483646 w 149"/>
                <a:gd name="T17" fmla="*/ 2147483646 h 157"/>
                <a:gd name="T18" fmla="*/ 2147483646 w 149"/>
                <a:gd name="T19" fmla="*/ 2147483646 h 157"/>
                <a:gd name="T20" fmla="*/ 2147483646 w 149"/>
                <a:gd name="T21" fmla="*/ 2147483646 h 157"/>
                <a:gd name="T22" fmla="*/ 0 w 149"/>
                <a:gd name="T23" fmla="*/ 2147483646 h 157"/>
                <a:gd name="T24" fmla="*/ 0 w 149"/>
                <a:gd name="T25" fmla="*/ 2147483646 h 157"/>
                <a:gd name="T26" fmla="*/ 2147483646 w 149"/>
                <a:gd name="T27" fmla="*/ 2147483646 h 157"/>
                <a:gd name="T28" fmla="*/ 2147483646 w 149"/>
                <a:gd name="T29" fmla="*/ 2147483646 h 157"/>
                <a:gd name="T30" fmla="*/ 2147483646 w 149"/>
                <a:gd name="T31" fmla="*/ 2147483646 h 157"/>
                <a:gd name="T32" fmla="*/ 2147483646 w 149"/>
                <a:gd name="T33" fmla="*/ 2147483646 h 157"/>
                <a:gd name="T34" fmla="*/ 2147483646 w 149"/>
                <a:gd name="T35" fmla="*/ 2147483646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157"/>
                <a:gd name="T56" fmla="*/ 149 w 149"/>
                <a:gd name="T57" fmla="*/ 157 h 1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157">
                  <a:moveTo>
                    <a:pt x="124" y="123"/>
                  </a:moveTo>
                  <a:cubicBezTo>
                    <a:pt x="126" y="118"/>
                    <a:pt x="127" y="113"/>
                    <a:pt x="127" y="108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45"/>
                    <a:pt x="113" y="27"/>
                    <a:pt x="91" y="20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7"/>
                    <a:pt x="84" y="0"/>
                    <a:pt x="74" y="0"/>
                  </a:cubicBezTo>
                  <a:cubicBezTo>
                    <a:pt x="65" y="0"/>
                    <a:pt x="57" y="7"/>
                    <a:pt x="57" y="16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36" y="27"/>
                    <a:pt x="22" y="45"/>
                    <a:pt x="22" y="66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13"/>
                    <a:pt x="23" y="118"/>
                    <a:pt x="25" y="123"/>
                  </a:cubicBezTo>
                  <a:cubicBezTo>
                    <a:pt x="11" y="124"/>
                    <a:pt x="0" y="131"/>
                    <a:pt x="0" y="14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6"/>
                    <a:pt x="1" y="157"/>
                    <a:pt x="2" y="157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8" y="157"/>
                    <a:pt x="149" y="156"/>
                    <a:pt x="149" y="155"/>
                  </a:cubicBezTo>
                  <a:cubicBezTo>
                    <a:pt x="149" y="140"/>
                    <a:pt x="149" y="140"/>
                    <a:pt x="149" y="140"/>
                  </a:cubicBezTo>
                  <a:cubicBezTo>
                    <a:pt x="149" y="131"/>
                    <a:pt x="138" y="124"/>
                    <a:pt x="124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4338637" y="2967195"/>
            <a:ext cx="282575" cy="311150"/>
            <a:chOff x="11891963" y="3890963"/>
            <a:chExt cx="282575" cy="311150"/>
          </a:xfrm>
          <a:solidFill>
            <a:schemeClr val="tx1"/>
          </a:solidFill>
        </p:grpSpPr>
        <p:sp>
          <p:nvSpPr>
            <p:cNvPr id="50" name="Freeform 317"/>
            <p:cNvSpPr>
              <a:spLocks noChangeArrowheads="1"/>
            </p:cNvSpPr>
            <p:nvPr/>
          </p:nvSpPr>
          <p:spPr bwMode="auto">
            <a:xfrm>
              <a:off x="12007850" y="4173538"/>
              <a:ext cx="52388" cy="28575"/>
            </a:xfrm>
            <a:custGeom>
              <a:avLst/>
              <a:gdLst>
                <a:gd name="T0" fmla="*/ 2147483646 w 34"/>
                <a:gd name="T1" fmla="*/ 0 h 18"/>
                <a:gd name="T2" fmla="*/ 2147483646 w 34"/>
                <a:gd name="T3" fmla="*/ 0 h 18"/>
                <a:gd name="T4" fmla="*/ 0 w 34"/>
                <a:gd name="T5" fmla="*/ 2147483646 h 18"/>
                <a:gd name="T6" fmla="*/ 2147483646 w 34"/>
                <a:gd name="T7" fmla="*/ 2147483646 h 18"/>
                <a:gd name="T8" fmla="*/ 2147483646 w 34"/>
                <a:gd name="T9" fmla="*/ 2147483646 h 18"/>
                <a:gd name="T10" fmla="*/ 2147483646 w 34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8"/>
                <a:gd name="T20" fmla="*/ 34 w 34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8">
                  <a:moveTo>
                    <a:pt x="3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7" y="18"/>
                    <a:pt x="17" y="18"/>
                  </a:cubicBezTo>
                  <a:cubicBezTo>
                    <a:pt x="26" y="18"/>
                    <a:pt x="34" y="11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318"/>
            <p:cNvSpPr>
              <a:spLocks noChangeArrowheads="1"/>
            </p:cNvSpPr>
            <p:nvPr/>
          </p:nvSpPr>
          <p:spPr bwMode="auto">
            <a:xfrm>
              <a:off x="11950700" y="3908425"/>
              <a:ext cx="130175" cy="171450"/>
            </a:xfrm>
            <a:custGeom>
              <a:avLst/>
              <a:gdLst>
                <a:gd name="T0" fmla="*/ 2147483646 w 83"/>
                <a:gd name="T1" fmla="*/ 2147483646 h 109"/>
                <a:gd name="T2" fmla="*/ 2147483646 w 83"/>
                <a:gd name="T3" fmla="*/ 2147483646 h 109"/>
                <a:gd name="T4" fmla="*/ 2147483646 w 83"/>
                <a:gd name="T5" fmla="*/ 2147483646 h 109"/>
                <a:gd name="T6" fmla="*/ 2147483646 w 83"/>
                <a:gd name="T7" fmla="*/ 0 h 109"/>
                <a:gd name="T8" fmla="*/ 2147483646 w 83"/>
                <a:gd name="T9" fmla="*/ 2147483646 h 109"/>
                <a:gd name="T10" fmla="*/ 2147483646 w 83"/>
                <a:gd name="T11" fmla="*/ 2147483646 h 109"/>
                <a:gd name="T12" fmla="*/ 0 w 83"/>
                <a:gd name="T13" fmla="*/ 2147483646 h 109"/>
                <a:gd name="T14" fmla="*/ 0 w 83"/>
                <a:gd name="T15" fmla="*/ 2147483646 h 109"/>
                <a:gd name="T16" fmla="*/ 0 w 83"/>
                <a:gd name="T17" fmla="*/ 2147483646 h 109"/>
                <a:gd name="T18" fmla="*/ 2147483646 w 83"/>
                <a:gd name="T19" fmla="*/ 2147483646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3"/>
                <a:gd name="T31" fmla="*/ 0 h 109"/>
                <a:gd name="T32" fmla="*/ 83 w 83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3" h="109">
                  <a:moveTo>
                    <a:pt x="83" y="26"/>
                  </a:moveTo>
                  <a:cubicBezTo>
                    <a:pt x="79" y="24"/>
                    <a:pt x="75" y="21"/>
                    <a:pt x="70" y="20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7"/>
                    <a:pt x="62" y="0"/>
                    <a:pt x="53" y="0"/>
                  </a:cubicBezTo>
                  <a:cubicBezTo>
                    <a:pt x="43" y="0"/>
                    <a:pt x="36" y="7"/>
                    <a:pt x="36" y="16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15" y="27"/>
                    <a:pt x="0" y="45"/>
                    <a:pt x="0" y="6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9"/>
                  </a:cubicBezTo>
                  <a:lnTo>
                    <a:pt x="8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319"/>
            <p:cNvSpPr>
              <a:spLocks noChangeArrowheads="1"/>
            </p:cNvSpPr>
            <p:nvPr/>
          </p:nvSpPr>
          <p:spPr bwMode="auto">
            <a:xfrm>
              <a:off x="11949113" y="3990975"/>
              <a:ext cx="200025" cy="163513"/>
            </a:xfrm>
            <a:custGeom>
              <a:avLst/>
              <a:gdLst>
                <a:gd name="T0" fmla="*/ 2147483646 w 128"/>
                <a:gd name="T1" fmla="*/ 2147483646 h 105"/>
                <a:gd name="T2" fmla="*/ 2147483646 w 128"/>
                <a:gd name="T3" fmla="*/ 2147483646 h 105"/>
                <a:gd name="T4" fmla="*/ 2147483646 w 128"/>
                <a:gd name="T5" fmla="*/ 2147483646 h 105"/>
                <a:gd name="T6" fmla="*/ 2147483646 w 128"/>
                <a:gd name="T7" fmla="*/ 0 h 105"/>
                <a:gd name="T8" fmla="*/ 0 w 128"/>
                <a:gd name="T9" fmla="*/ 2147483646 h 105"/>
                <a:gd name="T10" fmla="*/ 2147483646 w 128"/>
                <a:gd name="T11" fmla="*/ 2147483646 h 105"/>
                <a:gd name="T12" fmla="*/ 2147483646 w 128"/>
                <a:gd name="T13" fmla="*/ 2147483646 h 105"/>
                <a:gd name="T14" fmla="*/ 2147483646 w 128"/>
                <a:gd name="T15" fmla="*/ 2147483646 h 105"/>
                <a:gd name="T16" fmla="*/ 2147483646 w 128"/>
                <a:gd name="T17" fmla="*/ 2147483646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8"/>
                <a:gd name="T28" fmla="*/ 0 h 105"/>
                <a:gd name="T29" fmla="*/ 128 w 128"/>
                <a:gd name="T30" fmla="*/ 105 h 10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8" h="105">
                  <a:moveTo>
                    <a:pt x="104" y="71"/>
                  </a:moveTo>
                  <a:cubicBezTo>
                    <a:pt x="105" y="66"/>
                    <a:pt x="106" y="61"/>
                    <a:pt x="106" y="56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9"/>
                    <a:pt x="105" y="5"/>
                    <a:pt x="104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7" y="105"/>
                    <a:pt x="128" y="104"/>
                    <a:pt x="128" y="103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79"/>
                    <a:pt x="118" y="72"/>
                    <a:pt x="104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Freeform 320"/>
            <p:cNvSpPr>
              <a:spLocks noChangeArrowheads="1"/>
            </p:cNvSpPr>
            <p:nvPr/>
          </p:nvSpPr>
          <p:spPr bwMode="auto">
            <a:xfrm>
              <a:off x="11891963" y="3890963"/>
              <a:ext cx="282575" cy="282575"/>
            </a:xfrm>
            <a:custGeom>
              <a:avLst/>
              <a:gdLst>
                <a:gd name="T0" fmla="*/ 2147483646 w 181"/>
                <a:gd name="T1" fmla="*/ 2147483646 h 180"/>
                <a:gd name="T2" fmla="*/ 2147483646 w 181"/>
                <a:gd name="T3" fmla="*/ 2147483646 h 180"/>
                <a:gd name="T4" fmla="*/ 2147483646 w 181"/>
                <a:gd name="T5" fmla="*/ 2147483646 h 180"/>
                <a:gd name="T6" fmla="*/ 2147483646 w 181"/>
                <a:gd name="T7" fmla="*/ 2147483646 h 180"/>
                <a:gd name="T8" fmla="*/ 2147483646 w 181"/>
                <a:gd name="T9" fmla="*/ 2147483646 h 180"/>
                <a:gd name="T10" fmla="*/ 2147483646 w 181"/>
                <a:gd name="T11" fmla="*/ 2147483646 h 180"/>
                <a:gd name="T12" fmla="*/ 2147483646 w 181"/>
                <a:gd name="T13" fmla="*/ 2147483646 h 180"/>
                <a:gd name="T14" fmla="*/ 2147483646 w 181"/>
                <a:gd name="T15" fmla="*/ 2147483646 h 180"/>
                <a:gd name="T16" fmla="*/ 2147483646 w 181"/>
                <a:gd name="T17" fmla="*/ 2147483646 h 180"/>
                <a:gd name="T18" fmla="*/ 2147483646 w 181"/>
                <a:gd name="T19" fmla="*/ 2147483646 h 180"/>
                <a:gd name="T20" fmla="*/ 2147483646 w 181"/>
                <a:gd name="T21" fmla="*/ 2147483646 h 180"/>
                <a:gd name="T22" fmla="*/ 2147483646 w 181"/>
                <a:gd name="T23" fmla="*/ 2147483646 h 180"/>
                <a:gd name="T24" fmla="*/ 2147483646 w 181"/>
                <a:gd name="T25" fmla="*/ 2147483646 h 180"/>
                <a:gd name="T26" fmla="*/ 2147483646 w 181"/>
                <a:gd name="T27" fmla="*/ 2147483646 h 1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1"/>
                <a:gd name="T43" fmla="*/ 0 h 180"/>
                <a:gd name="T44" fmla="*/ 181 w 181"/>
                <a:gd name="T45" fmla="*/ 180 h 18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1" h="180">
                  <a:moveTo>
                    <a:pt x="179" y="2"/>
                  </a:moveTo>
                  <a:cubicBezTo>
                    <a:pt x="177" y="0"/>
                    <a:pt x="173" y="0"/>
                    <a:pt x="170" y="2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0" y="172"/>
                    <a:pt x="0" y="176"/>
                    <a:pt x="3" y="179"/>
                  </a:cubicBezTo>
                  <a:cubicBezTo>
                    <a:pt x="4" y="180"/>
                    <a:pt x="5" y="180"/>
                    <a:pt x="7" y="180"/>
                  </a:cubicBezTo>
                  <a:cubicBezTo>
                    <a:pt x="9" y="180"/>
                    <a:pt x="10" y="180"/>
                    <a:pt x="11" y="179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1" y="9"/>
                    <a:pt x="181" y="5"/>
                    <a:pt x="17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5474494" y="2978308"/>
            <a:ext cx="246062" cy="288925"/>
            <a:chOff x="6269038" y="3903663"/>
            <a:chExt cx="246062" cy="288925"/>
          </a:xfrm>
          <a:solidFill>
            <a:schemeClr val="tx1"/>
          </a:solidFill>
        </p:grpSpPr>
        <p:sp>
          <p:nvSpPr>
            <p:cNvPr id="55" name="Freeform 347"/>
            <p:cNvSpPr>
              <a:spLocks noChangeArrowheads="1"/>
            </p:cNvSpPr>
            <p:nvPr/>
          </p:nvSpPr>
          <p:spPr bwMode="auto">
            <a:xfrm>
              <a:off x="6269038" y="4051300"/>
              <a:ext cx="112712" cy="141288"/>
            </a:xfrm>
            <a:custGeom>
              <a:avLst/>
              <a:gdLst>
                <a:gd name="T0" fmla="*/ 2147483646 w 72"/>
                <a:gd name="T1" fmla="*/ 2147483646 h 90"/>
                <a:gd name="T2" fmla="*/ 2147483646 w 72"/>
                <a:gd name="T3" fmla="*/ 2147483646 h 90"/>
                <a:gd name="T4" fmla="*/ 2147483646 w 72"/>
                <a:gd name="T5" fmla="*/ 2147483646 h 90"/>
                <a:gd name="T6" fmla="*/ 2147483646 w 72"/>
                <a:gd name="T7" fmla="*/ 2147483646 h 90"/>
                <a:gd name="T8" fmla="*/ 2147483646 w 72"/>
                <a:gd name="T9" fmla="*/ 2147483646 h 90"/>
                <a:gd name="T10" fmla="*/ 2147483646 w 72"/>
                <a:gd name="T11" fmla="*/ 2147483646 h 90"/>
                <a:gd name="T12" fmla="*/ 0 w 72"/>
                <a:gd name="T13" fmla="*/ 2147483646 h 90"/>
                <a:gd name="T14" fmla="*/ 2147483646 w 72"/>
                <a:gd name="T15" fmla="*/ 2147483646 h 90"/>
                <a:gd name="T16" fmla="*/ 2147483646 w 72"/>
                <a:gd name="T17" fmla="*/ 2147483646 h 90"/>
                <a:gd name="T18" fmla="*/ 2147483646 w 72"/>
                <a:gd name="T19" fmla="*/ 2147483646 h 90"/>
                <a:gd name="T20" fmla="*/ 2147483646 w 72"/>
                <a:gd name="T21" fmla="*/ 2147483646 h 90"/>
                <a:gd name="T22" fmla="*/ 2147483646 w 72"/>
                <a:gd name="T23" fmla="*/ 2147483646 h 90"/>
                <a:gd name="T24" fmla="*/ 2147483646 w 72"/>
                <a:gd name="T25" fmla="*/ 2147483646 h 90"/>
                <a:gd name="T26" fmla="*/ 2147483646 w 72"/>
                <a:gd name="T27" fmla="*/ 2147483646 h 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"/>
                <a:gd name="T43" fmla="*/ 0 h 90"/>
                <a:gd name="T44" fmla="*/ 72 w 72"/>
                <a:gd name="T45" fmla="*/ 90 h 9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" h="90">
                  <a:moveTo>
                    <a:pt x="65" y="26"/>
                  </a:moveTo>
                  <a:cubicBezTo>
                    <a:pt x="65" y="22"/>
                    <a:pt x="67" y="18"/>
                    <a:pt x="70" y="15"/>
                  </a:cubicBezTo>
                  <a:cubicBezTo>
                    <a:pt x="71" y="15"/>
                    <a:pt x="71" y="14"/>
                    <a:pt x="71" y="13"/>
                  </a:cubicBezTo>
                  <a:cubicBezTo>
                    <a:pt x="71" y="12"/>
                    <a:pt x="70" y="12"/>
                    <a:pt x="69" y="12"/>
                  </a:cubicBezTo>
                  <a:cubicBezTo>
                    <a:pt x="61" y="10"/>
                    <a:pt x="54" y="6"/>
                    <a:pt x="48" y="1"/>
                  </a:cubicBezTo>
                  <a:cubicBezTo>
                    <a:pt x="47" y="0"/>
                    <a:pt x="46" y="0"/>
                    <a:pt x="46" y="1"/>
                  </a:cubicBezTo>
                  <a:cubicBezTo>
                    <a:pt x="18" y="15"/>
                    <a:pt x="1" y="48"/>
                    <a:pt x="0" y="88"/>
                  </a:cubicBezTo>
                  <a:cubicBezTo>
                    <a:pt x="0" y="89"/>
                    <a:pt x="0" y="89"/>
                    <a:pt x="1" y="90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2" y="90"/>
                    <a:pt x="63" y="90"/>
                    <a:pt x="63" y="89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1" y="39"/>
                    <a:pt x="71" y="38"/>
                  </a:cubicBezTo>
                  <a:cubicBezTo>
                    <a:pt x="67" y="35"/>
                    <a:pt x="65" y="31"/>
                    <a:pt x="6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348"/>
            <p:cNvSpPr>
              <a:spLocks noChangeArrowheads="1"/>
            </p:cNvSpPr>
            <p:nvPr/>
          </p:nvSpPr>
          <p:spPr bwMode="auto">
            <a:xfrm>
              <a:off x="6402388" y="4051300"/>
              <a:ext cx="112712" cy="141288"/>
            </a:xfrm>
            <a:custGeom>
              <a:avLst/>
              <a:gdLst>
                <a:gd name="T0" fmla="*/ 2147483646 w 72"/>
                <a:gd name="T1" fmla="*/ 2147483646 h 90"/>
                <a:gd name="T2" fmla="*/ 2147483646 w 72"/>
                <a:gd name="T3" fmla="*/ 2147483646 h 90"/>
                <a:gd name="T4" fmla="*/ 2147483646 w 72"/>
                <a:gd name="T5" fmla="*/ 2147483646 h 90"/>
                <a:gd name="T6" fmla="*/ 2147483646 w 72"/>
                <a:gd name="T7" fmla="*/ 2147483646 h 90"/>
                <a:gd name="T8" fmla="*/ 2147483646 w 72"/>
                <a:gd name="T9" fmla="*/ 2147483646 h 90"/>
                <a:gd name="T10" fmla="*/ 2147483646 w 72"/>
                <a:gd name="T11" fmla="*/ 2147483646 h 90"/>
                <a:gd name="T12" fmla="*/ 2147483646 w 72"/>
                <a:gd name="T13" fmla="*/ 2147483646 h 90"/>
                <a:gd name="T14" fmla="*/ 0 w 72"/>
                <a:gd name="T15" fmla="*/ 2147483646 h 90"/>
                <a:gd name="T16" fmla="*/ 2147483646 w 72"/>
                <a:gd name="T17" fmla="*/ 2147483646 h 90"/>
                <a:gd name="T18" fmla="*/ 2147483646 w 72"/>
                <a:gd name="T19" fmla="*/ 2147483646 h 90"/>
                <a:gd name="T20" fmla="*/ 2147483646 w 72"/>
                <a:gd name="T21" fmla="*/ 2147483646 h 90"/>
                <a:gd name="T22" fmla="*/ 2147483646 w 72"/>
                <a:gd name="T23" fmla="*/ 2147483646 h 90"/>
                <a:gd name="T24" fmla="*/ 2147483646 w 72"/>
                <a:gd name="T25" fmla="*/ 2147483646 h 90"/>
                <a:gd name="T26" fmla="*/ 2147483646 w 72"/>
                <a:gd name="T27" fmla="*/ 2147483646 h 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"/>
                <a:gd name="T43" fmla="*/ 0 h 90"/>
                <a:gd name="T44" fmla="*/ 72 w 72"/>
                <a:gd name="T45" fmla="*/ 90 h 9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" h="90">
                  <a:moveTo>
                    <a:pt x="26" y="1"/>
                  </a:moveTo>
                  <a:cubicBezTo>
                    <a:pt x="26" y="0"/>
                    <a:pt x="25" y="0"/>
                    <a:pt x="24" y="1"/>
                  </a:cubicBezTo>
                  <a:cubicBezTo>
                    <a:pt x="18" y="6"/>
                    <a:pt x="11" y="10"/>
                    <a:pt x="3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5" y="18"/>
                    <a:pt x="7" y="22"/>
                    <a:pt x="7" y="26"/>
                  </a:cubicBezTo>
                  <a:cubicBezTo>
                    <a:pt x="7" y="31"/>
                    <a:pt x="5" y="35"/>
                    <a:pt x="1" y="38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90"/>
                    <a:pt x="10" y="90"/>
                    <a:pt x="1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1" y="90"/>
                    <a:pt x="71" y="90"/>
                  </a:cubicBezTo>
                  <a:cubicBezTo>
                    <a:pt x="72" y="89"/>
                    <a:pt x="72" y="89"/>
                    <a:pt x="72" y="88"/>
                  </a:cubicBezTo>
                  <a:cubicBezTo>
                    <a:pt x="71" y="48"/>
                    <a:pt x="54" y="15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349"/>
            <p:cNvSpPr>
              <a:spLocks noEditPoints="1" noChangeArrowheads="1"/>
            </p:cNvSpPr>
            <p:nvPr/>
          </p:nvSpPr>
          <p:spPr bwMode="auto">
            <a:xfrm>
              <a:off x="6319838" y="3903663"/>
              <a:ext cx="144462" cy="149225"/>
            </a:xfrm>
            <a:custGeom>
              <a:avLst/>
              <a:gdLst>
                <a:gd name="T0" fmla="*/ 2147483646 w 92"/>
                <a:gd name="T1" fmla="*/ 2147483646 h 95"/>
                <a:gd name="T2" fmla="*/ 2147483646 w 92"/>
                <a:gd name="T3" fmla="*/ 0 h 95"/>
                <a:gd name="T4" fmla="*/ 2147483646 w 92"/>
                <a:gd name="T5" fmla="*/ 2147483646 h 95"/>
                <a:gd name="T6" fmla="*/ 2147483646 w 92"/>
                <a:gd name="T7" fmla="*/ 2147483646 h 95"/>
                <a:gd name="T8" fmla="*/ 2147483646 w 92"/>
                <a:gd name="T9" fmla="*/ 2147483646 h 95"/>
                <a:gd name="T10" fmla="*/ 0 w 92"/>
                <a:gd name="T11" fmla="*/ 2147483646 h 95"/>
                <a:gd name="T12" fmla="*/ 2147483646 w 92"/>
                <a:gd name="T13" fmla="*/ 2147483646 h 95"/>
                <a:gd name="T14" fmla="*/ 2147483646 w 92"/>
                <a:gd name="T15" fmla="*/ 2147483646 h 95"/>
                <a:gd name="T16" fmla="*/ 2147483646 w 92"/>
                <a:gd name="T17" fmla="*/ 2147483646 h 95"/>
                <a:gd name="T18" fmla="*/ 2147483646 w 92"/>
                <a:gd name="T19" fmla="*/ 2147483646 h 95"/>
                <a:gd name="T20" fmla="*/ 2147483646 w 92"/>
                <a:gd name="T21" fmla="*/ 2147483646 h 95"/>
                <a:gd name="T22" fmla="*/ 2147483646 w 92"/>
                <a:gd name="T23" fmla="*/ 2147483646 h 95"/>
                <a:gd name="T24" fmla="*/ 2147483646 w 92"/>
                <a:gd name="T25" fmla="*/ 2147483646 h 95"/>
                <a:gd name="T26" fmla="*/ 2147483646 w 92"/>
                <a:gd name="T27" fmla="*/ 2147483646 h 95"/>
                <a:gd name="T28" fmla="*/ 2147483646 w 92"/>
                <a:gd name="T29" fmla="*/ 2147483646 h 95"/>
                <a:gd name="T30" fmla="*/ 2147483646 w 92"/>
                <a:gd name="T31" fmla="*/ 2147483646 h 95"/>
                <a:gd name="T32" fmla="*/ 2147483646 w 92"/>
                <a:gd name="T33" fmla="*/ 2147483646 h 95"/>
                <a:gd name="T34" fmla="*/ 2147483646 w 92"/>
                <a:gd name="T35" fmla="*/ 2147483646 h 95"/>
                <a:gd name="T36" fmla="*/ 2147483646 w 92"/>
                <a:gd name="T37" fmla="*/ 2147483646 h 95"/>
                <a:gd name="T38" fmla="*/ 2147483646 w 92"/>
                <a:gd name="T39" fmla="*/ 2147483646 h 95"/>
                <a:gd name="T40" fmla="*/ 2147483646 w 92"/>
                <a:gd name="T41" fmla="*/ 2147483646 h 95"/>
                <a:gd name="T42" fmla="*/ 2147483646 w 92"/>
                <a:gd name="T43" fmla="*/ 2147483646 h 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2"/>
                <a:gd name="T67" fmla="*/ 0 h 95"/>
                <a:gd name="T68" fmla="*/ 92 w 92"/>
                <a:gd name="T69" fmla="*/ 95 h 9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2" h="95">
                  <a:moveTo>
                    <a:pt x="92" y="48"/>
                  </a:moveTo>
                  <a:cubicBezTo>
                    <a:pt x="92" y="22"/>
                    <a:pt x="71" y="0"/>
                    <a:pt x="46" y="0"/>
                  </a:cubicBezTo>
                  <a:cubicBezTo>
                    <a:pt x="31" y="0"/>
                    <a:pt x="18" y="8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3" y="28"/>
                    <a:pt x="0" y="38"/>
                    <a:pt x="0" y="48"/>
                  </a:cubicBezTo>
                  <a:cubicBezTo>
                    <a:pt x="0" y="73"/>
                    <a:pt x="21" y="95"/>
                    <a:pt x="46" y="95"/>
                  </a:cubicBezTo>
                  <a:cubicBezTo>
                    <a:pt x="71" y="95"/>
                    <a:pt x="92" y="73"/>
                    <a:pt x="92" y="48"/>
                  </a:cubicBezTo>
                  <a:close/>
                  <a:moveTo>
                    <a:pt x="46" y="10"/>
                  </a:moveTo>
                  <a:cubicBezTo>
                    <a:pt x="53" y="10"/>
                    <a:pt x="60" y="13"/>
                    <a:pt x="66" y="17"/>
                  </a:cubicBezTo>
                  <a:cubicBezTo>
                    <a:pt x="60" y="17"/>
                    <a:pt x="54" y="20"/>
                    <a:pt x="44" y="25"/>
                  </a:cubicBezTo>
                  <a:cubicBezTo>
                    <a:pt x="35" y="30"/>
                    <a:pt x="25" y="26"/>
                    <a:pt x="20" y="22"/>
                  </a:cubicBezTo>
                  <a:cubicBezTo>
                    <a:pt x="26" y="15"/>
                    <a:pt x="36" y="10"/>
                    <a:pt x="46" y="10"/>
                  </a:cubicBezTo>
                  <a:close/>
                  <a:moveTo>
                    <a:pt x="46" y="85"/>
                  </a:moveTo>
                  <a:cubicBezTo>
                    <a:pt x="26" y="85"/>
                    <a:pt x="10" y="68"/>
                    <a:pt x="10" y="48"/>
                  </a:cubicBezTo>
                  <a:cubicBezTo>
                    <a:pt x="10" y="41"/>
                    <a:pt x="12" y="34"/>
                    <a:pt x="15" y="29"/>
                  </a:cubicBezTo>
                  <a:cubicBezTo>
                    <a:pt x="20" y="32"/>
                    <a:pt x="27" y="35"/>
                    <a:pt x="35" y="35"/>
                  </a:cubicBezTo>
                  <a:cubicBezTo>
                    <a:pt x="39" y="35"/>
                    <a:pt x="44" y="34"/>
                    <a:pt x="48" y="32"/>
                  </a:cubicBezTo>
                  <a:cubicBezTo>
                    <a:pt x="65" y="23"/>
                    <a:pt x="68" y="23"/>
                    <a:pt x="75" y="26"/>
                  </a:cubicBezTo>
                  <a:cubicBezTo>
                    <a:pt x="75" y="26"/>
                    <a:pt x="75" y="26"/>
                    <a:pt x="76" y="26"/>
                  </a:cubicBezTo>
                  <a:cubicBezTo>
                    <a:pt x="80" y="32"/>
                    <a:pt x="82" y="40"/>
                    <a:pt x="82" y="48"/>
                  </a:cubicBezTo>
                  <a:cubicBezTo>
                    <a:pt x="82" y="68"/>
                    <a:pt x="66" y="85"/>
                    <a:pt x="46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577806" y="2978308"/>
            <a:ext cx="274638" cy="288925"/>
            <a:chOff x="6883400" y="3902075"/>
            <a:chExt cx="274638" cy="288925"/>
          </a:xfrm>
          <a:solidFill>
            <a:schemeClr val="tx1"/>
          </a:solidFill>
        </p:grpSpPr>
        <p:sp>
          <p:nvSpPr>
            <p:cNvPr id="59" name="Freeform 350"/>
            <p:cNvSpPr>
              <a:spLocks noEditPoints="1" noChangeArrowheads="1"/>
            </p:cNvSpPr>
            <p:nvPr/>
          </p:nvSpPr>
          <p:spPr bwMode="auto">
            <a:xfrm>
              <a:off x="6896100" y="4049713"/>
              <a:ext cx="247650" cy="141287"/>
            </a:xfrm>
            <a:custGeom>
              <a:avLst/>
              <a:gdLst>
                <a:gd name="T0" fmla="*/ 2147483646 w 158"/>
                <a:gd name="T1" fmla="*/ 0 h 90"/>
                <a:gd name="T2" fmla="*/ 2147483646 w 158"/>
                <a:gd name="T3" fmla="*/ 0 h 90"/>
                <a:gd name="T4" fmla="*/ 2147483646 w 158"/>
                <a:gd name="T5" fmla="*/ 2147483646 h 90"/>
                <a:gd name="T6" fmla="*/ 2147483646 w 158"/>
                <a:gd name="T7" fmla="*/ 2147483646 h 90"/>
                <a:gd name="T8" fmla="*/ 2147483646 w 158"/>
                <a:gd name="T9" fmla="*/ 2147483646 h 90"/>
                <a:gd name="T10" fmla="*/ 2147483646 w 158"/>
                <a:gd name="T11" fmla="*/ 2147483646 h 90"/>
                <a:gd name="T12" fmla="*/ 2147483646 w 158"/>
                <a:gd name="T13" fmla="*/ 2147483646 h 90"/>
                <a:gd name="T14" fmla="*/ 2147483646 w 158"/>
                <a:gd name="T15" fmla="*/ 2147483646 h 90"/>
                <a:gd name="T16" fmla="*/ 2147483646 w 158"/>
                <a:gd name="T17" fmla="*/ 2147483646 h 90"/>
                <a:gd name="T18" fmla="*/ 2147483646 w 158"/>
                <a:gd name="T19" fmla="*/ 0 h 90"/>
                <a:gd name="T20" fmla="*/ 2147483646 w 158"/>
                <a:gd name="T21" fmla="*/ 0 h 90"/>
                <a:gd name="T22" fmla="*/ 0 w 158"/>
                <a:gd name="T23" fmla="*/ 2147483646 h 90"/>
                <a:gd name="T24" fmla="*/ 0 w 158"/>
                <a:gd name="T25" fmla="*/ 2147483646 h 90"/>
                <a:gd name="T26" fmla="*/ 2147483646 w 158"/>
                <a:gd name="T27" fmla="*/ 2147483646 h 90"/>
                <a:gd name="T28" fmla="*/ 2147483646 w 158"/>
                <a:gd name="T29" fmla="*/ 2147483646 h 90"/>
                <a:gd name="T30" fmla="*/ 2147483646 w 158"/>
                <a:gd name="T31" fmla="*/ 2147483646 h 90"/>
                <a:gd name="T32" fmla="*/ 2147483646 w 158"/>
                <a:gd name="T33" fmla="*/ 2147483646 h 90"/>
                <a:gd name="T34" fmla="*/ 2147483646 w 158"/>
                <a:gd name="T35" fmla="*/ 2147483646 h 90"/>
                <a:gd name="T36" fmla="*/ 2147483646 w 158"/>
                <a:gd name="T37" fmla="*/ 2147483646 h 90"/>
                <a:gd name="T38" fmla="*/ 2147483646 w 158"/>
                <a:gd name="T39" fmla="*/ 2147483646 h 90"/>
                <a:gd name="T40" fmla="*/ 2147483646 w 158"/>
                <a:gd name="T41" fmla="*/ 2147483646 h 90"/>
                <a:gd name="T42" fmla="*/ 2147483646 w 158"/>
                <a:gd name="T43" fmla="*/ 0 h 90"/>
                <a:gd name="T44" fmla="*/ 2147483646 w 158"/>
                <a:gd name="T45" fmla="*/ 2147483646 h 90"/>
                <a:gd name="T46" fmla="*/ 2147483646 w 158"/>
                <a:gd name="T47" fmla="*/ 2147483646 h 90"/>
                <a:gd name="T48" fmla="*/ 2147483646 w 158"/>
                <a:gd name="T49" fmla="*/ 2147483646 h 90"/>
                <a:gd name="T50" fmla="*/ 2147483646 w 158"/>
                <a:gd name="T51" fmla="*/ 2147483646 h 90"/>
                <a:gd name="T52" fmla="*/ 2147483646 w 158"/>
                <a:gd name="T53" fmla="*/ 2147483646 h 90"/>
                <a:gd name="T54" fmla="*/ 2147483646 w 158"/>
                <a:gd name="T55" fmla="*/ 2147483646 h 90"/>
                <a:gd name="T56" fmla="*/ 2147483646 w 158"/>
                <a:gd name="T57" fmla="*/ 2147483646 h 90"/>
                <a:gd name="T58" fmla="*/ 2147483646 w 158"/>
                <a:gd name="T59" fmla="*/ 2147483646 h 90"/>
                <a:gd name="T60" fmla="*/ 2147483646 w 158"/>
                <a:gd name="T61" fmla="*/ 2147483646 h 90"/>
                <a:gd name="T62" fmla="*/ 2147483646 w 158"/>
                <a:gd name="T63" fmla="*/ 2147483646 h 90"/>
                <a:gd name="T64" fmla="*/ 2147483646 w 158"/>
                <a:gd name="T65" fmla="*/ 2147483646 h 90"/>
                <a:gd name="T66" fmla="*/ 2147483646 w 158"/>
                <a:gd name="T67" fmla="*/ 2147483646 h 90"/>
                <a:gd name="T68" fmla="*/ 2147483646 w 158"/>
                <a:gd name="T69" fmla="*/ 2147483646 h 90"/>
                <a:gd name="T70" fmla="*/ 2147483646 w 158"/>
                <a:gd name="T71" fmla="*/ 2147483646 h 90"/>
                <a:gd name="T72" fmla="*/ 2147483646 w 158"/>
                <a:gd name="T73" fmla="*/ 2147483646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90"/>
                <a:gd name="T113" fmla="*/ 158 w 158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90">
                  <a:moveTo>
                    <a:pt x="112" y="0"/>
                  </a:moveTo>
                  <a:cubicBezTo>
                    <a:pt x="111" y="0"/>
                    <a:pt x="110" y="0"/>
                    <a:pt x="110" y="0"/>
                  </a:cubicBezTo>
                  <a:cubicBezTo>
                    <a:pt x="104" y="6"/>
                    <a:pt x="96" y="9"/>
                    <a:pt x="88" y="11"/>
                  </a:cubicBezTo>
                  <a:cubicBezTo>
                    <a:pt x="87" y="11"/>
                    <a:pt x="85" y="11"/>
                    <a:pt x="83" y="1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9"/>
                    <a:pt x="81" y="81"/>
                    <a:pt x="79" y="81"/>
                  </a:cubicBezTo>
                  <a:cubicBezTo>
                    <a:pt x="76" y="81"/>
                    <a:pt x="75" y="79"/>
                    <a:pt x="75" y="77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1" y="11"/>
                    <a:pt x="69" y="11"/>
                    <a:pt x="69" y="11"/>
                  </a:cubicBezTo>
                  <a:cubicBezTo>
                    <a:pt x="61" y="9"/>
                    <a:pt x="54" y="6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18" y="15"/>
                    <a:pt x="0" y="47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6" y="90"/>
                    <a:pt x="157" y="90"/>
                    <a:pt x="157" y="89"/>
                  </a:cubicBezTo>
                  <a:cubicBezTo>
                    <a:pt x="157" y="89"/>
                    <a:pt x="158" y="88"/>
                    <a:pt x="158" y="88"/>
                  </a:cubicBezTo>
                  <a:cubicBezTo>
                    <a:pt x="157" y="47"/>
                    <a:pt x="140" y="15"/>
                    <a:pt x="112" y="0"/>
                  </a:cubicBezTo>
                  <a:close/>
                  <a:moveTo>
                    <a:pt x="93" y="75"/>
                  </a:moveTo>
                  <a:cubicBezTo>
                    <a:pt x="91" y="75"/>
                    <a:pt x="89" y="74"/>
                    <a:pt x="89" y="71"/>
                  </a:cubicBezTo>
                  <a:cubicBezTo>
                    <a:pt x="89" y="69"/>
                    <a:pt x="91" y="68"/>
                    <a:pt x="93" y="68"/>
                  </a:cubicBezTo>
                  <a:cubicBezTo>
                    <a:pt x="95" y="68"/>
                    <a:pt x="97" y="69"/>
                    <a:pt x="97" y="71"/>
                  </a:cubicBezTo>
                  <a:cubicBezTo>
                    <a:pt x="97" y="74"/>
                    <a:pt x="95" y="75"/>
                    <a:pt x="93" y="75"/>
                  </a:cubicBezTo>
                  <a:close/>
                  <a:moveTo>
                    <a:pt x="93" y="55"/>
                  </a:moveTo>
                  <a:cubicBezTo>
                    <a:pt x="91" y="55"/>
                    <a:pt x="89" y="54"/>
                    <a:pt x="89" y="51"/>
                  </a:cubicBezTo>
                  <a:cubicBezTo>
                    <a:pt x="89" y="49"/>
                    <a:pt x="91" y="48"/>
                    <a:pt x="93" y="48"/>
                  </a:cubicBezTo>
                  <a:cubicBezTo>
                    <a:pt x="95" y="48"/>
                    <a:pt x="97" y="49"/>
                    <a:pt x="97" y="51"/>
                  </a:cubicBezTo>
                  <a:cubicBezTo>
                    <a:pt x="97" y="54"/>
                    <a:pt x="95" y="55"/>
                    <a:pt x="93" y="55"/>
                  </a:cubicBezTo>
                  <a:close/>
                  <a:moveTo>
                    <a:pt x="93" y="35"/>
                  </a:moveTo>
                  <a:cubicBezTo>
                    <a:pt x="91" y="35"/>
                    <a:pt x="89" y="34"/>
                    <a:pt x="89" y="31"/>
                  </a:cubicBezTo>
                  <a:cubicBezTo>
                    <a:pt x="89" y="29"/>
                    <a:pt x="91" y="28"/>
                    <a:pt x="93" y="28"/>
                  </a:cubicBezTo>
                  <a:cubicBezTo>
                    <a:pt x="95" y="28"/>
                    <a:pt x="97" y="29"/>
                    <a:pt x="97" y="31"/>
                  </a:cubicBezTo>
                  <a:cubicBezTo>
                    <a:pt x="97" y="34"/>
                    <a:pt x="95" y="35"/>
                    <a:pt x="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351"/>
            <p:cNvSpPr>
              <a:spLocks noEditPoints="1" noChangeArrowheads="1"/>
            </p:cNvSpPr>
            <p:nvPr/>
          </p:nvSpPr>
          <p:spPr bwMode="auto">
            <a:xfrm>
              <a:off x="6883400" y="3902075"/>
              <a:ext cx="274638" cy="158750"/>
            </a:xfrm>
            <a:custGeom>
              <a:avLst/>
              <a:gdLst>
                <a:gd name="T0" fmla="*/ 2147483646 w 175"/>
                <a:gd name="T1" fmla="*/ 2147483646 h 101"/>
                <a:gd name="T2" fmla="*/ 2147483646 w 175"/>
                <a:gd name="T3" fmla="*/ 2147483646 h 101"/>
                <a:gd name="T4" fmla="*/ 2147483646 w 175"/>
                <a:gd name="T5" fmla="*/ 2147483646 h 101"/>
                <a:gd name="T6" fmla="*/ 2147483646 w 175"/>
                <a:gd name="T7" fmla="*/ 2147483646 h 101"/>
                <a:gd name="T8" fmla="*/ 2147483646 w 175"/>
                <a:gd name="T9" fmla="*/ 2147483646 h 101"/>
                <a:gd name="T10" fmla="*/ 2147483646 w 175"/>
                <a:gd name="T11" fmla="*/ 2147483646 h 101"/>
                <a:gd name="T12" fmla="*/ 2147483646 w 175"/>
                <a:gd name="T13" fmla="*/ 0 h 101"/>
                <a:gd name="T14" fmla="*/ 2147483646 w 175"/>
                <a:gd name="T15" fmla="*/ 2147483646 h 101"/>
                <a:gd name="T16" fmla="*/ 2147483646 w 175"/>
                <a:gd name="T17" fmla="*/ 2147483646 h 101"/>
                <a:gd name="T18" fmla="*/ 2147483646 w 175"/>
                <a:gd name="T19" fmla="*/ 2147483646 h 101"/>
                <a:gd name="T20" fmla="*/ 2147483646 w 175"/>
                <a:gd name="T21" fmla="*/ 2147483646 h 101"/>
                <a:gd name="T22" fmla="*/ 2147483646 w 175"/>
                <a:gd name="T23" fmla="*/ 2147483646 h 101"/>
                <a:gd name="T24" fmla="*/ 2147483646 w 175"/>
                <a:gd name="T25" fmla="*/ 2147483646 h 101"/>
                <a:gd name="T26" fmla="*/ 2147483646 w 175"/>
                <a:gd name="T27" fmla="*/ 2147483646 h 101"/>
                <a:gd name="T28" fmla="*/ 2147483646 w 175"/>
                <a:gd name="T29" fmla="*/ 2147483646 h 101"/>
                <a:gd name="T30" fmla="*/ 2147483646 w 175"/>
                <a:gd name="T31" fmla="*/ 2147483646 h 101"/>
                <a:gd name="T32" fmla="*/ 2147483646 w 175"/>
                <a:gd name="T33" fmla="*/ 2147483646 h 101"/>
                <a:gd name="T34" fmla="*/ 2147483646 w 175"/>
                <a:gd name="T35" fmla="*/ 2147483646 h 101"/>
                <a:gd name="T36" fmla="*/ 2147483646 w 175"/>
                <a:gd name="T37" fmla="*/ 2147483646 h 101"/>
                <a:gd name="T38" fmla="*/ 2147483646 w 175"/>
                <a:gd name="T39" fmla="*/ 2147483646 h 101"/>
                <a:gd name="T40" fmla="*/ 2147483646 w 175"/>
                <a:gd name="T41" fmla="*/ 2147483646 h 101"/>
                <a:gd name="T42" fmla="*/ 2147483646 w 175"/>
                <a:gd name="T43" fmla="*/ 2147483646 h 101"/>
                <a:gd name="T44" fmla="*/ 2147483646 w 175"/>
                <a:gd name="T45" fmla="*/ 2147483646 h 101"/>
                <a:gd name="T46" fmla="*/ 2147483646 w 175"/>
                <a:gd name="T47" fmla="*/ 2147483646 h 101"/>
                <a:gd name="T48" fmla="*/ 2147483646 w 175"/>
                <a:gd name="T49" fmla="*/ 2147483646 h 101"/>
                <a:gd name="T50" fmla="*/ 2147483646 w 175"/>
                <a:gd name="T51" fmla="*/ 2147483646 h 101"/>
                <a:gd name="T52" fmla="*/ 2147483646 w 175"/>
                <a:gd name="T53" fmla="*/ 2147483646 h 101"/>
                <a:gd name="T54" fmla="*/ 2147483646 w 175"/>
                <a:gd name="T55" fmla="*/ 2147483646 h 1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5"/>
                <a:gd name="T85" fmla="*/ 0 h 101"/>
                <a:gd name="T86" fmla="*/ 175 w 175"/>
                <a:gd name="T87" fmla="*/ 101 h 10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5" h="101">
                  <a:moveTo>
                    <a:pt x="47" y="71"/>
                  </a:moveTo>
                  <a:cubicBezTo>
                    <a:pt x="56" y="85"/>
                    <a:pt x="70" y="94"/>
                    <a:pt x="87" y="94"/>
                  </a:cubicBezTo>
                  <a:cubicBezTo>
                    <a:pt x="104" y="94"/>
                    <a:pt x="119" y="84"/>
                    <a:pt x="127" y="70"/>
                  </a:cubicBezTo>
                  <a:cubicBezTo>
                    <a:pt x="131" y="96"/>
                    <a:pt x="162" y="101"/>
                    <a:pt x="162" y="101"/>
                  </a:cubicBezTo>
                  <a:cubicBezTo>
                    <a:pt x="175" y="68"/>
                    <a:pt x="144" y="54"/>
                    <a:pt x="132" y="50"/>
                  </a:cubicBezTo>
                  <a:cubicBezTo>
                    <a:pt x="133" y="49"/>
                    <a:pt x="133" y="48"/>
                    <a:pt x="133" y="47"/>
                  </a:cubicBezTo>
                  <a:cubicBezTo>
                    <a:pt x="133" y="21"/>
                    <a:pt x="112" y="0"/>
                    <a:pt x="87" y="0"/>
                  </a:cubicBezTo>
                  <a:cubicBezTo>
                    <a:pt x="72" y="0"/>
                    <a:pt x="59" y="7"/>
                    <a:pt x="50" y="18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49" y="19"/>
                    <a:pt x="49" y="20"/>
                    <a:pt x="49" y="20"/>
                  </a:cubicBezTo>
                  <a:cubicBezTo>
                    <a:pt x="44" y="28"/>
                    <a:pt x="41" y="37"/>
                    <a:pt x="41" y="47"/>
                  </a:cubicBezTo>
                  <a:cubicBezTo>
                    <a:pt x="41" y="48"/>
                    <a:pt x="41" y="49"/>
                    <a:pt x="41" y="50"/>
                  </a:cubicBezTo>
                  <a:cubicBezTo>
                    <a:pt x="29" y="55"/>
                    <a:pt x="0" y="69"/>
                    <a:pt x="13" y="101"/>
                  </a:cubicBezTo>
                  <a:cubicBezTo>
                    <a:pt x="13" y="101"/>
                    <a:pt x="42" y="96"/>
                    <a:pt x="47" y="71"/>
                  </a:cubicBezTo>
                  <a:close/>
                  <a:moveTo>
                    <a:pt x="87" y="84"/>
                  </a:moveTo>
                  <a:cubicBezTo>
                    <a:pt x="67" y="84"/>
                    <a:pt x="51" y="67"/>
                    <a:pt x="51" y="47"/>
                  </a:cubicBezTo>
                  <a:cubicBezTo>
                    <a:pt x="51" y="40"/>
                    <a:pt x="52" y="34"/>
                    <a:pt x="56" y="28"/>
                  </a:cubicBezTo>
                  <a:cubicBezTo>
                    <a:pt x="60" y="31"/>
                    <a:pt x="68" y="34"/>
                    <a:pt x="76" y="34"/>
                  </a:cubicBezTo>
                  <a:cubicBezTo>
                    <a:pt x="80" y="34"/>
                    <a:pt x="84" y="34"/>
                    <a:pt x="89" y="31"/>
                  </a:cubicBezTo>
                  <a:cubicBezTo>
                    <a:pt x="105" y="22"/>
                    <a:pt x="109" y="23"/>
                    <a:pt x="115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20" y="32"/>
                    <a:pt x="123" y="39"/>
                    <a:pt x="123" y="47"/>
                  </a:cubicBezTo>
                  <a:cubicBezTo>
                    <a:pt x="123" y="67"/>
                    <a:pt x="106" y="84"/>
                    <a:pt x="87" y="84"/>
                  </a:cubicBezTo>
                  <a:close/>
                  <a:moveTo>
                    <a:pt x="87" y="10"/>
                  </a:moveTo>
                  <a:cubicBezTo>
                    <a:pt x="94" y="10"/>
                    <a:pt x="101" y="12"/>
                    <a:pt x="106" y="16"/>
                  </a:cubicBezTo>
                  <a:cubicBezTo>
                    <a:pt x="101" y="16"/>
                    <a:pt x="95" y="19"/>
                    <a:pt x="85" y="24"/>
                  </a:cubicBezTo>
                  <a:cubicBezTo>
                    <a:pt x="76" y="29"/>
                    <a:pt x="66" y="25"/>
                    <a:pt x="60" y="22"/>
                  </a:cubicBezTo>
                  <a:cubicBezTo>
                    <a:pt x="67" y="14"/>
                    <a:pt x="76" y="10"/>
                    <a:pt x="8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1" name="组合 2"/>
          <p:cNvGrpSpPr/>
          <p:nvPr/>
        </p:nvGrpSpPr>
        <p:grpSpPr bwMode="auto">
          <a:xfrm>
            <a:off x="7675562" y="3034665"/>
            <a:ext cx="314325" cy="176212"/>
            <a:chOff x="9371013" y="3957638"/>
            <a:chExt cx="314325" cy="176212"/>
          </a:xfrm>
          <a:solidFill>
            <a:schemeClr val="tx1"/>
          </a:solidFill>
        </p:grpSpPr>
        <p:sp>
          <p:nvSpPr>
            <p:cNvPr id="62" name="Freeform 352"/>
            <p:cNvSpPr>
              <a:spLocks noEditPoints="1" noChangeArrowheads="1"/>
            </p:cNvSpPr>
            <p:nvPr/>
          </p:nvSpPr>
          <p:spPr bwMode="auto">
            <a:xfrm>
              <a:off x="9483725" y="3965575"/>
              <a:ext cx="82550" cy="85725"/>
            </a:xfrm>
            <a:custGeom>
              <a:avLst/>
              <a:gdLst>
                <a:gd name="T0" fmla="*/ 2147483646 w 53"/>
                <a:gd name="T1" fmla="*/ 2147483646 h 55"/>
                <a:gd name="T2" fmla="*/ 2147483646 w 53"/>
                <a:gd name="T3" fmla="*/ 0 h 55"/>
                <a:gd name="T4" fmla="*/ 2147483646 w 53"/>
                <a:gd name="T5" fmla="*/ 2147483646 h 55"/>
                <a:gd name="T6" fmla="*/ 2147483646 w 53"/>
                <a:gd name="T7" fmla="*/ 2147483646 h 55"/>
                <a:gd name="T8" fmla="*/ 2147483646 w 53"/>
                <a:gd name="T9" fmla="*/ 2147483646 h 55"/>
                <a:gd name="T10" fmla="*/ 0 w 53"/>
                <a:gd name="T11" fmla="*/ 2147483646 h 55"/>
                <a:gd name="T12" fmla="*/ 2147483646 w 53"/>
                <a:gd name="T13" fmla="*/ 2147483646 h 55"/>
                <a:gd name="T14" fmla="*/ 2147483646 w 53"/>
                <a:gd name="T15" fmla="*/ 2147483646 h 55"/>
                <a:gd name="T16" fmla="*/ 2147483646 w 53"/>
                <a:gd name="T17" fmla="*/ 2147483646 h 55"/>
                <a:gd name="T18" fmla="*/ 2147483646 w 53"/>
                <a:gd name="T19" fmla="*/ 2147483646 h 55"/>
                <a:gd name="T20" fmla="*/ 2147483646 w 53"/>
                <a:gd name="T21" fmla="*/ 2147483646 h 55"/>
                <a:gd name="T22" fmla="*/ 2147483646 w 53"/>
                <a:gd name="T23" fmla="*/ 2147483646 h 55"/>
                <a:gd name="T24" fmla="*/ 2147483646 w 53"/>
                <a:gd name="T25" fmla="*/ 2147483646 h 55"/>
                <a:gd name="T26" fmla="*/ 2147483646 w 53"/>
                <a:gd name="T27" fmla="*/ 2147483646 h 55"/>
                <a:gd name="T28" fmla="*/ 2147483646 w 53"/>
                <a:gd name="T29" fmla="*/ 2147483646 h 55"/>
                <a:gd name="T30" fmla="*/ 2147483646 w 53"/>
                <a:gd name="T31" fmla="*/ 2147483646 h 55"/>
                <a:gd name="T32" fmla="*/ 2147483646 w 53"/>
                <a:gd name="T33" fmla="*/ 2147483646 h 55"/>
                <a:gd name="T34" fmla="*/ 2147483646 w 53"/>
                <a:gd name="T35" fmla="*/ 2147483646 h 55"/>
                <a:gd name="T36" fmla="*/ 2147483646 w 53"/>
                <a:gd name="T37" fmla="*/ 2147483646 h 55"/>
                <a:gd name="T38" fmla="*/ 2147483646 w 53"/>
                <a:gd name="T39" fmla="*/ 2147483646 h 55"/>
                <a:gd name="T40" fmla="*/ 2147483646 w 53"/>
                <a:gd name="T41" fmla="*/ 2147483646 h 55"/>
                <a:gd name="T42" fmla="*/ 2147483646 w 53"/>
                <a:gd name="T43" fmla="*/ 214748364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"/>
                <a:gd name="T67" fmla="*/ 0 h 55"/>
                <a:gd name="T68" fmla="*/ 53 w 53"/>
                <a:gd name="T69" fmla="*/ 55 h 5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" h="55">
                  <a:moveTo>
                    <a:pt x="53" y="28"/>
                  </a:moveTo>
                  <a:cubicBezTo>
                    <a:pt x="53" y="13"/>
                    <a:pt x="41" y="0"/>
                    <a:pt x="26" y="0"/>
                  </a:cubicBezTo>
                  <a:cubicBezTo>
                    <a:pt x="18" y="0"/>
                    <a:pt x="10" y="5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1" y="17"/>
                    <a:pt x="0" y="22"/>
                    <a:pt x="0" y="28"/>
                  </a:cubicBezTo>
                  <a:cubicBezTo>
                    <a:pt x="0" y="43"/>
                    <a:pt x="12" y="55"/>
                    <a:pt x="26" y="55"/>
                  </a:cubicBezTo>
                  <a:cubicBezTo>
                    <a:pt x="41" y="55"/>
                    <a:pt x="53" y="43"/>
                    <a:pt x="53" y="28"/>
                  </a:cubicBezTo>
                  <a:close/>
                  <a:moveTo>
                    <a:pt x="26" y="6"/>
                  </a:moveTo>
                  <a:cubicBezTo>
                    <a:pt x="31" y="6"/>
                    <a:pt x="35" y="8"/>
                    <a:pt x="38" y="10"/>
                  </a:cubicBezTo>
                  <a:cubicBezTo>
                    <a:pt x="35" y="10"/>
                    <a:pt x="31" y="12"/>
                    <a:pt x="26" y="15"/>
                  </a:cubicBezTo>
                  <a:cubicBezTo>
                    <a:pt x="20" y="18"/>
                    <a:pt x="14" y="15"/>
                    <a:pt x="11" y="13"/>
                  </a:cubicBezTo>
                  <a:cubicBezTo>
                    <a:pt x="15" y="9"/>
                    <a:pt x="20" y="6"/>
                    <a:pt x="26" y="6"/>
                  </a:cubicBezTo>
                  <a:close/>
                  <a:moveTo>
                    <a:pt x="26" y="50"/>
                  </a:moveTo>
                  <a:cubicBezTo>
                    <a:pt x="15" y="50"/>
                    <a:pt x="5" y="40"/>
                    <a:pt x="5" y="28"/>
                  </a:cubicBezTo>
                  <a:cubicBezTo>
                    <a:pt x="5" y="24"/>
                    <a:pt x="7" y="20"/>
                    <a:pt x="8" y="17"/>
                  </a:cubicBezTo>
                  <a:cubicBezTo>
                    <a:pt x="11" y="19"/>
                    <a:pt x="15" y="21"/>
                    <a:pt x="20" y="21"/>
                  </a:cubicBezTo>
                  <a:cubicBezTo>
                    <a:pt x="23" y="21"/>
                    <a:pt x="25" y="20"/>
                    <a:pt x="28" y="19"/>
                  </a:cubicBezTo>
                  <a:cubicBezTo>
                    <a:pt x="37" y="14"/>
                    <a:pt x="39" y="14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6" y="19"/>
                    <a:pt x="47" y="23"/>
                    <a:pt x="47" y="28"/>
                  </a:cubicBezTo>
                  <a:cubicBezTo>
                    <a:pt x="47" y="40"/>
                    <a:pt x="38" y="50"/>
                    <a:pt x="2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353"/>
            <p:cNvSpPr>
              <a:spLocks noChangeArrowheads="1"/>
            </p:cNvSpPr>
            <p:nvPr/>
          </p:nvSpPr>
          <p:spPr bwMode="auto">
            <a:xfrm>
              <a:off x="9580563" y="4022725"/>
              <a:ext cx="41275" cy="65088"/>
            </a:xfrm>
            <a:custGeom>
              <a:avLst/>
              <a:gdLst>
                <a:gd name="T0" fmla="*/ 2147483646 w 27"/>
                <a:gd name="T1" fmla="*/ 2147483646 h 41"/>
                <a:gd name="T2" fmla="*/ 2147483646 w 27"/>
                <a:gd name="T3" fmla="*/ 2147483646 h 41"/>
                <a:gd name="T4" fmla="*/ 2147483646 w 27"/>
                <a:gd name="T5" fmla="*/ 2147483646 h 41"/>
                <a:gd name="T6" fmla="*/ 2147483646 w 27"/>
                <a:gd name="T7" fmla="*/ 2147483646 h 41"/>
                <a:gd name="T8" fmla="*/ 2147483646 w 27"/>
                <a:gd name="T9" fmla="*/ 2147483646 h 41"/>
                <a:gd name="T10" fmla="*/ 2147483646 w 27"/>
                <a:gd name="T11" fmla="*/ 2147483646 h 41"/>
                <a:gd name="T12" fmla="*/ 0 w 27"/>
                <a:gd name="T13" fmla="*/ 2147483646 h 41"/>
                <a:gd name="T14" fmla="*/ 2147483646 w 27"/>
                <a:gd name="T15" fmla="*/ 2147483646 h 41"/>
                <a:gd name="T16" fmla="*/ 2147483646 w 27"/>
                <a:gd name="T17" fmla="*/ 2147483646 h 41"/>
                <a:gd name="T18" fmla="*/ 2147483646 w 27"/>
                <a:gd name="T19" fmla="*/ 2147483646 h 41"/>
                <a:gd name="T20" fmla="*/ 2147483646 w 27"/>
                <a:gd name="T21" fmla="*/ 2147483646 h 41"/>
                <a:gd name="T22" fmla="*/ 2147483646 w 27"/>
                <a:gd name="T23" fmla="*/ 2147483646 h 41"/>
                <a:gd name="T24" fmla="*/ 2147483646 w 27"/>
                <a:gd name="T25" fmla="*/ 2147483646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41"/>
                <a:gd name="T41" fmla="*/ 27 w 27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41">
                  <a:moveTo>
                    <a:pt x="24" y="12"/>
                  </a:moveTo>
                  <a:cubicBezTo>
                    <a:pt x="24" y="10"/>
                    <a:pt x="25" y="8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6"/>
                    <a:pt x="26" y="5"/>
                  </a:cubicBezTo>
                  <a:cubicBezTo>
                    <a:pt x="23" y="5"/>
                    <a:pt x="19" y="3"/>
                    <a:pt x="16" y="1"/>
                  </a:cubicBezTo>
                  <a:cubicBezTo>
                    <a:pt x="16" y="0"/>
                    <a:pt x="16" y="0"/>
                    <a:pt x="15" y="1"/>
                  </a:cubicBezTo>
                  <a:cubicBezTo>
                    <a:pt x="8" y="4"/>
                    <a:pt x="3" y="10"/>
                    <a:pt x="0" y="18"/>
                  </a:cubicBezTo>
                  <a:cubicBezTo>
                    <a:pt x="6" y="24"/>
                    <a:pt x="11" y="32"/>
                    <a:pt x="14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5" y="16"/>
                    <a:pt x="24" y="14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354"/>
            <p:cNvSpPr>
              <a:spLocks noChangeArrowheads="1"/>
            </p:cNvSpPr>
            <p:nvPr/>
          </p:nvSpPr>
          <p:spPr bwMode="auto">
            <a:xfrm>
              <a:off x="9632950" y="4022725"/>
              <a:ext cx="52388" cy="65088"/>
            </a:xfrm>
            <a:custGeom>
              <a:avLst/>
              <a:gdLst>
                <a:gd name="T0" fmla="*/ 2147483646 w 33"/>
                <a:gd name="T1" fmla="*/ 2147483646 h 41"/>
                <a:gd name="T2" fmla="*/ 2147483646 w 33"/>
                <a:gd name="T3" fmla="*/ 2147483646 h 41"/>
                <a:gd name="T4" fmla="*/ 2147483646 w 33"/>
                <a:gd name="T5" fmla="*/ 2147483646 h 41"/>
                <a:gd name="T6" fmla="*/ 0 w 33"/>
                <a:gd name="T7" fmla="*/ 2147483646 h 41"/>
                <a:gd name="T8" fmla="*/ 2147483646 w 33"/>
                <a:gd name="T9" fmla="*/ 2147483646 h 41"/>
                <a:gd name="T10" fmla="*/ 2147483646 w 33"/>
                <a:gd name="T11" fmla="*/ 2147483646 h 41"/>
                <a:gd name="T12" fmla="*/ 0 w 33"/>
                <a:gd name="T13" fmla="*/ 2147483646 h 41"/>
                <a:gd name="T14" fmla="*/ 0 w 33"/>
                <a:gd name="T15" fmla="*/ 2147483646 h 41"/>
                <a:gd name="T16" fmla="*/ 2147483646 w 33"/>
                <a:gd name="T17" fmla="*/ 2147483646 h 41"/>
                <a:gd name="T18" fmla="*/ 2147483646 w 33"/>
                <a:gd name="T19" fmla="*/ 2147483646 h 41"/>
                <a:gd name="T20" fmla="*/ 2147483646 w 33"/>
                <a:gd name="T21" fmla="*/ 2147483646 h 41"/>
                <a:gd name="T22" fmla="*/ 2147483646 w 33"/>
                <a:gd name="T23" fmla="*/ 2147483646 h 41"/>
                <a:gd name="T24" fmla="*/ 2147483646 w 33"/>
                <a:gd name="T25" fmla="*/ 2147483646 h 41"/>
                <a:gd name="T26" fmla="*/ 2147483646 w 33"/>
                <a:gd name="T27" fmla="*/ 2147483646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12" y="1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3"/>
                    <a:pt x="5" y="5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3" y="14"/>
                    <a:pt x="2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5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3" y="41"/>
                    <a:pt x="33" y="40"/>
                  </a:cubicBezTo>
                  <a:cubicBezTo>
                    <a:pt x="32" y="22"/>
                    <a:pt x="24" y="7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355"/>
            <p:cNvSpPr>
              <a:spLocks noEditPoints="1" noChangeArrowheads="1"/>
            </p:cNvSpPr>
            <p:nvPr/>
          </p:nvSpPr>
          <p:spPr bwMode="auto">
            <a:xfrm>
              <a:off x="9596438" y="3957638"/>
              <a:ext cx="65087" cy="65087"/>
            </a:xfrm>
            <a:custGeom>
              <a:avLst/>
              <a:gdLst>
                <a:gd name="T0" fmla="*/ 2147483646 w 42"/>
                <a:gd name="T1" fmla="*/ 2147483646 h 42"/>
                <a:gd name="T2" fmla="*/ 2147483646 w 42"/>
                <a:gd name="T3" fmla="*/ 0 h 42"/>
                <a:gd name="T4" fmla="*/ 2147483646 w 42"/>
                <a:gd name="T5" fmla="*/ 2147483646 h 42"/>
                <a:gd name="T6" fmla="*/ 2147483646 w 42"/>
                <a:gd name="T7" fmla="*/ 2147483646 h 42"/>
                <a:gd name="T8" fmla="*/ 2147483646 w 42"/>
                <a:gd name="T9" fmla="*/ 2147483646 h 42"/>
                <a:gd name="T10" fmla="*/ 0 w 42"/>
                <a:gd name="T11" fmla="*/ 2147483646 h 42"/>
                <a:gd name="T12" fmla="*/ 2147483646 w 42"/>
                <a:gd name="T13" fmla="*/ 2147483646 h 42"/>
                <a:gd name="T14" fmla="*/ 2147483646 w 42"/>
                <a:gd name="T15" fmla="*/ 2147483646 h 42"/>
                <a:gd name="T16" fmla="*/ 2147483646 w 42"/>
                <a:gd name="T17" fmla="*/ 2147483646 h 42"/>
                <a:gd name="T18" fmla="*/ 2147483646 w 42"/>
                <a:gd name="T19" fmla="*/ 2147483646 h 42"/>
                <a:gd name="T20" fmla="*/ 2147483646 w 42"/>
                <a:gd name="T21" fmla="*/ 2147483646 h 42"/>
                <a:gd name="T22" fmla="*/ 2147483646 w 42"/>
                <a:gd name="T23" fmla="*/ 2147483646 h 42"/>
                <a:gd name="T24" fmla="*/ 2147483646 w 42"/>
                <a:gd name="T25" fmla="*/ 2147483646 h 42"/>
                <a:gd name="T26" fmla="*/ 2147483646 w 42"/>
                <a:gd name="T27" fmla="*/ 2147483646 h 42"/>
                <a:gd name="T28" fmla="*/ 2147483646 w 42"/>
                <a:gd name="T29" fmla="*/ 2147483646 h 42"/>
                <a:gd name="T30" fmla="*/ 2147483646 w 42"/>
                <a:gd name="T31" fmla="*/ 2147483646 h 42"/>
                <a:gd name="T32" fmla="*/ 2147483646 w 42"/>
                <a:gd name="T33" fmla="*/ 2147483646 h 42"/>
                <a:gd name="T34" fmla="*/ 2147483646 w 42"/>
                <a:gd name="T35" fmla="*/ 2147483646 h 42"/>
                <a:gd name="T36" fmla="*/ 2147483646 w 42"/>
                <a:gd name="T37" fmla="*/ 2147483646 h 42"/>
                <a:gd name="T38" fmla="*/ 2147483646 w 42"/>
                <a:gd name="T39" fmla="*/ 2147483646 h 42"/>
                <a:gd name="T40" fmla="*/ 2147483646 w 42"/>
                <a:gd name="T41" fmla="*/ 2147483646 h 42"/>
                <a:gd name="T42" fmla="*/ 2147483646 w 42"/>
                <a:gd name="T43" fmla="*/ 2147483646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42"/>
                <a:gd name="T68" fmla="*/ 42 w 42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42">
                  <a:moveTo>
                    <a:pt x="42" y="21"/>
                  </a:moveTo>
                  <a:cubicBezTo>
                    <a:pt x="42" y="9"/>
                    <a:pt x="32" y="0"/>
                    <a:pt x="21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1" y="12"/>
                    <a:pt x="0" y="17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32" y="42"/>
                    <a:pt x="42" y="33"/>
                    <a:pt x="42" y="21"/>
                  </a:cubicBezTo>
                  <a:close/>
                  <a:moveTo>
                    <a:pt x="21" y="4"/>
                  </a:moveTo>
                  <a:cubicBezTo>
                    <a:pt x="24" y="4"/>
                    <a:pt x="27" y="5"/>
                    <a:pt x="30" y="7"/>
                  </a:cubicBezTo>
                  <a:cubicBezTo>
                    <a:pt x="27" y="7"/>
                    <a:pt x="24" y="8"/>
                    <a:pt x="20" y="11"/>
                  </a:cubicBezTo>
                  <a:cubicBezTo>
                    <a:pt x="16" y="13"/>
                    <a:pt x="11" y="11"/>
                    <a:pt x="9" y="10"/>
                  </a:cubicBezTo>
                  <a:cubicBezTo>
                    <a:pt x="12" y="6"/>
                    <a:pt x="16" y="4"/>
                    <a:pt x="21" y="4"/>
                  </a:cubicBezTo>
                  <a:close/>
                  <a:moveTo>
                    <a:pt x="21" y="38"/>
                  </a:moveTo>
                  <a:cubicBezTo>
                    <a:pt x="12" y="38"/>
                    <a:pt x="4" y="30"/>
                    <a:pt x="4" y="21"/>
                  </a:cubicBezTo>
                  <a:cubicBezTo>
                    <a:pt x="4" y="18"/>
                    <a:pt x="5" y="15"/>
                    <a:pt x="6" y="13"/>
                  </a:cubicBezTo>
                  <a:cubicBezTo>
                    <a:pt x="9" y="14"/>
                    <a:pt x="12" y="15"/>
                    <a:pt x="16" y="15"/>
                  </a:cubicBezTo>
                  <a:cubicBezTo>
                    <a:pt x="18" y="15"/>
                    <a:pt x="20" y="15"/>
                    <a:pt x="22" y="14"/>
                  </a:cubicBezTo>
                  <a:cubicBezTo>
                    <a:pt x="29" y="10"/>
                    <a:pt x="31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14"/>
                    <a:pt x="37" y="17"/>
                    <a:pt x="37" y="21"/>
                  </a:cubicBezTo>
                  <a:cubicBezTo>
                    <a:pt x="37" y="30"/>
                    <a:pt x="30" y="38"/>
                    <a:pt x="2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356"/>
            <p:cNvSpPr>
              <a:spLocks noChangeArrowheads="1"/>
            </p:cNvSpPr>
            <p:nvPr/>
          </p:nvSpPr>
          <p:spPr bwMode="auto">
            <a:xfrm>
              <a:off x="9371013" y="4022725"/>
              <a:ext cx="50800" cy="65088"/>
            </a:xfrm>
            <a:custGeom>
              <a:avLst/>
              <a:gdLst>
                <a:gd name="T0" fmla="*/ 2147483646 w 33"/>
                <a:gd name="T1" fmla="*/ 2147483646 h 41"/>
                <a:gd name="T2" fmla="*/ 2147483646 w 33"/>
                <a:gd name="T3" fmla="*/ 2147483646 h 41"/>
                <a:gd name="T4" fmla="*/ 2147483646 w 33"/>
                <a:gd name="T5" fmla="*/ 2147483646 h 41"/>
                <a:gd name="T6" fmla="*/ 2147483646 w 33"/>
                <a:gd name="T7" fmla="*/ 2147483646 h 41"/>
                <a:gd name="T8" fmla="*/ 2147483646 w 33"/>
                <a:gd name="T9" fmla="*/ 2147483646 h 41"/>
                <a:gd name="T10" fmla="*/ 2147483646 w 33"/>
                <a:gd name="T11" fmla="*/ 2147483646 h 41"/>
                <a:gd name="T12" fmla="*/ 0 w 33"/>
                <a:gd name="T13" fmla="*/ 2147483646 h 41"/>
                <a:gd name="T14" fmla="*/ 2147483646 w 33"/>
                <a:gd name="T15" fmla="*/ 2147483646 h 41"/>
                <a:gd name="T16" fmla="*/ 2147483646 w 33"/>
                <a:gd name="T17" fmla="*/ 2147483646 h 41"/>
                <a:gd name="T18" fmla="*/ 2147483646 w 33"/>
                <a:gd name="T19" fmla="*/ 2147483646 h 41"/>
                <a:gd name="T20" fmla="*/ 2147483646 w 33"/>
                <a:gd name="T21" fmla="*/ 2147483646 h 41"/>
                <a:gd name="T22" fmla="*/ 2147483646 w 33"/>
                <a:gd name="T23" fmla="*/ 2147483646 h 41"/>
                <a:gd name="T24" fmla="*/ 2147483646 w 33"/>
                <a:gd name="T25" fmla="*/ 2147483646 h 41"/>
                <a:gd name="T26" fmla="*/ 2147483646 w 33"/>
                <a:gd name="T27" fmla="*/ 2147483646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30" y="12"/>
                  </a:moveTo>
                  <a:cubicBezTo>
                    <a:pt x="30" y="10"/>
                    <a:pt x="31" y="8"/>
                    <a:pt x="32" y="7"/>
                  </a:cubicBezTo>
                  <a:cubicBezTo>
                    <a:pt x="33" y="7"/>
                    <a:pt x="33" y="7"/>
                    <a:pt x="33" y="6"/>
                  </a:cubicBezTo>
                  <a:cubicBezTo>
                    <a:pt x="33" y="6"/>
                    <a:pt x="32" y="6"/>
                    <a:pt x="32" y="5"/>
                  </a:cubicBezTo>
                  <a:cubicBezTo>
                    <a:pt x="28" y="5"/>
                    <a:pt x="25" y="3"/>
                    <a:pt x="22" y="1"/>
                  </a:cubicBezTo>
                  <a:cubicBezTo>
                    <a:pt x="22" y="0"/>
                    <a:pt x="22" y="0"/>
                    <a:pt x="21" y="1"/>
                  </a:cubicBezTo>
                  <a:cubicBezTo>
                    <a:pt x="9" y="7"/>
                    <a:pt x="1" y="22"/>
                    <a:pt x="0" y="40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6"/>
                    <a:pt x="30" y="14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357"/>
            <p:cNvSpPr>
              <a:spLocks noChangeArrowheads="1"/>
            </p:cNvSpPr>
            <p:nvPr/>
          </p:nvSpPr>
          <p:spPr bwMode="auto">
            <a:xfrm>
              <a:off x="9432925" y="4022725"/>
              <a:ext cx="41275" cy="65088"/>
            </a:xfrm>
            <a:custGeom>
              <a:avLst/>
              <a:gdLst>
                <a:gd name="T0" fmla="*/ 2147483646 w 26"/>
                <a:gd name="T1" fmla="*/ 2147483646 h 41"/>
                <a:gd name="T2" fmla="*/ 2147483646 w 26"/>
                <a:gd name="T3" fmla="*/ 2147483646 h 41"/>
                <a:gd name="T4" fmla="*/ 2147483646 w 26"/>
                <a:gd name="T5" fmla="*/ 2147483646 h 41"/>
                <a:gd name="T6" fmla="*/ 2147483646 w 26"/>
                <a:gd name="T7" fmla="*/ 2147483646 h 41"/>
                <a:gd name="T8" fmla="*/ 0 w 26"/>
                <a:gd name="T9" fmla="*/ 2147483646 h 41"/>
                <a:gd name="T10" fmla="*/ 0 w 26"/>
                <a:gd name="T11" fmla="*/ 2147483646 h 41"/>
                <a:gd name="T12" fmla="*/ 2147483646 w 26"/>
                <a:gd name="T13" fmla="*/ 2147483646 h 41"/>
                <a:gd name="T14" fmla="*/ 0 w 26"/>
                <a:gd name="T15" fmla="*/ 2147483646 h 41"/>
                <a:gd name="T16" fmla="*/ 0 w 26"/>
                <a:gd name="T17" fmla="*/ 2147483646 h 41"/>
                <a:gd name="T18" fmla="*/ 2147483646 w 26"/>
                <a:gd name="T19" fmla="*/ 2147483646 h 41"/>
                <a:gd name="T20" fmla="*/ 2147483646 w 26"/>
                <a:gd name="T21" fmla="*/ 2147483646 h 41"/>
                <a:gd name="T22" fmla="*/ 2147483646 w 26"/>
                <a:gd name="T23" fmla="*/ 2147483646 h 41"/>
                <a:gd name="T24" fmla="*/ 2147483646 w 26"/>
                <a:gd name="T25" fmla="*/ 2147483646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41"/>
                <a:gd name="T41" fmla="*/ 26 w 26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41">
                  <a:moveTo>
                    <a:pt x="26" y="16"/>
                  </a:moveTo>
                  <a:cubicBezTo>
                    <a:pt x="23" y="9"/>
                    <a:pt x="18" y="4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8" y="3"/>
                    <a:pt x="4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3" y="14"/>
                    <a:pt x="2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5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2" y="31"/>
                    <a:pt x="18" y="22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358"/>
            <p:cNvSpPr>
              <a:spLocks noEditPoints="1" noChangeArrowheads="1"/>
            </p:cNvSpPr>
            <p:nvPr/>
          </p:nvSpPr>
          <p:spPr bwMode="auto">
            <a:xfrm>
              <a:off x="9394825" y="3957638"/>
              <a:ext cx="65088" cy="65087"/>
            </a:xfrm>
            <a:custGeom>
              <a:avLst/>
              <a:gdLst>
                <a:gd name="T0" fmla="*/ 2147483646 w 41"/>
                <a:gd name="T1" fmla="*/ 2147483646 h 42"/>
                <a:gd name="T2" fmla="*/ 2147483646 w 41"/>
                <a:gd name="T3" fmla="*/ 0 h 42"/>
                <a:gd name="T4" fmla="*/ 2147483646 w 41"/>
                <a:gd name="T5" fmla="*/ 2147483646 h 42"/>
                <a:gd name="T6" fmla="*/ 2147483646 w 41"/>
                <a:gd name="T7" fmla="*/ 2147483646 h 42"/>
                <a:gd name="T8" fmla="*/ 2147483646 w 41"/>
                <a:gd name="T9" fmla="*/ 2147483646 h 42"/>
                <a:gd name="T10" fmla="*/ 0 w 41"/>
                <a:gd name="T11" fmla="*/ 2147483646 h 42"/>
                <a:gd name="T12" fmla="*/ 2147483646 w 41"/>
                <a:gd name="T13" fmla="*/ 2147483646 h 42"/>
                <a:gd name="T14" fmla="*/ 2147483646 w 41"/>
                <a:gd name="T15" fmla="*/ 2147483646 h 42"/>
                <a:gd name="T16" fmla="*/ 2147483646 w 41"/>
                <a:gd name="T17" fmla="*/ 2147483646 h 42"/>
                <a:gd name="T18" fmla="*/ 2147483646 w 41"/>
                <a:gd name="T19" fmla="*/ 2147483646 h 42"/>
                <a:gd name="T20" fmla="*/ 2147483646 w 41"/>
                <a:gd name="T21" fmla="*/ 2147483646 h 42"/>
                <a:gd name="T22" fmla="*/ 2147483646 w 41"/>
                <a:gd name="T23" fmla="*/ 2147483646 h 42"/>
                <a:gd name="T24" fmla="*/ 2147483646 w 41"/>
                <a:gd name="T25" fmla="*/ 2147483646 h 42"/>
                <a:gd name="T26" fmla="*/ 2147483646 w 41"/>
                <a:gd name="T27" fmla="*/ 2147483646 h 42"/>
                <a:gd name="T28" fmla="*/ 2147483646 w 41"/>
                <a:gd name="T29" fmla="*/ 2147483646 h 42"/>
                <a:gd name="T30" fmla="*/ 2147483646 w 41"/>
                <a:gd name="T31" fmla="*/ 2147483646 h 42"/>
                <a:gd name="T32" fmla="*/ 2147483646 w 41"/>
                <a:gd name="T33" fmla="*/ 2147483646 h 42"/>
                <a:gd name="T34" fmla="*/ 2147483646 w 41"/>
                <a:gd name="T35" fmla="*/ 2147483646 h 42"/>
                <a:gd name="T36" fmla="*/ 2147483646 w 41"/>
                <a:gd name="T37" fmla="*/ 2147483646 h 42"/>
                <a:gd name="T38" fmla="*/ 2147483646 w 41"/>
                <a:gd name="T39" fmla="*/ 2147483646 h 42"/>
                <a:gd name="T40" fmla="*/ 2147483646 w 41"/>
                <a:gd name="T41" fmla="*/ 2147483646 h 42"/>
                <a:gd name="T42" fmla="*/ 2147483646 w 41"/>
                <a:gd name="T43" fmla="*/ 2147483646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2"/>
                <a:gd name="T68" fmla="*/ 41 w 41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2">
                  <a:moveTo>
                    <a:pt x="41" y="21"/>
                  </a:moveTo>
                  <a:cubicBezTo>
                    <a:pt x="41" y="9"/>
                    <a:pt x="32" y="0"/>
                    <a:pt x="20" y="0"/>
                  </a:cubicBezTo>
                  <a:cubicBezTo>
                    <a:pt x="14" y="0"/>
                    <a:pt x="8" y="3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1" y="12"/>
                    <a:pt x="0" y="17"/>
                    <a:pt x="0" y="21"/>
                  </a:cubicBezTo>
                  <a:cubicBezTo>
                    <a:pt x="0" y="33"/>
                    <a:pt x="9" y="42"/>
                    <a:pt x="20" y="42"/>
                  </a:cubicBezTo>
                  <a:cubicBezTo>
                    <a:pt x="32" y="42"/>
                    <a:pt x="41" y="33"/>
                    <a:pt x="41" y="21"/>
                  </a:cubicBezTo>
                  <a:close/>
                  <a:moveTo>
                    <a:pt x="20" y="4"/>
                  </a:moveTo>
                  <a:cubicBezTo>
                    <a:pt x="24" y="4"/>
                    <a:pt x="27" y="5"/>
                    <a:pt x="29" y="7"/>
                  </a:cubicBezTo>
                  <a:cubicBezTo>
                    <a:pt x="27" y="7"/>
                    <a:pt x="24" y="8"/>
                    <a:pt x="20" y="11"/>
                  </a:cubicBezTo>
                  <a:cubicBezTo>
                    <a:pt x="16" y="13"/>
                    <a:pt x="11" y="11"/>
                    <a:pt x="8" y="10"/>
                  </a:cubicBezTo>
                  <a:cubicBezTo>
                    <a:pt x="11" y="6"/>
                    <a:pt x="16" y="4"/>
                    <a:pt x="20" y="4"/>
                  </a:cubicBezTo>
                  <a:close/>
                  <a:moveTo>
                    <a:pt x="20" y="38"/>
                  </a:moveTo>
                  <a:cubicBezTo>
                    <a:pt x="11" y="38"/>
                    <a:pt x="4" y="30"/>
                    <a:pt x="4" y="21"/>
                  </a:cubicBezTo>
                  <a:cubicBezTo>
                    <a:pt x="4" y="18"/>
                    <a:pt x="5" y="15"/>
                    <a:pt x="6" y="13"/>
                  </a:cubicBezTo>
                  <a:cubicBezTo>
                    <a:pt x="9" y="14"/>
                    <a:pt x="12" y="15"/>
                    <a:pt x="15" y="15"/>
                  </a:cubicBezTo>
                  <a:cubicBezTo>
                    <a:pt x="17" y="15"/>
                    <a:pt x="19" y="15"/>
                    <a:pt x="21" y="14"/>
                  </a:cubicBezTo>
                  <a:cubicBezTo>
                    <a:pt x="29" y="10"/>
                    <a:pt x="31" y="10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14"/>
                    <a:pt x="37" y="17"/>
                    <a:pt x="37" y="21"/>
                  </a:cubicBezTo>
                  <a:cubicBezTo>
                    <a:pt x="37" y="30"/>
                    <a:pt x="29" y="38"/>
                    <a:pt x="2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359"/>
            <p:cNvSpPr>
              <a:spLocks noChangeArrowheads="1"/>
            </p:cNvSpPr>
            <p:nvPr/>
          </p:nvSpPr>
          <p:spPr bwMode="auto">
            <a:xfrm>
              <a:off x="9451975" y="4051300"/>
              <a:ext cx="65088" cy="82550"/>
            </a:xfrm>
            <a:custGeom>
              <a:avLst/>
              <a:gdLst>
                <a:gd name="T0" fmla="*/ 2147483646 w 42"/>
                <a:gd name="T1" fmla="*/ 2147483646 h 53"/>
                <a:gd name="T2" fmla="*/ 2147483646 w 42"/>
                <a:gd name="T3" fmla="*/ 2147483646 h 53"/>
                <a:gd name="T4" fmla="*/ 2147483646 w 42"/>
                <a:gd name="T5" fmla="*/ 2147483646 h 53"/>
                <a:gd name="T6" fmla="*/ 2147483646 w 42"/>
                <a:gd name="T7" fmla="*/ 2147483646 h 53"/>
                <a:gd name="T8" fmla="*/ 2147483646 w 42"/>
                <a:gd name="T9" fmla="*/ 2147483646 h 53"/>
                <a:gd name="T10" fmla="*/ 2147483646 w 42"/>
                <a:gd name="T11" fmla="*/ 0 h 53"/>
                <a:gd name="T12" fmla="*/ 0 w 42"/>
                <a:gd name="T13" fmla="*/ 2147483646 h 53"/>
                <a:gd name="T14" fmla="*/ 2147483646 w 42"/>
                <a:gd name="T15" fmla="*/ 2147483646 h 53"/>
                <a:gd name="T16" fmla="*/ 2147483646 w 42"/>
                <a:gd name="T17" fmla="*/ 2147483646 h 53"/>
                <a:gd name="T18" fmla="*/ 2147483646 w 42"/>
                <a:gd name="T19" fmla="*/ 2147483646 h 53"/>
                <a:gd name="T20" fmla="*/ 2147483646 w 42"/>
                <a:gd name="T21" fmla="*/ 2147483646 h 53"/>
                <a:gd name="T22" fmla="*/ 2147483646 w 42"/>
                <a:gd name="T23" fmla="*/ 2147483646 h 53"/>
                <a:gd name="T24" fmla="*/ 2147483646 w 42"/>
                <a:gd name="T25" fmla="*/ 2147483646 h 53"/>
                <a:gd name="T26" fmla="*/ 2147483646 w 42"/>
                <a:gd name="T27" fmla="*/ 2147483646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"/>
                <a:gd name="T43" fmla="*/ 0 h 53"/>
                <a:gd name="T44" fmla="*/ 42 w 42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" h="53">
                  <a:moveTo>
                    <a:pt x="38" y="15"/>
                  </a:moveTo>
                  <a:cubicBezTo>
                    <a:pt x="38" y="13"/>
                    <a:pt x="39" y="10"/>
                    <a:pt x="41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36" y="6"/>
                    <a:pt x="32" y="4"/>
                    <a:pt x="28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1" y="9"/>
                    <a:pt x="1" y="28"/>
                    <a:pt x="0" y="52"/>
                  </a:cubicBezTo>
                  <a:cubicBezTo>
                    <a:pt x="0" y="52"/>
                    <a:pt x="1" y="52"/>
                    <a:pt x="1" y="52"/>
                  </a:cubicBezTo>
                  <a:cubicBezTo>
                    <a:pt x="1" y="53"/>
                    <a:pt x="1" y="53"/>
                    <a:pt x="2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39" y="21"/>
                    <a:pt x="38" y="18"/>
                    <a:pt x="3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360"/>
            <p:cNvSpPr>
              <a:spLocks noChangeArrowheads="1"/>
            </p:cNvSpPr>
            <p:nvPr/>
          </p:nvSpPr>
          <p:spPr bwMode="auto">
            <a:xfrm>
              <a:off x="9531350" y="4051300"/>
              <a:ext cx="66675" cy="82550"/>
            </a:xfrm>
            <a:custGeom>
              <a:avLst/>
              <a:gdLst>
                <a:gd name="T0" fmla="*/ 2147483646 w 42"/>
                <a:gd name="T1" fmla="*/ 0 h 53"/>
                <a:gd name="T2" fmla="*/ 2147483646 w 42"/>
                <a:gd name="T3" fmla="*/ 2147483646 h 53"/>
                <a:gd name="T4" fmla="*/ 2147483646 w 42"/>
                <a:gd name="T5" fmla="*/ 2147483646 h 53"/>
                <a:gd name="T6" fmla="*/ 0 w 42"/>
                <a:gd name="T7" fmla="*/ 2147483646 h 53"/>
                <a:gd name="T8" fmla="*/ 2147483646 w 42"/>
                <a:gd name="T9" fmla="*/ 2147483646 h 53"/>
                <a:gd name="T10" fmla="*/ 2147483646 w 42"/>
                <a:gd name="T11" fmla="*/ 2147483646 h 53"/>
                <a:gd name="T12" fmla="*/ 0 w 42"/>
                <a:gd name="T13" fmla="*/ 2147483646 h 53"/>
                <a:gd name="T14" fmla="*/ 0 w 42"/>
                <a:gd name="T15" fmla="*/ 2147483646 h 53"/>
                <a:gd name="T16" fmla="*/ 2147483646 w 42"/>
                <a:gd name="T17" fmla="*/ 2147483646 h 53"/>
                <a:gd name="T18" fmla="*/ 2147483646 w 42"/>
                <a:gd name="T19" fmla="*/ 2147483646 h 53"/>
                <a:gd name="T20" fmla="*/ 2147483646 w 42"/>
                <a:gd name="T21" fmla="*/ 2147483646 h 53"/>
                <a:gd name="T22" fmla="*/ 2147483646 w 42"/>
                <a:gd name="T23" fmla="*/ 2147483646 h 53"/>
                <a:gd name="T24" fmla="*/ 2147483646 w 42"/>
                <a:gd name="T25" fmla="*/ 2147483646 h 53"/>
                <a:gd name="T26" fmla="*/ 2147483646 w 42"/>
                <a:gd name="T27" fmla="*/ 0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2"/>
                <a:gd name="T43" fmla="*/ 0 h 53"/>
                <a:gd name="T44" fmla="*/ 42 w 42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2" h="53">
                  <a:moveTo>
                    <a:pt x="15" y="0"/>
                  </a:moveTo>
                  <a:cubicBezTo>
                    <a:pt x="15" y="0"/>
                    <a:pt x="14" y="0"/>
                    <a:pt x="14" y="1"/>
                  </a:cubicBezTo>
                  <a:cubicBezTo>
                    <a:pt x="10" y="4"/>
                    <a:pt x="6" y="6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3" y="10"/>
                    <a:pt x="4" y="13"/>
                    <a:pt x="4" y="15"/>
                  </a:cubicBezTo>
                  <a:cubicBezTo>
                    <a:pt x="4" y="18"/>
                    <a:pt x="2" y="21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5" y="53"/>
                    <a:pt x="6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2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1" y="28"/>
                    <a:pt x="31" y="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793956" y="3002914"/>
            <a:ext cx="312738" cy="239713"/>
            <a:chOff x="8743950" y="3937000"/>
            <a:chExt cx="312738" cy="239713"/>
          </a:xfrm>
          <a:solidFill>
            <a:schemeClr val="tx1"/>
          </a:solidFill>
        </p:grpSpPr>
        <p:sp>
          <p:nvSpPr>
            <p:cNvPr id="72" name="Freeform 361"/>
            <p:cNvSpPr>
              <a:spLocks noChangeArrowheads="1"/>
            </p:cNvSpPr>
            <p:nvPr/>
          </p:nvSpPr>
          <p:spPr bwMode="auto">
            <a:xfrm>
              <a:off x="8851900" y="4065588"/>
              <a:ext cx="88900" cy="111125"/>
            </a:xfrm>
            <a:custGeom>
              <a:avLst/>
              <a:gdLst>
                <a:gd name="T0" fmla="*/ 2147483646 w 57"/>
                <a:gd name="T1" fmla="*/ 0 h 71"/>
                <a:gd name="T2" fmla="*/ 2147483646 w 57"/>
                <a:gd name="T3" fmla="*/ 0 h 71"/>
                <a:gd name="T4" fmla="*/ 2147483646 w 57"/>
                <a:gd name="T5" fmla="*/ 2147483646 h 71"/>
                <a:gd name="T6" fmla="*/ 2147483646 w 57"/>
                <a:gd name="T7" fmla="*/ 2147483646 h 71"/>
                <a:gd name="T8" fmla="*/ 2147483646 w 57"/>
                <a:gd name="T9" fmla="*/ 2147483646 h 71"/>
                <a:gd name="T10" fmla="*/ 2147483646 w 57"/>
                <a:gd name="T11" fmla="*/ 2147483646 h 71"/>
                <a:gd name="T12" fmla="*/ 2147483646 w 57"/>
                <a:gd name="T13" fmla="*/ 2147483646 h 71"/>
                <a:gd name="T14" fmla="*/ 0 w 57"/>
                <a:gd name="T15" fmla="*/ 2147483646 h 71"/>
                <a:gd name="T16" fmla="*/ 2147483646 w 57"/>
                <a:gd name="T17" fmla="*/ 2147483646 h 71"/>
                <a:gd name="T18" fmla="*/ 2147483646 w 57"/>
                <a:gd name="T19" fmla="*/ 2147483646 h 71"/>
                <a:gd name="T20" fmla="*/ 2147483646 w 57"/>
                <a:gd name="T21" fmla="*/ 2147483646 h 71"/>
                <a:gd name="T22" fmla="*/ 2147483646 w 57"/>
                <a:gd name="T23" fmla="*/ 2147483646 h 71"/>
                <a:gd name="T24" fmla="*/ 2147483646 w 57"/>
                <a:gd name="T25" fmla="*/ 2147483646 h 71"/>
                <a:gd name="T26" fmla="*/ 2147483646 w 57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"/>
                <a:gd name="T43" fmla="*/ 0 h 71"/>
                <a:gd name="T44" fmla="*/ 57 w 57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" h="71"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4" y="4"/>
                    <a:pt x="8" y="7"/>
                    <a:pt x="2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4" y="13"/>
                    <a:pt x="5" y="17"/>
                    <a:pt x="5" y="20"/>
                  </a:cubicBezTo>
                  <a:cubicBezTo>
                    <a:pt x="5" y="24"/>
                    <a:pt x="4" y="27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1"/>
                    <a:pt x="8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7" y="70"/>
                    <a:pt x="57" y="70"/>
                    <a:pt x="57" y="69"/>
                  </a:cubicBezTo>
                  <a:cubicBezTo>
                    <a:pt x="56" y="37"/>
                    <a:pt x="42" y="1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362"/>
            <p:cNvSpPr>
              <a:spLocks noEditPoints="1" noChangeArrowheads="1"/>
            </p:cNvSpPr>
            <p:nvPr/>
          </p:nvSpPr>
          <p:spPr bwMode="auto">
            <a:xfrm>
              <a:off x="8785225" y="3948113"/>
              <a:ext cx="115888" cy="117475"/>
            </a:xfrm>
            <a:custGeom>
              <a:avLst/>
              <a:gdLst>
                <a:gd name="T0" fmla="*/ 2147483646 w 73"/>
                <a:gd name="T1" fmla="*/ 2147483646 h 75"/>
                <a:gd name="T2" fmla="*/ 2147483646 w 73"/>
                <a:gd name="T3" fmla="*/ 0 h 75"/>
                <a:gd name="T4" fmla="*/ 2147483646 w 73"/>
                <a:gd name="T5" fmla="*/ 2147483646 h 75"/>
                <a:gd name="T6" fmla="*/ 2147483646 w 73"/>
                <a:gd name="T7" fmla="*/ 2147483646 h 75"/>
                <a:gd name="T8" fmla="*/ 2147483646 w 73"/>
                <a:gd name="T9" fmla="*/ 2147483646 h 75"/>
                <a:gd name="T10" fmla="*/ 0 w 73"/>
                <a:gd name="T11" fmla="*/ 2147483646 h 75"/>
                <a:gd name="T12" fmla="*/ 2147483646 w 73"/>
                <a:gd name="T13" fmla="*/ 2147483646 h 75"/>
                <a:gd name="T14" fmla="*/ 2147483646 w 73"/>
                <a:gd name="T15" fmla="*/ 2147483646 h 75"/>
                <a:gd name="T16" fmla="*/ 2147483646 w 73"/>
                <a:gd name="T17" fmla="*/ 2147483646 h 75"/>
                <a:gd name="T18" fmla="*/ 2147483646 w 73"/>
                <a:gd name="T19" fmla="*/ 2147483646 h 75"/>
                <a:gd name="T20" fmla="*/ 2147483646 w 73"/>
                <a:gd name="T21" fmla="*/ 2147483646 h 75"/>
                <a:gd name="T22" fmla="*/ 2147483646 w 73"/>
                <a:gd name="T23" fmla="*/ 2147483646 h 75"/>
                <a:gd name="T24" fmla="*/ 2147483646 w 73"/>
                <a:gd name="T25" fmla="*/ 2147483646 h 75"/>
                <a:gd name="T26" fmla="*/ 2147483646 w 73"/>
                <a:gd name="T27" fmla="*/ 2147483646 h 75"/>
                <a:gd name="T28" fmla="*/ 2147483646 w 73"/>
                <a:gd name="T29" fmla="*/ 2147483646 h 75"/>
                <a:gd name="T30" fmla="*/ 2147483646 w 73"/>
                <a:gd name="T31" fmla="*/ 2147483646 h 75"/>
                <a:gd name="T32" fmla="*/ 2147483646 w 73"/>
                <a:gd name="T33" fmla="*/ 2147483646 h 75"/>
                <a:gd name="T34" fmla="*/ 2147483646 w 73"/>
                <a:gd name="T35" fmla="*/ 2147483646 h 75"/>
                <a:gd name="T36" fmla="*/ 2147483646 w 73"/>
                <a:gd name="T37" fmla="*/ 2147483646 h 75"/>
                <a:gd name="T38" fmla="*/ 2147483646 w 73"/>
                <a:gd name="T39" fmla="*/ 2147483646 h 75"/>
                <a:gd name="T40" fmla="*/ 2147483646 w 73"/>
                <a:gd name="T41" fmla="*/ 2147483646 h 75"/>
                <a:gd name="T42" fmla="*/ 2147483646 w 73"/>
                <a:gd name="T43" fmla="*/ 2147483646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3"/>
                <a:gd name="T67" fmla="*/ 0 h 75"/>
                <a:gd name="T68" fmla="*/ 73 w 73"/>
                <a:gd name="T69" fmla="*/ 75 h 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3" h="75">
                  <a:moveTo>
                    <a:pt x="73" y="37"/>
                  </a:moveTo>
                  <a:cubicBezTo>
                    <a:pt x="73" y="17"/>
                    <a:pt x="56" y="0"/>
                    <a:pt x="36" y="0"/>
                  </a:cubicBezTo>
                  <a:cubicBezTo>
                    <a:pt x="24" y="0"/>
                    <a:pt x="14" y="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2" y="22"/>
                    <a:pt x="0" y="30"/>
                    <a:pt x="0" y="37"/>
                  </a:cubicBezTo>
                  <a:cubicBezTo>
                    <a:pt x="0" y="58"/>
                    <a:pt x="16" y="75"/>
                    <a:pt x="36" y="75"/>
                  </a:cubicBezTo>
                  <a:cubicBezTo>
                    <a:pt x="56" y="75"/>
                    <a:pt x="73" y="58"/>
                    <a:pt x="73" y="37"/>
                  </a:cubicBezTo>
                  <a:close/>
                  <a:moveTo>
                    <a:pt x="36" y="8"/>
                  </a:moveTo>
                  <a:cubicBezTo>
                    <a:pt x="42" y="8"/>
                    <a:pt x="47" y="10"/>
                    <a:pt x="52" y="13"/>
                  </a:cubicBezTo>
                  <a:cubicBezTo>
                    <a:pt x="47" y="13"/>
                    <a:pt x="42" y="15"/>
                    <a:pt x="35" y="19"/>
                  </a:cubicBezTo>
                  <a:cubicBezTo>
                    <a:pt x="28" y="23"/>
                    <a:pt x="20" y="20"/>
                    <a:pt x="15" y="18"/>
                  </a:cubicBezTo>
                  <a:cubicBezTo>
                    <a:pt x="20" y="12"/>
                    <a:pt x="28" y="8"/>
                    <a:pt x="36" y="8"/>
                  </a:cubicBezTo>
                  <a:close/>
                  <a:moveTo>
                    <a:pt x="36" y="67"/>
                  </a:moveTo>
                  <a:cubicBezTo>
                    <a:pt x="20" y="67"/>
                    <a:pt x="8" y="54"/>
                    <a:pt x="8" y="37"/>
                  </a:cubicBezTo>
                  <a:cubicBezTo>
                    <a:pt x="8" y="32"/>
                    <a:pt x="9" y="27"/>
                    <a:pt x="11" y="23"/>
                  </a:cubicBezTo>
                  <a:cubicBezTo>
                    <a:pt x="15" y="25"/>
                    <a:pt x="21" y="28"/>
                    <a:pt x="27" y="28"/>
                  </a:cubicBezTo>
                  <a:cubicBezTo>
                    <a:pt x="31" y="28"/>
                    <a:pt x="34" y="27"/>
                    <a:pt x="38" y="25"/>
                  </a:cubicBezTo>
                  <a:cubicBezTo>
                    <a:pt x="51" y="18"/>
                    <a:pt x="54" y="18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3" y="26"/>
                    <a:pt x="65" y="31"/>
                    <a:pt x="65" y="37"/>
                  </a:cubicBezTo>
                  <a:cubicBezTo>
                    <a:pt x="65" y="54"/>
                    <a:pt x="52" y="67"/>
                    <a:pt x="36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363"/>
            <p:cNvSpPr>
              <a:spLocks noChangeArrowheads="1"/>
            </p:cNvSpPr>
            <p:nvPr/>
          </p:nvSpPr>
          <p:spPr bwMode="auto">
            <a:xfrm>
              <a:off x="8913813" y="4029075"/>
              <a:ext cx="60325" cy="87313"/>
            </a:xfrm>
            <a:custGeom>
              <a:avLst/>
              <a:gdLst>
                <a:gd name="T0" fmla="*/ 2147483646 w 38"/>
                <a:gd name="T1" fmla="*/ 2147483646 h 55"/>
                <a:gd name="T2" fmla="*/ 2147483646 w 38"/>
                <a:gd name="T3" fmla="*/ 2147483646 h 55"/>
                <a:gd name="T4" fmla="*/ 2147483646 w 38"/>
                <a:gd name="T5" fmla="*/ 2147483646 h 55"/>
                <a:gd name="T6" fmla="*/ 2147483646 w 38"/>
                <a:gd name="T7" fmla="*/ 2147483646 h 55"/>
                <a:gd name="T8" fmla="*/ 2147483646 w 38"/>
                <a:gd name="T9" fmla="*/ 0 h 55"/>
                <a:gd name="T10" fmla="*/ 2147483646 w 38"/>
                <a:gd name="T11" fmla="*/ 0 h 55"/>
                <a:gd name="T12" fmla="*/ 0 w 38"/>
                <a:gd name="T13" fmla="*/ 2147483646 h 55"/>
                <a:gd name="T14" fmla="*/ 2147483646 w 38"/>
                <a:gd name="T15" fmla="*/ 2147483646 h 55"/>
                <a:gd name="T16" fmla="*/ 2147483646 w 38"/>
                <a:gd name="T17" fmla="*/ 2147483646 h 55"/>
                <a:gd name="T18" fmla="*/ 2147483646 w 38"/>
                <a:gd name="T19" fmla="*/ 2147483646 h 55"/>
                <a:gd name="T20" fmla="*/ 2147483646 w 38"/>
                <a:gd name="T21" fmla="*/ 2147483646 h 55"/>
                <a:gd name="T22" fmla="*/ 2147483646 w 38"/>
                <a:gd name="T23" fmla="*/ 2147483646 h 55"/>
                <a:gd name="T24" fmla="*/ 2147483646 w 38"/>
                <a:gd name="T25" fmla="*/ 2147483646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55"/>
                <a:gd name="T41" fmla="*/ 38 w 38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55">
                  <a:moveTo>
                    <a:pt x="34" y="16"/>
                  </a:moveTo>
                  <a:cubicBezTo>
                    <a:pt x="34" y="13"/>
                    <a:pt x="35" y="10"/>
                    <a:pt x="37" y="9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2" y="5"/>
                    <a:pt x="27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2" y="5"/>
                    <a:pt x="5" y="14"/>
                    <a:pt x="0" y="25"/>
                  </a:cubicBezTo>
                  <a:cubicBezTo>
                    <a:pt x="8" y="33"/>
                    <a:pt x="15" y="43"/>
                    <a:pt x="19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3" y="55"/>
                    <a:pt x="33" y="5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3"/>
                    <a:pt x="38" y="23"/>
                  </a:cubicBezTo>
                  <a:cubicBezTo>
                    <a:pt x="35" y="21"/>
                    <a:pt x="34" y="18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364"/>
            <p:cNvSpPr>
              <a:spLocks noChangeArrowheads="1"/>
            </p:cNvSpPr>
            <p:nvPr/>
          </p:nvSpPr>
          <p:spPr bwMode="auto">
            <a:xfrm>
              <a:off x="8988425" y="4029075"/>
              <a:ext cx="68263" cy="87313"/>
            </a:xfrm>
            <a:custGeom>
              <a:avLst/>
              <a:gdLst>
                <a:gd name="T0" fmla="*/ 2147483646 w 44"/>
                <a:gd name="T1" fmla="*/ 0 h 55"/>
                <a:gd name="T2" fmla="*/ 2147483646 w 44"/>
                <a:gd name="T3" fmla="*/ 0 h 55"/>
                <a:gd name="T4" fmla="*/ 2147483646 w 44"/>
                <a:gd name="T5" fmla="*/ 2147483646 h 55"/>
                <a:gd name="T6" fmla="*/ 2147483646 w 44"/>
                <a:gd name="T7" fmla="*/ 2147483646 h 55"/>
                <a:gd name="T8" fmla="*/ 2147483646 w 44"/>
                <a:gd name="T9" fmla="*/ 2147483646 h 55"/>
                <a:gd name="T10" fmla="*/ 2147483646 w 44"/>
                <a:gd name="T11" fmla="*/ 2147483646 h 55"/>
                <a:gd name="T12" fmla="*/ 2147483646 w 44"/>
                <a:gd name="T13" fmla="*/ 2147483646 h 55"/>
                <a:gd name="T14" fmla="*/ 0 w 44"/>
                <a:gd name="T15" fmla="*/ 2147483646 h 55"/>
                <a:gd name="T16" fmla="*/ 2147483646 w 44"/>
                <a:gd name="T17" fmla="*/ 2147483646 h 55"/>
                <a:gd name="T18" fmla="*/ 2147483646 w 44"/>
                <a:gd name="T19" fmla="*/ 2147483646 h 55"/>
                <a:gd name="T20" fmla="*/ 2147483646 w 44"/>
                <a:gd name="T21" fmla="*/ 2147483646 h 55"/>
                <a:gd name="T22" fmla="*/ 2147483646 w 44"/>
                <a:gd name="T23" fmla="*/ 2147483646 h 55"/>
                <a:gd name="T24" fmla="*/ 2147483646 w 44"/>
                <a:gd name="T25" fmla="*/ 2147483646 h 55"/>
                <a:gd name="T26" fmla="*/ 2147483646 w 44"/>
                <a:gd name="T27" fmla="*/ 0 h 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55"/>
                <a:gd name="T44" fmla="*/ 44 w 44"/>
                <a:gd name="T45" fmla="*/ 55 h 5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55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1" y="3"/>
                    <a:pt x="6" y="5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3" y="10"/>
                    <a:pt x="4" y="13"/>
                    <a:pt x="4" y="16"/>
                  </a:cubicBezTo>
                  <a:cubicBezTo>
                    <a:pt x="4" y="18"/>
                    <a:pt x="3" y="21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5"/>
                    <a:pt x="6" y="55"/>
                    <a:pt x="7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4"/>
                    <a:pt x="44" y="54"/>
                  </a:cubicBezTo>
                  <a:cubicBezTo>
                    <a:pt x="44" y="29"/>
                    <a:pt x="33" y="9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365"/>
            <p:cNvSpPr>
              <a:spLocks noEditPoints="1" noChangeArrowheads="1"/>
            </p:cNvSpPr>
            <p:nvPr/>
          </p:nvSpPr>
          <p:spPr bwMode="auto">
            <a:xfrm>
              <a:off x="8936038" y="3937000"/>
              <a:ext cx="88900" cy="92075"/>
            </a:xfrm>
            <a:custGeom>
              <a:avLst/>
              <a:gdLst>
                <a:gd name="T0" fmla="*/ 2147483646 w 57"/>
                <a:gd name="T1" fmla="*/ 2147483646 h 59"/>
                <a:gd name="T2" fmla="*/ 2147483646 w 57"/>
                <a:gd name="T3" fmla="*/ 0 h 59"/>
                <a:gd name="T4" fmla="*/ 2147483646 w 57"/>
                <a:gd name="T5" fmla="*/ 2147483646 h 59"/>
                <a:gd name="T6" fmla="*/ 2147483646 w 57"/>
                <a:gd name="T7" fmla="*/ 2147483646 h 59"/>
                <a:gd name="T8" fmla="*/ 2147483646 w 57"/>
                <a:gd name="T9" fmla="*/ 2147483646 h 59"/>
                <a:gd name="T10" fmla="*/ 0 w 57"/>
                <a:gd name="T11" fmla="*/ 2147483646 h 59"/>
                <a:gd name="T12" fmla="*/ 2147483646 w 57"/>
                <a:gd name="T13" fmla="*/ 2147483646 h 59"/>
                <a:gd name="T14" fmla="*/ 2147483646 w 57"/>
                <a:gd name="T15" fmla="*/ 2147483646 h 59"/>
                <a:gd name="T16" fmla="*/ 2147483646 w 57"/>
                <a:gd name="T17" fmla="*/ 2147483646 h 59"/>
                <a:gd name="T18" fmla="*/ 2147483646 w 57"/>
                <a:gd name="T19" fmla="*/ 2147483646 h 59"/>
                <a:gd name="T20" fmla="*/ 2147483646 w 57"/>
                <a:gd name="T21" fmla="*/ 2147483646 h 59"/>
                <a:gd name="T22" fmla="*/ 2147483646 w 57"/>
                <a:gd name="T23" fmla="*/ 2147483646 h 59"/>
                <a:gd name="T24" fmla="*/ 2147483646 w 57"/>
                <a:gd name="T25" fmla="*/ 2147483646 h 59"/>
                <a:gd name="T26" fmla="*/ 2147483646 w 57"/>
                <a:gd name="T27" fmla="*/ 2147483646 h 59"/>
                <a:gd name="T28" fmla="*/ 2147483646 w 57"/>
                <a:gd name="T29" fmla="*/ 2147483646 h 59"/>
                <a:gd name="T30" fmla="*/ 2147483646 w 57"/>
                <a:gd name="T31" fmla="*/ 2147483646 h 59"/>
                <a:gd name="T32" fmla="*/ 2147483646 w 57"/>
                <a:gd name="T33" fmla="*/ 2147483646 h 59"/>
                <a:gd name="T34" fmla="*/ 2147483646 w 57"/>
                <a:gd name="T35" fmla="*/ 2147483646 h 59"/>
                <a:gd name="T36" fmla="*/ 2147483646 w 57"/>
                <a:gd name="T37" fmla="*/ 2147483646 h 59"/>
                <a:gd name="T38" fmla="*/ 2147483646 w 57"/>
                <a:gd name="T39" fmla="*/ 2147483646 h 59"/>
                <a:gd name="T40" fmla="*/ 2147483646 w 57"/>
                <a:gd name="T41" fmla="*/ 2147483646 h 59"/>
                <a:gd name="T42" fmla="*/ 2147483646 w 57"/>
                <a:gd name="T43" fmla="*/ 2147483646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7"/>
                <a:gd name="T67" fmla="*/ 0 h 59"/>
                <a:gd name="T68" fmla="*/ 57 w 57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7" h="59">
                  <a:moveTo>
                    <a:pt x="57" y="30"/>
                  </a:moveTo>
                  <a:cubicBezTo>
                    <a:pt x="57" y="14"/>
                    <a:pt x="44" y="0"/>
                    <a:pt x="29" y="0"/>
                  </a:cubicBezTo>
                  <a:cubicBezTo>
                    <a:pt x="19" y="0"/>
                    <a:pt x="11" y="5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2" y="18"/>
                    <a:pt x="0" y="2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44" y="59"/>
                    <a:pt x="57" y="46"/>
                    <a:pt x="57" y="30"/>
                  </a:cubicBezTo>
                  <a:close/>
                  <a:moveTo>
                    <a:pt x="29" y="7"/>
                  </a:moveTo>
                  <a:cubicBezTo>
                    <a:pt x="33" y="7"/>
                    <a:pt x="37" y="8"/>
                    <a:pt x="41" y="10"/>
                  </a:cubicBezTo>
                  <a:cubicBezTo>
                    <a:pt x="37" y="11"/>
                    <a:pt x="34" y="12"/>
                    <a:pt x="28" y="16"/>
                  </a:cubicBezTo>
                  <a:cubicBezTo>
                    <a:pt x="22" y="19"/>
                    <a:pt x="16" y="16"/>
                    <a:pt x="12" y="14"/>
                  </a:cubicBezTo>
                  <a:cubicBezTo>
                    <a:pt x="16" y="10"/>
                    <a:pt x="22" y="7"/>
                    <a:pt x="29" y="7"/>
                  </a:cubicBezTo>
                  <a:close/>
                  <a:moveTo>
                    <a:pt x="29" y="53"/>
                  </a:moveTo>
                  <a:cubicBezTo>
                    <a:pt x="16" y="53"/>
                    <a:pt x="6" y="42"/>
                    <a:pt x="6" y="30"/>
                  </a:cubicBezTo>
                  <a:cubicBezTo>
                    <a:pt x="6" y="25"/>
                    <a:pt x="8" y="21"/>
                    <a:pt x="9" y="18"/>
                  </a:cubicBezTo>
                  <a:cubicBezTo>
                    <a:pt x="12" y="20"/>
                    <a:pt x="17" y="22"/>
                    <a:pt x="22" y="22"/>
                  </a:cubicBezTo>
                  <a:cubicBezTo>
                    <a:pt x="24" y="22"/>
                    <a:pt x="27" y="21"/>
                    <a:pt x="30" y="20"/>
                  </a:cubicBezTo>
                  <a:cubicBezTo>
                    <a:pt x="40" y="14"/>
                    <a:pt x="42" y="15"/>
                    <a:pt x="46" y="16"/>
                  </a:cubicBezTo>
                  <a:cubicBezTo>
                    <a:pt x="46" y="16"/>
                    <a:pt x="47" y="16"/>
                    <a:pt x="47" y="17"/>
                  </a:cubicBezTo>
                  <a:cubicBezTo>
                    <a:pt x="49" y="20"/>
                    <a:pt x="51" y="25"/>
                    <a:pt x="51" y="30"/>
                  </a:cubicBezTo>
                  <a:cubicBezTo>
                    <a:pt x="51" y="42"/>
                    <a:pt x="41" y="53"/>
                    <a:pt x="2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366"/>
            <p:cNvSpPr>
              <a:spLocks noChangeArrowheads="1"/>
            </p:cNvSpPr>
            <p:nvPr/>
          </p:nvSpPr>
          <p:spPr bwMode="auto">
            <a:xfrm>
              <a:off x="8743950" y="4065588"/>
              <a:ext cx="88900" cy="111125"/>
            </a:xfrm>
            <a:custGeom>
              <a:avLst/>
              <a:gdLst>
                <a:gd name="T0" fmla="*/ 2147483646 w 57"/>
                <a:gd name="T1" fmla="*/ 2147483646 h 71"/>
                <a:gd name="T2" fmla="*/ 2147483646 w 57"/>
                <a:gd name="T3" fmla="*/ 2147483646 h 71"/>
                <a:gd name="T4" fmla="*/ 2147483646 w 57"/>
                <a:gd name="T5" fmla="*/ 2147483646 h 71"/>
                <a:gd name="T6" fmla="*/ 2147483646 w 57"/>
                <a:gd name="T7" fmla="*/ 2147483646 h 71"/>
                <a:gd name="T8" fmla="*/ 2147483646 w 57"/>
                <a:gd name="T9" fmla="*/ 0 h 71"/>
                <a:gd name="T10" fmla="*/ 2147483646 w 57"/>
                <a:gd name="T11" fmla="*/ 0 h 71"/>
                <a:gd name="T12" fmla="*/ 2147483646 w 57"/>
                <a:gd name="T13" fmla="*/ 2147483646 h 71"/>
                <a:gd name="T14" fmla="*/ 2147483646 w 57"/>
                <a:gd name="T15" fmla="*/ 2147483646 h 71"/>
                <a:gd name="T16" fmla="*/ 2147483646 w 57"/>
                <a:gd name="T17" fmla="*/ 2147483646 h 71"/>
                <a:gd name="T18" fmla="*/ 2147483646 w 57"/>
                <a:gd name="T19" fmla="*/ 2147483646 h 71"/>
                <a:gd name="T20" fmla="*/ 2147483646 w 57"/>
                <a:gd name="T21" fmla="*/ 2147483646 h 71"/>
                <a:gd name="T22" fmla="*/ 2147483646 w 57"/>
                <a:gd name="T23" fmla="*/ 2147483646 h 71"/>
                <a:gd name="T24" fmla="*/ 2147483646 w 57"/>
                <a:gd name="T25" fmla="*/ 2147483646 h 71"/>
                <a:gd name="T26" fmla="*/ 2147483646 w 57"/>
                <a:gd name="T27" fmla="*/ 2147483646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"/>
                <a:gd name="T43" fmla="*/ 0 h 71"/>
                <a:gd name="T44" fmla="*/ 57 w 57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" h="71">
                  <a:moveTo>
                    <a:pt x="52" y="20"/>
                  </a:moveTo>
                  <a:cubicBezTo>
                    <a:pt x="52" y="17"/>
                    <a:pt x="53" y="13"/>
                    <a:pt x="56" y="11"/>
                  </a:cubicBezTo>
                  <a:cubicBezTo>
                    <a:pt x="57" y="11"/>
                    <a:pt x="57" y="10"/>
                    <a:pt x="57" y="10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49" y="7"/>
                    <a:pt x="43" y="4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15" y="11"/>
                    <a:pt x="1" y="37"/>
                    <a:pt x="1" y="69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0" y="70"/>
                    <a:pt x="51" y="7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0"/>
                    <a:pt x="57" y="30"/>
                    <a:pt x="57" y="29"/>
                  </a:cubicBezTo>
                  <a:cubicBezTo>
                    <a:pt x="54" y="27"/>
                    <a:pt x="52" y="24"/>
                    <a:pt x="5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9925050" y="2966402"/>
            <a:ext cx="285750" cy="312737"/>
            <a:chOff x="7502525" y="3890963"/>
            <a:chExt cx="285750" cy="312737"/>
          </a:xfrm>
          <a:solidFill>
            <a:schemeClr val="tx1"/>
          </a:solidFill>
        </p:grpSpPr>
        <p:sp>
          <p:nvSpPr>
            <p:cNvPr id="79" name="Freeform 367"/>
            <p:cNvSpPr>
              <a:spLocks noEditPoints="1" noChangeArrowheads="1"/>
            </p:cNvSpPr>
            <p:nvPr/>
          </p:nvSpPr>
          <p:spPr bwMode="auto">
            <a:xfrm>
              <a:off x="7553325" y="3890963"/>
              <a:ext cx="138113" cy="141287"/>
            </a:xfrm>
            <a:custGeom>
              <a:avLst/>
              <a:gdLst>
                <a:gd name="T0" fmla="*/ 2147483646 w 88"/>
                <a:gd name="T1" fmla="*/ 2147483646 h 90"/>
                <a:gd name="T2" fmla="*/ 2147483646 w 88"/>
                <a:gd name="T3" fmla="*/ 2147483646 h 90"/>
                <a:gd name="T4" fmla="*/ 2147483646 w 88"/>
                <a:gd name="T5" fmla="*/ 0 h 90"/>
                <a:gd name="T6" fmla="*/ 2147483646 w 88"/>
                <a:gd name="T7" fmla="*/ 2147483646 h 90"/>
                <a:gd name="T8" fmla="*/ 2147483646 w 88"/>
                <a:gd name="T9" fmla="*/ 2147483646 h 90"/>
                <a:gd name="T10" fmla="*/ 2147483646 w 88"/>
                <a:gd name="T11" fmla="*/ 2147483646 h 90"/>
                <a:gd name="T12" fmla="*/ 0 w 88"/>
                <a:gd name="T13" fmla="*/ 2147483646 h 90"/>
                <a:gd name="T14" fmla="*/ 2147483646 w 88"/>
                <a:gd name="T15" fmla="*/ 2147483646 h 90"/>
                <a:gd name="T16" fmla="*/ 2147483646 w 88"/>
                <a:gd name="T17" fmla="*/ 2147483646 h 90"/>
                <a:gd name="T18" fmla="*/ 2147483646 w 88"/>
                <a:gd name="T19" fmla="*/ 2147483646 h 90"/>
                <a:gd name="T20" fmla="*/ 2147483646 w 88"/>
                <a:gd name="T21" fmla="*/ 2147483646 h 90"/>
                <a:gd name="T22" fmla="*/ 2147483646 w 88"/>
                <a:gd name="T23" fmla="*/ 2147483646 h 90"/>
                <a:gd name="T24" fmla="*/ 2147483646 w 88"/>
                <a:gd name="T25" fmla="*/ 2147483646 h 90"/>
                <a:gd name="T26" fmla="*/ 2147483646 w 88"/>
                <a:gd name="T27" fmla="*/ 2147483646 h 90"/>
                <a:gd name="T28" fmla="*/ 2147483646 w 88"/>
                <a:gd name="T29" fmla="*/ 2147483646 h 90"/>
                <a:gd name="T30" fmla="*/ 2147483646 w 88"/>
                <a:gd name="T31" fmla="*/ 2147483646 h 90"/>
                <a:gd name="T32" fmla="*/ 2147483646 w 88"/>
                <a:gd name="T33" fmla="*/ 2147483646 h 90"/>
                <a:gd name="T34" fmla="*/ 2147483646 w 88"/>
                <a:gd name="T35" fmla="*/ 2147483646 h 90"/>
                <a:gd name="T36" fmla="*/ 2147483646 w 88"/>
                <a:gd name="T37" fmla="*/ 2147483646 h 90"/>
                <a:gd name="T38" fmla="*/ 2147483646 w 88"/>
                <a:gd name="T39" fmla="*/ 2147483646 h 90"/>
                <a:gd name="T40" fmla="*/ 2147483646 w 88"/>
                <a:gd name="T41" fmla="*/ 2147483646 h 90"/>
                <a:gd name="T42" fmla="*/ 2147483646 w 88"/>
                <a:gd name="T43" fmla="*/ 2147483646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8"/>
                <a:gd name="T67" fmla="*/ 0 h 90"/>
                <a:gd name="T68" fmla="*/ 88 w 88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8" h="90">
                  <a:moveTo>
                    <a:pt x="44" y="90"/>
                  </a:moveTo>
                  <a:cubicBezTo>
                    <a:pt x="68" y="90"/>
                    <a:pt x="88" y="70"/>
                    <a:pt x="88" y="45"/>
                  </a:cubicBezTo>
                  <a:cubicBezTo>
                    <a:pt x="88" y="20"/>
                    <a:pt x="68" y="0"/>
                    <a:pt x="44" y="0"/>
                  </a:cubicBezTo>
                  <a:cubicBezTo>
                    <a:pt x="30" y="0"/>
                    <a:pt x="17" y="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3" y="26"/>
                    <a:pt x="0" y="35"/>
                    <a:pt x="0" y="45"/>
                  </a:cubicBezTo>
                  <a:cubicBezTo>
                    <a:pt x="0" y="70"/>
                    <a:pt x="19" y="90"/>
                    <a:pt x="44" y="90"/>
                  </a:cubicBezTo>
                  <a:close/>
                  <a:moveTo>
                    <a:pt x="44" y="9"/>
                  </a:moveTo>
                  <a:cubicBezTo>
                    <a:pt x="51" y="9"/>
                    <a:pt x="57" y="12"/>
                    <a:pt x="62" y="15"/>
                  </a:cubicBezTo>
                  <a:cubicBezTo>
                    <a:pt x="57" y="16"/>
                    <a:pt x="51" y="18"/>
                    <a:pt x="42" y="23"/>
                  </a:cubicBezTo>
                  <a:cubicBezTo>
                    <a:pt x="34" y="27"/>
                    <a:pt x="24" y="24"/>
                    <a:pt x="19" y="21"/>
                  </a:cubicBezTo>
                  <a:cubicBezTo>
                    <a:pt x="25" y="14"/>
                    <a:pt x="34" y="9"/>
                    <a:pt x="44" y="9"/>
                  </a:cubicBezTo>
                  <a:close/>
                  <a:moveTo>
                    <a:pt x="14" y="27"/>
                  </a:moveTo>
                  <a:cubicBezTo>
                    <a:pt x="19" y="30"/>
                    <a:pt x="26" y="33"/>
                    <a:pt x="33" y="33"/>
                  </a:cubicBezTo>
                  <a:cubicBezTo>
                    <a:pt x="37" y="33"/>
                    <a:pt x="42" y="32"/>
                    <a:pt x="46" y="30"/>
                  </a:cubicBezTo>
                  <a:cubicBezTo>
                    <a:pt x="62" y="21"/>
                    <a:pt x="65" y="22"/>
                    <a:pt x="71" y="24"/>
                  </a:cubicBezTo>
                  <a:cubicBezTo>
                    <a:pt x="71" y="25"/>
                    <a:pt x="72" y="25"/>
                    <a:pt x="72" y="25"/>
                  </a:cubicBezTo>
                  <a:cubicBezTo>
                    <a:pt x="76" y="30"/>
                    <a:pt x="78" y="37"/>
                    <a:pt x="78" y="45"/>
                  </a:cubicBezTo>
                  <a:cubicBezTo>
                    <a:pt x="78" y="64"/>
                    <a:pt x="63" y="80"/>
                    <a:pt x="44" y="80"/>
                  </a:cubicBezTo>
                  <a:cubicBezTo>
                    <a:pt x="25" y="80"/>
                    <a:pt x="10" y="64"/>
                    <a:pt x="10" y="45"/>
                  </a:cubicBezTo>
                  <a:cubicBezTo>
                    <a:pt x="10" y="38"/>
                    <a:pt x="11" y="32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368"/>
            <p:cNvSpPr>
              <a:spLocks noChangeArrowheads="1"/>
            </p:cNvSpPr>
            <p:nvPr/>
          </p:nvSpPr>
          <p:spPr bwMode="auto">
            <a:xfrm>
              <a:off x="7502525" y="4030663"/>
              <a:ext cx="204788" cy="134937"/>
            </a:xfrm>
            <a:custGeom>
              <a:avLst/>
              <a:gdLst>
                <a:gd name="T0" fmla="*/ 2147483646 w 130"/>
                <a:gd name="T1" fmla="*/ 2147483646 h 86"/>
                <a:gd name="T2" fmla="*/ 2147483646 w 130"/>
                <a:gd name="T3" fmla="*/ 2147483646 h 86"/>
                <a:gd name="T4" fmla="*/ 2147483646 w 130"/>
                <a:gd name="T5" fmla="*/ 2147483646 h 86"/>
                <a:gd name="T6" fmla="*/ 2147483646 w 130"/>
                <a:gd name="T7" fmla="*/ 2147483646 h 86"/>
                <a:gd name="T8" fmla="*/ 2147483646 w 130"/>
                <a:gd name="T9" fmla="*/ 2147483646 h 86"/>
                <a:gd name="T10" fmla="*/ 2147483646 w 130"/>
                <a:gd name="T11" fmla="*/ 2147483646 h 86"/>
                <a:gd name="T12" fmla="*/ 2147483646 w 130"/>
                <a:gd name="T13" fmla="*/ 2147483646 h 86"/>
                <a:gd name="T14" fmla="*/ 2147483646 w 130"/>
                <a:gd name="T15" fmla="*/ 2147483646 h 86"/>
                <a:gd name="T16" fmla="*/ 0 w 130"/>
                <a:gd name="T17" fmla="*/ 2147483646 h 86"/>
                <a:gd name="T18" fmla="*/ 2147483646 w 130"/>
                <a:gd name="T19" fmla="*/ 2147483646 h 86"/>
                <a:gd name="T20" fmla="*/ 2147483646 w 130"/>
                <a:gd name="T21" fmla="*/ 2147483646 h 86"/>
                <a:gd name="T22" fmla="*/ 2147483646 w 130"/>
                <a:gd name="T23" fmla="*/ 2147483646 h 86"/>
                <a:gd name="T24" fmla="*/ 2147483646 w 130"/>
                <a:gd name="T25" fmla="*/ 2147483646 h 86"/>
                <a:gd name="T26" fmla="*/ 2147483646 w 130"/>
                <a:gd name="T27" fmla="*/ 2147483646 h 86"/>
                <a:gd name="T28" fmla="*/ 2147483646 w 130"/>
                <a:gd name="T29" fmla="*/ 2147483646 h 86"/>
                <a:gd name="T30" fmla="*/ 2147483646 w 130"/>
                <a:gd name="T31" fmla="*/ 2147483646 h 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0"/>
                <a:gd name="T49" fmla="*/ 0 h 86"/>
                <a:gd name="T50" fmla="*/ 130 w 130"/>
                <a:gd name="T51" fmla="*/ 86 h 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0" h="86">
                  <a:moveTo>
                    <a:pt x="130" y="19"/>
                  </a:moveTo>
                  <a:cubicBezTo>
                    <a:pt x="124" y="11"/>
                    <a:pt x="116" y="5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0" y="6"/>
                    <a:pt x="93" y="9"/>
                    <a:pt x="85" y="11"/>
                  </a:cubicBezTo>
                  <a:cubicBezTo>
                    <a:pt x="82" y="12"/>
                    <a:pt x="79" y="12"/>
                    <a:pt x="76" y="12"/>
                  </a:cubicBezTo>
                  <a:cubicBezTo>
                    <a:pt x="70" y="12"/>
                    <a:pt x="67" y="11"/>
                    <a:pt x="67" y="11"/>
                  </a:cubicBezTo>
                  <a:cubicBezTo>
                    <a:pt x="59" y="9"/>
                    <a:pt x="52" y="6"/>
                    <a:pt x="46" y="1"/>
                  </a:cubicBezTo>
                  <a:cubicBezTo>
                    <a:pt x="45" y="0"/>
                    <a:pt x="45" y="0"/>
                    <a:pt x="44" y="1"/>
                  </a:cubicBezTo>
                  <a:cubicBezTo>
                    <a:pt x="17" y="14"/>
                    <a:pt x="1" y="46"/>
                    <a:pt x="0" y="84"/>
                  </a:cubicBezTo>
                  <a:cubicBezTo>
                    <a:pt x="0" y="85"/>
                    <a:pt x="1" y="85"/>
                    <a:pt x="1" y="86"/>
                  </a:cubicBezTo>
                  <a:cubicBezTo>
                    <a:pt x="1" y="86"/>
                    <a:pt x="2" y="86"/>
                    <a:pt x="2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89" y="80"/>
                    <a:pt x="87" y="73"/>
                    <a:pt x="87" y="66"/>
                  </a:cubicBezTo>
                  <a:cubicBezTo>
                    <a:pt x="87" y="42"/>
                    <a:pt x="106" y="22"/>
                    <a:pt x="13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369"/>
            <p:cNvSpPr>
              <a:spLocks noEditPoints="1" noChangeArrowheads="1"/>
            </p:cNvSpPr>
            <p:nvPr/>
          </p:nvSpPr>
          <p:spPr bwMode="auto">
            <a:xfrm>
              <a:off x="7664450" y="4079875"/>
              <a:ext cx="123825" cy="123825"/>
            </a:xfrm>
            <a:custGeom>
              <a:avLst/>
              <a:gdLst>
                <a:gd name="T0" fmla="*/ 2147483646 w 79"/>
                <a:gd name="T1" fmla="*/ 0 h 79"/>
                <a:gd name="T2" fmla="*/ 0 w 79"/>
                <a:gd name="T3" fmla="*/ 2147483646 h 79"/>
                <a:gd name="T4" fmla="*/ 2147483646 w 79"/>
                <a:gd name="T5" fmla="*/ 2147483646 h 79"/>
                <a:gd name="T6" fmla="*/ 2147483646 w 79"/>
                <a:gd name="T7" fmla="*/ 2147483646 h 79"/>
                <a:gd name="T8" fmla="*/ 2147483646 w 79"/>
                <a:gd name="T9" fmla="*/ 0 h 79"/>
                <a:gd name="T10" fmla="*/ 2147483646 w 79"/>
                <a:gd name="T11" fmla="*/ 2147483646 h 79"/>
                <a:gd name="T12" fmla="*/ 2147483646 w 79"/>
                <a:gd name="T13" fmla="*/ 2147483646 h 79"/>
                <a:gd name="T14" fmla="*/ 2147483646 w 79"/>
                <a:gd name="T15" fmla="*/ 2147483646 h 79"/>
                <a:gd name="T16" fmla="*/ 2147483646 w 79"/>
                <a:gd name="T17" fmla="*/ 2147483646 h 79"/>
                <a:gd name="T18" fmla="*/ 2147483646 w 79"/>
                <a:gd name="T19" fmla="*/ 214748364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79"/>
                <a:gd name="T32" fmla="*/ 79 w 79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79">
                  <a:moveTo>
                    <a:pt x="39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1"/>
                    <a:pt x="17" y="79"/>
                    <a:pt x="39" y="79"/>
                  </a:cubicBezTo>
                  <a:cubicBezTo>
                    <a:pt x="61" y="79"/>
                    <a:pt x="79" y="61"/>
                    <a:pt x="79" y="39"/>
                  </a:cubicBezTo>
                  <a:cubicBezTo>
                    <a:pt x="79" y="17"/>
                    <a:pt x="61" y="0"/>
                    <a:pt x="39" y="0"/>
                  </a:cubicBezTo>
                  <a:close/>
                  <a:moveTo>
                    <a:pt x="39" y="73"/>
                  </a:moveTo>
                  <a:cubicBezTo>
                    <a:pt x="21" y="73"/>
                    <a:pt x="6" y="58"/>
                    <a:pt x="6" y="39"/>
                  </a:cubicBezTo>
                  <a:cubicBezTo>
                    <a:pt x="6" y="21"/>
                    <a:pt x="21" y="6"/>
                    <a:pt x="39" y="6"/>
                  </a:cubicBezTo>
                  <a:cubicBezTo>
                    <a:pt x="58" y="6"/>
                    <a:pt x="73" y="21"/>
                    <a:pt x="73" y="39"/>
                  </a:cubicBezTo>
                  <a:cubicBezTo>
                    <a:pt x="73" y="58"/>
                    <a:pt x="58" y="73"/>
                    <a:pt x="3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370"/>
            <p:cNvSpPr>
              <a:spLocks noChangeArrowheads="1"/>
            </p:cNvSpPr>
            <p:nvPr/>
          </p:nvSpPr>
          <p:spPr bwMode="auto">
            <a:xfrm>
              <a:off x="7693025" y="4106863"/>
              <a:ext cx="66675" cy="69850"/>
            </a:xfrm>
            <a:custGeom>
              <a:avLst/>
              <a:gdLst>
                <a:gd name="T0" fmla="*/ 2147483646 w 43"/>
                <a:gd name="T1" fmla="*/ 2147483646 h 45"/>
                <a:gd name="T2" fmla="*/ 2147483646 w 43"/>
                <a:gd name="T3" fmla="*/ 2147483646 h 45"/>
                <a:gd name="T4" fmla="*/ 2147483646 w 43"/>
                <a:gd name="T5" fmla="*/ 2147483646 h 45"/>
                <a:gd name="T6" fmla="*/ 2147483646 w 43"/>
                <a:gd name="T7" fmla="*/ 0 h 45"/>
                <a:gd name="T8" fmla="*/ 2147483646 w 43"/>
                <a:gd name="T9" fmla="*/ 0 h 45"/>
                <a:gd name="T10" fmla="*/ 2147483646 w 43"/>
                <a:gd name="T11" fmla="*/ 2147483646 h 45"/>
                <a:gd name="T12" fmla="*/ 2147483646 w 43"/>
                <a:gd name="T13" fmla="*/ 2147483646 h 45"/>
                <a:gd name="T14" fmla="*/ 2147483646 w 43"/>
                <a:gd name="T15" fmla="*/ 2147483646 h 45"/>
                <a:gd name="T16" fmla="*/ 0 w 43"/>
                <a:gd name="T17" fmla="*/ 2147483646 h 45"/>
                <a:gd name="T18" fmla="*/ 0 w 43"/>
                <a:gd name="T19" fmla="*/ 2147483646 h 45"/>
                <a:gd name="T20" fmla="*/ 2147483646 w 43"/>
                <a:gd name="T21" fmla="*/ 2147483646 h 45"/>
                <a:gd name="T22" fmla="*/ 2147483646 w 43"/>
                <a:gd name="T23" fmla="*/ 2147483646 h 45"/>
                <a:gd name="T24" fmla="*/ 2147483646 w 43"/>
                <a:gd name="T25" fmla="*/ 2147483646 h 45"/>
                <a:gd name="T26" fmla="*/ 2147483646 w 43"/>
                <a:gd name="T27" fmla="*/ 2147483646 h 45"/>
                <a:gd name="T28" fmla="*/ 2147483646 w 43"/>
                <a:gd name="T29" fmla="*/ 2147483646 h 45"/>
                <a:gd name="T30" fmla="*/ 2147483646 w 43"/>
                <a:gd name="T31" fmla="*/ 2147483646 h 45"/>
                <a:gd name="T32" fmla="*/ 2147483646 w 43"/>
                <a:gd name="T33" fmla="*/ 2147483646 h 45"/>
                <a:gd name="T34" fmla="*/ 2147483646 w 43"/>
                <a:gd name="T35" fmla="*/ 2147483646 h 45"/>
                <a:gd name="T36" fmla="*/ 2147483646 w 43"/>
                <a:gd name="T37" fmla="*/ 2147483646 h 45"/>
                <a:gd name="T38" fmla="*/ 2147483646 w 43"/>
                <a:gd name="T39" fmla="*/ 2147483646 h 45"/>
                <a:gd name="T40" fmla="*/ 2147483646 w 43"/>
                <a:gd name="T41" fmla="*/ 2147483646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45"/>
                <a:gd name="T65" fmla="*/ 43 w 43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45">
                  <a:moveTo>
                    <a:pt x="41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5"/>
                    <a:pt x="26" y="44"/>
                    <a:pt x="26" y="43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7"/>
                    <a:pt x="43" y="26"/>
                    <a:pt x="43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19"/>
                    <a:pt x="42" y="18"/>
                    <a:pt x="4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1042650" y="2966402"/>
            <a:ext cx="285750" cy="312737"/>
            <a:chOff x="8132763" y="3890963"/>
            <a:chExt cx="285750" cy="312737"/>
          </a:xfrm>
          <a:solidFill>
            <a:schemeClr val="tx1"/>
          </a:solidFill>
        </p:grpSpPr>
        <p:sp>
          <p:nvSpPr>
            <p:cNvPr id="84" name="Freeform 371"/>
            <p:cNvSpPr>
              <a:spLocks noEditPoints="1" noChangeArrowheads="1"/>
            </p:cNvSpPr>
            <p:nvPr/>
          </p:nvSpPr>
          <p:spPr bwMode="auto">
            <a:xfrm>
              <a:off x="8183563" y="3890963"/>
              <a:ext cx="136525" cy="141287"/>
            </a:xfrm>
            <a:custGeom>
              <a:avLst/>
              <a:gdLst>
                <a:gd name="T0" fmla="*/ 2147483646 w 88"/>
                <a:gd name="T1" fmla="*/ 2147483646 h 90"/>
                <a:gd name="T2" fmla="*/ 2147483646 w 88"/>
                <a:gd name="T3" fmla="*/ 2147483646 h 90"/>
                <a:gd name="T4" fmla="*/ 2147483646 w 88"/>
                <a:gd name="T5" fmla="*/ 0 h 90"/>
                <a:gd name="T6" fmla="*/ 2147483646 w 88"/>
                <a:gd name="T7" fmla="*/ 2147483646 h 90"/>
                <a:gd name="T8" fmla="*/ 2147483646 w 88"/>
                <a:gd name="T9" fmla="*/ 2147483646 h 90"/>
                <a:gd name="T10" fmla="*/ 2147483646 w 88"/>
                <a:gd name="T11" fmla="*/ 2147483646 h 90"/>
                <a:gd name="T12" fmla="*/ 0 w 88"/>
                <a:gd name="T13" fmla="*/ 2147483646 h 90"/>
                <a:gd name="T14" fmla="*/ 2147483646 w 88"/>
                <a:gd name="T15" fmla="*/ 2147483646 h 90"/>
                <a:gd name="T16" fmla="*/ 2147483646 w 88"/>
                <a:gd name="T17" fmla="*/ 2147483646 h 90"/>
                <a:gd name="T18" fmla="*/ 2147483646 w 88"/>
                <a:gd name="T19" fmla="*/ 2147483646 h 90"/>
                <a:gd name="T20" fmla="*/ 2147483646 w 88"/>
                <a:gd name="T21" fmla="*/ 2147483646 h 90"/>
                <a:gd name="T22" fmla="*/ 2147483646 w 88"/>
                <a:gd name="T23" fmla="*/ 2147483646 h 90"/>
                <a:gd name="T24" fmla="*/ 2147483646 w 88"/>
                <a:gd name="T25" fmla="*/ 2147483646 h 90"/>
                <a:gd name="T26" fmla="*/ 2147483646 w 88"/>
                <a:gd name="T27" fmla="*/ 2147483646 h 90"/>
                <a:gd name="T28" fmla="*/ 2147483646 w 88"/>
                <a:gd name="T29" fmla="*/ 2147483646 h 90"/>
                <a:gd name="T30" fmla="*/ 2147483646 w 88"/>
                <a:gd name="T31" fmla="*/ 2147483646 h 90"/>
                <a:gd name="T32" fmla="*/ 2147483646 w 88"/>
                <a:gd name="T33" fmla="*/ 2147483646 h 90"/>
                <a:gd name="T34" fmla="*/ 2147483646 w 88"/>
                <a:gd name="T35" fmla="*/ 2147483646 h 90"/>
                <a:gd name="T36" fmla="*/ 2147483646 w 88"/>
                <a:gd name="T37" fmla="*/ 2147483646 h 90"/>
                <a:gd name="T38" fmla="*/ 2147483646 w 88"/>
                <a:gd name="T39" fmla="*/ 2147483646 h 90"/>
                <a:gd name="T40" fmla="*/ 2147483646 w 88"/>
                <a:gd name="T41" fmla="*/ 2147483646 h 90"/>
                <a:gd name="T42" fmla="*/ 2147483646 w 88"/>
                <a:gd name="T43" fmla="*/ 2147483646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8"/>
                <a:gd name="T67" fmla="*/ 0 h 90"/>
                <a:gd name="T68" fmla="*/ 88 w 88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8" h="90">
                  <a:moveTo>
                    <a:pt x="44" y="90"/>
                  </a:moveTo>
                  <a:cubicBezTo>
                    <a:pt x="68" y="90"/>
                    <a:pt x="88" y="70"/>
                    <a:pt x="88" y="45"/>
                  </a:cubicBezTo>
                  <a:cubicBezTo>
                    <a:pt x="88" y="20"/>
                    <a:pt x="68" y="0"/>
                    <a:pt x="44" y="0"/>
                  </a:cubicBezTo>
                  <a:cubicBezTo>
                    <a:pt x="30" y="0"/>
                    <a:pt x="17" y="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3" y="26"/>
                    <a:pt x="0" y="35"/>
                    <a:pt x="0" y="45"/>
                  </a:cubicBezTo>
                  <a:cubicBezTo>
                    <a:pt x="0" y="70"/>
                    <a:pt x="20" y="90"/>
                    <a:pt x="44" y="90"/>
                  </a:cubicBezTo>
                  <a:close/>
                  <a:moveTo>
                    <a:pt x="44" y="80"/>
                  </a:moveTo>
                  <a:cubicBezTo>
                    <a:pt x="25" y="80"/>
                    <a:pt x="10" y="64"/>
                    <a:pt x="10" y="45"/>
                  </a:cubicBezTo>
                  <a:cubicBezTo>
                    <a:pt x="10" y="38"/>
                    <a:pt x="11" y="32"/>
                    <a:pt x="14" y="27"/>
                  </a:cubicBezTo>
                  <a:cubicBezTo>
                    <a:pt x="19" y="30"/>
                    <a:pt x="26" y="33"/>
                    <a:pt x="33" y="33"/>
                  </a:cubicBezTo>
                  <a:cubicBezTo>
                    <a:pt x="37" y="33"/>
                    <a:pt x="42" y="32"/>
                    <a:pt x="46" y="30"/>
                  </a:cubicBezTo>
                  <a:cubicBezTo>
                    <a:pt x="62" y="21"/>
                    <a:pt x="65" y="22"/>
                    <a:pt x="71" y="24"/>
                  </a:cubicBezTo>
                  <a:cubicBezTo>
                    <a:pt x="71" y="25"/>
                    <a:pt x="72" y="25"/>
                    <a:pt x="72" y="25"/>
                  </a:cubicBezTo>
                  <a:cubicBezTo>
                    <a:pt x="76" y="30"/>
                    <a:pt x="78" y="37"/>
                    <a:pt x="78" y="45"/>
                  </a:cubicBezTo>
                  <a:cubicBezTo>
                    <a:pt x="78" y="64"/>
                    <a:pt x="63" y="80"/>
                    <a:pt x="44" y="80"/>
                  </a:cubicBezTo>
                  <a:close/>
                  <a:moveTo>
                    <a:pt x="44" y="9"/>
                  </a:moveTo>
                  <a:cubicBezTo>
                    <a:pt x="51" y="9"/>
                    <a:pt x="57" y="12"/>
                    <a:pt x="62" y="15"/>
                  </a:cubicBezTo>
                  <a:cubicBezTo>
                    <a:pt x="57" y="16"/>
                    <a:pt x="51" y="18"/>
                    <a:pt x="42" y="23"/>
                  </a:cubicBezTo>
                  <a:cubicBezTo>
                    <a:pt x="34" y="27"/>
                    <a:pt x="24" y="24"/>
                    <a:pt x="19" y="21"/>
                  </a:cubicBezTo>
                  <a:cubicBezTo>
                    <a:pt x="25" y="14"/>
                    <a:pt x="34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372"/>
            <p:cNvSpPr>
              <a:spLocks noChangeArrowheads="1"/>
            </p:cNvSpPr>
            <p:nvPr/>
          </p:nvSpPr>
          <p:spPr bwMode="auto">
            <a:xfrm>
              <a:off x="8132763" y="4030663"/>
              <a:ext cx="203200" cy="134937"/>
            </a:xfrm>
            <a:custGeom>
              <a:avLst/>
              <a:gdLst>
                <a:gd name="T0" fmla="*/ 2147483646 w 130"/>
                <a:gd name="T1" fmla="*/ 2147483646 h 86"/>
                <a:gd name="T2" fmla="*/ 2147483646 w 130"/>
                <a:gd name="T3" fmla="*/ 2147483646 h 86"/>
                <a:gd name="T4" fmla="*/ 2147483646 w 130"/>
                <a:gd name="T5" fmla="*/ 2147483646 h 86"/>
                <a:gd name="T6" fmla="*/ 2147483646 w 130"/>
                <a:gd name="T7" fmla="*/ 2147483646 h 86"/>
                <a:gd name="T8" fmla="*/ 2147483646 w 130"/>
                <a:gd name="T9" fmla="*/ 2147483646 h 86"/>
                <a:gd name="T10" fmla="*/ 2147483646 w 130"/>
                <a:gd name="T11" fmla="*/ 2147483646 h 86"/>
                <a:gd name="T12" fmla="*/ 2147483646 w 130"/>
                <a:gd name="T13" fmla="*/ 2147483646 h 86"/>
                <a:gd name="T14" fmla="*/ 2147483646 w 130"/>
                <a:gd name="T15" fmla="*/ 2147483646 h 86"/>
                <a:gd name="T16" fmla="*/ 0 w 130"/>
                <a:gd name="T17" fmla="*/ 2147483646 h 86"/>
                <a:gd name="T18" fmla="*/ 2147483646 w 130"/>
                <a:gd name="T19" fmla="*/ 2147483646 h 86"/>
                <a:gd name="T20" fmla="*/ 2147483646 w 130"/>
                <a:gd name="T21" fmla="*/ 2147483646 h 86"/>
                <a:gd name="T22" fmla="*/ 2147483646 w 130"/>
                <a:gd name="T23" fmla="*/ 2147483646 h 86"/>
                <a:gd name="T24" fmla="*/ 2147483646 w 130"/>
                <a:gd name="T25" fmla="*/ 2147483646 h 86"/>
                <a:gd name="T26" fmla="*/ 2147483646 w 130"/>
                <a:gd name="T27" fmla="*/ 2147483646 h 86"/>
                <a:gd name="T28" fmla="*/ 2147483646 w 130"/>
                <a:gd name="T29" fmla="*/ 2147483646 h 86"/>
                <a:gd name="T30" fmla="*/ 2147483646 w 130"/>
                <a:gd name="T31" fmla="*/ 2147483646 h 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0"/>
                <a:gd name="T49" fmla="*/ 0 h 86"/>
                <a:gd name="T50" fmla="*/ 130 w 130"/>
                <a:gd name="T51" fmla="*/ 86 h 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0" h="86">
                  <a:moveTo>
                    <a:pt x="130" y="19"/>
                  </a:moveTo>
                  <a:cubicBezTo>
                    <a:pt x="124" y="11"/>
                    <a:pt x="116" y="5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0" y="6"/>
                    <a:pt x="93" y="9"/>
                    <a:pt x="85" y="11"/>
                  </a:cubicBezTo>
                  <a:cubicBezTo>
                    <a:pt x="82" y="12"/>
                    <a:pt x="79" y="12"/>
                    <a:pt x="76" y="12"/>
                  </a:cubicBezTo>
                  <a:cubicBezTo>
                    <a:pt x="70" y="12"/>
                    <a:pt x="67" y="11"/>
                    <a:pt x="67" y="11"/>
                  </a:cubicBezTo>
                  <a:cubicBezTo>
                    <a:pt x="59" y="9"/>
                    <a:pt x="52" y="6"/>
                    <a:pt x="46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18" y="14"/>
                    <a:pt x="1" y="46"/>
                    <a:pt x="0" y="84"/>
                  </a:cubicBezTo>
                  <a:cubicBezTo>
                    <a:pt x="0" y="85"/>
                    <a:pt x="1" y="85"/>
                    <a:pt x="1" y="86"/>
                  </a:cubicBezTo>
                  <a:cubicBezTo>
                    <a:pt x="1" y="86"/>
                    <a:pt x="2" y="86"/>
                    <a:pt x="2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89" y="80"/>
                    <a:pt x="87" y="73"/>
                    <a:pt x="87" y="66"/>
                  </a:cubicBezTo>
                  <a:cubicBezTo>
                    <a:pt x="87" y="42"/>
                    <a:pt x="106" y="22"/>
                    <a:pt x="13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373"/>
            <p:cNvSpPr>
              <a:spLocks noEditPoints="1" noChangeArrowheads="1"/>
            </p:cNvSpPr>
            <p:nvPr/>
          </p:nvSpPr>
          <p:spPr bwMode="auto">
            <a:xfrm>
              <a:off x="8294688" y="4079875"/>
              <a:ext cx="123825" cy="123825"/>
            </a:xfrm>
            <a:custGeom>
              <a:avLst/>
              <a:gdLst>
                <a:gd name="T0" fmla="*/ 2147483646 w 79"/>
                <a:gd name="T1" fmla="*/ 0 h 79"/>
                <a:gd name="T2" fmla="*/ 0 w 79"/>
                <a:gd name="T3" fmla="*/ 2147483646 h 79"/>
                <a:gd name="T4" fmla="*/ 2147483646 w 79"/>
                <a:gd name="T5" fmla="*/ 2147483646 h 79"/>
                <a:gd name="T6" fmla="*/ 2147483646 w 79"/>
                <a:gd name="T7" fmla="*/ 2147483646 h 79"/>
                <a:gd name="T8" fmla="*/ 2147483646 w 79"/>
                <a:gd name="T9" fmla="*/ 0 h 79"/>
                <a:gd name="T10" fmla="*/ 2147483646 w 79"/>
                <a:gd name="T11" fmla="*/ 2147483646 h 79"/>
                <a:gd name="T12" fmla="*/ 2147483646 w 79"/>
                <a:gd name="T13" fmla="*/ 2147483646 h 79"/>
                <a:gd name="T14" fmla="*/ 2147483646 w 79"/>
                <a:gd name="T15" fmla="*/ 2147483646 h 79"/>
                <a:gd name="T16" fmla="*/ 2147483646 w 79"/>
                <a:gd name="T17" fmla="*/ 2147483646 h 79"/>
                <a:gd name="T18" fmla="*/ 2147483646 w 79"/>
                <a:gd name="T19" fmla="*/ 214748364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79"/>
                <a:gd name="T32" fmla="*/ 79 w 79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79">
                  <a:moveTo>
                    <a:pt x="39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1"/>
                    <a:pt x="17" y="79"/>
                    <a:pt x="39" y="79"/>
                  </a:cubicBezTo>
                  <a:cubicBezTo>
                    <a:pt x="61" y="79"/>
                    <a:pt x="79" y="61"/>
                    <a:pt x="79" y="39"/>
                  </a:cubicBezTo>
                  <a:cubicBezTo>
                    <a:pt x="79" y="17"/>
                    <a:pt x="61" y="0"/>
                    <a:pt x="39" y="0"/>
                  </a:cubicBezTo>
                  <a:close/>
                  <a:moveTo>
                    <a:pt x="39" y="73"/>
                  </a:moveTo>
                  <a:cubicBezTo>
                    <a:pt x="21" y="73"/>
                    <a:pt x="6" y="58"/>
                    <a:pt x="6" y="39"/>
                  </a:cubicBezTo>
                  <a:cubicBezTo>
                    <a:pt x="6" y="21"/>
                    <a:pt x="21" y="6"/>
                    <a:pt x="39" y="6"/>
                  </a:cubicBezTo>
                  <a:cubicBezTo>
                    <a:pt x="58" y="6"/>
                    <a:pt x="73" y="21"/>
                    <a:pt x="73" y="39"/>
                  </a:cubicBezTo>
                  <a:cubicBezTo>
                    <a:pt x="73" y="58"/>
                    <a:pt x="58" y="73"/>
                    <a:pt x="3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374"/>
            <p:cNvSpPr>
              <a:spLocks noChangeArrowheads="1"/>
            </p:cNvSpPr>
            <p:nvPr/>
          </p:nvSpPr>
          <p:spPr bwMode="auto">
            <a:xfrm>
              <a:off x="8320088" y="4132263"/>
              <a:ext cx="71437" cy="15875"/>
            </a:xfrm>
            <a:custGeom>
              <a:avLst/>
              <a:gdLst>
                <a:gd name="T0" fmla="*/ 2147483646 w 45"/>
                <a:gd name="T1" fmla="*/ 0 h 10"/>
                <a:gd name="T2" fmla="*/ 2147483646 w 45"/>
                <a:gd name="T3" fmla="*/ 0 h 10"/>
                <a:gd name="T4" fmla="*/ 0 w 45"/>
                <a:gd name="T5" fmla="*/ 2147483646 h 10"/>
                <a:gd name="T6" fmla="*/ 0 w 45"/>
                <a:gd name="T7" fmla="*/ 2147483646 h 10"/>
                <a:gd name="T8" fmla="*/ 2147483646 w 45"/>
                <a:gd name="T9" fmla="*/ 2147483646 h 10"/>
                <a:gd name="T10" fmla="*/ 2147483646 w 45"/>
                <a:gd name="T11" fmla="*/ 2147483646 h 10"/>
                <a:gd name="T12" fmla="*/ 2147483646 w 45"/>
                <a:gd name="T13" fmla="*/ 2147483646 h 10"/>
                <a:gd name="T14" fmla="*/ 2147483646 w 45"/>
                <a:gd name="T15" fmla="*/ 2147483646 h 10"/>
                <a:gd name="T16" fmla="*/ 2147483646 w 45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10"/>
                <a:gd name="T29" fmla="*/ 45 w 45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10">
                  <a:moveTo>
                    <a:pt x="4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0"/>
                    <a:pt x="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5" y="9"/>
                    <a:pt x="45" y="8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2"/>
                    <a:pt x="4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8" name="Freeform 24"/>
          <p:cNvSpPr>
            <a:spLocks noEditPoints="1" noChangeArrowheads="1"/>
          </p:cNvSpPr>
          <p:nvPr/>
        </p:nvSpPr>
        <p:spPr bwMode="auto">
          <a:xfrm>
            <a:off x="980281" y="4214177"/>
            <a:ext cx="293687" cy="287337"/>
          </a:xfrm>
          <a:custGeom>
            <a:avLst/>
            <a:gdLst>
              <a:gd name="T0" fmla="*/ 2147483646 w 188"/>
              <a:gd name="T1" fmla="*/ 2147483646 h 183"/>
              <a:gd name="T2" fmla="*/ 2147483646 w 188"/>
              <a:gd name="T3" fmla="*/ 2147483646 h 183"/>
              <a:gd name="T4" fmla="*/ 2147483646 w 188"/>
              <a:gd name="T5" fmla="*/ 2147483646 h 183"/>
              <a:gd name="T6" fmla="*/ 2147483646 w 188"/>
              <a:gd name="T7" fmla="*/ 2147483646 h 183"/>
              <a:gd name="T8" fmla="*/ 2147483646 w 188"/>
              <a:gd name="T9" fmla="*/ 2147483646 h 183"/>
              <a:gd name="T10" fmla="*/ 2147483646 w 188"/>
              <a:gd name="T11" fmla="*/ 2147483646 h 183"/>
              <a:gd name="T12" fmla="*/ 2147483646 w 188"/>
              <a:gd name="T13" fmla="*/ 2147483646 h 183"/>
              <a:gd name="T14" fmla="*/ 2147483646 w 188"/>
              <a:gd name="T15" fmla="*/ 2147483646 h 183"/>
              <a:gd name="T16" fmla="*/ 2147483646 w 188"/>
              <a:gd name="T17" fmla="*/ 2147483646 h 183"/>
              <a:gd name="T18" fmla="*/ 2147483646 w 188"/>
              <a:gd name="T19" fmla="*/ 2147483646 h 183"/>
              <a:gd name="T20" fmla="*/ 2147483646 w 188"/>
              <a:gd name="T21" fmla="*/ 2147483646 h 183"/>
              <a:gd name="T22" fmla="*/ 2147483646 w 188"/>
              <a:gd name="T23" fmla="*/ 2147483646 h 183"/>
              <a:gd name="T24" fmla="*/ 0 w 188"/>
              <a:gd name="T25" fmla="*/ 2147483646 h 183"/>
              <a:gd name="T26" fmla="*/ 2147483646 w 188"/>
              <a:gd name="T27" fmla="*/ 2147483646 h 183"/>
              <a:gd name="T28" fmla="*/ 2147483646 w 188"/>
              <a:gd name="T29" fmla="*/ 2147483646 h 183"/>
              <a:gd name="T30" fmla="*/ 2147483646 w 188"/>
              <a:gd name="T31" fmla="*/ 2147483646 h 183"/>
              <a:gd name="T32" fmla="*/ 2147483646 w 188"/>
              <a:gd name="T33" fmla="*/ 2147483646 h 183"/>
              <a:gd name="T34" fmla="*/ 2147483646 w 188"/>
              <a:gd name="T35" fmla="*/ 2147483646 h 183"/>
              <a:gd name="T36" fmla="*/ 2147483646 w 188"/>
              <a:gd name="T37" fmla="*/ 2147483646 h 183"/>
              <a:gd name="T38" fmla="*/ 2147483646 w 188"/>
              <a:gd name="T39" fmla="*/ 2147483646 h 183"/>
              <a:gd name="T40" fmla="*/ 2147483646 w 188"/>
              <a:gd name="T41" fmla="*/ 2147483646 h 183"/>
              <a:gd name="T42" fmla="*/ 2147483646 w 188"/>
              <a:gd name="T43" fmla="*/ 2147483646 h 183"/>
              <a:gd name="T44" fmla="*/ 2147483646 w 188"/>
              <a:gd name="T45" fmla="*/ 2147483646 h 183"/>
              <a:gd name="T46" fmla="*/ 2147483646 w 188"/>
              <a:gd name="T47" fmla="*/ 2147483646 h 183"/>
              <a:gd name="T48" fmla="*/ 2147483646 w 188"/>
              <a:gd name="T49" fmla="*/ 2147483646 h 183"/>
              <a:gd name="T50" fmla="*/ 2147483646 w 188"/>
              <a:gd name="T51" fmla="*/ 2147483646 h 183"/>
              <a:gd name="T52" fmla="*/ 2147483646 w 188"/>
              <a:gd name="T53" fmla="*/ 2147483646 h 183"/>
              <a:gd name="T54" fmla="*/ 2147483646 w 188"/>
              <a:gd name="T55" fmla="*/ 2147483646 h 183"/>
              <a:gd name="T56" fmla="*/ 2147483646 w 188"/>
              <a:gd name="T57" fmla="*/ 2147483646 h 183"/>
              <a:gd name="T58" fmla="*/ 2147483646 w 188"/>
              <a:gd name="T59" fmla="*/ 2147483646 h 183"/>
              <a:gd name="T60" fmla="*/ 2147483646 w 188"/>
              <a:gd name="T61" fmla="*/ 2147483646 h 183"/>
              <a:gd name="T62" fmla="*/ 2147483646 w 188"/>
              <a:gd name="T63" fmla="*/ 2147483646 h 183"/>
              <a:gd name="T64" fmla="*/ 2147483646 w 188"/>
              <a:gd name="T65" fmla="*/ 2147483646 h 183"/>
              <a:gd name="T66" fmla="*/ 2147483646 w 188"/>
              <a:gd name="T67" fmla="*/ 2147483646 h 183"/>
              <a:gd name="T68" fmla="*/ 2147483646 w 188"/>
              <a:gd name="T69" fmla="*/ 2147483646 h 183"/>
              <a:gd name="T70" fmla="*/ 2147483646 w 188"/>
              <a:gd name="T71" fmla="*/ 2147483646 h 183"/>
              <a:gd name="T72" fmla="*/ 2147483646 w 188"/>
              <a:gd name="T73" fmla="*/ 2147483646 h 183"/>
              <a:gd name="T74" fmla="*/ 2147483646 w 188"/>
              <a:gd name="T75" fmla="*/ 2147483646 h 183"/>
              <a:gd name="T76" fmla="*/ 2147483646 w 188"/>
              <a:gd name="T77" fmla="*/ 2147483646 h 183"/>
              <a:gd name="T78" fmla="*/ 2147483646 w 188"/>
              <a:gd name="T79" fmla="*/ 2147483646 h 183"/>
              <a:gd name="T80" fmla="*/ 2147483646 w 188"/>
              <a:gd name="T81" fmla="*/ 2147483646 h 183"/>
              <a:gd name="T82" fmla="*/ 2147483646 w 188"/>
              <a:gd name="T83" fmla="*/ 2147483646 h 183"/>
              <a:gd name="T84" fmla="*/ 2147483646 w 188"/>
              <a:gd name="T85" fmla="*/ 2147483646 h 183"/>
              <a:gd name="T86" fmla="*/ 2147483646 w 188"/>
              <a:gd name="T87" fmla="*/ 2147483646 h 183"/>
              <a:gd name="T88" fmla="*/ 2147483646 w 188"/>
              <a:gd name="T89" fmla="*/ 2147483646 h 183"/>
              <a:gd name="T90" fmla="*/ 2147483646 w 188"/>
              <a:gd name="T91" fmla="*/ 2147483646 h 183"/>
              <a:gd name="T92" fmla="*/ 2147483646 w 188"/>
              <a:gd name="T93" fmla="*/ 2147483646 h 183"/>
              <a:gd name="T94" fmla="*/ 2147483646 w 188"/>
              <a:gd name="T95" fmla="*/ 2147483646 h 183"/>
              <a:gd name="T96" fmla="*/ 2147483646 w 188"/>
              <a:gd name="T97" fmla="*/ 2147483646 h 183"/>
              <a:gd name="T98" fmla="*/ 2147483646 w 188"/>
              <a:gd name="T99" fmla="*/ 2147483646 h 183"/>
              <a:gd name="T100" fmla="*/ 2147483646 w 188"/>
              <a:gd name="T101" fmla="*/ 2147483646 h 183"/>
              <a:gd name="T102" fmla="*/ 2147483646 w 188"/>
              <a:gd name="T103" fmla="*/ 2147483646 h 183"/>
              <a:gd name="T104" fmla="*/ 2147483646 w 188"/>
              <a:gd name="T105" fmla="*/ 2147483646 h 183"/>
              <a:gd name="T106" fmla="*/ 2147483646 w 188"/>
              <a:gd name="T107" fmla="*/ 2147483646 h 183"/>
              <a:gd name="T108" fmla="*/ 2147483646 w 188"/>
              <a:gd name="T109" fmla="*/ 2147483646 h 183"/>
              <a:gd name="T110" fmla="*/ 2147483646 w 188"/>
              <a:gd name="T111" fmla="*/ 2147483646 h 183"/>
              <a:gd name="T112" fmla="*/ 2147483646 w 188"/>
              <a:gd name="T113" fmla="*/ 2147483646 h 1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88"/>
              <a:gd name="T172" fmla="*/ 0 h 183"/>
              <a:gd name="T173" fmla="*/ 188 w 188"/>
              <a:gd name="T174" fmla="*/ 183 h 18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88" h="183">
                <a:moveTo>
                  <a:pt x="116" y="1"/>
                </a:moveTo>
                <a:cubicBezTo>
                  <a:pt x="114" y="1"/>
                  <a:pt x="113" y="2"/>
                  <a:pt x="112" y="3"/>
                </a:cubicBezTo>
                <a:cubicBezTo>
                  <a:pt x="99" y="21"/>
                  <a:pt x="99" y="21"/>
                  <a:pt x="99" y="21"/>
                </a:cubicBezTo>
                <a:cubicBezTo>
                  <a:pt x="98" y="22"/>
                  <a:pt x="98" y="23"/>
                  <a:pt x="98" y="24"/>
                </a:cubicBezTo>
                <a:cubicBezTo>
                  <a:pt x="98" y="40"/>
                  <a:pt x="98" y="40"/>
                  <a:pt x="98" y="40"/>
                </a:cubicBezTo>
                <a:cubicBezTo>
                  <a:pt x="86" y="61"/>
                  <a:pt x="68" y="55"/>
                  <a:pt x="66" y="54"/>
                </a:cubicBezTo>
                <a:cubicBezTo>
                  <a:pt x="64" y="53"/>
                  <a:pt x="62" y="53"/>
                  <a:pt x="61" y="55"/>
                </a:cubicBezTo>
                <a:cubicBezTo>
                  <a:pt x="45" y="71"/>
                  <a:pt x="45" y="71"/>
                  <a:pt x="45" y="71"/>
                </a:cubicBezTo>
                <a:cubicBezTo>
                  <a:pt x="44" y="72"/>
                  <a:pt x="43" y="73"/>
                  <a:pt x="44" y="75"/>
                </a:cubicBezTo>
                <a:cubicBezTo>
                  <a:pt x="47" y="92"/>
                  <a:pt x="53" y="105"/>
                  <a:pt x="61" y="11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6"/>
                  <a:pt x="9" y="166"/>
                  <a:pt x="8" y="166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80"/>
                  <a:pt x="0" y="182"/>
                  <a:pt x="1" y="183"/>
                </a:cubicBezTo>
                <a:cubicBezTo>
                  <a:pt x="1" y="183"/>
                  <a:pt x="2" y="183"/>
                  <a:pt x="3" y="183"/>
                </a:cubicBezTo>
                <a:cubicBezTo>
                  <a:pt x="3" y="183"/>
                  <a:pt x="3" y="183"/>
                  <a:pt x="4" y="183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16" y="175"/>
                  <a:pt x="17" y="175"/>
                  <a:pt x="17" y="175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90" y="140"/>
                  <a:pt x="115" y="141"/>
                  <a:pt x="115" y="141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7" y="141"/>
                  <a:pt x="118" y="141"/>
                  <a:pt x="119" y="140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4" y="125"/>
                  <a:pt x="135" y="123"/>
                  <a:pt x="134" y="122"/>
                </a:cubicBezTo>
                <a:cubicBezTo>
                  <a:pt x="131" y="102"/>
                  <a:pt x="146" y="91"/>
                  <a:pt x="150" y="88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70" y="92"/>
                  <a:pt x="171" y="92"/>
                  <a:pt x="172" y="90"/>
                </a:cubicBezTo>
                <a:cubicBezTo>
                  <a:pt x="186" y="76"/>
                  <a:pt x="186" y="76"/>
                  <a:pt x="186" y="76"/>
                </a:cubicBezTo>
                <a:cubicBezTo>
                  <a:pt x="187" y="75"/>
                  <a:pt x="188" y="74"/>
                  <a:pt x="188" y="72"/>
                </a:cubicBezTo>
                <a:cubicBezTo>
                  <a:pt x="181" y="0"/>
                  <a:pt x="116" y="1"/>
                  <a:pt x="116" y="1"/>
                </a:cubicBezTo>
                <a:close/>
                <a:moveTo>
                  <a:pt x="177" y="69"/>
                </a:moveTo>
                <a:cubicBezTo>
                  <a:pt x="144" y="59"/>
                  <a:pt x="126" y="25"/>
                  <a:pt x="121" y="11"/>
                </a:cubicBezTo>
                <a:cubicBezTo>
                  <a:pt x="134" y="12"/>
                  <a:pt x="171" y="20"/>
                  <a:pt x="177" y="69"/>
                </a:cubicBezTo>
                <a:close/>
                <a:moveTo>
                  <a:pt x="13" y="171"/>
                </a:moveTo>
                <a:cubicBezTo>
                  <a:pt x="10" y="174"/>
                  <a:pt x="10" y="174"/>
                  <a:pt x="10" y="174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5" y="120"/>
                  <a:pt x="65" y="120"/>
                  <a:pt x="65" y="120"/>
                </a:cubicBezTo>
                <a:lnTo>
                  <a:pt x="13" y="171"/>
                </a:lnTo>
                <a:close/>
                <a:moveTo>
                  <a:pt x="114" y="131"/>
                </a:moveTo>
                <a:cubicBezTo>
                  <a:pt x="104" y="130"/>
                  <a:pt x="63" y="123"/>
                  <a:pt x="54" y="76"/>
                </a:cubicBezTo>
                <a:cubicBezTo>
                  <a:pt x="62" y="67"/>
                  <a:pt x="62" y="67"/>
                  <a:pt x="62" y="67"/>
                </a:cubicBezTo>
                <a:cubicBezTo>
                  <a:pt x="65" y="82"/>
                  <a:pt x="75" y="112"/>
                  <a:pt x="122" y="123"/>
                </a:cubicBezTo>
                <a:lnTo>
                  <a:pt x="114" y="131"/>
                </a:lnTo>
                <a:close/>
                <a:moveTo>
                  <a:pt x="124" y="119"/>
                </a:moveTo>
                <a:cubicBezTo>
                  <a:pt x="76" y="107"/>
                  <a:pt x="68" y="77"/>
                  <a:pt x="67" y="64"/>
                </a:cubicBezTo>
                <a:cubicBezTo>
                  <a:pt x="75" y="66"/>
                  <a:pt x="95" y="66"/>
                  <a:pt x="108" y="43"/>
                </a:cubicBezTo>
                <a:cubicBezTo>
                  <a:pt x="113" y="54"/>
                  <a:pt x="124" y="68"/>
                  <a:pt x="143" y="81"/>
                </a:cubicBezTo>
                <a:cubicBezTo>
                  <a:pt x="134" y="88"/>
                  <a:pt x="123" y="101"/>
                  <a:pt x="124" y="119"/>
                </a:cubicBezTo>
                <a:close/>
                <a:moveTo>
                  <a:pt x="167" y="81"/>
                </a:moveTo>
                <a:cubicBezTo>
                  <a:pt x="150" y="78"/>
                  <a:pt x="150" y="78"/>
                  <a:pt x="150" y="78"/>
                </a:cubicBezTo>
                <a:cubicBezTo>
                  <a:pt x="149" y="78"/>
                  <a:pt x="148" y="78"/>
                  <a:pt x="147" y="78"/>
                </a:cubicBezTo>
                <a:cubicBezTo>
                  <a:pt x="122" y="61"/>
                  <a:pt x="112" y="43"/>
                  <a:pt x="108" y="32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3" y="29"/>
                  <a:pt x="140" y="63"/>
                  <a:pt x="175" y="74"/>
                </a:cubicBezTo>
                <a:lnTo>
                  <a:pt x="167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89" name="Freeform 25"/>
          <p:cNvSpPr>
            <a:spLocks noEditPoints="1" noChangeArrowheads="1"/>
          </p:cNvSpPr>
          <p:nvPr/>
        </p:nvSpPr>
        <p:spPr bwMode="auto">
          <a:xfrm>
            <a:off x="2087562" y="4207827"/>
            <a:ext cx="314325" cy="300037"/>
          </a:xfrm>
          <a:custGeom>
            <a:avLst/>
            <a:gdLst>
              <a:gd name="T0" fmla="*/ 2147483646 w 200"/>
              <a:gd name="T1" fmla="*/ 2147483646 h 191"/>
              <a:gd name="T2" fmla="*/ 2147483646 w 200"/>
              <a:gd name="T3" fmla="*/ 2147483646 h 191"/>
              <a:gd name="T4" fmla="*/ 2147483646 w 200"/>
              <a:gd name="T5" fmla="*/ 2147483646 h 191"/>
              <a:gd name="T6" fmla="*/ 2147483646 w 200"/>
              <a:gd name="T7" fmla="*/ 2147483646 h 191"/>
              <a:gd name="T8" fmla="*/ 2147483646 w 200"/>
              <a:gd name="T9" fmla="*/ 2147483646 h 191"/>
              <a:gd name="T10" fmla="*/ 2147483646 w 200"/>
              <a:gd name="T11" fmla="*/ 2147483646 h 191"/>
              <a:gd name="T12" fmla="*/ 2147483646 w 200"/>
              <a:gd name="T13" fmla="*/ 2147483646 h 191"/>
              <a:gd name="T14" fmla="*/ 2147483646 w 200"/>
              <a:gd name="T15" fmla="*/ 2147483646 h 191"/>
              <a:gd name="T16" fmla="*/ 2147483646 w 200"/>
              <a:gd name="T17" fmla="*/ 2147483646 h 191"/>
              <a:gd name="T18" fmla="*/ 2147483646 w 200"/>
              <a:gd name="T19" fmla="*/ 2147483646 h 191"/>
              <a:gd name="T20" fmla="*/ 2147483646 w 200"/>
              <a:gd name="T21" fmla="*/ 2147483646 h 191"/>
              <a:gd name="T22" fmla="*/ 2147483646 w 200"/>
              <a:gd name="T23" fmla="*/ 2147483646 h 191"/>
              <a:gd name="T24" fmla="*/ 2147483646 w 200"/>
              <a:gd name="T25" fmla="*/ 2147483646 h 191"/>
              <a:gd name="T26" fmla="*/ 2147483646 w 200"/>
              <a:gd name="T27" fmla="*/ 2147483646 h 191"/>
              <a:gd name="T28" fmla="*/ 2147483646 w 200"/>
              <a:gd name="T29" fmla="*/ 2147483646 h 191"/>
              <a:gd name="T30" fmla="*/ 2147483646 w 200"/>
              <a:gd name="T31" fmla="*/ 2147483646 h 191"/>
              <a:gd name="T32" fmla="*/ 2147483646 w 200"/>
              <a:gd name="T33" fmla="*/ 2147483646 h 191"/>
              <a:gd name="T34" fmla="*/ 2147483646 w 200"/>
              <a:gd name="T35" fmla="*/ 2147483646 h 191"/>
              <a:gd name="T36" fmla="*/ 2147483646 w 200"/>
              <a:gd name="T37" fmla="*/ 2147483646 h 191"/>
              <a:gd name="T38" fmla="*/ 2147483646 w 200"/>
              <a:gd name="T39" fmla="*/ 2147483646 h 191"/>
              <a:gd name="T40" fmla="*/ 2147483646 w 200"/>
              <a:gd name="T41" fmla="*/ 2147483646 h 191"/>
              <a:gd name="T42" fmla="*/ 2147483646 w 200"/>
              <a:gd name="T43" fmla="*/ 2147483646 h 191"/>
              <a:gd name="T44" fmla="*/ 2147483646 w 200"/>
              <a:gd name="T45" fmla="*/ 2147483646 h 191"/>
              <a:gd name="T46" fmla="*/ 2147483646 w 200"/>
              <a:gd name="T47" fmla="*/ 2147483646 h 191"/>
              <a:gd name="T48" fmla="*/ 2147483646 w 200"/>
              <a:gd name="T49" fmla="*/ 2147483646 h 191"/>
              <a:gd name="T50" fmla="*/ 2147483646 w 200"/>
              <a:gd name="T51" fmla="*/ 2147483646 h 191"/>
              <a:gd name="T52" fmla="*/ 2147483646 w 200"/>
              <a:gd name="T53" fmla="*/ 2147483646 h 191"/>
              <a:gd name="T54" fmla="*/ 2147483646 w 200"/>
              <a:gd name="T55" fmla="*/ 2147483646 h 191"/>
              <a:gd name="T56" fmla="*/ 2147483646 w 200"/>
              <a:gd name="T57" fmla="*/ 2147483646 h 191"/>
              <a:gd name="T58" fmla="*/ 2147483646 w 200"/>
              <a:gd name="T59" fmla="*/ 2147483646 h 191"/>
              <a:gd name="T60" fmla="*/ 2147483646 w 200"/>
              <a:gd name="T61" fmla="*/ 2147483646 h 191"/>
              <a:gd name="T62" fmla="*/ 2147483646 w 200"/>
              <a:gd name="T63" fmla="*/ 2147483646 h 191"/>
              <a:gd name="T64" fmla="*/ 2147483646 w 200"/>
              <a:gd name="T65" fmla="*/ 2147483646 h 19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00"/>
              <a:gd name="T100" fmla="*/ 0 h 191"/>
              <a:gd name="T101" fmla="*/ 200 w 200"/>
              <a:gd name="T102" fmla="*/ 191 h 19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00" h="191">
                <a:moveTo>
                  <a:pt x="128" y="1"/>
                </a:moveTo>
                <a:cubicBezTo>
                  <a:pt x="127" y="1"/>
                  <a:pt x="125" y="2"/>
                  <a:pt x="124" y="3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2"/>
                  <a:pt x="110" y="23"/>
                  <a:pt x="110" y="24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8" y="61"/>
                  <a:pt x="80" y="54"/>
                  <a:pt x="78" y="54"/>
                </a:cubicBezTo>
                <a:cubicBezTo>
                  <a:pt x="77" y="53"/>
                  <a:pt x="74" y="53"/>
                  <a:pt x="73" y="55"/>
                </a:cubicBezTo>
                <a:cubicBezTo>
                  <a:pt x="57" y="71"/>
                  <a:pt x="57" y="71"/>
                  <a:pt x="57" y="71"/>
                </a:cubicBezTo>
                <a:cubicBezTo>
                  <a:pt x="56" y="72"/>
                  <a:pt x="56" y="73"/>
                  <a:pt x="56" y="75"/>
                </a:cubicBezTo>
                <a:cubicBezTo>
                  <a:pt x="59" y="92"/>
                  <a:pt x="65" y="105"/>
                  <a:pt x="73" y="114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137"/>
                  <a:pt x="22" y="136"/>
                  <a:pt x="21" y="137"/>
                </a:cubicBezTo>
                <a:cubicBezTo>
                  <a:pt x="20" y="137"/>
                  <a:pt x="19" y="139"/>
                  <a:pt x="20" y="140"/>
                </a:cubicBezTo>
                <a:cubicBezTo>
                  <a:pt x="28" y="162"/>
                  <a:pt x="28" y="162"/>
                  <a:pt x="28" y="162"/>
                </a:cubicBezTo>
                <a:cubicBezTo>
                  <a:pt x="2" y="167"/>
                  <a:pt x="2" y="167"/>
                  <a:pt x="2" y="167"/>
                </a:cubicBezTo>
                <a:cubicBezTo>
                  <a:pt x="1" y="167"/>
                  <a:pt x="0" y="168"/>
                  <a:pt x="0" y="170"/>
                </a:cubicBezTo>
                <a:cubicBezTo>
                  <a:pt x="0" y="171"/>
                  <a:pt x="1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0" y="166"/>
                  <a:pt x="30" y="166"/>
                  <a:pt x="30" y="166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0" y="190"/>
                  <a:pt x="41" y="191"/>
                  <a:pt x="42" y="191"/>
                </a:cubicBezTo>
                <a:cubicBezTo>
                  <a:pt x="42" y="191"/>
                  <a:pt x="43" y="191"/>
                  <a:pt x="43" y="191"/>
                </a:cubicBezTo>
                <a:cubicBezTo>
                  <a:pt x="44" y="190"/>
                  <a:pt x="45" y="189"/>
                  <a:pt x="44" y="188"/>
                </a:cubicBezTo>
                <a:cubicBezTo>
                  <a:pt x="35" y="165"/>
                  <a:pt x="35" y="165"/>
                  <a:pt x="35" y="165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4" y="160"/>
                  <a:pt x="65" y="159"/>
                  <a:pt x="65" y="157"/>
                </a:cubicBezTo>
                <a:cubicBezTo>
                  <a:pt x="64" y="156"/>
                  <a:pt x="63" y="155"/>
                  <a:pt x="62" y="155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103" y="140"/>
                  <a:pt x="127" y="141"/>
                  <a:pt x="128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9" y="141"/>
                  <a:pt x="131" y="141"/>
                  <a:pt x="131" y="140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7" y="125"/>
                  <a:pt x="147" y="123"/>
                  <a:pt x="147" y="122"/>
                </a:cubicBezTo>
                <a:cubicBezTo>
                  <a:pt x="143" y="102"/>
                  <a:pt x="158" y="91"/>
                  <a:pt x="163" y="88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2" y="92"/>
                  <a:pt x="184" y="91"/>
                  <a:pt x="185" y="90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200" y="75"/>
                  <a:pt x="200" y="74"/>
                  <a:pt x="200" y="72"/>
                </a:cubicBezTo>
                <a:cubicBezTo>
                  <a:pt x="193" y="0"/>
                  <a:pt x="129" y="1"/>
                  <a:pt x="128" y="1"/>
                </a:cubicBezTo>
                <a:close/>
                <a:moveTo>
                  <a:pt x="190" y="69"/>
                </a:moveTo>
                <a:cubicBezTo>
                  <a:pt x="156" y="59"/>
                  <a:pt x="139" y="25"/>
                  <a:pt x="133" y="11"/>
                </a:cubicBezTo>
                <a:cubicBezTo>
                  <a:pt x="146" y="12"/>
                  <a:pt x="183" y="20"/>
                  <a:pt x="190" y="69"/>
                </a:cubicBezTo>
                <a:close/>
                <a:moveTo>
                  <a:pt x="39" y="158"/>
                </a:moveTo>
                <a:cubicBezTo>
                  <a:pt x="37" y="157"/>
                  <a:pt x="37" y="157"/>
                  <a:pt x="37" y="157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7" y="120"/>
                  <a:pt x="77" y="120"/>
                  <a:pt x="77" y="120"/>
                </a:cubicBezTo>
                <a:lnTo>
                  <a:pt x="39" y="158"/>
                </a:lnTo>
                <a:close/>
                <a:moveTo>
                  <a:pt x="126" y="131"/>
                </a:moveTo>
                <a:cubicBezTo>
                  <a:pt x="116" y="130"/>
                  <a:pt x="76" y="123"/>
                  <a:pt x="66" y="76"/>
                </a:cubicBezTo>
                <a:cubicBezTo>
                  <a:pt x="75" y="67"/>
                  <a:pt x="75" y="67"/>
                  <a:pt x="75" y="67"/>
                </a:cubicBezTo>
                <a:cubicBezTo>
                  <a:pt x="77" y="82"/>
                  <a:pt x="88" y="111"/>
                  <a:pt x="134" y="123"/>
                </a:cubicBezTo>
                <a:lnTo>
                  <a:pt x="126" y="131"/>
                </a:lnTo>
                <a:close/>
                <a:moveTo>
                  <a:pt x="136" y="119"/>
                </a:moveTo>
                <a:cubicBezTo>
                  <a:pt x="88" y="107"/>
                  <a:pt x="80" y="77"/>
                  <a:pt x="79" y="64"/>
                </a:cubicBezTo>
                <a:cubicBezTo>
                  <a:pt x="88" y="66"/>
                  <a:pt x="107" y="66"/>
                  <a:pt x="120" y="43"/>
                </a:cubicBezTo>
                <a:cubicBezTo>
                  <a:pt x="126" y="54"/>
                  <a:pt x="136" y="68"/>
                  <a:pt x="155" y="81"/>
                </a:cubicBezTo>
                <a:cubicBezTo>
                  <a:pt x="146" y="88"/>
                  <a:pt x="135" y="101"/>
                  <a:pt x="136" y="119"/>
                </a:cubicBezTo>
                <a:close/>
                <a:moveTo>
                  <a:pt x="180" y="81"/>
                </a:moveTo>
                <a:cubicBezTo>
                  <a:pt x="163" y="78"/>
                  <a:pt x="163" y="78"/>
                  <a:pt x="163" y="78"/>
                </a:cubicBezTo>
                <a:cubicBezTo>
                  <a:pt x="162" y="78"/>
                  <a:pt x="161" y="78"/>
                  <a:pt x="160" y="78"/>
                </a:cubicBezTo>
                <a:cubicBezTo>
                  <a:pt x="135" y="61"/>
                  <a:pt x="124" y="42"/>
                  <a:pt x="120" y="32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35" y="29"/>
                  <a:pt x="153" y="63"/>
                  <a:pt x="188" y="73"/>
                </a:cubicBezTo>
                <a:lnTo>
                  <a:pt x="180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0" name="Freeform 119"/>
          <p:cNvSpPr>
            <a:spLocks noEditPoints="1" noChangeArrowheads="1"/>
          </p:cNvSpPr>
          <p:nvPr/>
        </p:nvSpPr>
        <p:spPr bwMode="auto">
          <a:xfrm>
            <a:off x="3204368" y="4210208"/>
            <a:ext cx="315912" cy="295275"/>
          </a:xfrm>
          <a:custGeom>
            <a:avLst/>
            <a:gdLst>
              <a:gd name="T0" fmla="*/ 2147483646 w 202"/>
              <a:gd name="T1" fmla="*/ 2147483646 h 188"/>
              <a:gd name="T2" fmla="*/ 2147483646 w 202"/>
              <a:gd name="T3" fmla="*/ 2147483646 h 188"/>
              <a:gd name="T4" fmla="*/ 2147483646 w 202"/>
              <a:gd name="T5" fmla="*/ 2147483646 h 188"/>
              <a:gd name="T6" fmla="*/ 2147483646 w 202"/>
              <a:gd name="T7" fmla="*/ 2147483646 h 188"/>
              <a:gd name="T8" fmla="*/ 2147483646 w 202"/>
              <a:gd name="T9" fmla="*/ 2147483646 h 188"/>
              <a:gd name="T10" fmla="*/ 2147483646 w 202"/>
              <a:gd name="T11" fmla="*/ 2147483646 h 188"/>
              <a:gd name="T12" fmla="*/ 2147483646 w 202"/>
              <a:gd name="T13" fmla="*/ 2147483646 h 188"/>
              <a:gd name="T14" fmla="*/ 2147483646 w 202"/>
              <a:gd name="T15" fmla="*/ 2147483646 h 188"/>
              <a:gd name="T16" fmla="*/ 2147483646 w 202"/>
              <a:gd name="T17" fmla="*/ 0 h 188"/>
              <a:gd name="T18" fmla="*/ 2147483646 w 202"/>
              <a:gd name="T19" fmla="*/ 2147483646 h 188"/>
              <a:gd name="T20" fmla="*/ 2147483646 w 202"/>
              <a:gd name="T21" fmla="*/ 2147483646 h 188"/>
              <a:gd name="T22" fmla="*/ 2147483646 w 202"/>
              <a:gd name="T23" fmla="*/ 2147483646 h 188"/>
              <a:gd name="T24" fmla="*/ 2147483646 w 202"/>
              <a:gd name="T25" fmla="*/ 2147483646 h 188"/>
              <a:gd name="T26" fmla="*/ 2147483646 w 202"/>
              <a:gd name="T27" fmla="*/ 2147483646 h 188"/>
              <a:gd name="T28" fmla="*/ 2147483646 w 202"/>
              <a:gd name="T29" fmla="*/ 2147483646 h 188"/>
              <a:gd name="T30" fmla="*/ 2147483646 w 202"/>
              <a:gd name="T31" fmla="*/ 2147483646 h 188"/>
              <a:gd name="T32" fmla="*/ 2147483646 w 202"/>
              <a:gd name="T33" fmla="*/ 2147483646 h 188"/>
              <a:gd name="T34" fmla="*/ 2147483646 w 202"/>
              <a:gd name="T35" fmla="*/ 2147483646 h 188"/>
              <a:gd name="T36" fmla="*/ 2147483646 w 202"/>
              <a:gd name="T37" fmla="*/ 2147483646 h 188"/>
              <a:gd name="T38" fmla="*/ 2147483646 w 202"/>
              <a:gd name="T39" fmla="*/ 2147483646 h 188"/>
              <a:gd name="T40" fmla="*/ 2147483646 w 202"/>
              <a:gd name="T41" fmla="*/ 2147483646 h 188"/>
              <a:gd name="T42" fmla="*/ 2147483646 w 202"/>
              <a:gd name="T43" fmla="*/ 2147483646 h 188"/>
              <a:gd name="T44" fmla="*/ 2147483646 w 202"/>
              <a:gd name="T45" fmla="*/ 2147483646 h 188"/>
              <a:gd name="T46" fmla="*/ 2147483646 w 202"/>
              <a:gd name="T47" fmla="*/ 2147483646 h 188"/>
              <a:gd name="T48" fmla="*/ 2147483646 w 202"/>
              <a:gd name="T49" fmla="*/ 2147483646 h 188"/>
              <a:gd name="T50" fmla="*/ 2147483646 w 202"/>
              <a:gd name="T51" fmla="*/ 2147483646 h 188"/>
              <a:gd name="T52" fmla="*/ 2147483646 w 202"/>
              <a:gd name="T53" fmla="*/ 2147483646 h 188"/>
              <a:gd name="T54" fmla="*/ 2147483646 w 202"/>
              <a:gd name="T55" fmla="*/ 2147483646 h 188"/>
              <a:gd name="T56" fmla="*/ 2147483646 w 202"/>
              <a:gd name="T57" fmla="*/ 2147483646 h 188"/>
              <a:gd name="T58" fmla="*/ 2147483646 w 202"/>
              <a:gd name="T59" fmla="*/ 2147483646 h 188"/>
              <a:gd name="T60" fmla="*/ 2147483646 w 202"/>
              <a:gd name="T61" fmla="*/ 2147483646 h 188"/>
              <a:gd name="T62" fmla="*/ 2147483646 w 202"/>
              <a:gd name="T63" fmla="*/ 2147483646 h 188"/>
              <a:gd name="T64" fmla="*/ 2147483646 w 202"/>
              <a:gd name="T65" fmla="*/ 2147483646 h 188"/>
              <a:gd name="T66" fmla="*/ 2147483646 w 202"/>
              <a:gd name="T67" fmla="*/ 2147483646 h 188"/>
              <a:gd name="T68" fmla="*/ 2147483646 w 202"/>
              <a:gd name="T69" fmla="*/ 2147483646 h 188"/>
              <a:gd name="T70" fmla="*/ 2147483646 w 202"/>
              <a:gd name="T71" fmla="*/ 2147483646 h 188"/>
              <a:gd name="T72" fmla="*/ 2147483646 w 202"/>
              <a:gd name="T73" fmla="*/ 2147483646 h 188"/>
              <a:gd name="T74" fmla="*/ 2147483646 w 202"/>
              <a:gd name="T75" fmla="*/ 2147483646 h 188"/>
              <a:gd name="T76" fmla="*/ 2147483646 w 202"/>
              <a:gd name="T77" fmla="*/ 2147483646 h 188"/>
              <a:gd name="T78" fmla="*/ 2147483646 w 202"/>
              <a:gd name="T79" fmla="*/ 2147483646 h 188"/>
              <a:gd name="T80" fmla="*/ 2147483646 w 202"/>
              <a:gd name="T81" fmla="*/ 2147483646 h 188"/>
              <a:gd name="T82" fmla="*/ 2147483646 w 202"/>
              <a:gd name="T83" fmla="*/ 2147483646 h 188"/>
              <a:gd name="T84" fmla="*/ 2147483646 w 202"/>
              <a:gd name="T85" fmla="*/ 2147483646 h 188"/>
              <a:gd name="T86" fmla="*/ 2147483646 w 202"/>
              <a:gd name="T87" fmla="*/ 2147483646 h 188"/>
              <a:gd name="T88" fmla="*/ 2147483646 w 202"/>
              <a:gd name="T89" fmla="*/ 2147483646 h 188"/>
              <a:gd name="T90" fmla="*/ 2147483646 w 202"/>
              <a:gd name="T91" fmla="*/ 2147483646 h 188"/>
              <a:gd name="T92" fmla="*/ 2147483646 w 202"/>
              <a:gd name="T93" fmla="*/ 2147483646 h 188"/>
              <a:gd name="T94" fmla="*/ 2147483646 w 202"/>
              <a:gd name="T95" fmla="*/ 2147483646 h 18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2"/>
              <a:gd name="T145" fmla="*/ 0 h 188"/>
              <a:gd name="T146" fmla="*/ 202 w 202"/>
              <a:gd name="T147" fmla="*/ 188 h 18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2" h="188">
                <a:moveTo>
                  <a:pt x="199" y="70"/>
                </a:moveTo>
                <a:cubicBezTo>
                  <a:pt x="157" y="38"/>
                  <a:pt x="157" y="38"/>
                  <a:pt x="157" y="38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7" y="9"/>
                  <a:pt x="156" y="8"/>
                  <a:pt x="155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8"/>
                  <a:pt x="141" y="9"/>
                  <a:pt x="141" y="1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13" y="4"/>
                  <a:pt x="113" y="4"/>
                  <a:pt x="113" y="4"/>
                </a:cubicBezTo>
                <a:cubicBezTo>
                  <a:pt x="110" y="1"/>
                  <a:pt x="106" y="0"/>
                  <a:pt x="101" y="0"/>
                </a:cubicBezTo>
                <a:cubicBezTo>
                  <a:pt x="97" y="0"/>
                  <a:pt x="93" y="1"/>
                  <a:pt x="90" y="4"/>
                </a:cubicBezTo>
                <a:cubicBezTo>
                  <a:pt x="3" y="70"/>
                  <a:pt x="3" y="70"/>
                  <a:pt x="3" y="70"/>
                </a:cubicBezTo>
                <a:cubicBezTo>
                  <a:pt x="1" y="72"/>
                  <a:pt x="0" y="76"/>
                  <a:pt x="2" y="78"/>
                </a:cubicBezTo>
                <a:cubicBezTo>
                  <a:pt x="4" y="80"/>
                  <a:pt x="5" y="81"/>
                  <a:pt x="7" y="81"/>
                </a:cubicBezTo>
                <a:cubicBezTo>
                  <a:pt x="8" y="81"/>
                  <a:pt x="10" y="80"/>
                  <a:pt x="11" y="79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171"/>
                  <a:pt x="23" y="171"/>
                  <a:pt x="23" y="171"/>
                </a:cubicBezTo>
                <a:cubicBezTo>
                  <a:pt x="23" y="180"/>
                  <a:pt x="31" y="188"/>
                  <a:pt x="41" y="188"/>
                </a:cubicBezTo>
                <a:cubicBezTo>
                  <a:pt x="163" y="188"/>
                  <a:pt x="163" y="188"/>
                  <a:pt x="163" y="188"/>
                </a:cubicBezTo>
                <a:cubicBezTo>
                  <a:pt x="173" y="188"/>
                  <a:pt x="181" y="180"/>
                  <a:pt x="181" y="171"/>
                </a:cubicBezTo>
                <a:cubicBezTo>
                  <a:pt x="181" y="71"/>
                  <a:pt x="181" y="71"/>
                  <a:pt x="181" y="71"/>
                </a:cubicBezTo>
                <a:cubicBezTo>
                  <a:pt x="192" y="79"/>
                  <a:pt x="192" y="79"/>
                  <a:pt x="192" y="79"/>
                </a:cubicBezTo>
                <a:cubicBezTo>
                  <a:pt x="194" y="81"/>
                  <a:pt x="198" y="81"/>
                  <a:pt x="200" y="78"/>
                </a:cubicBezTo>
                <a:cubicBezTo>
                  <a:pt x="202" y="76"/>
                  <a:pt x="202" y="72"/>
                  <a:pt x="199" y="70"/>
                </a:cubicBezTo>
                <a:close/>
                <a:moveTo>
                  <a:pt x="122" y="176"/>
                </a:moveTo>
                <a:cubicBezTo>
                  <a:pt x="84" y="176"/>
                  <a:pt x="84" y="176"/>
                  <a:pt x="84" y="176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84" y="132"/>
                  <a:pt x="84" y="131"/>
                  <a:pt x="84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2" y="132"/>
                  <a:pt x="122" y="133"/>
                </a:cubicBezTo>
                <a:lnTo>
                  <a:pt x="122" y="176"/>
                </a:lnTo>
                <a:close/>
                <a:moveTo>
                  <a:pt x="169" y="171"/>
                </a:moveTo>
                <a:cubicBezTo>
                  <a:pt x="169" y="173"/>
                  <a:pt x="166" y="176"/>
                  <a:pt x="163" y="176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7" y="129"/>
                  <a:pt x="124" y="126"/>
                  <a:pt x="121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1" y="126"/>
                  <a:pt x="78" y="129"/>
                  <a:pt x="78" y="133"/>
                </a:cubicBezTo>
                <a:cubicBezTo>
                  <a:pt x="78" y="176"/>
                  <a:pt x="78" y="176"/>
                  <a:pt x="78" y="176"/>
                </a:cubicBezTo>
                <a:cubicBezTo>
                  <a:pt x="41" y="176"/>
                  <a:pt x="41" y="176"/>
                  <a:pt x="41" y="176"/>
                </a:cubicBezTo>
                <a:cubicBezTo>
                  <a:pt x="38" y="176"/>
                  <a:pt x="35" y="173"/>
                  <a:pt x="35" y="171"/>
                </a:cubicBezTo>
                <a:cubicBezTo>
                  <a:pt x="35" y="61"/>
                  <a:pt x="35" y="61"/>
                  <a:pt x="35" y="61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3"/>
                  <a:pt x="98" y="13"/>
                  <a:pt x="98" y="13"/>
                </a:cubicBezTo>
                <a:cubicBezTo>
                  <a:pt x="99" y="12"/>
                  <a:pt x="100" y="12"/>
                  <a:pt x="101" y="12"/>
                </a:cubicBezTo>
                <a:cubicBezTo>
                  <a:pt x="103" y="12"/>
                  <a:pt x="104" y="12"/>
                  <a:pt x="105" y="13"/>
                </a:cubicBezTo>
                <a:cubicBezTo>
                  <a:pt x="105" y="13"/>
                  <a:pt x="105" y="13"/>
                  <a:pt x="105" y="14"/>
                </a:cubicBezTo>
                <a:cubicBezTo>
                  <a:pt x="169" y="62"/>
                  <a:pt x="169" y="62"/>
                  <a:pt x="169" y="62"/>
                </a:cubicBezTo>
                <a:lnTo>
                  <a:pt x="169" y="1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1" name="Freeform 120"/>
          <p:cNvSpPr>
            <a:spLocks noChangeArrowheads="1"/>
          </p:cNvSpPr>
          <p:nvPr/>
        </p:nvSpPr>
        <p:spPr bwMode="auto">
          <a:xfrm>
            <a:off x="4405312" y="4201477"/>
            <a:ext cx="149225" cy="312737"/>
          </a:xfrm>
          <a:custGeom>
            <a:avLst/>
            <a:gdLst>
              <a:gd name="T0" fmla="*/ 2147483646 w 95"/>
              <a:gd name="T1" fmla="*/ 2147483646 h 199"/>
              <a:gd name="T2" fmla="*/ 2147483646 w 95"/>
              <a:gd name="T3" fmla="*/ 2147483646 h 199"/>
              <a:gd name="T4" fmla="*/ 2147483646 w 95"/>
              <a:gd name="T5" fmla="*/ 2147483646 h 199"/>
              <a:gd name="T6" fmla="*/ 2147483646 w 95"/>
              <a:gd name="T7" fmla="*/ 2147483646 h 199"/>
              <a:gd name="T8" fmla="*/ 2147483646 w 95"/>
              <a:gd name="T9" fmla="*/ 2147483646 h 199"/>
              <a:gd name="T10" fmla="*/ 2147483646 w 95"/>
              <a:gd name="T11" fmla="*/ 2147483646 h 199"/>
              <a:gd name="T12" fmla="*/ 2147483646 w 95"/>
              <a:gd name="T13" fmla="*/ 2147483646 h 199"/>
              <a:gd name="T14" fmla="*/ 2147483646 w 95"/>
              <a:gd name="T15" fmla="*/ 2147483646 h 199"/>
              <a:gd name="T16" fmla="*/ 2147483646 w 95"/>
              <a:gd name="T17" fmla="*/ 0 h 199"/>
              <a:gd name="T18" fmla="*/ 2147483646 w 95"/>
              <a:gd name="T19" fmla="*/ 0 h 199"/>
              <a:gd name="T20" fmla="*/ 2147483646 w 95"/>
              <a:gd name="T21" fmla="*/ 2147483646 h 199"/>
              <a:gd name="T22" fmla="*/ 2147483646 w 95"/>
              <a:gd name="T23" fmla="*/ 2147483646 h 199"/>
              <a:gd name="T24" fmla="*/ 2147483646 w 95"/>
              <a:gd name="T25" fmla="*/ 2147483646 h 199"/>
              <a:gd name="T26" fmla="*/ 2147483646 w 95"/>
              <a:gd name="T27" fmla="*/ 2147483646 h 199"/>
              <a:gd name="T28" fmla="*/ 2147483646 w 95"/>
              <a:gd name="T29" fmla="*/ 2147483646 h 199"/>
              <a:gd name="T30" fmla="*/ 2147483646 w 95"/>
              <a:gd name="T31" fmla="*/ 2147483646 h 199"/>
              <a:gd name="T32" fmla="*/ 2147483646 w 95"/>
              <a:gd name="T33" fmla="*/ 2147483646 h 199"/>
              <a:gd name="T34" fmla="*/ 2147483646 w 95"/>
              <a:gd name="T35" fmla="*/ 2147483646 h 199"/>
              <a:gd name="T36" fmla="*/ 2147483646 w 95"/>
              <a:gd name="T37" fmla="*/ 2147483646 h 199"/>
              <a:gd name="T38" fmla="*/ 2147483646 w 95"/>
              <a:gd name="T39" fmla="*/ 2147483646 h 199"/>
              <a:gd name="T40" fmla="*/ 2147483646 w 95"/>
              <a:gd name="T41" fmla="*/ 2147483646 h 199"/>
              <a:gd name="T42" fmla="*/ 2147483646 w 95"/>
              <a:gd name="T43" fmla="*/ 2147483646 h 199"/>
              <a:gd name="T44" fmla="*/ 2147483646 w 95"/>
              <a:gd name="T45" fmla="*/ 2147483646 h 199"/>
              <a:gd name="T46" fmla="*/ 2147483646 w 95"/>
              <a:gd name="T47" fmla="*/ 2147483646 h 199"/>
              <a:gd name="T48" fmla="*/ 2147483646 w 95"/>
              <a:gd name="T49" fmla="*/ 2147483646 h 199"/>
              <a:gd name="T50" fmla="*/ 2147483646 w 95"/>
              <a:gd name="T51" fmla="*/ 2147483646 h 199"/>
              <a:gd name="T52" fmla="*/ 2147483646 w 95"/>
              <a:gd name="T53" fmla="*/ 2147483646 h 199"/>
              <a:gd name="T54" fmla="*/ 2147483646 w 95"/>
              <a:gd name="T55" fmla="*/ 2147483646 h 199"/>
              <a:gd name="T56" fmla="*/ 2147483646 w 95"/>
              <a:gd name="T57" fmla="*/ 2147483646 h 199"/>
              <a:gd name="T58" fmla="*/ 2147483646 w 95"/>
              <a:gd name="T59" fmla="*/ 2147483646 h 1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5"/>
              <a:gd name="T91" fmla="*/ 0 h 199"/>
              <a:gd name="T92" fmla="*/ 95 w 95"/>
              <a:gd name="T93" fmla="*/ 199 h 199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5" h="199">
                <a:moveTo>
                  <a:pt x="3" y="148"/>
                </a:moveTo>
                <a:cubicBezTo>
                  <a:pt x="2" y="158"/>
                  <a:pt x="2" y="158"/>
                  <a:pt x="2" y="158"/>
                </a:cubicBezTo>
                <a:cubicBezTo>
                  <a:pt x="0" y="167"/>
                  <a:pt x="2" y="176"/>
                  <a:pt x="8" y="184"/>
                </a:cubicBezTo>
                <a:cubicBezTo>
                  <a:pt x="13" y="192"/>
                  <a:pt x="21" y="197"/>
                  <a:pt x="31" y="198"/>
                </a:cubicBezTo>
                <a:cubicBezTo>
                  <a:pt x="33" y="198"/>
                  <a:pt x="35" y="199"/>
                  <a:pt x="36" y="199"/>
                </a:cubicBezTo>
                <a:cubicBezTo>
                  <a:pt x="36" y="199"/>
                  <a:pt x="36" y="199"/>
                  <a:pt x="36" y="199"/>
                </a:cubicBezTo>
                <a:cubicBezTo>
                  <a:pt x="54" y="199"/>
                  <a:pt x="68" y="186"/>
                  <a:pt x="71" y="169"/>
                </a:cubicBezTo>
                <a:cubicBezTo>
                  <a:pt x="92" y="40"/>
                  <a:pt x="92" y="40"/>
                  <a:pt x="92" y="40"/>
                </a:cubicBezTo>
                <a:cubicBezTo>
                  <a:pt x="95" y="21"/>
                  <a:pt x="82" y="3"/>
                  <a:pt x="63" y="0"/>
                </a:cubicBezTo>
                <a:cubicBezTo>
                  <a:pt x="61" y="0"/>
                  <a:pt x="59" y="0"/>
                  <a:pt x="57" y="0"/>
                </a:cubicBezTo>
                <a:cubicBezTo>
                  <a:pt x="38" y="0"/>
                  <a:pt x="21" y="13"/>
                  <a:pt x="18" y="29"/>
                </a:cubicBezTo>
                <a:cubicBezTo>
                  <a:pt x="5" y="112"/>
                  <a:pt x="5" y="112"/>
                  <a:pt x="5" y="112"/>
                </a:cubicBezTo>
                <a:cubicBezTo>
                  <a:pt x="4" y="119"/>
                  <a:pt x="6" y="126"/>
                  <a:pt x="10" y="131"/>
                </a:cubicBezTo>
                <a:cubicBezTo>
                  <a:pt x="14" y="137"/>
                  <a:pt x="20" y="141"/>
                  <a:pt x="27" y="142"/>
                </a:cubicBezTo>
                <a:cubicBezTo>
                  <a:pt x="28" y="142"/>
                  <a:pt x="30" y="142"/>
                  <a:pt x="31" y="142"/>
                </a:cubicBezTo>
                <a:cubicBezTo>
                  <a:pt x="44" y="142"/>
                  <a:pt x="55" y="133"/>
                  <a:pt x="57" y="120"/>
                </a:cubicBezTo>
                <a:cubicBezTo>
                  <a:pt x="66" y="68"/>
                  <a:pt x="66" y="68"/>
                  <a:pt x="66" y="68"/>
                </a:cubicBezTo>
                <a:cubicBezTo>
                  <a:pt x="56" y="66"/>
                  <a:pt x="56" y="66"/>
                  <a:pt x="56" y="66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6" y="127"/>
                  <a:pt x="38" y="133"/>
                  <a:pt x="29" y="132"/>
                </a:cubicBezTo>
                <a:cubicBezTo>
                  <a:pt x="20" y="131"/>
                  <a:pt x="14" y="122"/>
                  <a:pt x="15" y="113"/>
                </a:cubicBezTo>
                <a:cubicBezTo>
                  <a:pt x="28" y="31"/>
                  <a:pt x="28" y="31"/>
                  <a:pt x="28" y="31"/>
                </a:cubicBezTo>
                <a:cubicBezTo>
                  <a:pt x="31" y="17"/>
                  <a:pt x="48" y="8"/>
                  <a:pt x="61" y="10"/>
                </a:cubicBezTo>
                <a:cubicBezTo>
                  <a:pt x="75" y="12"/>
                  <a:pt x="84" y="25"/>
                  <a:pt x="82" y="39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80"/>
                  <a:pt x="49" y="188"/>
                  <a:pt x="36" y="188"/>
                </a:cubicBezTo>
                <a:cubicBezTo>
                  <a:pt x="35" y="188"/>
                  <a:pt x="34" y="188"/>
                  <a:pt x="32" y="188"/>
                </a:cubicBezTo>
                <a:cubicBezTo>
                  <a:pt x="19" y="186"/>
                  <a:pt x="10" y="173"/>
                  <a:pt x="12" y="16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3" y="148"/>
                  <a:pt x="3" y="148"/>
                  <a:pt x="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92" name="组合 91"/>
          <p:cNvGrpSpPr/>
          <p:nvPr/>
        </p:nvGrpSpPr>
        <p:grpSpPr>
          <a:xfrm>
            <a:off x="5468937" y="4200683"/>
            <a:ext cx="257175" cy="314325"/>
            <a:chOff x="2535238" y="4537075"/>
            <a:chExt cx="257175" cy="314325"/>
          </a:xfrm>
          <a:solidFill>
            <a:schemeClr val="tx1"/>
          </a:solidFill>
        </p:grpSpPr>
        <p:sp>
          <p:nvSpPr>
            <p:cNvPr id="93" name="Freeform 121"/>
            <p:cNvSpPr>
              <a:spLocks noEditPoints="1" noChangeArrowheads="1"/>
            </p:cNvSpPr>
            <p:nvPr/>
          </p:nvSpPr>
          <p:spPr bwMode="auto">
            <a:xfrm>
              <a:off x="2549525" y="4537075"/>
              <a:ext cx="242888" cy="314325"/>
            </a:xfrm>
            <a:custGeom>
              <a:avLst/>
              <a:gdLst>
                <a:gd name="T0" fmla="*/ 2147483646 w 155"/>
                <a:gd name="T1" fmla="*/ 0 h 200"/>
                <a:gd name="T2" fmla="*/ 2147483646 w 155"/>
                <a:gd name="T3" fmla="*/ 0 h 200"/>
                <a:gd name="T4" fmla="*/ 0 w 155"/>
                <a:gd name="T5" fmla="*/ 2147483646 h 200"/>
                <a:gd name="T6" fmla="*/ 0 w 155"/>
                <a:gd name="T7" fmla="*/ 2147483646 h 200"/>
                <a:gd name="T8" fmla="*/ 2147483646 w 155"/>
                <a:gd name="T9" fmla="*/ 2147483646 h 200"/>
                <a:gd name="T10" fmla="*/ 2147483646 w 155"/>
                <a:gd name="T11" fmla="*/ 2147483646 h 200"/>
                <a:gd name="T12" fmla="*/ 2147483646 w 155"/>
                <a:gd name="T13" fmla="*/ 2147483646 h 200"/>
                <a:gd name="T14" fmla="*/ 0 w 155"/>
                <a:gd name="T15" fmla="*/ 2147483646 h 200"/>
                <a:gd name="T16" fmla="*/ 0 w 155"/>
                <a:gd name="T17" fmla="*/ 2147483646 h 200"/>
                <a:gd name="T18" fmla="*/ 2147483646 w 155"/>
                <a:gd name="T19" fmla="*/ 2147483646 h 200"/>
                <a:gd name="T20" fmla="*/ 2147483646 w 155"/>
                <a:gd name="T21" fmla="*/ 2147483646 h 200"/>
                <a:gd name="T22" fmla="*/ 2147483646 w 155"/>
                <a:gd name="T23" fmla="*/ 2147483646 h 200"/>
                <a:gd name="T24" fmla="*/ 0 w 155"/>
                <a:gd name="T25" fmla="*/ 2147483646 h 200"/>
                <a:gd name="T26" fmla="*/ 0 w 155"/>
                <a:gd name="T27" fmla="*/ 2147483646 h 200"/>
                <a:gd name="T28" fmla="*/ 2147483646 w 155"/>
                <a:gd name="T29" fmla="*/ 2147483646 h 200"/>
                <a:gd name="T30" fmla="*/ 2147483646 w 155"/>
                <a:gd name="T31" fmla="*/ 2147483646 h 200"/>
                <a:gd name="T32" fmla="*/ 2147483646 w 155"/>
                <a:gd name="T33" fmla="*/ 2147483646 h 200"/>
                <a:gd name="T34" fmla="*/ 0 w 155"/>
                <a:gd name="T35" fmla="*/ 2147483646 h 200"/>
                <a:gd name="T36" fmla="*/ 0 w 155"/>
                <a:gd name="T37" fmla="*/ 2147483646 h 200"/>
                <a:gd name="T38" fmla="*/ 2147483646 w 155"/>
                <a:gd name="T39" fmla="*/ 2147483646 h 200"/>
                <a:gd name="T40" fmla="*/ 2147483646 w 155"/>
                <a:gd name="T41" fmla="*/ 2147483646 h 200"/>
                <a:gd name="T42" fmla="*/ 2147483646 w 155"/>
                <a:gd name="T43" fmla="*/ 2147483646 h 200"/>
                <a:gd name="T44" fmla="*/ 0 w 155"/>
                <a:gd name="T45" fmla="*/ 2147483646 h 200"/>
                <a:gd name="T46" fmla="*/ 0 w 155"/>
                <a:gd name="T47" fmla="*/ 2147483646 h 200"/>
                <a:gd name="T48" fmla="*/ 2147483646 w 155"/>
                <a:gd name="T49" fmla="*/ 2147483646 h 200"/>
                <a:gd name="T50" fmla="*/ 2147483646 w 155"/>
                <a:gd name="T51" fmla="*/ 2147483646 h 200"/>
                <a:gd name="T52" fmla="*/ 2147483646 w 155"/>
                <a:gd name="T53" fmla="*/ 2147483646 h 200"/>
                <a:gd name="T54" fmla="*/ 0 w 155"/>
                <a:gd name="T55" fmla="*/ 2147483646 h 200"/>
                <a:gd name="T56" fmla="*/ 0 w 155"/>
                <a:gd name="T57" fmla="*/ 2147483646 h 200"/>
                <a:gd name="T58" fmla="*/ 2147483646 w 155"/>
                <a:gd name="T59" fmla="*/ 2147483646 h 200"/>
                <a:gd name="T60" fmla="*/ 2147483646 w 155"/>
                <a:gd name="T61" fmla="*/ 2147483646 h 200"/>
                <a:gd name="T62" fmla="*/ 2147483646 w 155"/>
                <a:gd name="T63" fmla="*/ 2147483646 h 200"/>
                <a:gd name="T64" fmla="*/ 0 w 155"/>
                <a:gd name="T65" fmla="*/ 2147483646 h 200"/>
                <a:gd name="T66" fmla="*/ 0 w 155"/>
                <a:gd name="T67" fmla="*/ 2147483646 h 200"/>
                <a:gd name="T68" fmla="*/ 2147483646 w 155"/>
                <a:gd name="T69" fmla="*/ 2147483646 h 200"/>
                <a:gd name="T70" fmla="*/ 2147483646 w 155"/>
                <a:gd name="T71" fmla="*/ 2147483646 h 200"/>
                <a:gd name="T72" fmla="*/ 2147483646 w 155"/>
                <a:gd name="T73" fmla="*/ 2147483646 h 200"/>
                <a:gd name="T74" fmla="*/ 0 w 155"/>
                <a:gd name="T75" fmla="*/ 2147483646 h 200"/>
                <a:gd name="T76" fmla="*/ 0 w 155"/>
                <a:gd name="T77" fmla="*/ 2147483646 h 200"/>
                <a:gd name="T78" fmla="*/ 2147483646 w 155"/>
                <a:gd name="T79" fmla="*/ 2147483646 h 200"/>
                <a:gd name="T80" fmla="*/ 2147483646 w 155"/>
                <a:gd name="T81" fmla="*/ 2147483646 h 200"/>
                <a:gd name="T82" fmla="*/ 2147483646 w 155"/>
                <a:gd name="T83" fmla="*/ 2147483646 h 200"/>
                <a:gd name="T84" fmla="*/ 0 w 155"/>
                <a:gd name="T85" fmla="*/ 2147483646 h 200"/>
                <a:gd name="T86" fmla="*/ 0 w 155"/>
                <a:gd name="T87" fmla="*/ 2147483646 h 200"/>
                <a:gd name="T88" fmla="*/ 2147483646 w 155"/>
                <a:gd name="T89" fmla="*/ 2147483646 h 200"/>
                <a:gd name="T90" fmla="*/ 2147483646 w 155"/>
                <a:gd name="T91" fmla="*/ 2147483646 h 200"/>
                <a:gd name="T92" fmla="*/ 2147483646 w 155"/>
                <a:gd name="T93" fmla="*/ 2147483646 h 200"/>
                <a:gd name="T94" fmla="*/ 2147483646 w 155"/>
                <a:gd name="T95" fmla="*/ 2147483646 h 200"/>
                <a:gd name="T96" fmla="*/ 2147483646 w 155"/>
                <a:gd name="T97" fmla="*/ 0 h 200"/>
                <a:gd name="T98" fmla="*/ 2147483646 w 155"/>
                <a:gd name="T99" fmla="*/ 2147483646 h 200"/>
                <a:gd name="T100" fmla="*/ 2147483646 w 155"/>
                <a:gd name="T101" fmla="*/ 2147483646 h 200"/>
                <a:gd name="T102" fmla="*/ 2147483646 w 155"/>
                <a:gd name="T103" fmla="*/ 2147483646 h 200"/>
                <a:gd name="T104" fmla="*/ 2147483646 w 155"/>
                <a:gd name="T105" fmla="*/ 2147483646 h 200"/>
                <a:gd name="T106" fmla="*/ 2147483646 w 155"/>
                <a:gd name="T107" fmla="*/ 2147483646 h 200"/>
                <a:gd name="T108" fmla="*/ 2147483646 w 155"/>
                <a:gd name="T109" fmla="*/ 2147483646 h 200"/>
                <a:gd name="T110" fmla="*/ 2147483646 w 155"/>
                <a:gd name="T111" fmla="*/ 2147483646 h 200"/>
                <a:gd name="T112" fmla="*/ 2147483646 w 155"/>
                <a:gd name="T113" fmla="*/ 2147483646 h 200"/>
                <a:gd name="T114" fmla="*/ 2147483646 w 155"/>
                <a:gd name="T115" fmla="*/ 2147483646 h 2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5"/>
                <a:gd name="T175" fmla="*/ 0 h 200"/>
                <a:gd name="T176" fmla="*/ 155 w 155"/>
                <a:gd name="T177" fmla="*/ 200 h 2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5" h="200">
                  <a:moveTo>
                    <a:pt x="14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4" y="19"/>
                    <a:pt x="24" y="23"/>
                  </a:cubicBezTo>
                  <a:cubicBezTo>
                    <a:pt x="24" y="27"/>
                    <a:pt x="21" y="31"/>
                    <a:pt x="17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1" y="37"/>
                    <a:pt x="24" y="41"/>
                    <a:pt x="24" y="45"/>
                  </a:cubicBezTo>
                  <a:cubicBezTo>
                    <a:pt x="24" y="49"/>
                    <a:pt x="21" y="52"/>
                    <a:pt x="17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21" y="59"/>
                    <a:pt x="24" y="62"/>
                    <a:pt x="24" y="66"/>
                  </a:cubicBezTo>
                  <a:cubicBezTo>
                    <a:pt x="24" y="70"/>
                    <a:pt x="21" y="73"/>
                    <a:pt x="17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21" y="80"/>
                    <a:pt x="24" y="83"/>
                    <a:pt x="24" y="87"/>
                  </a:cubicBezTo>
                  <a:cubicBezTo>
                    <a:pt x="24" y="91"/>
                    <a:pt x="21" y="94"/>
                    <a:pt x="17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21" y="101"/>
                    <a:pt x="24" y="104"/>
                    <a:pt x="24" y="108"/>
                  </a:cubicBezTo>
                  <a:cubicBezTo>
                    <a:pt x="24" y="112"/>
                    <a:pt x="21" y="116"/>
                    <a:pt x="17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21" y="122"/>
                    <a:pt x="24" y="125"/>
                    <a:pt x="24" y="129"/>
                  </a:cubicBezTo>
                  <a:cubicBezTo>
                    <a:pt x="24" y="133"/>
                    <a:pt x="21" y="137"/>
                    <a:pt x="17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1" y="143"/>
                    <a:pt x="24" y="147"/>
                    <a:pt x="24" y="151"/>
                  </a:cubicBezTo>
                  <a:cubicBezTo>
                    <a:pt x="24" y="155"/>
                    <a:pt x="21" y="158"/>
                    <a:pt x="17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21" y="165"/>
                    <a:pt x="24" y="168"/>
                    <a:pt x="24" y="172"/>
                  </a:cubicBezTo>
                  <a:cubicBezTo>
                    <a:pt x="24" y="176"/>
                    <a:pt x="21" y="179"/>
                    <a:pt x="17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7"/>
                    <a:pt x="3" y="200"/>
                    <a:pt x="6" y="200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2" y="200"/>
                    <a:pt x="155" y="197"/>
                    <a:pt x="155" y="19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2"/>
                    <a:pt x="152" y="0"/>
                    <a:pt x="149" y="0"/>
                  </a:cubicBezTo>
                  <a:close/>
                  <a:moveTo>
                    <a:pt x="121" y="62"/>
                  </a:moveTo>
                  <a:cubicBezTo>
                    <a:pt x="121" y="65"/>
                    <a:pt x="119" y="67"/>
                    <a:pt x="117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3" y="67"/>
                    <a:pt x="52" y="65"/>
                    <a:pt x="52" y="62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5"/>
                    <a:pt x="53" y="32"/>
                    <a:pt x="55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9" y="32"/>
                    <a:pt x="121" y="35"/>
                    <a:pt x="121" y="38"/>
                  </a:cubicBezTo>
                  <a:lnTo>
                    <a:pt x="12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122"/>
            <p:cNvSpPr>
              <a:spLocks noChangeArrowheads="1"/>
            </p:cNvSpPr>
            <p:nvPr/>
          </p:nvSpPr>
          <p:spPr bwMode="auto">
            <a:xfrm>
              <a:off x="2535238" y="4568825"/>
              <a:ext cx="44450" cy="11113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1"/>
                    <a:pt x="29" y="3"/>
                  </a:cubicBezTo>
                  <a:cubicBezTo>
                    <a:pt x="29" y="5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123"/>
            <p:cNvSpPr>
              <a:spLocks noChangeArrowheads="1"/>
            </p:cNvSpPr>
            <p:nvPr/>
          </p:nvSpPr>
          <p:spPr bwMode="auto">
            <a:xfrm>
              <a:off x="2535238" y="4602163"/>
              <a:ext cx="44450" cy="11112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2"/>
                    <a:pt x="29" y="4"/>
                  </a:cubicBezTo>
                  <a:cubicBezTo>
                    <a:pt x="29" y="6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124"/>
            <p:cNvSpPr>
              <a:spLocks noChangeArrowheads="1"/>
            </p:cNvSpPr>
            <p:nvPr/>
          </p:nvSpPr>
          <p:spPr bwMode="auto">
            <a:xfrm>
              <a:off x="2535238" y="4635500"/>
              <a:ext cx="44450" cy="9525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2"/>
                    <a:pt x="29" y="4"/>
                  </a:cubicBezTo>
                  <a:cubicBezTo>
                    <a:pt x="29" y="6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125"/>
            <p:cNvSpPr>
              <a:spLocks noChangeArrowheads="1"/>
            </p:cNvSpPr>
            <p:nvPr/>
          </p:nvSpPr>
          <p:spPr bwMode="auto">
            <a:xfrm>
              <a:off x="2535238" y="4668838"/>
              <a:ext cx="44450" cy="11112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1"/>
                    <a:pt x="29" y="3"/>
                  </a:cubicBezTo>
                  <a:cubicBezTo>
                    <a:pt x="29" y="5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126"/>
            <p:cNvSpPr>
              <a:spLocks noChangeArrowheads="1"/>
            </p:cNvSpPr>
            <p:nvPr/>
          </p:nvSpPr>
          <p:spPr bwMode="auto">
            <a:xfrm>
              <a:off x="2535238" y="4702175"/>
              <a:ext cx="44450" cy="11113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1"/>
                    <a:pt x="29" y="3"/>
                  </a:cubicBezTo>
                  <a:cubicBezTo>
                    <a:pt x="29" y="5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127"/>
            <p:cNvSpPr>
              <a:spLocks noChangeArrowheads="1"/>
            </p:cNvSpPr>
            <p:nvPr/>
          </p:nvSpPr>
          <p:spPr bwMode="auto">
            <a:xfrm>
              <a:off x="2535238" y="4735513"/>
              <a:ext cx="44450" cy="11112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2"/>
                    <a:pt x="29" y="3"/>
                  </a:cubicBezTo>
                  <a:cubicBezTo>
                    <a:pt x="29" y="5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128"/>
            <p:cNvSpPr>
              <a:spLocks noChangeArrowheads="1"/>
            </p:cNvSpPr>
            <p:nvPr/>
          </p:nvSpPr>
          <p:spPr bwMode="auto">
            <a:xfrm>
              <a:off x="2535238" y="4767263"/>
              <a:ext cx="44450" cy="11112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2"/>
                    <a:pt x="29" y="4"/>
                  </a:cubicBezTo>
                  <a:cubicBezTo>
                    <a:pt x="29" y="6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129"/>
            <p:cNvSpPr>
              <a:spLocks noChangeArrowheads="1"/>
            </p:cNvSpPr>
            <p:nvPr/>
          </p:nvSpPr>
          <p:spPr bwMode="auto">
            <a:xfrm>
              <a:off x="2535238" y="4800600"/>
              <a:ext cx="44450" cy="11113"/>
            </a:xfrm>
            <a:custGeom>
              <a:avLst/>
              <a:gdLst>
                <a:gd name="T0" fmla="*/ 2147483646 w 29"/>
                <a:gd name="T1" fmla="*/ 0 h 7"/>
                <a:gd name="T2" fmla="*/ 2147483646 w 29"/>
                <a:gd name="T3" fmla="*/ 2147483646 h 7"/>
                <a:gd name="T4" fmla="*/ 2147483646 w 29"/>
                <a:gd name="T5" fmla="*/ 2147483646 h 7"/>
                <a:gd name="T6" fmla="*/ 2147483646 w 29"/>
                <a:gd name="T7" fmla="*/ 2147483646 h 7"/>
                <a:gd name="T8" fmla="*/ 0 w 29"/>
                <a:gd name="T9" fmla="*/ 2147483646 h 7"/>
                <a:gd name="T10" fmla="*/ 2147483646 w 29"/>
                <a:gd name="T11" fmla="*/ 0 h 7"/>
                <a:gd name="T12" fmla="*/ 2147483646 w 2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7"/>
                <a:gd name="T23" fmla="*/ 29 w 29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7">
                  <a:moveTo>
                    <a:pt x="26" y="0"/>
                  </a:moveTo>
                  <a:cubicBezTo>
                    <a:pt x="28" y="0"/>
                    <a:pt x="29" y="2"/>
                    <a:pt x="29" y="4"/>
                  </a:cubicBezTo>
                  <a:cubicBezTo>
                    <a:pt x="29" y="6"/>
                    <a:pt x="28" y="7"/>
                    <a:pt x="2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6558756" y="4214970"/>
            <a:ext cx="312737" cy="285750"/>
            <a:chOff x="627063" y="4549775"/>
            <a:chExt cx="312737" cy="285750"/>
          </a:xfrm>
          <a:solidFill>
            <a:schemeClr val="tx1"/>
          </a:solidFill>
        </p:grpSpPr>
        <p:sp>
          <p:nvSpPr>
            <p:cNvPr id="103" name="Freeform 143"/>
            <p:cNvSpPr>
              <a:spLocks noEditPoints="1" noChangeArrowheads="1"/>
            </p:cNvSpPr>
            <p:nvPr/>
          </p:nvSpPr>
          <p:spPr bwMode="auto">
            <a:xfrm>
              <a:off x="704850" y="4549775"/>
              <a:ext cx="157163" cy="114300"/>
            </a:xfrm>
            <a:custGeom>
              <a:avLst/>
              <a:gdLst>
                <a:gd name="T0" fmla="*/ 2147483646 w 100"/>
                <a:gd name="T1" fmla="*/ 2147483646 h 73"/>
                <a:gd name="T2" fmla="*/ 2147483646 w 100"/>
                <a:gd name="T3" fmla="*/ 2147483646 h 73"/>
                <a:gd name="T4" fmla="*/ 2147483646 w 100"/>
                <a:gd name="T5" fmla="*/ 2147483646 h 73"/>
                <a:gd name="T6" fmla="*/ 2147483646 w 100"/>
                <a:gd name="T7" fmla="*/ 2147483646 h 73"/>
                <a:gd name="T8" fmla="*/ 2147483646 w 100"/>
                <a:gd name="T9" fmla="*/ 2147483646 h 73"/>
                <a:gd name="T10" fmla="*/ 2147483646 w 100"/>
                <a:gd name="T11" fmla="*/ 2147483646 h 73"/>
                <a:gd name="T12" fmla="*/ 2147483646 w 100"/>
                <a:gd name="T13" fmla="*/ 0 h 73"/>
                <a:gd name="T14" fmla="*/ 2147483646 w 100"/>
                <a:gd name="T15" fmla="*/ 0 h 73"/>
                <a:gd name="T16" fmla="*/ 2147483646 w 100"/>
                <a:gd name="T17" fmla="*/ 2147483646 h 73"/>
                <a:gd name="T18" fmla="*/ 0 w 100"/>
                <a:gd name="T19" fmla="*/ 2147483646 h 73"/>
                <a:gd name="T20" fmla="*/ 0 w 100"/>
                <a:gd name="T21" fmla="*/ 2147483646 h 73"/>
                <a:gd name="T22" fmla="*/ 2147483646 w 100"/>
                <a:gd name="T23" fmla="*/ 2147483646 h 73"/>
                <a:gd name="T24" fmla="*/ 2147483646 w 100"/>
                <a:gd name="T25" fmla="*/ 2147483646 h 73"/>
                <a:gd name="T26" fmla="*/ 2147483646 w 100"/>
                <a:gd name="T27" fmla="*/ 2147483646 h 73"/>
                <a:gd name="T28" fmla="*/ 2147483646 w 100"/>
                <a:gd name="T29" fmla="*/ 2147483646 h 73"/>
                <a:gd name="T30" fmla="*/ 2147483646 w 100"/>
                <a:gd name="T31" fmla="*/ 2147483646 h 73"/>
                <a:gd name="T32" fmla="*/ 2147483646 w 100"/>
                <a:gd name="T33" fmla="*/ 2147483646 h 73"/>
                <a:gd name="T34" fmla="*/ 2147483646 w 100"/>
                <a:gd name="T35" fmla="*/ 2147483646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0"/>
                <a:gd name="T55" fmla="*/ 0 h 73"/>
                <a:gd name="T56" fmla="*/ 100 w 100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0" h="73">
                  <a:moveTo>
                    <a:pt x="5" y="73"/>
                  </a:moveTo>
                  <a:cubicBezTo>
                    <a:pt x="95" y="73"/>
                    <a:pt x="95" y="73"/>
                    <a:pt x="95" y="73"/>
                  </a:cubicBezTo>
                  <a:cubicBezTo>
                    <a:pt x="97" y="73"/>
                    <a:pt x="98" y="73"/>
                    <a:pt x="99" y="72"/>
                  </a:cubicBezTo>
                  <a:cubicBezTo>
                    <a:pt x="100" y="71"/>
                    <a:pt x="100" y="70"/>
                    <a:pt x="100" y="68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3"/>
                    <a:pt x="100" y="2"/>
                    <a:pt x="99" y="1"/>
                  </a:cubicBezTo>
                  <a:cubicBezTo>
                    <a:pt x="98" y="0"/>
                    <a:pt x="97" y="0"/>
                    <a:pt x="9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1" y="71"/>
                    <a:pt x="1" y="72"/>
                  </a:cubicBezTo>
                  <a:cubicBezTo>
                    <a:pt x="2" y="73"/>
                    <a:pt x="4" y="73"/>
                    <a:pt x="5" y="73"/>
                  </a:cubicBezTo>
                  <a:close/>
                  <a:moveTo>
                    <a:pt x="10" y="10"/>
                  </a:moveTo>
                  <a:cubicBezTo>
                    <a:pt x="91" y="10"/>
                    <a:pt x="91" y="10"/>
                    <a:pt x="91" y="1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10" y="64"/>
                    <a:pt x="10" y="64"/>
                    <a:pt x="10" y="64"/>
                  </a:cubicBez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144"/>
            <p:cNvSpPr>
              <a:spLocks noEditPoints="1" noChangeArrowheads="1"/>
            </p:cNvSpPr>
            <p:nvPr/>
          </p:nvSpPr>
          <p:spPr bwMode="auto">
            <a:xfrm>
              <a:off x="627063" y="4764088"/>
              <a:ext cx="88900" cy="71437"/>
            </a:xfrm>
            <a:custGeom>
              <a:avLst/>
              <a:gdLst>
                <a:gd name="T0" fmla="*/ 2147483646 w 57"/>
                <a:gd name="T1" fmla="*/ 0 h 45"/>
                <a:gd name="T2" fmla="*/ 2147483646 w 57"/>
                <a:gd name="T3" fmla="*/ 0 h 45"/>
                <a:gd name="T4" fmla="*/ 2147483646 w 57"/>
                <a:gd name="T5" fmla="*/ 2147483646 h 45"/>
                <a:gd name="T6" fmla="*/ 0 w 57"/>
                <a:gd name="T7" fmla="*/ 2147483646 h 45"/>
                <a:gd name="T8" fmla="*/ 0 w 57"/>
                <a:gd name="T9" fmla="*/ 2147483646 h 45"/>
                <a:gd name="T10" fmla="*/ 2147483646 w 57"/>
                <a:gd name="T11" fmla="*/ 2147483646 h 45"/>
                <a:gd name="T12" fmla="*/ 2147483646 w 57"/>
                <a:gd name="T13" fmla="*/ 2147483646 h 45"/>
                <a:gd name="T14" fmla="*/ 2147483646 w 57"/>
                <a:gd name="T15" fmla="*/ 2147483646 h 45"/>
                <a:gd name="T16" fmla="*/ 2147483646 w 57"/>
                <a:gd name="T17" fmla="*/ 2147483646 h 45"/>
                <a:gd name="T18" fmla="*/ 2147483646 w 57"/>
                <a:gd name="T19" fmla="*/ 2147483646 h 45"/>
                <a:gd name="T20" fmla="*/ 2147483646 w 57"/>
                <a:gd name="T21" fmla="*/ 2147483646 h 45"/>
                <a:gd name="T22" fmla="*/ 2147483646 w 57"/>
                <a:gd name="T23" fmla="*/ 2147483646 h 45"/>
                <a:gd name="T24" fmla="*/ 2147483646 w 57"/>
                <a:gd name="T25" fmla="*/ 0 h 45"/>
                <a:gd name="T26" fmla="*/ 2147483646 w 57"/>
                <a:gd name="T27" fmla="*/ 2147483646 h 45"/>
                <a:gd name="T28" fmla="*/ 2147483646 w 57"/>
                <a:gd name="T29" fmla="*/ 2147483646 h 45"/>
                <a:gd name="T30" fmla="*/ 2147483646 w 57"/>
                <a:gd name="T31" fmla="*/ 2147483646 h 45"/>
                <a:gd name="T32" fmla="*/ 2147483646 w 57"/>
                <a:gd name="T33" fmla="*/ 2147483646 h 45"/>
                <a:gd name="T34" fmla="*/ 2147483646 w 57"/>
                <a:gd name="T35" fmla="*/ 214748364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"/>
                <a:gd name="T55" fmla="*/ 0 h 45"/>
                <a:gd name="T56" fmla="*/ 57 w 57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" h="45">
                  <a:moveTo>
                    <a:pt x="5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3"/>
                    <a:pt x="2" y="44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4" y="45"/>
                    <a:pt x="55" y="45"/>
                    <a:pt x="56" y="44"/>
                  </a:cubicBezTo>
                  <a:cubicBezTo>
                    <a:pt x="57" y="43"/>
                    <a:pt x="57" y="42"/>
                    <a:pt x="57" y="40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3"/>
                    <a:pt x="56" y="2"/>
                  </a:cubicBezTo>
                  <a:cubicBezTo>
                    <a:pt x="55" y="1"/>
                    <a:pt x="53" y="0"/>
                    <a:pt x="52" y="0"/>
                  </a:cubicBezTo>
                  <a:close/>
                  <a:moveTo>
                    <a:pt x="47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7" y="10"/>
                    <a:pt x="47" y="10"/>
                    <a:pt x="47" y="10"/>
                  </a:cubicBezTo>
                  <a:lnTo>
                    <a:pt x="4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145"/>
            <p:cNvSpPr>
              <a:spLocks noEditPoints="1" noChangeArrowheads="1"/>
            </p:cNvSpPr>
            <p:nvPr/>
          </p:nvSpPr>
          <p:spPr bwMode="auto">
            <a:xfrm>
              <a:off x="739775" y="4764088"/>
              <a:ext cx="88900" cy="71437"/>
            </a:xfrm>
            <a:custGeom>
              <a:avLst/>
              <a:gdLst>
                <a:gd name="T0" fmla="*/ 2147483646 w 57"/>
                <a:gd name="T1" fmla="*/ 0 h 45"/>
                <a:gd name="T2" fmla="*/ 2147483646 w 57"/>
                <a:gd name="T3" fmla="*/ 0 h 45"/>
                <a:gd name="T4" fmla="*/ 2147483646 w 57"/>
                <a:gd name="T5" fmla="*/ 2147483646 h 45"/>
                <a:gd name="T6" fmla="*/ 0 w 57"/>
                <a:gd name="T7" fmla="*/ 2147483646 h 45"/>
                <a:gd name="T8" fmla="*/ 0 w 57"/>
                <a:gd name="T9" fmla="*/ 2147483646 h 45"/>
                <a:gd name="T10" fmla="*/ 2147483646 w 57"/>
                <a:gd name="T11" fmla="*/ 2147483646 h 45"/>
                <a:gd name="T12" fmla="*/ 2147483646 w 57"/>
                <a:gd name="T13" fmla="*/ 2147483646 h 45"/>
                <a:gd name="T14" fmla="*/ 2147483646 w 57"/>
                <a:gd name="T15" fmla="*/ 2147483646 h 45"/>
                <a:gd name="T16" fmla="*/ 2147483646 w 57"/>
                <a:gd name="T17" fmla="*/ 2147483646 h 45"/>
                <a:gd name="T18" fmla="*/ 2147483646 w 57"/>
                <a:gd name="T19" fmla="*/ 2147483646 h 45"/>
                <a:gd name="T20" fmla="*/ 2147483646 w 57"/>
                <a:gd name="T21" fmla="*/ 2147483646 h 45"/>
                <a:gd name="T22" fmla="*/ 2147483646 w 57"/>
                <a:gd name="T23" fmla="*/ 2147483646 h 45"/>
                <a:gd name="T24" fmla="*/ 2147483646 w 57"/>
                <a:gd name="T25" fmla="*/ 0 h 45"/>
                <a:gd name="T26" fmla="*/ 2147483646 w 57"/>
                <a:gd name="T27" fmla="*/ 2147483646 h 45"/>
                <a:gd name="T28" fmla="*/ 2147483646 w 57"/>
                <a:gd name="T29" fmla="*/ 2147483646 h 45"/>
                <a:gd name="T30" fmla="*/ 2147483646 w 57"/>
                <a:gd name="T31" fmla="*/ 2147483646 h 45"/>
                <a:gd name="T32" fmla="*/ 2147483646 w 57"/>
                <a:gd name="T33" fmla="*/ 2147483646 h 45"/>
                <a:gd name="T34" fmla="*/ 2147483646 w 57"/>
                <a:gd name="T35" fmla="*/ 214748364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"/>
                <a:gd name="T55" fmla="*/ 0 h 45"/>
                <a:gd name="T56" fmla="*/ 57 w 57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" h="45">
                  <a:moveTo>
                    <a:pt x="5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2" y="45"/>
                    <a:pt x="3" y="45"/>
                    <a:pt x="5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4" y="45"/>
                    <a:pt x="55" y="44"/>
                  </a:cubicBezTo>
                  <a:cubicBezTo>
                    <a:pt x="56" y="43"/>
                    <a:pt x="57" y="42"/>
                    <a:pt x="57" y="40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6" y="3"/>
                    <a:pt x="55" y="2"/>
                  </a:cubicBezTo>
                  <a:cubicBezTo>
                    <a:pt x="54" y="1"/>
                    <a:pt x="53" y="0"/>
                    <a:pt x="52" y="0"/>
                  </a:cubicBezTo>
                  <a:close/>
                  <a:moveTo>
                    <a:pt x="9" y="35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35"/>
                    <a:pt x="47" y="35"/>
                    <a:pt x="47" y="35"/>
                  </a:cubicBezTo>
                  <a:lnTo>
                    <a:pt x="9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146"/>
            <p:cNvSpPr>
              <a:spLocks noEditPoints="1" noChangeArrowheads="1"/>
            </p:cNvSpPr>
            <p:nvPr/>
          </p:nvSpPr>
          <p:spPr bwMode="auto">
            <a:xfrm>
              <a:off x="850900" y="4764088"/>
              <a:ext cx="88900" cy="71437"/>
            </a:xfrm>
            <a:custGeom>
              <a:avLst/>
              <a:gdLst>
                <a:gd name="T0" fmla="*/ 2147483646 w 57"/>
                <a:gd name="T1" fmla="*/ 2147483646 h 45"/>
                <a:gd name="T2" fmla="*/ 2147483646 w 57"/>
                <a:gd name="T3" fmla="*/ 0 h 45"/>
                <a:gd name="T4" fmla="*/ 2147483646 w 57"/>
                <a:gd name="T5" fmla="*/ 0 h 45"/>
                <a:gd name="T6" fmla="*/ 2147483646 w 57"/>
                <a:gd name="T7" fmla="*/ 2147483646 h 45"/>
                <a:gd name="T8" fmla="*/ 0 w 57"/>
                <a:gd name="T9" fmla="*/ 2147483646 h 45"/>
                <a:gd name="T10" fmla="*/ 0 w 57"/>
                <a:gd name="T11" fmla="*/ 2147483646 h 45"/>
                <a:gd name="T12" fmla="*/ 2147483646 w 57"/>
                <a:gd name="T13" fmla="*/ 2147483646 h 45"/>
                <a:gd name="T14" fmla="*/ 2147483646 w 57"/>
                <a:gd name="T15" fmla="*/ 2147483646 h 45"/>
                <a:gd name="T16" fmla="*/ 2147483646 w 57"/>
                <a:gd name="T17" fmla="*/ 2147483646 h 45"/>
                <a:gd name="T18" fmla="*/ 2147483646 w 57"/>
                <a:gd name="T19" fmla="*/ 2147483646 h 45"/>
                <a:gd name="T20" fmla="*/ 2147483646 w 57"/>
                <a:gd name="T21" fmla="*/ 2147483646 h 45"/>
                <a:gd name="T22" fmla="*/ 2147483646 w 57"/>
                <a:gd name="T23" fmla="*/ 2147483646 h 45"/>
                <a:gd name="T24" fmla="*/ 2147483646 w 57"/>
                <a:gd name="T25" fmla="*/ 2147483646 h 45"/>
                <a:gd name="T26" fmla="*/ 2147483646 w 57"/>
                <a:gd name="T27" fmla="*/ 2147483646 h 45"/>
                <a:gd name="T28" fmla="*/ 2147483646 w 57"/>
                <a:gd name="T29" fmla="*/ 2147483646 h 45"/>
                <a:gd name="T30" fmla="*/ 2147483646 w 57"/>
                <a:gd name="T31" fmla="*/ 2147483646 h 45"/>
                <a:gd name="T32" fmla="*/ 2147483646 w 57"/>
                <a:gd name="T33" fmla="*/ 2147483646 h 45"/>
                <a:gd name="T34" fmla="*/ 2147483646 w 57"/>
                <a:gd name="T35" fmla="*/ 214748364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"/>
                <a:gd name="T55" fmla="*/ 0 h 45"/>
                <a:gd name="T56" fmla="*/ 57 w 57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" h="45">
                  <a:moveTo>
                    <a:pt x="56" y="2"/>
                  </a:moveTo>
                  <a:cubicBezTo>
                    <a:pt x="55" y="1"/>
                    <a:pt x="54" y="0"/>
                    <a:pt x="5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3"/>
                    <a:pt x="2" y="44"/>
                  </a:cubicBezTo>
                  <a:cubicBezTo>
                    <a:pt x="3" y="45"/>
                    <a:pt x="4" y="45"/>
                    <a:pt x="5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4" y="45"/>
                    <a:pt x="55" y="45"/>
                    <a:pt x="56" y="44"/>
                  </a:cubicBezTo>
                  <a:cubicBezTo>
                    <a:pt x="57" y="43"/>
                    <a:pt x="57" y="42"/>
                    <a:pt x="57" y="40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3"/>
                    <a:pt x="56" y="2"/>
                  </a:cubicBezTo>
                  <a:close/>
                  <a:moveTo>
                    <a:pt x="47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7" y="10"/>
                    <a:pt x="47" y="10"/>
                    <a:pt x="47" y="10"/>
                  </a:cubicBezTo>
                  <a:lnTo>
                    <a:pt x="4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147"/>
            <p:cNvSpPr>
              <a:spLocks noChangeArrowheads="1"/>
            </p:cNvSpPr>
            <p:nvPr/>
          </p:nvSpPr>
          <p:spPr bwMode="auto">
            <a:xfrm>
              <a:off x="642938" y="4679950"/>
              <a:ext cx="277812" cy="69850"/>
            </a:xfrm>
            <a:custGeom>
              <a:avLst/>
              <a:gdLst>
                <a:gd name="T0" fmla="*/ 2147483646 w 178"/>
                <a:gd name="T1" fmla="*/ 2147483646 h 44"/>
                <a:gd name="T2" fmla="*/ 2147483646 w 178"/>
                <a:gd name="T3" fmla="*/ 2147483646 h 44"/>
                <a:gd name="T4" fmla="*/ 2147483646 w 178"/>
                <a:gd name="T5" fmla="*/ 2147483646 h 44"/>
                <a:gd name="T6" fmla="*/ 2147483646 w 178"/>
                <a:gd name="T7" fmla="*/ 2147483646 h 44"/>
                <a:gd name="T8" fmla="*/ 2147483646 w 178"/>
                <a:gd name="T9" fmla="*/ 2147483646 h 44"/>
                <a:gd name="T10" fmla="*/ 2147483646 w 178"/>
                <a:gd name="T11" fmla="*/ 2147483646 h 44"/>
                <a:gd name="T12" fmla="*/ 2147483646 w 178"/>
                <a:gd name="T13" fmla="*/ 2147483646 h 44"/>
                <a:gd name="T14" fmla="*/ 2147483646 w 178"/>
                <a:gd name="T15" fmla="*/ 2147483646 h 44"/>
                <a:gd name="T16" fmla="*/ 2147483646 w 178"/>
                <a:gd name="T17" fmla="*/ 2147483646 h 44"/>
                <a:gd name="T18" fmla="*/ 2147483646 w 178"/>
                <a:gd name="T19" fmla="*/ 2147483646 h 44"/>
                <a:gd name="T20" fmla="*/ 2147483646 w 178"/>
                <a:gd name="T21" fmla="*/ 2147483646 h 44"/>
                <a:gd name="T22" fmla="*/ 2147483646 w 178"/>
                <a:gd name="T23" fmla="*/ 2147483646 h 44"/>
                <a:gd name="T24" fmla="*/ 2147483646 w 178"/>
                <a:gd name="T25" fmla="*/ 2147483646 h 44"/>
                <a:gd name="T26" fmla="*/ 2147483646 w 178"/>
                <a:gd name="T27" fmla="*/ 2147483646 h 44"/>
                <a:gd name="T28" fmla="*/ 2147483646 w 178"/>
                <a:gd name="T29" fmla="*/ 2147483646 h 44"/>
                <a:gd name="T30" fmla="*/ 2147483646 w 178"/>
                <a:gd name="T31" fmla="*/ 2147483646 h 44"/>
                <a:gd name="T32" fmla="*/ 2147483646 w 178"/>
                <a:gd name="T33" fmla="*/ 2147483646 h 44"/>
                <a:gd name="T34" fmla="*/ 2147483646 w 178"/>
                <a:gd name="T35" fmla="*/ 2147483646 h 44"/>
                <a:gd name="T36" fmla="*/ 2147483646 w 178"/>
                <a:gd name="T37" fmla="*/ 0 h 44"/>
                <a:gd name="T38" fmla="*/ 2147483646 w 178"/>
                <a:gd name="T39" fmla="*/ 2147483646 h 44"/>
                <a:gd name="T40" fmla="*/ 2147483646 w 178"/>
                <a:gd name="T41" fmla="*/ 2147483646 h 44"/>
                <a:gd name="T42" fmla="*/ 2147483646 w 178"/>
                <a:gd name="T43" fmla="*/ 2147483646 h 44"/>
                <a:gd name="T44" fmla="*/ 0 w 178"/>
                <a:gd name="T45" fmla="*/ 2147483646 h 44"/>
                <a:gd name="T46" fmla="*/ 0 w 178"/>
                <a:gd name="T47" fmla="*/ 2147483646 h 44"/>
                <a:gd name="T48" fmla="*/ 2147483646 w 178"/>
                <a:gd name="T49" fmla="*/ 2147483646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8"/>
                <a:gd name="T76" fmla="*/ 0 h 44"/>
                <a:gd name="T77" fmla="*/ 178 w 178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8" h="44">
                  <a:moveTo>
                    <a:pt x="4" y="43"/>
                  </a:moveTo>
                  <a:cubicBezTo>
                    <a:pt x="7" y="43"/>
                    <a:pt x="9" y="41"/>
                    <a:pt x="9" y="3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41"/>
                    <a:pt x="86" y="44"/>
                    <a:pt x="89" y="44"/>
                  </a:cubicBezTo>
                  <a:cubicBezTo>
                    <a:pt x="91" y="44"/>
                    <a:pt x="94" y="41"/>
                    <a:pt x="94" y="39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41"/>
                    <a:pt x="170" y="43"/>
                    <a:pt x="173" y="43"/>
                  </a:cubicBezTo>
                  <a:cubicBezTo>
                    <a:pt x="176" y="43"/>
                    <a:pt x="178" y="41"/>
                    <a:pt x="178" y="38"/>
                  </a:cubicBezTo>
                  <a:cubicBezTo>
                    <a:pt x="178" y="24"/>
                    <a:pt x="178" y="24"/>
                    <a:pt x="178" y="24"/>
                  </a:cubicBezTo>
                  <a:cubicBezTo>
                    <a:pt x="178" y="21"/>
                    <a:pt x="176" y="19"/>
                    <a:pt x="173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2"/>
                    <a:pt x="92" y="0"/>
                    <a:pt x="89" y="0"/>
                  </a:cubicBezTo>
                  <a:cubicBezTo>
                    <a:pt x="86" y="0"/>
                    <a:pt x="84" y="2"/>
                    <a:pt x="84" y="5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7705725" y="4200683"/>
            <a:ext cx="254000" cy="314325"/>
            <a:chOff x="30163" y="4537075"/>
            <a:chExt cx="254000" cy="314325"/>
          </a:xfrm>
          <a:solidFill>
            <a:schemeClr val="tx1"/>
          </a:solidFill>
        </p:grpSpPr>
        <p:sp>
          <p:nvSpPr>
            <p:cNvPr id="109" name="Freeform 150"/>
            <p:cNvSpPr>
              <a:spLocks noEditPoints="1" noChangeArrowheads="1"/>
            </p:cNvSpPr>
            <p:nvPr/>
          </p:nvSpPr>
          <p:spPr bwMode="auto">
            <a:xfrm>
              <a:off x="30163" y="4537075"/>
              <a:ext cx="254000" cy="314325"/>
            </a:xfrm>
            <a:custGeom>
              <a:avLst/>
              <a:gdLst>
                <a:gd name="T0" fmla="*/ 2147483646 w 162"/>
                <a:gd name="T1" fmla="*/ 2147483646 h 200"/>
                <a:gd name="T2" fmla="*/ 2147483646 w 162"/>
                <a:gd name="T3" fmla="*/ 2147483646 h 200"/>
                <a:gd name="T4" fmla="*/ 2147483646 w 162"/>
                <a:gd name="T5" fmla="*/ 2147483646 h 200"/>
                <a:gd name="T6" fmla="*/ 2147483646 w 162"/>
                <a:gd name="T7" fmla="*/ 2147483646 h 200"/>
                <a:gd name="T8" fmla="*/ 2147483646 w 162"/>
                <a:gd name="T9" fmla="*/ 2147483646 h 200"/>
                <a:gd name="T10" fmla="*/ 2147483646 w 162"/>
                <a:gd name="T11" fmla="*/ 2147483646 h 200"/>
                <a:gd name="T12" fmla="*/ 2147483646 w 162"/>
                <a:gd name="T13" fmla="*/ 2147483646 h 200"/>
                <a:gd name="T14" fmla="*/ 2147483646 w 162"/>
                <a:gd name="T15" fmla="*/ 2147483646 h 200"/>
                <a:gd name="T16" fmla="*/ 2147483646 w 162"/>
                <a:gd name="T17" fmla="*/ 2147483646 h 200"/>
                <a:gd name="T18" fmla="*/ 2147483646 w 162"/>
                <a:gd name="T19" fmla="*/ 2147483646 h 200"/>
                <a:gd name="T20" fmla="*/ 2147483646 w 162"/>
                <a:gd name="T21" fmla="*/ 2147483646 h 200"/>
                <a:gd name="T22" fmla="*/ 2147483646 w 162"/>
                <a:gd name="T23" fmla="*/ 2147483646 h 200"/>
                <a:gd name="T24" fmla="*/ 2147483646 w 162"/>
                <a:gd name="T25" fmla="*/ 2147483646 h 200"/>
                <a:gd name="T26" fmla="*/ 2147483646 w 162"/>
                <a:gd name="T27" fmla="*/ 2147483646 h 200"/>
                <a:gd name="T28" fmla="*/ 2147483646 w 162"/>
                <a:gd name="T29" fmla="*/ 2147483646 h 200"/>
                <a:gd name="T30" fmla="*/ 2147483646 w 162"/>
                <a:gd name="T31" fmla="*/ 2147483646 h 200"/>
                <a:gd name="T32" fmla="*/ 2147483646 w 162"/>
                <a:gd name="T33" fmla="*/ 2147483646 h 200"/>
                <a:gd name="T34" fmla="*/ 2147483646 w 162"/>
                <a:gd name="T35" fmla="*/ 2147483646 h 200"/>
                <a:gd name="T36" fmla="*/ 2147483646 w 162"/>
                <a:gd name="T37" fmla="*/ 0 h 200"/>
                <a:gd name="T38" fmla="*/ 2147483646 w 162"/>
                <a:gd name="T39" fmla="*/ 0 h 200"/>
                <a:gd name="T40" fmla="*/ 2147483646 w 162"/>
                <a:gd name="T41" fmla="*/ 0 h 200"/>
                <a:gd name="T42" fmla="*/ 2147483646 w 162"/>
                <a:gd name="T43" fmla="*/ 0 h 200"/>
                <a:gd name="T44" fmla="*/ 2147483646 w 162"/>
                <a:gd name="T45" fmla="*/ 2147483646 h 200"/>
                <a:gd name="T46" fmla="*/ 2147483646 w 162"/>
                <a:gd name="T47" fmla="*/ 2147483646 h 200"/>
                <a:gd name="T48" fmla="*/ 2147483646 w 162"/>
                <a:gd name="T49" fmla="*/ 2147483646 h 200"/>
                <a:gd name="T50" fmla="*/ 2147483646 w 162"/>
                <a:gd name="T51" fmla="*/ 2147483646 h 200"/>
                <a:gd name="T52" fmla="*/ 2147483646 w 162"/>
                <a:gd name="T53" fmla="*/ 2147483646 h 200"/>
                <a:gd name="T54" fmla="*/ 2147483646 w 162"/>
                <a:gd name="T55" fmla="*/ 2147483646 h 200"/>
                <a:gd name="T56" fmla="*/ 0 w 162"/>
                <a:gd name="T57" fmla="*/ 2147483646 h 200"/>
                <a:gd name="T58" fmla="*/ 2147483646 w 162"/>
                <a:gd name="T59" fmla="*/ 2147483646 h 200"/>
                <a:gd name="T60" fmla="*/ 2147483646 w 162"/>
                <a:gd name="T61" fmla="*/ 2147483646 h 200"/>
                <a:gd name="T62" fmla="*/ 2147483646 w 162"/>
                <a:gd name="T63" fmla="*/ 2147483646 h 200"/>
                <a:gd name="T64" fmla="*/ 2147483646 w 162"/>
                <a:gd name="T65" fmla="*/ 2147483646 h 200"/>
                <a:gd name="T66" fmla="*/ 2147483646 w 162"/>
                <a:gd name="T67" fmla="*/ 2147483646 h 200"/>
                <a:gd name="T68" fmla="*/ 2147483646 w 162"/>
                <a:gd name="T69" fmla="*/ 2147483646 h 200"/>
                <a:gd name="T70" fmla="*/ 2147483646 w 162"/>
                <a:gd name="T71" fmla="*/ 2147483646 h 200"/>
                <a:gd name="T72" fmla="*/ 2147483646 w 162"/>
                <a:gd name="T73" fmla="*/ 2147483646 h 2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2"/>
                <a:gd name="T112" fmla="*/ 0 h 200"/>
                <a:gd name="T113" fmla="*/ 162 w 162"/>
                <a:gd name="T114" fmla="*/ 200 h 20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2" h="200">
                  <a:moveTo>
                    <a:pt x="134" y="57"/>
                  </a:moveTo>
                  <a:cubicBezTo>
                    <a:pt x="138" y="57"/>
                    <a:pt x="144" y="57"/>
                    <a:pt x="145" y="57"/>
                  </a:cubicBezTo>
                  <a:cubicBezTo>
                    <a:pt x="145" y="57"/>
                    <a:pt x="145" y="57"/>
                    <a:pt x="146" y="5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8" y="45"/>
                    <a:pt x="158" y="44"/>
                    <a:pt x="158" y="44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9"/>
                    <a:pt x="144" y="29"/>
                    <a:pt x="143" y="29"/>
                  </a:cubicBezTo>
                  <a:cubicBezTo>
                    <a:pt x="143" y="29"/>
                    <a:pt x="142" y="30"/>
                    <a:pt x="142" y="30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0" y="42"/>
                    <a:pt x="130" y="42"/>
                    <a:pt x="130" y="43"/>
                  </a:cubicBezTo>
                  <a:cubicBezTo>
                    <a:pt x="130" y="43"/>
                    <a:pt x="130" y="50"/>
                    <a:pt x="130" y="54"/>
                  </a:cubicBezTo>
                  <a:cubicBezTo>
                    <a:pt x="119" y="46"/>
                    <a:pt x="107" y="41"/>
                    <a:pt x="93" y="39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2" y="21"/>
                    <a:pt x="102" y="20"/>
                    <a:pt x="102" y="2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1" y="0"/>
                  </a:cubicBezTo>
                  <a:cubicBezTo>
                    <a:pt x="101" y="0"/>
                    <a:pt x="101" y="0"/>
                    <a:pt x="10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1"/>
                    <a:pt x="61" y="21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31" y="44"/>
                    <a:pt x="0" y="78"/>
                    <a:pt x="0" y="119"/>
                  </a:cubicBezTo>
                  <a:cubicBezTo>
                    <a:pt x="0" y="163"/>
                    <a:pt x="37" y="200"/>
                    <a:pt x="81" y="200"/>
                  </a:cubicBezTo>
                  <a:cubicBezTo>
                    <a:pt x="126" y="200"/>
                    <a:pt x="162" y="163"/>
                    <a:pt x="162" y="119"/>
                  </a:cubicBezTo>
                  <a:cubicBezTo>
                    <a:pt x="162" y="94"/>
                    <a:pt x="151" y="72"/>
                    <a:pt x="134" y="57"/>
                  </a:cubicBezTo>
                  <a:close/>
                  <a:moveTo>
                    <a:pt x="81" y="187"/>
                  </a:moveTo>
                  <a:cubicBezTo>
                    <a:pt x="44" y="187"/>
                    <a:pt x="13" y="156"/>
                    <a:pt x="13" y="119"/>
                  </a:cubicBezTo>
                  <a:cubicBezTo>
                    <a:pt x="13" y="81"/>
                    <a:pt x="44" y="50"/>
                    <a:pt x="81" y="50"/>
                  </a:cubicBezTo>
                  <a:cubicBezTo>
                    <a:pt x="119" y="50"/>
                    <a:pt x="150" y="81"/>
                    <a:pt x="150" y="119"/>
                  </a:cubicBezTo>
                  <a:cubicBezTo>
                    <a:pt x="150" y="156"/>
                    <a:pt x="119" y="187"/>
                    <a:pt x="81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151"/>
            <p:cNvSpPr>
              <a:spLocks noChangeArrowheads="1"/>
            </p:cNvSpPr>
            <p:nvPr/>
          </p:nvSpPr>
          <p:spPr bwMode="auto">
            <a:xfrm>
              <a:off x="149225" y="4657725"/>
              <a:ext cx="73025" cy="74613"/>
            </a:xfrm>
            <a:custGeom>
              <a:avLst/>
              <a:gdLst>
                <a:gd name="T0" fmla="*/ 2147483646 w 47"/>
                <a:gd name="T1" fmla="*/ 2147483646 h 47"/>
                <a:gd name="T2" fmla="*/ 2147483646 w 47"/>
                <a:gd name="T3" fmla="*/ 2147483646 h 47"/>
                <a:gd name="T4" fmla="*/ 2147483646 w 47"/>
                <a:gd name="T5" fmla="*/ 2147483646 h 47"/>
                <a:gd name="T6" fmla="*/ 2147483646 w 47"/>
                <a:gd name="T7" fmla="*/ 2147483646 h 47"/>
                <a:gd name="T8" fmla="*/ 2147483646 w 47"/>
                <a:gd name="T9" fmla="*/ 2147483646 h 47"/>
                <a:gd name="T10" fmla="*/ 2147483646 w 47"/>
                <a:gd name="T11" fmla="*/ 2147483646 h 47"/>
                <a:gd name="T12" fmla="*/ 2147483646 w 47"/>
                <a:gd name="T13" fmla="*/ 214748364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47"/>
                <a:gd name="T23" fmla="*/ 47 w 47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47">
                  <a:moveTo>
                    <a:pt x="38" y="2"/>
                  </a:moveTo>
                  <a:cubicBezTo>
                    <a:pt x="2" y="38"/>
                    <a:pt x="2" y="38"/>
                    <a:pt x="2" y="38"/>
                  </a:cubicBezTo>
                  <a:cubicBezTo>
                    <a:pt x="0" y="40"/>
                    <a:pt x="0" y="43"/>
                    <a:pt x="2" y="45"/>
                  </a:cubicBezTo>
                  <a:cubicBezTo>
                    <a:pt x="3" y="47"/>
                    <a:pt x="7" y="47"/>
                    <a:pt x="9" y="4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7" y="7"/>
                    <a:pt x="47" y="4"/>
                    <a:pt x="45" y="2"/>
                  </a:cubicBezTo>
                  <a:cubicBezTo>
                    <a:pt x="43" y="0"/>
                    <a:pt x="40" y="0"/>
                    <a:pt x="3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11" name="Freeform 152"/>
          <p:cNvSpPr>
            <a:spLocks noEditPoints="1" noChangeArrowheads="1"/>
          </p:cNvSpPr>
          <p:nvPr/>
        </p:nvSpPr>
        <p:spPr bwMode="auto">
          <a:xfrm>
            <a:off x="8794750" y="4201477"/>
            <a:ext cx="311150" cy="312737"/>
          </a:xfrm>
          <a:custGeom>
            <a:avLst/>
            <a:gdLst>
              <a:gd name="T0" fmla="*/ 2147483646 w 199"/>
              <a:gd name="T1" fmla="*/ 2147483646 h 199"/>
              <a:gd name="T2" fmla="*/ 2147483646 w 199"/>
              <a:gd name="T3" fmla="*/ 2147483646 h 199"/>
              <a:gd name="T4" fmla="*/ 2147483646 w 199"/>
              <a:gd name="T5" fmla="*/ 2147483646 h 199"/>
              <a:gd name="T6" fmla="*/ 2147483646 w 199"/>
              <a:gd name="T7" fmla="*/ 2147483646 h 199"/>
              <a:gd name="T8" fmla="*/ 2147483646 w 199"/>
              <a:gd name="T9" fmla="*/ 2147483646 h 199"/>
              <a:gd name="T10" fmla="*/ 2147483646 w 199"/>
              <a:gd name="T11" fmla="*/ 2147483646 h 199"/>
              <a:gd name="T12" fmla="*/ 2147483646 w 199"/>
              <a:gd name="T13" fmla="*/ 2147483646 h 199"/>
              <a:gd name="T14" fmla="*/ 2147483646 w 199"/>
              <a:gd name="T15" fmla="*/ 2147483646 h 199"/>
              <a:gd name="T16" fmla="*/ 2147483646 w 199"/>
              <a:gd name="T17" fmla="*/ 2147483646 h 199"/>
              <a:gd name="T18" fmla="*/ 2147483646 w 199"/>
              <a:gd name="T19" fmla="*/ 0 h 199"/>
              <a:gd name="T20" fmla="*/ 2147483646 w 199"/>
              <a:gd name="T21" fmla="*/ 2147483646 h 199"/>
              <a:gd name="T22" fmla="*/ 2147483646 w 199"/>
              <a:gd name="T23" fmla="*/ 0 h 199"/>
              <a:gd name="T24" fmla="*/ 2147483646 w 199"/>
              <a:gd name="T25" fmla="*/ 2147483646 h 199"/>
              <a:gd name="T26" fmla="*/ 2147483646 w 199"/>
              <a:gd name="T27" fmla="*/ 2147483646 h 199"/>
              <a:gd name="T28" fmla="*/ 2147483646 w 199"/>
              <a:gd name="T29" fmla="*/ 2147483646 h 199"/>
              <a:gd name="T30" fmla="*/ 2147483646 w 199"/>
              <a:gd name="T31" fmla="*/ 2147483646 h 199"/>
              <a:gd name="T32" fmla="*/ 2147483646 w 199"/>
              <a:gd name="T33" fmla="*/ 2147483646 h 199"/>
              <a:gd name="T34" fmla="*/ 2147483646 w 199"/>
              <a:gd name="T35" fmla="*/ 2147483646 h 199"/>
              <a:gd name="T36" fmla="*/ 2147483646 w 199"/>
              <a:gd name="T37" fmla="*/ 2147483646 h 199"/>
              <a:gd name="T38" fmla="*/ 2147483646 w 199"/>
              <a:gd name="T39" fmla="*/ 2147483646 h 199"/>
              <a:gd name="T40" fmla="*/ 2147483646 w 199"/>
              <a:gd name="T41" fmla="*/ 2147483646 h 199"/>
              <a:gd name="T42" fmla="*/ 2147483646 w 199"/>
              <a:gd name="T43" fmla="*/ 2147483646 h 199"/>
              <a:gd name="T44" fmla="*/ 2147483646 w 199"/>
              <a:gd name="T45" fmla="*/ 2147483646 h 199"/>
              <a:gd name="T46" fmla="*/ 2147483646 w 199"/>
              <a:gd name="T47" fmla="*/ 2147483646 h 199"/>
              <a:gd name="T48" fmla="*/ 2147483646 w 199"/>
              <a:gd name="T49" fmla="*/ 2147483646 h 199"/>
              <a:gd name="T50" fmla="*/ 2147483646 w 199"/>
              <a:gd name="T51" fmla="*/ 2147483646 h 199"/>
              <a:gd name="T52" fmla="*/ 2147483646 w 199"/>
              <a:gd name="T53" fmla="*/ 2147483646 h 199"/>
              <a:gd name="T54" fmla="*/ 2147483646 w 199"/>
              <a:gd name="T55" fmla="*/ 2147483646 h 199"/>
              <a:gd name="T56" fmla="*/ 2147483646 w 199"/>
              <a:gd name="T57" fmla="*/ 2147483646 h 199"/>
              <a:gd name="T58" fmla="*/ 2147483646 w 199"/>
              <a:gd name="T59" fmla="*/ 2147483646 h 199"/>
              <a:gd name="T60" fmla="*/ 2147483646 w 199"/>
              <a:gd name="T61" fmla="*/ 2147483646 h 199"/>
              <a:gd name="T62" fmla="*/ 2147483646 w 199"/>
              <a:gd name="T63" fmla="*/ 2147483646 h 199"/>
              <a:gd name="T64" fmla="*/ 2147483646 w 199"/>
              <a:gd name="T65" fmla="*/ 2147483646 h 199"/>
              <a:gd name="T66" fmla="*/ 2147483646 w 199"/>
              <a:gd name="T67" fmla="*/ 2147483646 h 199"/>
              <a:gd name="T68" fmla="*/ 2147483646 w 199"/>
              <a:gd name="T69" fmla="*/ 2147483646 h 199"/>
              <a:gd name="T70" fmla="*/ 2147483646 w 199"/>
              <a:gd name="T71" fmla="*/ 2147483646 h 199"/>
              <a:gd name="T72" fmla="*/ 2147483646 w 199"/>
              <a:gd name="T73" fmla="*/ 2147483646 h 199"/>
              <a:gd name="T74" fmla="*/ 2147483646 w 199"/>
              <a:gd name="T75" fmla="*/ 2147483646 h 199"/>
              <a:gd name="T76" fmla="*/ 2147483646 w 199"/>
              <a:gd name="T77" fmla="*/ 2147483646 h 199"/>
              <a:gd name="T78" fmla="*/ 2147483646 w 199"/>
              <a:gd name="T79" fmla="*/ 2147483646 h 199"/>
              <a:gd name="T80" fmla="*/ 2147483646 w 199"/>
              <a:gd name="T81" fmla="*/ 2147483646 h 199"/>
              <a:gd name="T82" fmla="*/ 2147483646 w 199"/>
              <a:gd name="T83" fmla="*/ 2147483646 h 199"/>
              <a:gd name="T84" fmla="*/ 2147483646 w 199"/>
              <a:gd name="T85" fmla="*/ 2147483646 h 199"/>
              <a:gd name="T86" fmla="*/ 2147483646 w 199"/>
              <a:gd name="T87" fmla="*/ 2147483646 h 1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99"/>
              <a:gd name="T133" fmla="*/ 0 h 199"/>
              <a:gd name="T134" fmla="*/ 199 w 199"/>
              <a:gd name="T135" fmla="*/ 199 h 1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99" h="199">
                <a:moveTo>
                  <a:pt x="194" y="29"/>
                </a:moveTo>
                <a:cubicBezTo>
                  <a:pt x="193" y="28"/>
                  <a:pt x="190" y="28"/>
                  <a:pt x="184" y="28"/>
                </a:cubicBezTo>
                <a:cubicBezTo>
                  <a:pt x="173" y="28"/>
                  <a:pt x="154" y="30"/>
                  <a:pt x="129" y="38"/>
                </a:cubicBezTo>
                <a:cubicBezTo>
                  <a:pt x="155" y="24"/>
                  <a:pt x="181" y="22"/>
                  <a:pt x="181" y="22"/>
                </a:cubicBezTo>
                <a:cubicBezTo>
                  <a:pt x="183" y="22"/>
                  <a:pt x="185" y="20"/>
                  <a:pt x="185" y="18"/>
                </a:cubicBezTo>
                <a:cubicBezTo>
                  <a:pt x="185" y="16"/>
                  <a:pt x="183" y="14"/>
                  <a:pt x="181" y="14"/>
                </a:cubicBezTo>
                <a:cubicBezTo>
                  <a:pt x="179" y="15"/>
                  <a:pt x="148" y="16"/>
                  <a:pt x="120" y="34"/>
                </a:cubicBezTo>
                <a:cubicBezTo>
                  <a:pt x="141" y="14"/>
                  <a:pt x="173" y="8"/>
                  <a:pt x="173" y="8"/>
                </a:cubicBezTo>
                <a:cubicBezTo>
                  <a:pt x="175" y="8"/>
                  <a:pt x="177" y="6"/>
                  <a:pt x="176" y="4"/>
                </a:cubicBezTo>
                <a:cubicBezTo>
                  <a:pt x="176" y="1"/>
                  <a:pt x="174" y="0"/>
                  <a:pt x="172" y="0"/>
                </a:cubicBezTo>
                <a:cubicBezTo>
                  <a:pt x="169" y="1"/>
                  <a:pt x="119" y="10"/>
                  <a:pt x="100" y="48"/>
                </a:cubicBezTo>
                <a:cubicBezTo>
                  <a:pt x="80" y="11"/>
                  <a:pt x="30" y="1"/>
                  <a:pt x="28" y="0"/>
                </a:cubicBezTo>
                <a:cubicBezTo>
                  <a:pt x="25" y="0"/>
                  <a:pt x="23" y="1"/>
                  <a:pt x="23" y="4"/>
                </a:cubicBezTo>
                <a:cubicBezTo>
                  <a:pt x="22" y="6"/>
                  <a:pt x="24" y="8"/>
                  <a:pt x="26" y="8"/>
                </a:cubicBezTo>
                <a:cubicBezTo>
                  <a:pt x="27" y="8"/>
                  <a:pt x="58" y="14"/>
                  <a:pt x="79" y="35"/>
                </a:cubicBezTo>
                <a:cubicBezTo>
                  <a:pt x="51" y="16"/>
                  <a:pt x="20" y="15"/>
                  <a:pt x="19" y="15"/>
                </a:cubicBezTo>
                <a:cubicBezTo>
                  <a:pt x="16" y="14"/>
                  <a:pt x="15" y="16"/>
                  <a:pt x="14" y="18"/>
                </a:cubicBezTo>
                <a:cubicBezTo>
                  <a:pt x="14" y="21"/>
                  <a:pt x="16" y="22"/>
                  <a:pt x="18" y="23"/>
                </a:cubicBezTo>
                <a:cubicBezTo>
                  <a:pt x="19" y="23"/>
                  <a:pt x="45" y="24"/>
                  <a:pt x="70" y="38"/>
                </a:cubicBezTo>
                <a:cubicBezTo>
                  <a:pt x="45" y="30"/>
                  <a:pt x="26" y="28"/>
                  <a:pt x="15" y="28"/>
                </a:cubicBezTo>
                <a:cubicBezTo>
                  <a:pt x="9" y="28"/>
                  <a:pt x="6" y="29"/>
                  <a:pt x="6" y="29"/>
                </a:cubicBezTo>
                <a:cubicBezTo>
                  <a:pt x="3" y="29"/>
                  <a:pt x="0" y="32"/>
                  <a:pt x="1" y="35"/>
                </a:cubicBezTo>
                <a:cubicBezTo>
                  <a:pt x="11" y="168"/>
                  <a:pt x="11" y="168"/>
                  <a:pt x="11" y="168"/>
                </a:cubicBezTo>
                <a:cubicBezTo>
                  <a:pt x="11" y="171"/>
                  <a:pt x="13" y="173"/>
                  <a:pt x="16" y="173"/>
                </a:cubicBezTo>
                <a:cubicBezTo>
                  <a:pt x="66" y="175"/>
                  <a:pt x="96" y="197"/>
                  <a:pt x="96" y="197"/>
                </a:cubicBezTo>
                <a:cubicBezTo>
                  <a:pt x="97" y="198"/>
                  <a:pt x="98" y="199"/>
                  <a:pt x="100" y="199"/>
                </a:cubicBezTo>
                <a:cubicBezTo>
                  <a:pt x="101" y="199"/>
                  <a:pt x="101" y="198"/>
                  <a:pt x="102" y="198"/>
                </a:cubicBezTo>
                <a:cubicBezTo>
                  <a:pt x="103" y="198"/>
                  <a:pt x="103" y="197"/>
                  <a:pt x="104" y="197"/>
                </a:cubicBezTo>
                <a:cubicBezTo>
                  <a:pt x="107" y="194"/>
                  <a:pt x="137" y="175"/>
                  <a:pt x="183" y="173"/>
                </a:cubicBezTo>
                <a:cubicBezTo>
                  <a:pt x="186" y="173"/>
                  <a:pt x="188" y="171"/>
                  <a:pt x="189" y="168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32"/>
                  <a:pt x="197" y="29"/>
                  <a:pt x="194" y="29"/>
                </a:cubicBezTo>
                <a:close/>
                <a:moveTo>
                  <a:pt x="94" y="182"/>
                </a:moveTo>
                <a:cubicBezTo>
                  <a:pt x="81" y="175"/>
                  <a:pt x="56" y="164"/>
                  <a:pt x="22" y="161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29" y="40"/>
                  <a:pt x="57" y="43"/>
                  <a:pt x="94" y="61"/>
                </a:cubicBezTo>
                <a:lnTo>
                  <a:pt x="94" y="182"/>
                </a:lnTo>
                <a:close/>
                <a:moveTo>
                  <a:pt x="177" y="161"/>
                </a:moveTo>
                <a:cubicBezTo>
                  <a:pt x="143" y="164"/>
                  <a:pt x="118" y="175"/>
                  <a:pt x="106" y="182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42" y="43"/>
                  <a:pt x="170" y="40"/>
                  <a:pt x="184" y="40"/>
                </a:cubicBezTo>
                <a:cubicBezTo>
                  <a:pt x="185" y="40"/>
                  <a:pt x="186" y="40"/>
                  <a:pt x="186" y="40"/>
                </a:cubicBezTo>
                <a:lnTo>
                  <a:pt x="177" y="1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12" name="组合 111"/>
          <p:cNvGrpSpPr/>
          <p:nvPr/>
        </p:nvGrpSpPr>
        <p:grpSpPr>
          <a:xfrm>
            <a:off x="9910762" y="4253070"/>
            <a:ext cx="314325" cy="209550"/>
            <a:chOff x="1879600" y="4592638"/>
            <a:chExt cx="314325" cy="209550"/>
          </a:xfrm>
          <a:solidFill>
            <a:schemeClr val="tx1"/>
          </a:solidFill>
        </p:grpSpPr>
        <p:sp>
          <p:nvSpPr>
            <p:cNvPr id="113" name="Freeform 153"/>
            <p:cNvSpPr>
              <a:spLocks noEditPoints="1" noChangeArrowheads="1"/>
            </p:cNvSpPr>
            <p:nvPr/>
          </p:nvSpPr>
          <p:spPr bwMode="auto">
            <a:xfrm>
              <a:off x="1879600" y="4592638"/>
              <a:ext cx="314325" cy="209550"/>
            </a:xfrm>
            <a:custGeom>
              <a:avLst/>
              <a:gdLst>
                <a:gd name="T0" fmla="*/ 2147483646 w 200"/>
                <a:gd name="T1" fmla="*/ 0 h 134"/>
                <a:gd name="T2" fmla="*/ 2147483646 w 200"/>
                <a:gd name="T3" fmla="*/ 0 h 134"/>
                <a:gd name="T4" fmla="*/ 2147483646 w 200"/>
                <a:gd name="T5" fmla="*/ 2147483646 h 134"/>
                <a:gd name="T6" fmla="*/ 2147483646 w 200"/>
                <a:gd name="T7" fmla="*/ 2147483646 h 134"/>
                <a:gd name="T8" fmla="*/ 2147483646 w 200"/>
                <a:gd name="T9" fmla="*/ 2147483646 h 134"/>
                <a:gd name="T10" fmla="*/ 2147483646 w 200"/>
                <a:gd name="T11" fmla="*/ 2147483646 h 134"/>
                <a:gd name="T12" fmla="*/ 2147483646 w 200"/>
                <a:gd name="T13" fmla="*/ 2147483646 h 134"/>
                <a:gd name="T14" fmla="*/ 0 w 200"/>
                <a:gd name="T15" fmla="*/ 2147483646 h 134"/>
                <a:gd name="T16" fmla="*/ 0 w 200"/>
                <a:gd name="T17" fmla="*/ 2147483646 h 134"/>
                <a:gd name="T18" fmla="*/ 2147483646 w 200"/>
                <a:gd name="T19" fmla="*/ 2147483646 h 134"/>
                <a:gd name="T20" fmla="*/ 2147483646 w 200"/>
                <a:gd name="T21" fmla="*/ 2147483646 h 134"/>
                <a:gd name="T22" fmla="*/ 2147483646 w 200"/>
                <a:gd name="T23" fmla="*/ 2147483646 h 134"/>
                <a:gd name="T24" fmla="*/ 2147483646 w 200"/>
                <a:gd name="T25" fmla="*/ 2147483646 h 134"/>
                <a:gd name="T26" fmla="*/ 2147483646 w 200"/>
                <a:gd name="T27" fmla="*/ 0 h 134"/>
                <a:gd name="T28" fmla="*/ 2147483646 w 200"/>
                <a:gd name="T29" fmla="*/ 2147483646 h 134"/>
                <a:gd name="T30" fmla="*/ 2147483646 w 200"/>
                <a:gd name="T31" fmla="*/ 2147483646 h 134"/>
                <a:gd name="T32" fmla="*/ 2147483646 w 200"/>
                <a:gd name="T33" fmla="*/ 2147483646 h 134"/>
                <a:gd name="T34" fmla="*/ 2147483646 w 200"/>
                <a:gd name="T35" fmla="*/ 2147483646 h 134"/>
                <a:gd name="T36" fmla="*/ 2147483646 w 200"/>
                <a:gd name="T37" fmla="*/ 2147483646 h 134"/>
                <a:gd name="T38" fmla="*/ 2147483646 w 200"/>
                <a:gd name="T39" fmla="*/ 2147483646 h 134"/>
                <a:gd name="T40" fmla="*/ 2147483646 w 200"/>
                <a:gd name="T41" fmla="*/ 2147483646 h 134"/>
                <a:gd name="T42" fmla="*/ 2147483646 w 200"/>
                <a:gd name="T43" fmla="*/ 2147483646 h 134"/>
                <a:gd name="T44" fmla="*/ 2147483646 w 200"/>
                <a:gd name="T45" fmla="*/ 2147483646 h 134"/>
                <a:gd name="T46" fmla="*/ 2147483646 w 200"/>
                <a:gd name="T47" fmla="*/ 2147483646 h 134"/>
                <a:gd name="T48" fmla="*/ 2147483646 w 200"/>
                <a:gd name="T49" fmla="*/ 2147483646 h 134"/>
                <a:gd name="T50" fmla="*/ 2147483646 w 200"/>
                <a:gd name="T51" fmla="*/ 2147483646 h 134"/>
                <a:gd name="T52" fmla="*/ 2147483646 w 200"/>
                <a:gd name="T53" fmla="*/ 2147483646 h 134"/>
                <a:gd name="T54" fmla="*/ 2147483646 w 200"/>
                <a:gd name="T55" fmla="*/ 2147483646 h 134"/>
                <a:gd name="T56" fmla="*/ 2147483646 w 200"/>
                <a:gd name="T57" fmla="*/ 2147483646 h 134"/>
                <a:gd name="T58" fmla="*/ 2147483646 w 200"/>
                <a:gd name="T59" fmla="*/ 2147483646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0"/>
                <a:gd name="T91" fmla="*/ 0 h 134"/>
                <a:gd name="T92" fmla="*/ 200 w 200"/>
                <a:gd name="T93" fmla="*/ 134 h 1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0" h="134">
                  <a:moveTo>
                    <a:pt x="182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1" y="2"/>
                    <a:pt x="21" y="5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1"/>
                    <a:pt x="2" y="134"/>
                    <a:pt x="21" y="134"/>
                  </a:cubicBezTo>
                  <a:cubicBezTo>
                    <a:pt x="182" y="134"/>
                    <a:pt x="182" y="134"/>
                    <a:pt x="182" y="134"/>
                  </a:cubicBezTo>
                  <a:cubicBezTo>
                    <a:pt x="192" y="134"/>
                    <a:pt x="200" y="126"/>
                    <a:pt x="200" y="116"/>
                  </a:cubicBezTo>
                  <a:cubicBezTo>
                    <a:pt x="200" y="17"/>
                    <a:pt x="200" y="17"/>
                    <a:pt x="200" y="17"/>
                  </a:cubicBezTo>
                  <a:cubicBezTo>
                    <a:pt x="200" y="7"/>
                    <a:pt x="192" y="0"/>
                    <a:pt x="182" y="0"/>
                  </a:cubicBezTo>
                  <a:close/>
                  <a:moveTo>
                    <a:pt x="1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9"/>
                    <a:pt x="20" y="122"/>
                    <a:pt x="17" y="122"/>
                  </a:cubicBezTo>
                  <a:cubicBezTo>
                    <a:pt x="11" y="121"/>
                    <a:pt x="11" y="118"/>
                    <a:pt x="11" y="116"/>
                  </a:cubicBezTo>
                  <a:lnTo>
                    <a:pt x="11" y="23"/>
                  </a:lnTo>
                  <a:close/>
                  <a:moveTo>
                    <a:pt x="189" y="116"/>
                  </a:moveTo>
                  <a:cubicBezTo>
                    <a:pt x="189" y="120"/>
                    <a:pt x="186" y="123"/>
                    <a:pt x="182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2" y="122"/>
                    <a:pt x="32" y="121"/>
                    <a:pt x="32" y="120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6" y="10"/>
                    <a:pt x="189" y="13"/>
                    <a:pt x="189" y="17"/>
                  </a:cubicBezTo>
                  <a:lnTo>
                    <a:pt x="189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154"/>
            <p:cNvSpPr>
              <a:spLocks noChangeArrowheads="1"/>
            </p:cNvSpPr>
            <p:nvPr/>
          </p:nvSpPr>
          <p:spPr bwMode="auto">
            <a:xfrm>
              <a:off x="1944688" y="4649788"/>
              <a:ext cx="47625" cy="73025"/>
            </a:xfrm>
            <a:custGeom>
              <a:avLst/>
              <a:gdLst>
                <a:gd name="T0" fmla="*/ 2147483646 w 31"/>
                <a:gd name="T1" fmla="*/ 0 h 46"/>
                <a:gd name="T2" fmla="*/ 2147483646 w 31"/>
                <a:gd name="T3" fmla="*/ 0 h 46"/>
                <a:gd name="T4" fmla="*/ 0 w 31"/>
                <a:gd name="T5" fmla="*/ 2147483646 h 46"/>
                <a:gd name="T6" fmla="*/ 0 w 31"/>
                <a:gd name="T7" fmla="*/ 2147483646 h 46"/>
                <a:gd name="T8" fmla="*/ 2147483646 w 31"/>
                <a:gd name="T9" fmla="*/ 2147483646 h 46"/>
                <a:gd name="T10" fmla="*/ 2147483646 w 31"/>
                <a:gd name="T11" fmla="*/ 2147483646 h 46"/>
                <a:gd name="T12" fmla="*/ 2147483646 w 31"/>
                <a:gd name="T13" fmla="*/ 2147483646 h 46"/>
                <a:gd name="T14" fmla="*/ 2147483646 w 31"/>
                <a:gd name="T15" fmla="*/ 2147483646 h 46"/>
                <a:gd name="T16" fmla="*/ 2147483646 w 3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6"/>
                <a:gd name="T29" fmla="*/ 31 w 3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6">
                  <a:moveTo>
                    <a:pt x="2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1" y="45"/>
                    <a:pt x="31" y="44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0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Freeform 155"/>
            <p:cNvSpPr>
              <a:spLocks noChangeArrowheads="1"/>
            </p:cNvSpPr>
            <p:nvPr/>
          </p:nvSpPr>
          <p:spPr bwMode="auto">
            <a:xfrm>
              <a:off x="2005013" y="4649788"/>
              <a:ext cx="96837" cy="9525"/>
            </a:xfrm>
            <a:custGeom>
              <a:avLst/>
              <a:gdLst>
                <a:gd name="T0" fmla="*/ 2147483646 w 61"/>
                <a:gd name="T1" fmla="*/ 0 h 6"/>
                <a:gd name="T2" fmla="*/ 2147483646 w 61"/>
                <a:gd name="T3" fmla="*/ 0 h 6"/>
                <a:gd name="T4" fmla="*/ 0 w 61"/>
                <a:gd name="T5" fmla="*/ 2147483646 h 6"/>
                <a:gd name="T6" fmla="*/ 0 w 61"/>
                <a:gd name="T7" fmla="*/ 2147483646 h 6"/>
                <a:gd name="T8" fmla="*/ 2147483646 w 61"/>
                <a:gd name="T9" fmla="*/ 2147483646 h 6"/>
                <a:gd name="T10" fmla="*/ 2147483646 w 61"/>
                <a:gd name="T11" fmla="*/ 2147483646 h 6"/>
                <a:gd name="T12" fmla="*/ 2147483646 w 61"/>
                <a:gd name="T13" fmla="*/ 2147483646 h 6"/>
                <a:gd name="T14" fmla="*/ 2147483646 w 61"/>
                <a:gd name="T15" fmla="*/ 2147483646 h 6"/>
                <a:gd name="T16" fmla="*/ 2147483646 w 6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6"/>
                <a:gd name="T29" fmla="*/ 61 w 6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6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2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1" y="5"/>
                    <a:pt x="61" y="4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Freeform 156"/>
            <p:cNvSpPr>
              <a:spLocks noChangeArrowheads="1"/>
            </p:cNvSpPr>
            <p:nvPr/>
          </p:nvSpPr>
          <p:spPr bwMode="auto">
            <a:xfrm>
              <a:off x="2005013" y="4670425"/>
              <a:ext cx="96837" cy="9525"/>
            </a:xfrm>
            <a:custGeom>
              <a:avLst/>
              <a:gdLst>
                <a:gd name="T0" fmla="*/ 2147483646 w 61"/>
                <a:gd name="T1" fmla="*/ 0 h 6"/>
                <a:gd name="T2" fmla="*/ 2147483646 w 61"/>
                <a:gd name="T3" fmla="*/ 0 h 6"/>
                <a:gd name="T4" fmla="*/ 0 w 61"/>
                <a:gd name="T5" fmla="*/ 2147483646 h 6"/>
                <a:gd name="T6" fmla="*/ 0 w 61"/>
                <a:gd name="T7" fmla="*/ 2147483646 h 6"/>
                <a:gd name="T8" fmla="*/ 2147483646 w 61"/>
                <a:gd name="T9" fmla="*/ 2147483646 h 6"/>
                <a:gd name="T10" fmla="*/ 2147483646 w 61"/>
                <a:gd name="T11" fmla="*/ 2147483646 h 6"/>
                <a:gd name="T12" fmla="*/ 2147483646 w 61"/>
                <a:gd name="T13" fmla="*/ 2147483646 h 6"/>
                <a:gd name="T14" fmla="*/ 2147483646 w 61"/>
                <a:gd name="T15" fmla="*/ 2147483646 h 6"/>
                <a:gd name="T16" fmla="*/ 2147483646 w 6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6"/>
                <a:gd name="T29" fmla="*/ 61 w 6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6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2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1" y="5"/>
                    <a:pt x="61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Freeform 157"/>
            <p:cNvSpPr>
              <a:spLocks noChangeArrowheads="1"/>
            </p:cNvSpPr>
            <p:nvPr/>
          </p:nvSpPr>
          <p:spPr bwMode="auto">
            <a:xfrm>
              <a:off x="2005013" y="4692650"/>
              <a:ext cx="96837" cy="7938"/>
            </a:xfrm>
            <a:custGeom>
              <a:avLst/>
              <a:gdLst>
                <a:gd name="T0" fmla="*/ 2147483646 w 61"/>
                <a:gd name="T1" fmla="*/ 0 h 5"/>
                <a:gd name="T2" fmla="*/ 2147483646 w 61"/>
                <a:gd name="T3" fmla="*/ 0 h 5"/>
                <a:gd name="T4" fmla="*/ 0 w 61"/>
                <a:gd name="T5" fmla="*/ 2147483646 h 5"/>
                <a:gd name="T6" fmla="*/ 0 w 61"/>
                <a:gd name="T7" fmla="*/ 2147483646 h 5"/>
                <a:gd name="T8" fmla="*/ 2147483646 w 61"/>
                <a:gd name="T9" fmla="*/ 2147483646 h 5"/>
                <a:gd name="T10" fmla="*/ 2147483646 w 61"/>
                <a:gd name="T11" fmla="*/ 2147483646 h 5"/>
                <a:gd name="T12" fmla="*/ 2147483646 w 61"/>
                <a:gd name="T13" fmla="*/ 2147483646 h 5"/>
                <a:gd name="T14" fmla="*/ 2147483646 w 61"/>
                <a:gd name="T15" fmla="*/ 2147483646 h 5"/>
                <a:gd name="T16" fmla="*/ 2147483646 w 61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5"/>
                <a:gd name="T29" fmla="*/ 61 w 61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5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1" y="4"/>
                    <a:pt x="61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0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Freeform 158"/>
            <p:cNvSpPr>
              <a:spLocks noChangeArrowheads="1"/>
            </p:cNvSpPr>
            <p:nvPr/>
          </p:nvSpPr>
          <p:spPr bwMode="auto">
            <a:xfrm>
              <a:off x="2005013" y="4713288"/>
              <a:ext cx="96837" cy="9525"/>
            </a:xfrm>
            <a:custGeom>
              <a:avLst/>
              <a:gdLst>
                <a:gd name="T0" fmla="*/ 2147483646 w 61"/>
                <a:gd name="T1" fmla="*/ 0 h 6"/>
                <a:gd name="T2" fmla="*/ 2147483646 w 61"/>
                <a:gd name="T3" fmla="*/ 0 h 6"/>
                <a:gd name="T4" fmla="*/ 0 w 61"/>
                <a:gd name="T5" fmla="*/ 2147483646 h 6"/>
                <a:gd name="T6" fmla="*/ 0 w 61"/>
                <a:gd name="T7" fmla="*/ 2147483646 h 6"/>
                <a:gd name="T8" fmla="*/ 2147483646 w 61"/>
                <a:gd name="T9" fmla="*/ 2147483646 h 6"/>
                <a:gd name="T10" fmla="*/ 2147483646 w 61"/>
                <a:gd name="T11" fmla="*/ 2147483646 h 6"/>
                <a:gd name="T12" fmla="*/ 2147483646 w 61"/>
                <a:gd name="T13" fmla="*/ 2147483646 h 6"/>
                <a:gd name="T14" fmla="*/ 2147483646 w 61"/>
                <a:gd name="T15" fmla="*/ 2147483646 h 6"/>
                <a:gd name="T16" fmla="*/ 2147483646 w 6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6"/>
                <a:gd name="T29" fmla="*/ 61 w 6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6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2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1" y="5"/>
                    <a:pt x="61" y="4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" name="Freeform 159"/>
            <p:cNvSpPr>
              <a:spLocks noChangeArrowheads="1"/>
            </p:cNvSpPr>
            <p:nvPr/>
          </p:nvSpPr>
          <p:spPr bwMode="auto">
            <a:xfrm>
              <a:off x="2005013" y="4735513"/>
              <a:ext cx="96837" cy="9525"/>
            </a:xfrm>
            <a:custGeom>
              <a:avLst/>
              <a:gdLst>
                <a:gd name="T0" fmla="*/ 2147483646 w 61"/>
                <a:gd name="T1" fmla="*/ 0 h 6"/>
                <a:gd name="T2" fmla="*/ 2147483646 w 61"/>
                <a:gd name="T3" fmla="*/ 0 h 6"/>
                <a:gd name="T4" fmla="*/ 0 w 61"/>
                <a:gd name="T5" fmla="*/ 2147483646 h 6"/>
                <a:gd name="T6" fmla="*/ 0 w 61"/>
                <a:gd name="T7" fmla="*/ 2147483646 h 6"/>
                <a:gd name="T8" fmla="*/ 2147483646 w 61"/>
                <a:gd name="T9" fmla="*/ 2147483646 h 6"/>
                <a:gd name="T10" fmla="*/ 2147483646 w 61"/>
                <a:gd name="T11" fmla="*/ 2147483646 h 6"/>
                <a:gd name="T12" fmla="*/ 2147483646 w 61"/>
                <a:gd name="T13" fmla="*/ 2147483646 h 6"/>
                <a:gd name="T14" fmla="*/ 2147483646 w 61"/>
                <a:gd name="T15" fmla="*/ 2147483646 h 6"/>
                <a:gd name="T16" fmla="*/ 2147483646 w 6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6"/>
                <a:gd name="T29" fmla="*/ 61 w 6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6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2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1" y="5"/>
                    <a:pt x="61" y="4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Freeform 160"/>
            <p:cNvSpPr>
              <a:spLocks noChangeArrowheads="1"/>
            </p:cNvSpPr>
            <p:nvPr/>
          </p:nvSpPr>
          <p:spPr bwMode="auto">
            <a:xfrm>
              <a:off x="2005013" y="4757738"/>
              <a:ext cx="96837" cy="7937"/>
            </a:xfrm>
            <a:custGeom>
              <a:avLst/>
              <a:gdLst>
                <a:gd name="T0" fmla="*/ 2147483646 w 61"/>
                <a:gd name="T1" fmla="*/ 0 h 6"/>
                <a:gd name="T2" fmla="*/ 2147483646 w 61"/>
                <a:gd name="T3" fmla="*/ 0 h 6"/>
                <a:gd name="T4" fmla="*/ 0 w 61"/>
                <a:gd name="T5" fmla="*/ 2147483646 h 6"/>
                <a:gd name="T6" fmla="*/ 0 w 61"/>
                <a:gd name="T7" fmla="*/ 2147483646 h 6"/>
                <a:gd name="T8" fmla="*/ 2147483646 w 61"/>
                <a:gd name="T9" fmla="*/ 2147483646 h 6"/>
                <a:gd name="T10" fmla="*/ 2147483646 w 61"/>
                <a:gd name="T11" fmla="*/ 2147483646 h 6"/>
                <a:gd name="T12" fmla="*/ 2147483646 w 61"/>
                <a:gd name="T13" fmla="*/ 2147483646 h 6"/>
                <a:gd name="T14" fmla="*/ 2147483646 w 61"/>
                <a:gd name="T15" fmla="*/ 2147483646 h 6"/>
                <a:gd name="T16" fmla="*/ 2147483646 w 6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1"/>
                <a:gd name="T28" fmla="*/ 0 h 6"/>
                <a:gd name="T29" fmla="*/ 61 w 6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1" h="6">
                  <a:moveTo>
                    <a:pt x="5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2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1" y="5"/>
                    <a:pt x="61" y="4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161"/>
            <p:cNvSpPr>
              <a:spLocks noChangeArrowheads="1"/>
            </p:cNvSpPr>
            <p:nvPr/>
          </p:nvSpPr>
          <p:spPr bwMode="auto">
            <a:xfrm>
              <a:off x="2111375" y="4649788"/>
              <a:ext cx="47625" cy="9525"/>
            </a:xfrm>
            <a:custGeom>
              <a:avLst/>
              <a:gdLst>
                <a:gd name="T0" fmla="*/ 2147483646 w 30"/>
                <a:gd name="T1" fmla="*/ 0 h 6"/>
                <a:gd name="T2" fmla="*/ 2147483646 w 30"/>
                <a:gd name="T3" fmla="*/ 0 h 6"/>
                <a:gd name="T4" fmla="*/ 0 w 30"/>
                <a:gd name="T5" fmla="*/ 2147483646 h 6"/>
                <a:gd name="T6" fmla="*/ 0 w 30"/>
                <a:gd name="T7" fmla="*/ 2147483646 h 6"/>
                <a:gd name="T8" fmla="*/ 2147483646 w 30"/>
                <a:gd name="T9" fmla="*/ 2147483646 h 6"/>
                <a:gd name="T10" fmla="*/ 2147483646 w 30"/>
                <a:gd name="T11" fmla="*/ 2147483646 h 6"/>
                <a:gd name="T12" fmla="*/ 2147483646 w 30"/>
                <a:gd name="T13" fmla="*/ 2147483646 h 6"/>
                <a:gd name="T14" fmla="*/ 2147483646 w 30"/>
                <a:gd name="T15" fmla="*/ 2147483646 h 6"/>
                <a:gd name="T16" fmla="*/ 2147483646 w 3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6"/>
                <a:gd name="T29" fmla="*/ 30 w 3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30" y="5"/>
                    <a:pt x="30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Freeform 162"/>
            <p:cNvSpPr>
              <a:spLocks noChangeArrowheads="1"/>
            </p:cNvSpPr>
            <p:nvPr/>
          </p:nvSpPr>
          <p:spPr bwMode="auto">
            <a:xfrm>
              <a:off x="2111375" y="4670425"/>
              <a:ext cx="47625" cy="9525"/>
            </a:xfrm>
            <a:custGeom>
              <a:avLst/>
              <a:gdLst>
                <a:gd name="T0" fmla="*/ 2147483646 w 30"/>
                <a:gd name="T1" fmla="*/ 0 h 6"/>
                <a:gd name="T2" fmla="*/ 2147483646 w 30"/>
                <a:gd name="T3" fmla="*/ 0 h 6"/>
                <a:gd name="T4" fmla="*/ 0 w 30"/>
                <a:gd name="T5" fmla="*/ 2147483646 h 6"/>
                <a:gd name="T6" fmla="*/ 0 w 30"/>
                <a:gd name="T7" fmla="*/ 2147483646 h 6"/>
                <a:gd name="T8" fmla="*/ 2147483646 w 30"/>
                <a:gd name="T9" fmla="*/ 2147483646 h 6"/>
                <a:gd name="T10" fmla="*/ 2147483646 w 30"/>
                <a:gd name="T11" fmla="*/ 2147483646 h 6"/>
                <a:gd name="T12" fmla="*/ 2147483646 w 30"/>
                <a:gd name="T13" fmla="*/ 2147483646 h 6"/>
                <a:gd name="T14" fmla="*/ 2147483646 w 30"/>
                <a:gd name="T15" fmla="*/ 2147483646 h 6"/>
                <a:gd name="T16" fmla="*/ 2147483646 w 3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6"/>
                <a:gd name="T29" fmla="*/ 30 w 3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30" y="5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Freeform 163"/>
            <p:cNvSpPr>
              <a:spLocks noChangeArrowheads="1"/>
            </p:cNvSpPr>
            <p:nvPr/>
          </p:nvSpPr>
          <p:spPr bwMode="auto">
            <a:xfrm>
              <a:off x="2111375" y="4692650"/>
              <a:ext cx="47625" cy="7938"/>
            </a:xfrm>
            <a:custGeom>
              <a:avLst/>
              <a:gdLst>
                <a:gd name="T0" fmla="*/ 2147483646 w 30"/>
                <a:gd name="T1" fmla="*/ 0 h 5"/>
                <a:gd name="T2" fmla="*/ 2147483646 w 30"/>
                <a:gd name="T3" fmla="*/ 0 h 5"/>
                <a:gd name="T4" fmla="*/ 0 w 30"/>
                <a:gd name="T5" fmla="*/ 2147483646 h 5"/>
                <a:gd name="T6" fmla="*/ 0 w 30"/>
                <a:gd name="T7" fmla="*/ 2147483646 h 5"/>
                <a:gd name="T8" fmla="*/ 2147483646 w 30"/>
                <a:gd name="T9" fmla="*/ 2147483646 h 5"/>
                <a:gd name="T10" fmla="*/ 2147483646 w 30"/>
                <a:gd name="T11" fmla="*/ 2147483646 h 5"/>
                <a:gd name="T12" fmla="*/ 2147483646 w 30"/>
                <a:gd name="T13" fmla="*/ 2147483646 h 5"/>
                <a:gd name="T14" fmla="*/ 2147483646 w 30"/>
                <a:gd name="T15" fmla="*/ 2147483646 h 5"/>
                <a:gd name="T16" fmla="*/ 2147483646 w 3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5"/>
                <a:gd name="T29" fmla="*/ 30 w 30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5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0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Freeform 164"/>
            <p:cNvSpPr>
              <a:spLocks noChangeArrowheads="1"/>
            </p:cNvSpPr>
            <p:nvPr/>
          </p:nvSpPr>
          <p:spPr bwMode="auto">
            <a:xfrm>
              <a:off x="2111375" y="4713288"/>
              <a:ext cx="47625" cy="9525"/>
            </a:xfrm>
            <a:custGeom>
              <a:avLst/>
              <a:gdLst>
                <a:gd name="T0" fmla="*/ 2147483646 w 30"/>
                <a:gd name="T1" fmla="*/ 0 h 6"/>
                <a:gd name="T2" fmla="*/ 2147483646 w 30"/>
                <a:gd name="T3" fmla="*/ 0 h 6"/>
                <a:gd name="T4" fmla="*/ 0 w 30"/>
                <a:gd name="T5" fmla="*/ 2147483646 h 6"/>
                <a:gd name="T6" fmla="*/ 0 w 30"/>
                <a:gd name="T7" fmla="*/ 2147483646 h 6"/>
                <a:gd name="T8" fmla="*/ 2147483646 w 30"/>
                <a:gd name="T9" fmla="*/ 2147483646 h 6"/>
                <a:gd name="T10" fmla="*/ 2147483646 w 30"/>
                <a:gd name="T11" fmla="*/ 2147483646 h 6"/>
                <a:gd name="T12" fmla="*/ 2147483646 w 30"/>
                <a:gd name="T13" fmla="*/ 2147483646 h 6"/>
                <a:gd name="T14" fmla="*/ 2147483646 w 30"/>
                <a:gd name="T15" fmla="*/ 2147483646 h 6"/>
                <a:gd name="T16" fmla="*/ 2147483646 w 3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6"/>
                <a:gd name="T29" fmla="*/ 30 w 3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30" y="5"/>
                    <a:pt x="30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Freeform 165"/>
            <p:cNvSpPr>
              <a:spLocks noChangeArrowheads="1"/>
            </p:cNvSpPr>
            <p:nvPr/>
          </p:nvSpPr>
          <p:spPr bwMode="auto">
            <a:xfrm>
              <a:off x="2111375" y="4735513"/>
              <a:ext cx="47625" cy="9525"/>
            </a:xfrm>
            <a:custGeom>
              <a:avLst/>
              <a:gdLst>
                <a:gd name="T0" fmla="*/ 2147483646 w 30"/>
                <a:gd name="T1" fmla="*/ 0 h 6"/>
                <a:gd name="T2" fmla="*/ 2147483646 w 30"/>
                <a:gd name="T3" fmla="*/ 0 h 6"/>
                <a:gd name="T4" fmla="*/ 0 w 30"/>
                <a:gd name="T5" fmla="*/ 2147483646 h 6"/>
                <a:gd name="T6" fmla="*/ 0 w 30"/>
                <a:gd name="T7" fmla="*/ 2147483646 h 6"/>
                <a:gd name="T8" fmla="*/ 2147483646 w 30"/>
                <a:gd name="T9" fmla="*/ 2147483646 h 6"/>
                <a:gd name="T10" fmla="*/ 2147483646 w 30"/>
                <a:gd name="T11" fmla="*/ 2147483646 h 6"/>
                <a:gd name="T12" fmla="*/ 2147483646 w 30"/>
                <a:gd name="T13" fmla="*/ 2147483646 h 6"/>
                <a:gd name="T14" fmla="*/ 2147483646 w 30"/>
                <a:gd name="T15" fmla="*/ 2147483646 h 6"/>
                <a:gd name="T16" fmla="*/ 2147483646 w 3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6"/>
                <a:gd name="T29" fmla="*/ 30 w 3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30" y="5"/>
                    <a:pt x="30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166"/>
            <p:cNvSpPr>
              <a:spLocks noChangeArrowheads="1"/>
            </p:cNvSpPr>
            <p:nvPr/>
          </p:nvSpPr>
          <p:spPr bwMode="auto">
            <a:xfrm>
              <a:off x="2111375" y="4757738"/>
              <a:ext cx="47625" cy="7937"/>
            </a:xfrm>
            <a:custGeom>
              <a:avLst/>
              <a:gdLst>
                <a:gd name="T0" fmla="*/ 2147483646 w 30"/>
                <a:gd name="T1" fmla="*/ 0 h 6"/>
                <a:gd name="T2" fmla="*/ 2147483646 w 30"/>
                <a:gd name="T3" fmla="*/ 0 h 6"/>
                <a:gd name="T4" fmla="*/ 0 w 30"/>
                <a:gd name="T5" fmla="*/ 2147483646 h 6"/>
                <a:gd name="T6" fmla="*/ 0 w 30"/>
                <a:gd name="T7" fmla="*/ 2147483646 h 6"/>
                <a:gd name="T8" fmla="*/ 2147483646 w 30"/>
                <a:gd name="T9" fmla="*/ 2147483646 h 6"/>
                <a:gd name="T10" fmla="*/ 2147483646 w 30"/>
                <a:gd name="T11" fmla="*/ 2147483646 h 6"/>
                <a:gd name="T12" fmla="*/ 2147483646 w 30"/>
                <a:gd name="T13" fmla="*/ 2147483646 h 6"/>
                <a:gd name="T14" fmla="*/ 2147483646 w 30"/>
                <a:gd name="T15" fmla="*/ 2147483646 h 6"/>
                <a:gd name="T16" fmla="*/ 2147483646 w 3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6"/>
                <a:gd name="T29" fmla="*/ 30 w 3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30" y="5"/>
                    <a:pt x="30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Freeform 167"/>
            <p:cNvSpPr>
              <a:spLocks noChangeArrowheads="1"/>
            </p:cNvSpPr>
            <p:nvPr/>
          </p:nvSpPr>
          <p:spPr bwMode="auto">
            <a:xfrm>
              <a:off x="1944688" y="4735513"/>
              <a:ext cx="47625" cy="9525"/>
            </a:xfrm>
            <a:custGeom>
              <a:avLst/>
              <a:gdLst>
                <a:gd name="T0" fmla="*/ 2147483646 w 31"/>
                <a:gd name="T1" fmla="*/ 0 h 6"/>
                <a:gd name="T2" fmla="*/ 2147483646 w 31"/>
                <a:gd name="T3" fmla="*/ 0 h 6"/>
                <a:gd name="T4" fmla="*/ 0 w 31"/>
                <a:gd name="T5" fmla="*/ 2147483646 h 6"/>
                <a:gd name="T6" fmla="*/ 0 w 31"/>
                <a:gd name="T7" fmla="*/ 2147483646 h 6"/>
                <a:gd name="T8" fmla="*/ 2147483646 w 31"/>
                <a:gd name="T9" fmla="*/ 2147483646 h 6"/>
                <a:gd name="T10" fmla="*/ 2147483646 w 31"/>
                <a:gd name="T11" fmla="*/ 2147483646 h 6"/>
                <a:gd name="T12" fmla="*/ 2147483646 w 31"/>
                <a:gd name="T13" fmla="*/ 2147483646 h 6"/>
                <a:gd name="T14" fmla="*/ 2147483646 w 31"/>
                <a:gd name="T15" fmla="*/ 2147483646 h 6"/>
                <a:gd name="T16" fmla="*/ 2147483646 w 3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6"/>
                <a:gd name="T29" fmla="*/ 31 w 3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6">
                  <a:moveTo>
                    <a:pt x="2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1" y="5"/>
                    <a:pt x="31" y="4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0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Freeform 168"/>
            <p:cNvSpPr>
              <a:spLocks noChangeArrowheads="1"/>
            </p:cNvSpPr>
            <p:nvPr/>
          </p:nvSpPr>
          <p:spPr bwMode="auto">
            <a:xfrm>
              <a:off x="1944688" y="4757738"/>
              <a:ext cx="47625" cy="7937"/>
            </a:xfrm>
            <a:custGeom>
              <a:avLst/>
              <a:gdLst>
                <a:gd name="T0" fmla="*/ 2147483646 w 31"/>
                <a:gd name="T1" fmla="*/ 0 h 6"/>
                <a:gd name="T2" fmla="*/ 2147483646 w 31"/>
                <a:gd name="T3" fmla="*/ 0 h 6"/>
                <a:gd name="T4" fmla="*/ 0 w 31"/>
                <a:gd name="T5" fmla="*/ 2147483646 h 6"/>
                <a:gd name="T6" fmla="*/ 0 w 31"/>
                <a:gd name="T7" fmla="*/ 2147483646 h 6"/>
                <a:gd name="T8" fmla="*/ 2147483646 w 31"/>
                <a:gd name="T9" fmla="*/ 2147483646 h 6"/>
                <a:gd name="T10" fmla="*/ 2147483646 w 31"/>
                <a:gd name="T11" fmla="*/ 2147483646 h 6"/>
                <a:gd name="T12" fmla="*/ 2147483646 w 31"/>
                <a:gd name="T13" fmla="*/ 2147483646 h 6"/>
                <a:gd name="T14" fmla="*/ 2147483646 w 31"/>
                <a:gd name="T15" fmla="*/ 2147483646 h 6"/>
                <a:gd name="T16" fmla="*/ 2147483646 w 3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6"/>
                <a:gd name="T29" fmla="*/ 31 w 3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6">
                  <a:moveTo>
                    <a:pt x="2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1" y="5"/>
                    <a:pt x="31" y="4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0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11029950" y="4249101"/>
            <a:ext cx="311150" cy="217488"/>
            <a:chOff x="5640388" y="4584700"/>
            <a:chExt cx="311150" cy="217488"/>
          </a:xfrm>
          <a:solidFill>
            <a:schemeClr val="tx1"/>
          </a:solidFill>
        </p:grpSpPr>
        <p:sp>
          <p:nvSpPr>
            <p:cNvPr id="130" name="Freeform 217"/>
            <p:cNvSpPr>
              <a:spLocks noChangeArrowheads="1"/>
            </p:cNvSpPr>
            <p:nvPr/>
          </p:nvSpPr>
          <p:spPr bwMode="auto">
            <a:xfrm>
              <a:off x="5649913" y="4713288"/>
              <a:ext cx="282575" cy="88900"/>
            </a:xfrm>
            <a:custGeom>
              <a:avLst/>
              <a:gdLst>
                <a:gd name="T0" fmla="*/ 2147483646 w 181"/>
                <a:gd name="T1" fmla="*/ 2147483646 h 57"/>
                <a:gd name="T2" fmla="*/ 2147483646 w 181"/>
                <a:gd name="T3" fmla="*/ 2147483646 h 57"/>
                <a:gd name="T4" fmla="*/ 2147483646 w 181"/>
                <a:gd name="T5" fmla="*/ 2147483646 h 57"/>
                <a:gd name="T6" fmla="*/ 2147483646 w 181"/>
                <a:gd name="T7" fmla="*/ 2147483646 h 57"/>
                <a:gd name="T8" fmla="*/ 2147483646 w 181"/>
                <a:gd name="T9" fmla="*/ 0 h 57"/>
                <a:gd name="T10" fmla="*/ 0 w 181"/>
                <a:gd name="T11" fmla="*/ 0 h 57"/>
                <a:gd name="T12" fmla="*/ 0 w 181"/>
                <a:gd name="T13" fmla="*/ 2147483646 h 57"/>
                <a:gd name="T14" fmla="*/ 2147483646 w 181"/>
                <a:gd name="T15" fmla="*/ 2147483646 h 57"/>
                <a:gd name="T16" fmla="*/ 2147483646 w 181"/>
                <a:gd name="T17" fmla="*/ 2147483646 h 57"/>
                <a:gd name="T18" fmla="*/ 2147483646 w 181"/>
                <a:gd name="T19" fmla="*/ 2147483646 h 57"/>
                <a:gd name="T20" fmla="*/ 2147483646 w 181"/>
                <a:gd name="T21" fmla="*/ 2147483646 h 57"/>
                <a:gd name="T22" fmla="*/ 2147483646 w 181"/>
                <a:gd name="T23" fmla="*/ 2147483646 h 57"/>
                <a:gd name="T24" fmla="*/ 2147483646 w 181"/>
                <a:gd name="T25" fmla="*/ 2147483646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1"/>
                <a:gd name="T40" fmla="*/ 0 h 57"/>
                <a:gd name="T41" fmla="*/ 181 w 181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1" h="57">
                  <a:moveTo>
                    <a:pt x="169" y="39"/>
                  </a:moveTo>
                  <a:cubicBezTo>
                    <a:pt x="169" y="42"/>
                    <a:pt x="167" y="45"/>
                    <a:pt x="163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4" y="45"/>
                    <a:pt x="12" y="42"/>
                    <a:pt x="12" y="3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9"/>
                    <a:pt x="8" y="57"/>
                    <a:pt x="18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73" y="57"/>
                    <a:pt x="181" y="49"/>
                    <a:pt x="181" y="39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9" y="2"/>
                    <a:pt x="169" y="2"/>
                    <a:pt x="169" y="2"/>
                  </a:cubicBezTo>
                  <a:lnTo>
                    <a:pt x="16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Freeform 218"/>
            <p:cNvSpPr>
              <a:spLocks noEditPoints="1" noChangeArrowheads="1"/>
            </p:cNvSpPr>
            <p:nvPr/>
          </p:nvSpPr>
          <p:spPr bwMode="auto">
            <a:xfrm>
              <a:off x="5649913" y="4584700"/>
              <a:ext cx="282575" cy="101600"/>
            </a:xfrm>
            <a:custGeom>
              <a:avLst/>
              <a:gdLst>
                <a:gd name="T0" fmla="*/ 2147483646 w 181"/>
                <a:gd name="T1" fmla="*/ 2147483646 h 65"/>
                <a:gd name="T2" fmla="*/ 2147483646 w 181"/>
                <a:gd name="T3" fmla="*/ 2147483646 h 65"/>
                <a:gd name="T4" fmla="*/ 2147483646 w 181"/>
                <a:gd name="T5" fmla="*/ 2147483646 h 65"/>
                <a:gd name="T6" fmla="*/ 2147483646 w 181"/>
                <a:gd name="T7" fmla="*/ 2147483646 h 65"/>
                <a:gd name="T8" fmla="*/ 2147483646 w 181"/>
                <a:gd name="T9" fmla="*/ 2147483646 h 65"/>
                <a:gd name="T10" fmla="*/ 2147483646 w 181"/>
                <a:gd name="T11" fmla="*/ 2147483646 h 65"/>
                <a:gd name="T12" fmla="*/ 2147483646 w 181"/>
                <a:gd name="T13" fmla="*/ 2147483646 h 65"/>
                <a:gd name="T14" fmla="*/ 2147483646 w 181"/>
                <a:gd name="T15" fmla="*/ 2147483646 h 65"/>
                <a:gd name="T16" fmla="*/ 2147483646 w 181"/>
                <a:gd name="T17" fmla="*/ 2147483646 h 65"/>
                <a:gd name="T18" fmla="*/ 2147483646 w 181"/>
                <a:gd name="T19" fmla="*/ 2147483646 h 65"/>
                <a:gd name="T20" fmla="*/ 2147483646 w 181"/>
                <a:gd name="T21" fmla="*/ 2147483646 h 65"/>
                <a:gd name="T22" fmla="*/ 2147483646 w 181"/>
                <a:gd name="T23" fmla="*/ 2147483646 h 65"/>
                <a:gd name="T24" fmla="*/ 2147483646 w 181"/>
                <a:gd name="T25" fmla="*/ 0 h 65"/>
                <a:gd name="T26" fmla="*/ 2147483646 w 181"/>
                <a:gd name="T27" fmla="*/ 0 h 65"/>
                <a:gd name="T28" fmla="*/ 0 w 181"/>
                <a:gd name="T29" fmla="*/ 2147483646 h 65"/>
                <a:gd name="T30" fmla="*/ 0 w 181"/>
                <a:gd name="T31" fmla="*/ 2147483646 h 65"/>
                <a:gd name="T32" fmla="*/ 2147483646 w 181"/>
                <a:gd name="T33" fmla="*/ 2147483646 h 65"/>
                <a:gd name="T34" fmla="*/ 2147483646 w 181"/>
                <a:gd name="T35" fmla="*/ 2147483646 h 65"/>
                <a:gd name="T36" fmla="*/ 2147483646 w 181"/>
                <a:gd name="T37" fmla="*/ 2147483646 h 65"/>
                <a:gd name="T38" fmla="*/ 2147483646 w 181"/>
                <a:gd name="T39" fmla="*/ 2147483646 h 65"/>
                <a:gd name="T40" fmla="*/ 2147483646 w 181"/>
                <a:gd name="T41" fmla="*/ 2147483646 h 65"/>
                <a:gd name="T42" fmla="*/ 2147483646 w 181"/>
                <a:gd name="T43" fmla="*/ 2147483646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1"/>
                <a:gd name="T67" fmla="*/ 0 h 65"/>
                <a:gd name="T68" fmla="*/ 181 w 181"/>
                <a:gd name="T69" fmla="*/ 65 h 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1" h="65">
                  <a:moveTo>
                    <a:pt x="12" y="18"/>
                  </a:moveTo>
                  <a:cubicBezTo>
                    <a:pt x="12" y="14"/>
                    <a:pt x="14" y="11"/>
                    <a:pt x="18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26" y="51"/>
                    <a:pt x="127" y="52"/>
                    <a:pt x="12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81" y="48"/>
                    <a:pt x="180" y="46"/>
                    <a:pt x="179" y="45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1" y="0"/>
                    <a:pt x="129" y="0"/>
                    <a:pt x="12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2" y="63"/>
                    <a:pt x="12" y="63"/>
                    <a:pt x="12" y="63"/>
                  </a:cubicBezTo>
                  <a:lnTo>
                    <a:pt x="12" y="18"/>
                  </a:lnTo>
                  <a:close/>
                  <a:moveTo>
                    <a:pt x="164" y="47"/>
                  </a:moveTo>
                  <a:cubicBezTo>
                    <a:pt x="131" y="47"/>
                    <a:pt x="131" y="47"/>
                    <a:pt x="131" y="47"/>
                  </a:cubicBezTo>
                  <a:cubicBezTo>
                    <a:pt x="131" y="17"/>
                    <a:pt x="131" y="17"/>
                    <a:pt x="131" y="17"/>
                  </a:cubicBezTo>
                  <a:lnTo>
                    <a:pt x="164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Freeform 219"/>
            <p:cNvSpPr>
              <a:spLocks noChangeArrowheads="1"/>
            </p:cNvSpPr>
            <p:nvPr/>
          </p:nvSpPr>
          <p:spPr bwMode="auto">
            <a:xfrm>
              <a:off x="5640388" y="4635500"/>
              <a:ext cx="311150" cy="123825"/>
            </a:xfrm>
            <a:custGeom>
              <a:avLst/>
              <a:gdLst>
                <a:gd name="T0" fmla="*/ 2147483646 w 199"/>
                <a:gd name="T1" fmla="*/ 2147483646 h 78"/>
                <a:gd name="T2" fmla="*/ 2147483646 w 199"/>
                <a:gd name="T3" fmla="*/ 2147483646 h 78"/>
                <a:gd name="T4" fmla="*/ 2147483646 w 199"/>
                <a:gd name="T5" fmla="*/ 2147483646 h 78"/>
                <a:gd name="T6" fmla="*/ 2147483646 w 199"/>
                <a:gd name="T7" fmla="*/ 2147483646 h 78"/>
                <a:gd name="T8" fmla="*/ 2147483646 w 199"/>
                <a:gd name="T9" fmla="*/ 2147483646 h 78"/>
                <a:gd name="T10" fmla="*/ 2147483646 w 199"/>
                <a:gd name="T11" fmla="*/ 2147483646 h 78"/>
                <a:gd name="T12" fmla="*/ 2147483646 w 199"/>
                <a:gd name="T13" fmla="*/ 2147483646 h 78"/>
                <a:gd name="T14" fmla="*/ 2147483646 w 199"/>
                <a:gd name="T15" fmla="*/ 2147483646 h 78"/>
                <a:gd name="T16" fmla="*/ 2147483646 w 199"/>
                <a:gd name="T17" fmla="*/ 2147483646 h 78"/>
                <a:gd name="T18" fmla="*/ 2147483646 w 199"/>
                <a:gd name="T19" fmla="*/ 2147483646 h 78"/>
                <a:gd name="T20" fmla="*/ 2147483646 w 199"/>
                <a:gd name="T21" fmla="*/ 2147483646 h 78"/>
                <a:gd name="T22" fmla="*/ 2147483646 w 199"/>
                <a:gd name="T23" fmla="*/ 0 h 78"/>
                <a:gd name="T24" fmla="*/ 2147483646 w 199"/>
                <a:gd name="T25" fmla="*/ 2147483646 h 78"/>
                <a:gd name="T26" fmla="*/ 2147483646 w 199"/>
                <a:gd name="T27" fmla="*/ 2147483646 h 78"/>
                <a:gd name="T28" fmla="*/ 2147483646 w 199"/>
                <a:gd name="T29" fmla="*/ 2147483646 h 78"/>
                <a:gd name="T30" fmla="*/ 2147483646 w 199"/>
                <a:gd name="T31" fmla="*/ 2147483646 h 78"/>
                <a:gd name="T32" fmla="*/ 2147483646 w 199"/>
                <a:gd name="T33" fmla="*/ 2147483646 h 78"/>
                <a:gd name="T34" fmla="*/ 0 w 199"/>
                <a:gd name="T35" fmla="*/ 2147483646 h 78"/>
                <a:gd name="T36" fmla="*/ 2147483646 w 199"/>
                <a:gd name="T37" fmla="*/ 2147483646 h 78"/>
                <a:gd name="T38" fmla="*/ 2147483646 w 199"/>
                <a:gd name="T39" fmla="*/ 2147483646 h 78"/>
                <a:gd name="T40" fmla="*/ 2147483646 w 199"/>
                <a:gd name="T41" fmla="*/ 2147483646 h 78"/>
                <a:gd name="T42" fmla="*/ 2147483646 w 199"/>
                <a:gd name="T43" fmla="*/ 2147483646 h 78"/>
                <a:gd name="T44" fmla="*/ 2147483646 w 199"/>
                <a:gd name="T45" fmla="*/ 2147483646 h 78"/>
                <a:gd name="T46" fmla="*/ 2147483646 w 199"/>
                <a:gd name="T47" fmla="*/ 2147483646 h 78"/>
                <a:gd name="T48" fmla="*/ 2147483646 w 199"/>
                <a:gd name="T49" fmla="*/ 2147483646 h 78"/>
                <a:gd name="T50" fmla="*/ 2147483646 w 199"/>
                <a:gd name="T51" fmla="*/ 2147483646 h 78"/>
                <a:gd name="T52" fmla="*/ 2147483646 w 199"/>
                <a:gd name="T53" fmla="*/ 2147483646 h 78"/>
                <a:gd name="T54" fmla="*/ 2147483646 w 199"/>
                <a:gd name="T55" fmla="*/ 2147483646 h 78"/>
                <a:gd name="T56" fmla="*/ 2147483646 w 199"/>
                <a:gd name="T57" fmla="*/ 2147483646 h 78"/>
                <a:gd name="T58" fmla="*/ 2147483646 w 199"/>
                <a:gd name="T59" fmla="*/ 2147483646 h 78"/>
                <a:gd name="T60" fmla="*/ 2147483646 w 199"/>
                <a:gd name="T61" fmla="*/ 2147483646 h 78"/>
                <a:gd name="T62" fmla="*/ 2147483646 w 199"/>
                <a:gd name="T63" fmla="*/ 2147483646 h 78"/>
                <a:gd name="T64" fmla="*/ 2147483646 w 199"/>
                <a:gd name="T65" fmla="*/ 2147483646 h 78"/>
                <a:gd name="T66" fmla="*/ 2147483646 w 199"/>
                <a:gd name="T67" fmla="*/ 2147483646 h 78"/>
                <a:gd name="T68" fmla="*/ 2147483646 w 199"/>
                <a:gd name="T69" fmla="*/ 2147483646 h 78"/>
                <a:gd name="T70" fmla="*/ 2147483646 w 199"/>
                <a:gd name="T71" fmla="*/ 2147483646 h 78"/>
                <a:gd name="T72" fmla="*/ 2147483646 w 199"/>
                <a:gd name="T73" fmla="*/ 2147483646 h 78"/>
                <a:gd name="T74" fmla="*/ 2147483646 w 199"/>
                <a:gd name="T75" fmla="*/ 2147483646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9"/>
                <a:gd name="T115" fmla="*/ 0 h 78"/>
                <a:gd name="T116" fmla="*/ 199 w 199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9" h="78">
                  <a:moveTo>
                    <a:pt x="194" y="38"/>
                  </a:moveTo>
                  <a:cubicBezTo>
                    <a:pt x="187" y="38"/>
                    <a:pt x="187" y="38"/>
                    <a:pt x="187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48" y="38"/>
                    <a:pt x="147" y="38"/>
                    <a:pt x="146" y="39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2" y="25"/>
                    <a:pt x="111" y="24"/>
                    <a:pt x="109" y="25"/>
                  </a:cubicBezTo>
                  <a:cubicBezTo>
                    <a:pt x="108" y="25"/>
                    <a:pt x="106" y="26"/>
                    <a:pt x="106" y="27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66" y="0"/>
                    <a:pt x="65" y="0"/>
                  </a:cubicBezTo>
                  <a:cubicBezTo>
                    <a:pt x="63" y="0"/>
                    <a:pt x="61" y="1"/>
                    <a:pt x="60" y="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7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9" y="43"/>
                    <a:pt x="50" y="42"/>
                    <a:pt x="51" y="41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7" y="77"/>
                    <a:pt x="89" y="78"/>
                    <a:pt x="91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2" y="78"/>
                    <a:pt x="94" y="77"/>
                    <a:pt x="95" y="76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7" y="56"/>
                    <a:pt x="138" y="57"/>
                    <a:pt x="140" y="57"/>
                  </a:cubicBezTo>
                  <a:cubicBezTo>
                    <a:pt x="141" y="56"/>
                    <a:pt x="142" y="56"/>
                    <a:pt x="143" y="55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7" y="45"/>
                    <a:pt x="199" y="44"/>
                    <a:pt x="199" y="42"/>
                  </a:cubicBezTo>
                  <a:cubicBezTo>
                    <a:pt x="199" y="40"/>
                    <a:pt x="197" y="38"/>
                    <a:pt x="19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33" name="Freeform 233"/>
          <p:cNvSpPr>
            <a:spLocks noChangeArrowheads="1"/>
          </p:cNvSpPr>
          <p:nvPr/>
        </p:nvSpPr>
        <p:spPr bwMode="auto">
          <a:xfrm>
            <a:off x="985837" y="5293677"/>
            <a:ext cx="282575" cy="363537"/>
          </a:xfrm>
          <a:custGeom>
            <a:avLst/>
            <a:gdLst>
              <a:gd name="T0" fmla="*/ 2147483646 w 180"/>
              <a:gd name="T1" fmla="*/ 2147483646 h 231"/>
              <a:gd name="T2" fmla="*/ 2147483646 w 180"/>
              <a:gd name="T3" fmla="*/ 2147483646 h 231"/>
              <a:gd name="T4" fmla="*/ 2147483646 w 180"/>
              <a:gd name="T5" fmla="*/ 2147483646 h 231"/>
              <a:gd name="T6" fmla="*/ 2147483646 w 180"/>
              <a:gd name="T7" fmla="*/ 2147483646 h 231"/>
              <a:gd name="T8" fmla="*/ 2147483646 w 180"/>
              <a:gd name="T9" fmla="*/ 2147483646 h 231"/>
              <a:gd name="T10" fmla="*/ 2147483646 w 180"/>
              <a:gd name="T11" fmla="*/ 2147483646 h 231"/>
              <a:gd name="T12" fmla="*/ 2147483646 w 180"/>
              <a:gd name="T13" fmla="*/ 2147483646 h 231"/>
              <a:gd name="T14" fmla="*/ 2147483646 w 180"/>
              <a:gd name="T15" fmla="*/ 2147483646 h 231"/>
              <a:gd name="T16" fmla="*/ 2147483646 w 180"/>
              <a:gd name="T17" fmla="*/ 2147483646 h 231"/>
              <a:gd name="T18" fmla="*/ 2147483646 w 180"/>
              <a:gd name="T19" fmla="*/ 2147483646 h 2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80"/>
              <a:gd name="T31" fmla="*/ 0 h 231"/>
              <a:gd name="T32" fmla="*/ 180 w 180"/>
              <a:gd name="T33" fmla="*/ 231 h 2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80" h="231">
                <a:moveTo>
                  <a:pt x="61" y="147"/>
                </a:moveTo>
                <a:cubicBezTo>
                  <a:pt x="61" y="147"/>
                  <a:pt x="0" y="133"/>
                  <a:pt x="6" y="190"/>
                </a:cubicBezTo>
                <a:cubicBezTo>
                  <a:pt x="6" y="190"/>
                  <a:pt x="45" y="231"/>
                  <a:pt x="78" y="166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144" y="94"/>
                  <a:pt x="111" y="134"/>
                </a:cubicBezTo>
                <a:cubicBezTo>
                  <a:pt x="111" y="134"/>
                  <a:pt x="115" y="152"/>
                  <a:pt x="128" y="139"/>
                </a:cubicBezTo>
                <a:cubicBezTo>
                  <a:pt x="141" y="126"/>
                  <a:pt x="180" y="81"/>
                  <a:pt x="93" y="32"/>
                </a:cubicBezTo>
                <a:cubicBezTo>
                  <a:pt x="93" y="32"/>
                  <a:pt x="85" y="26"/>
                  <a:pt x="79" y="13"/>
                </a:cubicBezTo>
                <a:cubicBezTo>
                  <a:pt x="74" y="0"/>
                  <a:pt x="63" y="4"/>
                  <a:pt x="63" y="19"/>
                </a:cubicBezTo>
                <a:cubicBezTo>
                  <a:pt x="63" y="33"/>
                  <a:pt x="61" y="147"/>
                  <a:pt x="61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34" name="组合 133"/>
          <p:cNvGrpSpPr/>
          <p:nvPr/>
        </p:nvGrpSpPr>
        <p:grpSpPr>
          <a:xfrm>
            <a:off x="2087562" y="5404802"/>
            <a:ext cx="314325" cy="141287"/>
            <a:chOff x="7489825" y="4605338"/>
            <a:chExt cx="314325" cy="141287"/>
          </a:xfrm>
          <a:solidFill>
            <a:schemeClr val="tx1"/>
          </a:solidFill>
        </p:grpSpPr>
        <p:sp>
          <p:nvSpPr>
            <p:cNvPr id="135" name="Freeform 242"/>
            <p:cNvSpPr>
              <a:spLocks noEditPoints="1" noChangeArrowheads="1"/>
            </p:cNvSpPr>
            <p:nvPr/>
          </p:nvSpPr>
          <p:spPr bwMode="auto">
            <a:xfrm>
              <a:off x="7489825" y="4605338"/>
              <a:ext cx="314325" cy="141287"/>
            </a:xfrm>
            <a:custGeom>
              <a:avLst/>
              <a:gdLst>
                <a:gd name="T0" fmla="*/ 2147483646 w 200"/>
                <a:gd name="T1" fmla="*/ 0 h 90"/>
                <a:gd name="T2" fmla="*/ 0 w 200"/>
                <a:gd name="T3" fmla="*/ 2147483646 h 90"/>
                <a:gd name="T4" fmla="*/ 2147483646 w 200"/>
                <a:gd name="T5" fmla="*/ 2147483646 h 90"/>
                <a:gd name="T6" fmla="*/ 2147483646 w 200"/>
                <a:gd name="T7" fmla="*/ 2147483646 h 90"/>
                <a:gd name="T8" fmla="*/ 2147483646 w 200"/>
                <a:gd name="T9" fmla="*/ 2147483646 h 90"/>
                <a:gd name="T10" fmla="*/ 2147483646 w 200"/>
                <a:gd name="T11" fmla="*/ 2147483646 h 90"/>
                <a:gd name="T12" fmla="*/ 2147483646 w 200"/>
                <a:gd name="T13" fmla="*/ 2147483646 h 90"/>
                <a:gd name="T14" fmla="*/ 2147483646 w 200"/>
                <a:gd name="T15" fmla="*/ 2147483646 h 90"/>
                <a:gd name="T16" fmla="*/ 2147483646 w 200"/>
                <a:gd name="T17" fmla="*/ 2147483646 h 90"/>
                <a:gd name="T18" fmla="*/ 2147483646 w 200"/>
                <a:gd name="T19" fmla="*/ 2147483646 h 90"/>
                <a:gd name="T20" fmla="*/ 2147483646 w 200"/>
                <a:gd name="T21" fmla="*/ 2147483646 h 90"/>
                <a:gd name="T22" fmla="*/ 2147483646 w 200"/>
                <a:gd name="T23" fmla="*/ 2147483646 h 90"/>
                <a:gd name="T24" fmla="*/ 2147483646 w 200"/>
                <a:gd name="T25" fmla="*/ 2147483646 h 90"/>
                <a:gd name="T26" fmla="*/ 2147483646 w 200"/>
                <a:gd name="T27" fmla="*/ 2147483646 h 90"/>
                <a:gd name="T28" fmla="*/ 2147483646 w 200"/>
                <a:gd name="T29" fmla="*/ 2147483646 h 90"/>
                <a:gd name="T30" fmla="*/ 2147483646 w 200"/>
                <a:gd name="T31" fmla="*/ 2147483646 h 90"/>
                <a:gd name="T32" fmla="*/ 2147483646 w 200"/>
                <a:gd name="T33" fmla="*/ 2147483646 h 90"/>
                <a:gd name="T34" fmla="*/ 2147483646 w 200"/>
                <a:gd name="T35" fmla="*/ 2147483646 h 90"/>
                <a:gd name="T36" fmla="*/ 2147483646 w 200"/>
                <a:gd name="T37" fmla="*/ 2147483646 h 90"/>
                <a:gd name="T38" fmla="*/ 2147483646 w 200"/>
                <a:gd name="T39" fmla="*/ 2147483646 h 90"/>
                <a:gd name="T40" fmla="*/ 2147483646 w 200"/>
                <a:gd name="T41" fmla="*/ 2147483646 h 90"/>
                <a:gd name="T42" fmla="*/ 2147483646 w 200"/>
                <a:gd name="T43" fmla="*/ 2147483646 h 90"/>
                <a:gd name="T44" fmla="*/ 2147483646 w 200"/>
                <a:gd name="T45" fmla="*/ 2147483646 h 90"/>
                <a:gd name="T46" fmla="*/ 2147483646 w 200"/>
                <a:gd name="T47" fmla="*/ 2147483646 h 90"/>
                <a:gd name="T48" fmla="*/ 2147483646 w 200"/>
                <a:gd name="T49" fmla="*/ 2147483646 h 90"/>
                <a:gd name="T50" fmla="*/ 2147483646 w 200"/>
                <a:gd name="T51" fmla="*/ 2147483646 h 90"/>
                <a:gd name="T52" fmla="*/ 2147483646 w 200"/>
                <a:gd name="T53" fmla="*/ 2147483646 h 90"/>
                <a:gd name="T54" fmla="*/ 2147483646 w 200"/>
                <a:gd name="T55" fmla="*/ 2147483646 h 90"/>
                <a:gd name="T56" fmla="*/ 2147483646 w 200"/>
                <a:gd name="T57" fmla="*/ 2147483646 h 90"/>
                <a:gd name="T58" fmla="*/ 2147483646 w 200"/>
                <a:gd name="T59" fmla="*/ 2147483646 h 90"/>
                <a:gd name="T60" fmla="*/ 2147483646 w 200"/>
                <a:gd name="T61" fmla="*/ 2147483646 h 90"/>
                <a:gd name="T62" fmla="*/ 2147483646 w 200"/>
                <a:gd name="T63" fmla="*/ 2147483646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0"/>
                <a:gd name="T97" fmla="*/ 0 h 90"/>
                <a:gd name="T98" fmla="*/ 200 w 200"/>
                <a:gd name="T99" fmla="*/ 90 h 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0" h="90">
                  <a:moveTo>
                    <a:pt x="19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8"/>
                    <a:pt x="2" y="90"/>
                    <a:pt x="5" y="90"/>
                  </a:cubicBezTo>
                  <a:cubicBezTo>
                    <a:pt x="196" y="90"/>
                    <a:pt x="196" y="90"/>
                    <a:pt x="196" y="90"/>
                  </a:cubicBezTo>
                  <a:cubicBezTo>
                    <a:pt x="198" y="90"/>
                    <a:pt x="200" y="88"/>
                    <a:pt x="200" y="86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0" y="2"/>
                    <a:pt x="198" y="0"/>
                    <a:pt x="196" y="0"/>
                  </a:cubicBezTo>
                  <a:close/>
                  <a:moveTo>
                    <a:pt x="5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52" y="25"/>
                    <a:pt x="52" y="25"/>
                    <a:pt x="52" y="25"/>
                  </a:cubicBezTo>
                  <a:lnTo>
                    <a:pt x="52" y="32"/>
                  </a:lnTo>
                  <a:close/>
                  <a:moveTo>
                    <a:pt x="87" y="68"/>
                  </a:moveTo>
                  <a:cubicBezTo>
                    <a:pt x="81" y="59"/>
                    <a:pt x="81" y="59"/>
                    <a:pt x="81" y="59"/>
                  </a:cubicBezTo>
                  <a:cubicBezTo>
                    <a:pt x="79" y="55"/>
                    <a:pt x="77" y="53"/>
                    <a:pt x="76" y="52"/>
                  </a:cubicBezTo>
                  <a:cubicBezTo>
                    <a:pt x="76" y="52"/>
                    <a:pt x="75" y="51"/>
                    <a:pt x="74" y="51"/>
                  </a:cubicBezTo>
                  <a:cubicBezTo>
                    <a:pt x="73" y="50"/>
                    <a:pt x="71" y="50"/>
                    <a:pt x="69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82" y="25"/>
                    <a:pt x="85" y="25"/>
                    <a:pt x="87" y="26"/>
                  </a:cubicBezTo>
                  <a:cubicBezTo>
                    <a:pt x="89" y="27"/>
                    <a:pt x="91" y="28"/>
                    <a:pt x="92" y="30"/>
                  </a:cubicBezTo>
                  <a:cubicBezTo>
                    <a:pt x="94" y="32"/>
                    <a:pt x="94" y="35"/>
                    <a:pt x="94" y="37"/>
                  </a:cubicBezTo>
                  <a:cubicBezTo>
                    <a:pt x="94" y="40"/>
                    <a:pt x="93" y="43"/>
                    <a:pt x="91" y="45"/>
                  </a:cubicBezTo>
                  <a:cubicBezTo>
                    <a:pt x="90" y="47"/>
                    <a:pt x="87" y="49"/>
                    <a:pt x="83" y="49"/>
                  </a:cubicBezTo>
                  <a:cubicBezTo>
                    <a:pt x="85" y="50"/>
                    <a:pt x="86" y="51"/>
                    <a:pt x="88" y="53"/>
                  </a:cubicBezTo>
                  <a:cubicBezTo>
                    <a:pt x="89" y="54"/>
                    <a:pt x="90" y="56"/>
                    <a:pt x="93" y="60"/>
                  </a:cubicBezTo>
                  <a:cubicBezTo>
                    <a:pt x="98" y="68"/>
                    <a:pt x="98" y="68"/>
                    <a:pt x="98" y="68"/>
                  </a:cubicBezTo>
                  <a:lnTo>
                    <a:pt x="87" y="68"/>
                  </a:lnTo>
                  <a:close/>
                  <a:moveTo>
                    <a:pt x="135" y="68"/>
                  </a:moveTo>
                  <a:cubicBezTo>
                    <a:pt x="102" y="68"/>
                    <a:pt x="102" y="68"/>
                    <a:pt x="102" y="68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35" y="61"/>
                    <a:pt x="135" y="61"/>
                    <a:pt x="135" y="61"/>
                  </a:cubicBezTo>
                  <a:lnTo>
                    <a:pt x="135" y="68"/>
                  </a:lnTo>
                  <a:close/>
                  <a:moveTo>
                    <a:pt x="175" y="68"/>
                  </a:moveTo>
                  <a:cubicBezTo>
                    <a:pt x="143" y="68"/>
                    <a:pt x="143" y="68"/>
                    <a:pt x="143" y="68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73" y="42"/>
                    <a:pt x="173" y="42"/>
                    <a:pt x="173" y="42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75" y="61"/>
                    <a:pt x="175" y="61"/>
                    <a:pt x="175" y="61"/>
                  </a:cubicBezTo>
                  <a:lnTo>
                    <a:pt x="175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Freeform 243"/>
            <p:cNvSpPr>
              <a:spLocks noChangeArrowheads="1"/>
            </p:cNvSpPr>
            <p:nvPr/>
          </p:nvSpPr>
          <p:spPr bwMode="auto">
            <a:xfrm>
              <a:off x="7596188" y="4654550"/>
              <a:ext cx="26987" cy="17463"/>
            </a:xfrm>
            <a:custGeom>
              <a:avLst/>
              <a:gdLst>
                <a:gd name="T0" fmla="*/ 2147483646 w 17"/>
                <a:gd name="T1" fmla="*/ 2147483646 h 11"/>
                <a:gd name="T2" fmla="*/ 2147483646 w 17"/>
                <a:gd name="T3" fmla="*/ 2147483646 h 11"/>
                <a:gd name="T4" fmla="*/ 2147483646 w 17"/>
                <a:gd name="T5" fmla="*/ 2147483646 h 11"/>
                <a:gd name="T6" fmla="*/ 2147483646 w 17"/>
                <a:gd name="T7" fmla="*/ 0 h 11"/>
                <a:gd name="T8" fmla="*/ 2147483646 w 17"/>
                <a:gd name="T9" fmla="*/ 0 h 11"/>
                <a:gd name="T10" fmla="*/ 0 w 17"/>
                <a:gd name="T11" fmla="*/ 0 h 11"/>
                <a:gd name="T12" fmla="*/ 0 w 17"/>
                <a:gd name="T13" fmla="*/ 2147483646 h 11"/>
                <a:gd name="T14" fmla="*/ 2147483646 w 17"/>
                <a:gd name="T15" fmla="*/ 2147483646 h 11"/>
                <a:gd name="T16" fmla="*/ 2147483646 w 17"/>
                <a:gd name="T17" fmla="*/ 2147483646 h 11"/>
                <a:gd name="T18" fmla="*/ 2147483646 w 17"/>
                <a:gd name="T19" fmla="*/ 214748364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1"/>
                <a:gd name="T32" fmla="*/ 17 w 17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1">
                  <a:moveTo>
                    <a:pt x="16" y="9"/>
                  </a:moveTo>
                  <a:cubicBezTo>
                    <a:pt x="17" y="8"/>
                    <a:pt x="17" y="7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2" y="0"/>
                    <a:pt x="10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0" y="11"/>
                    <a:pt x="13" y="11"/>
                    <a:pt x="14" y="11"/>
                  </a:cubicBezTo>
                  <a:cubicBezTo>
                    <a:pt x="15" y="10"/>
                    <a:pt x="16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3204368" y="5357176"/>
            <a:ext cx="315913" cy="236538"/>
            <a:chOff x="8115300" y="4552950"/>
            <a:chExt cx="315913" cy="236538"/>
          </a:xfrm>
          <a:solidFill>
            <a:schemeClr val="tx1"/>
          </a:solidFill>
        </p:grpSpPr>
        <p:sp>
          <p:nvSpPr>
            <p:cNvPr id="138" name="Freeform 244"/>
            <p:cNvSpPr>
              <a:spLocks noChangeArrowheads="1"/>
            </p:cNvSpPr>
            <p:nvPr/>
          </p:nvSpPr>
          <p:spPr bwMode="auto">
            <a:xfrm>
              <a:off x="8183563" y="4676775"/>
              <a:ext cx="247650" cy="112713"/>
            </a:xfrm>
            <a:custGeom>
              <a:avLst/>
              <a:gdLst>
                <a:gd name="T0" fmla="*/ 2147483646 w 159"/>
                <a:gd name="T1" fmla="*/ 0 h 72"/>
                <a:gd name="T2" fmla="*/ 2147483646 w 159"/>
                <a:gd name="T3" fmla="*/ 0 h 72"/>
                <a:gd name="T4" fmla="*/ 2147483646 w 159"/>
                <a:gd name="T5" fmla="*/ 2147483646 h 72"/>
                <a:gd name="T6" fmla="*/ 2147483646 w 159"/>
                <a:gd name="T7" fmla="*/ 2147483646 h 72"/>
                <a:gd name="T8" fmla="*/ 2147483646 w 159"/>
                <a:gd name="T9" fmla="*/ 2147483646 h 72"/>
                <a:gd name="T10" fmla="*/ 2147483646 w 159"/>
                <a:gd name="T11" fmla="*/ 2147483646 h 72"/>
                <a:gd name="T12" fmla="*/ 2147483646 w 159"/>
                <a:gd name="T13" fmla="*/ 2147483646 h 72"/>
                <a:gd name="T14" fmla="*/ 0 w 159"/>
                <a:gd name="T15" fmla="*/ 2147483646 h 72"/>
                <a:gd name="T16" fmla="*/ 0 w 159"/>
                <a:gd name="T17" fmla="*/ 2147483646 h 72"/>
                <a:gd name="T18" fmla="*/ 2147483646 w 159"/>
                <a:gd name="T19" fmla="*/ 2147483646 h 72"/>
                <a:gd name="T20" fmla="*/ 2147483646 w 159"/>
                <a:gd name="T21" fmla="*/ 2147483646 h 72"/>
                <a:gd name="T22" fmla="*/ 2147483646 w 159"/>
                <a:gd name="T23" fmla="*/ 2147483646 h 72"/>
                <a:gd name="T24" fmla="*/ 2147483646 w 159"/>
                <a:gd name="T25" fmla="*/ 2147483646 h 72"/>
                <a:gd name="T26" fmla="*/ 2147483646 w 159"/>
                <a:gd name="T27" fmla="*/ 0 h 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9"/>
                <a:gd name="T43" fmla="*/ 0 h 72"/>
                <a:gd name="T44" fmla="*/ 159 w 159"/>
                <a:gd name="T45" fmla="*/ 72 h 7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9" h="72">
                  <a:moveTo>
                    <a:pt x="155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100" y="15"/>
                    <a:pt x="106" y="25"/>
                    <a:pt x="106" y="36"/>
                  </a:cubicBezTo>
                  <a:cubicBezTo>
                    <a:pt x="106" y="51"/>
                    <a:pt x="94" y="63"/>
                    <a:pt x="79" y="63"/>
                  </a:cubicBezTo>
                  <a:cubicBezTo>
                    <a:pt x="64" y="63"/>
                    <a:pt x="52" y="51"/>
                    <a:pt x="52" y="36"/>
                  </a:cubicBezTo>
                  <a:cubicBezTo>
                    <a:pt x="52" y="34"/>
                    <a:pt x="53" y="31"/>
                    <a:pt x="53" y="2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2" y="72"/>
                    <a:pt x="4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7" y="72"/>
                    <a:pt x="159" y="70"/>
                    <a:pt x="159" y="68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2"/>
                    <a:pt x="15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Freeform 245"/>
            <p:cNvSpPr>
              <a:spLocks noChangeArrowheads="1"/>
            </p:cNvSpPr>
            <p:nvPr/>
          </p:nvSpPr>
          <p:spPr bwMode="auto">
            <a:xfrm>
              <a:off x="8281988" y="4706938"/>
              <a:ext cx="39687" cy="55562"/>
            </a:xfrm>
            <a:custGeom>
              <a:avLst/>
              <a:gdLst>
                <a:gd name="T0" fmla="*/ 2147483646 w 26"/>
                <a:gd name="T1" fmla="*/ 2147483646 h 35"/>
                <a:gd name="T2" fmla="*/ 2147483646 w 26"/>
                <a:gd name="T3" fmla="*/ 2147483646 h 35"/>
                <a:gd name="T4" fmla="*/ 2147483646 w 26"/>
                <a:gd name="T5" fmla="*/ 2147483646 h 35"/>
                <a:gd name="T6" fmla="*/ 2147483646 w 26"/>
                <a:gd name="T7" fmla="*/ 0 h 35"/>
                <a:gd name="T8" fmla="*/ 2147483646 w 26"/>
                <a:gd name="T9" fmla="*/ 2147483646 h 35"/>
                <a:gd name="T10" fmla="*/ 2147483646 w 26"/>
                <a:gd name="T11" fmla="*/ 2147483646 h 35"/>
                <a:gd name="T12" fmla="*/ 2147483646 w 26"/>
                <a:gd name="T13" fmla="*/ 2147483646 h 35"/>
                <a:gd name="T14" fmla="*/ 0 w 26"/>
                <a:gd name="T15" fmla="*/ 2147483646 h 35"/>
                <a:gd name="T16" fmla="*/ 2147483646 w 26"/>
                <a:gd name="T17" fmla="*/ 2147483646 h 35"/>
                <a:gd name="T18" fmla="*/ 2147483646 w 26"/>
                <a:gd name="T19" fmla="*/ 2147483646 h 35"/>
                <a:gd name="T20" fmla="*/ 2147483646 w 26"/>
                <a:gd name="T21" fmla="*/ 2147483646 h 35"/>
                <a:gd name="T22" fmla="*/ 2147483646 w 26"/>
                <a:gd name="T23" fmla="*/ 2147483646 h 35"/>
                <a:gd name="T24" fmla="*/ 0 w 26"/>
                <a:gd name="T25" fmla="*/ 2147483646 h 35"/>
                <a:gd name="T26" fmla="*/ 2147483646 w 26"/>
                <a:gd name="T27" fmla="*/ 2147483646 h 35"/>
                <a:gd name="T28" fmla="*/ 2147483646 w 26"/>
                <a:gd name="T29" fmla="*/ 2147483646 h 35"/>
                <a:gd name="T30" fmla="*/ 2147483646 w 26"/>
                <a:gd name="T31" fmla="*/ 2147483646 h 35"/>
                <a:gd name="T32" fmla="*/ 2147483646 w 26"/>
                <a:gd name="T33" fmla="*/ 2147483646 h 35"/>
                <a:gd name="T34" fmla="*/ 2147483646 w 26"/>
                <a:gd name="T35" fmla="*/ 2147483646 h 35"/>
                <a:gd name="T36" fmla="*/ 2147483646 w 26"/>
                <a:gd name="T37" fmla="*/ 2147483646 h 35"/>
                <a:gd name="T38" fmla="*/ 2147483646 w 26"/>
                <a:gd name="T39" fmla="*/ 2147483646 h 35"/>
                <a:gd name="T40" fmla="*/ 2147483646 w 26"/>
                <a:gd name="T41" fmla="*/ 2147483646 h 35"/>
                <a:gd name="T42" fmla="*/ 2147483646 w 26"/>
                <a:gd name="T43" fmla="*/ 2147483646 h 35"/>
                <a:gd name="T44" fmla="*/ 2147483646 w 26"/>
                <a:gd name="T45" fmla="*/ 2147483646 h 35"/>
                <a:gd name="T46" fmla="*/ 2147483646 w 26"/>
                <a:gd name="T47" fmla="*/ 2147483646 h 35"/>
                <a:gd name="T48" fmla="*/ 2147483646 w 26"/>
                <a:gd name="T49" fmla="*/ 2147483646 h 35"/>
                <a:gd name="T50" fmla="*/ 2147483646 w 26"/>
                <a:gd name="T51" fmla="*/ 2147483646 h 35"/>
                <a:gd name="T52" fmla="*/ 2147483646 w 26"/>
                <a:gd name="T53" fmla="*/ 2147483646 h 35"/>
                <a:gd name="T54" fmla="*/ 2147483646 w 26"/>
                <a:gd name="T55" fmla="*/ 2147483646 h 35"/>
                <a:gd name="T56" fmla="*/ 2147483646 w 26"/>
                <a:gd name="T57" fmla="*/ 2147483646 h 35"/>
                <a:gd name="T58" fmla="*/ 2147483646 w 26"/>
                <a:gd name="T59" fmla="*/ 2147483646 h 35"/>
                <a:gd name="T60" fmla="*/ 2147483646 w 26"/>
                <a:gd name="T61" fmla="*/ 2147483646 h 3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35"/>
                <a:gd name="T95" fmla="*/ 26 w 26"/>
                <a:gd name="T96" fmla="*/ 35 h 3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35">
                  <a:moveTo>
                    <a:pt x="19" y="6"/>
                  </a:moveTo>
                  <a:cubicBezTo>
                    <a:pt x="21" y="6"/>
                    <a:pt x="23" y="6"/>
                    <a:pt x="25" y="8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  <a:cubicBezTo>
                    <a:pt x="14" y="0"/>
                    <a:pt x="11" y="1"/>
                    <a:pt x="8" y="5"/>
                  </a:cubicBezTo>
                  <a:cubicBezTo>
                    <a:pt x="6" y="7"/>
                    <a:pt x="4" y="9"/>
                    <a:pt x="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6" y="29"/>
                    <a:pt x="8" y="31"/>
                  </a:cubicBezTo>
                  <a:cubicBezTo>
                    <a:pt x="11" y="34"/>
                    <a:pt x="14" y="35"/>
                    <a:pt x="19" y="35"/>
                  </a:cubicBezTo>
                  <a:cubicBezTo>
                    <a:pt x="22" y="35"/>
                    <a:pt x="24" y="35"/>
                    <a:pt x="26" y="34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4" y="29"/>
                    <a:pt x="22" y="29"/>
                    <a:pt x="19" y="29"/>
                  </a:cubicBezTo>
                  <a:cubicBezTo>
                    <a:pt x="16" y="29"/>
                    <a:pt x="14" y="29"/>
                    <a:pt x="13" y="27"/>
                  </a:cubicBezTo>
                  <a:cubicBezTo>
                    <a:pt x="12" y="26"/>
                    <a:pt x="11" y="24"/>
                    <a:pt x="1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0"/>
                    <a:pt x="13" y="9"/>
                  </a:cubicBezTo>
                  <a:cubicBezTo>
                    <a:pt x="14" y="7"/>
                    <a:pt x="16" y="6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Freeform 246"/>
            <p:cNvSpPr>
              <a:spLocks noEditPoints="1" noChangeArrowheads="1"/>
            </p:cNvSpPr>
            <p:nvPr/>
          </p:nvSpPr>
          <p:spPr bwMode="auto">
            <a:xfrm>
              <a:off x="8115300" y="4552950"/>
              <a:ext cx="271463" cy="207963"/>
            </a:xfrm>
            <a:custGeom>
              <a:avLst/>
              <a:gdLst>
                <a:gd name="T0" fmla="*/ 2147483646 w 173"/>
                <a:gd name="T1" fmla="*/ 2147483646 h 132"/>
                <a:gd name="T2" fmla="*/ 2147483646 w 173"/>
                <a:gd name="T3" fmla="*/ 2147483646 h 132"/>
                <a:gd name="T4" fmla="*/ 2147483646 w 173"/>
                <a:gd name="T5" fmla="*/ 2147483646 h 132"/>
                <a:gd name="T6" fmla="*/ 2147483646 w 173"/>
                <a:gd name="T7" fmla="*/ 2147483646 h 132"/>
                <a:gd name="T8" fmla="*/ 2147483646 w 173"/>
                <a:gd name="T9" fmla="*/ 2147483646 h 132"/>
                <a:gd name="T10" fmla="*/ 2147483646 w 173"/>
                <a:gd name="T11" fmla="*/ 2147483646 h 132"/>
                <a:gd name="T12" fmla="*/ 2147483646 w 173"/>
                <a:gd name="T13" fmla="*/ 2147483646 h 132"/>
                <a:gd name="T14" fmla="*/ 2147483646 w 173"/>
                <a:gd name="T15" fmla="*/ 2147483646 h 132"/>
                <a:gd name="T16" fmla="*/ 2147483646 w 173"/>
                <a:gd name="T17" fmla="*/ 2147483646 h 132"/>
                <a:gd name="T18" fmla="*/ 2147483646 w 173"/>
                <a:gd name="T19" fmla="*/ 2147483646 h 132"/>
                <a:gd name="T20" fmla="*/ 2147483646 w 173"/>
                <a:gd name="T21" fmla="*/ 2147483646 h 132"/>
                <a:gd name="T22" fmla="*/ 2147483646 w 173"/>
                <a:gd name="T23" fmla="*/ 2147483646 h 132"/>
                <a:gd name="T24" fmla="*/ 2147483646 w 173"/>
                <a:gd name="T25" fmla="*/ 2147483646 h 132"/>
                <a:gd name="T26" fmla="*/ 2147483646 w 173"/>
                <a:gd name="T27" fmla="*/ 2147483646 h 1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3"/>
                <a:gd name="T43" fmla="*/ 0 h 132"/>
                <a:gd name="T44" fmla="*/ 173 w 173"/>
                <a:gd name="T45" fmla="*/ 132 h 1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3" h="132">
                  <a:moveTo>
                    <a:pt x="172" y="60"/>
                  </a:move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1" y="0"/>
                    <a:pt x="139" y="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8"/>
                    <a:pt x="0" y="70"/>
                    <a:pt x="1" y="72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1"/>
                    <a:pt x="32" y="132"/>
                    <a:pt x="34" y="131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2" y="64"/>
                    <a:pt x="173" y="62"/>
                    <a:pt x="172" y="60"/>
                  </a:cubicBezTo>
                  <a:close/>
                  <a:moveTo>
                    <a:pt x="98" y="90"/>
                  </a:moveTo>
                  <a:cubicBezTo>
                    <a:pt x="85" y="97"/>
                    <a:pt x="69" y="91"/>
                    <a:pt x="62" y="78"/>
                  </a:cubicBezTo>
                  <a:cubicBezTo>
                    <a:pt x="56" y="64"/>
                    <a:pt x="61" y="48"/>
                    <a:pt x="75" y="42"/>
                  </a:cubicBezTo>
                  <a:cubicBezTo>
                    <a:pt x="88" y="35"/>
                    <a:pt x="104" y="41"/>
                    <a:pt x="111" y="54"/>
                  </a:cubicBezTo>
                  <a:cubicBezTo>
                    <a:pt x="117" y="68"/>
                    <a:pt x="112" y="84"/>
                    <a:pt x="9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Freeform 247"/>
            <p:cNvSpPr>
              <a:spLocks noEditPoints="1" noChangeArrowheads="1"/>
            </p:cNvSpPr>
            <p:nvPr/>
          </p:nvSpPr>
          <p:spPr bwMode="auto">
            <a:xfrm>
              <a:off x="8229600" y="4627563"/>
              <a:ext cx="42863" cy="57150"/>
            </a:xfrm>
            <a:custGeom>
              <a:avLst/>
              <a:gdLst>
                <a:gd name="T0" fmla="*/ 2147483646 w 27"/>
                <a:gd name="T1" fmla="*/ 2147483646 h 37"/>
                <a:gd name="T2" fmla="*/ 2147483646 w 27"/>
                <a:gd name="T3" fmla="*/ 2147483646 h 37"/>
                <a:gd name="T4" fmla="*/ 2147483646 w 27"/>
                <a:gd name="T5" fmla="*/ 2147483646 h 37"/>
                <a:gd name="T6" fmla="*/ 2147483646 w 27"/>
                <a:gd name="T7" fmla="*/ 2147483646 h 37"/>
                <a:gd name="T8" fmla="*/ 2147483646 w 27"/>
                <a:gd name="T9" fmla="*/ 2147483646 h 37"/>
                <a:gd name="T10" fmla="*/ 2147483646 w 27"/>
                <a:gd name="T11" fmla="*/ 2147483646 h 37"/>
                <a:gd name="T12" fmla="*/ 2147483646 w 27"/>
                <a:gd name="T13" fmla="*/ 2147483646 h 37"/>
                <a:gd name="T14" fmla="*/ 2147483646 w 27"/>
                <a:gd name="T15" fmla="*/ 0 h 37"/>
                <a:gd name="T16" fmla="*/ 2147483646 w 27"/>
                <a:gd name="T17" fmla="*/ 2147483646 h 37"/>
                <a:gd name="T18" fmla="*/ 2147483646 w 27"/>
                <a:gd name="T19" fmla="*/ 2147483646 h 37"/>
                <a:gd name="T20" fmla="*/ 0 w 27"/>
                <a:gd name="T21" fmla="*/ 2147483646 h 37"/>
                <a:gd name="T22" fmla="*/ 2147483646 w 27"/>
                <a:gd name="T23" fmla="*/ 2147483646 h 37"/>
                <a:gd name="T24" fmla="*/ 2147483646 w 27"/>
                <a:gd name="T25" fmla="*/ 2147483646 h 37"/>
                <a:gd name="T26" fmla="*/ 2147483646 w 27"/>
                <a:gd name="T27" fmla="*/ 2147483646 h 37"/>
                <a:gd name="T28" fmla="*/ 2147483646 w 27"/>
                <a:gd name="T29" fmla="*/ 2147483646 h 37"/>
                <a:gd name="T30" fmla="*/ 2147483646 w 27"/>
                <a:gd name="T31" fmla="*/ 2147483646 h 37"/>
                <a:gd name="T32" fmla="*/ 2147483646 w 27"/>
                <a:gd name="T33" fmla="*/ 2147483646 h 37"/>
                <a:gd name="T34" fmla="*/ 2147483646 w 27"/>
                <a:gd name="T35" fmla="*/ 2147483646 h 37"/>
                <a:gd name="T36" fmla="*/ 2147483646 w 27"/>
                <a:gd name="T37" fmla="*/ 2147483646 h 37"/>
                <a:gd name="T38" fmla="*/ 2147483646 w 27"/>
                <a:gd name="T39" fmla="*/ 2147483646 h 37"/>
                <a:gd name="T40" fmla="*/ 2147483646 w 27"/>
                <a:gd name="T41" fmla="*/ 2147483646 h 37"/>
                <a:gd name="T42" fmla="*/ 2147483646 w 27"/>
                <a:gd name="T43" fmla="*/ 2147483646 h 37"/>
                <a:gd name="T44" fmla="*/ 2147483646 w 27"/>
                <a:gd name="T45" fmla="*/ 2147483646 h 37"/>
                <a:gd name="T46" fmla="*/ 2147483646 w 27"/>
                <a:gd name="T47" fmla="*/ 2147483646 h 37"/>
                <a:gd name="T48" fmla="*/ 2147483646 w 27"/>
                <a:gd name="T49" fmla="*/ 2147483646 h 37"/>
                <a:gd name="T50" fmla="*/ 2147483646 w 27"/>
                <a:gd name="T51" fmla="*/ 2147483646 h 37"/>
                <a:gd name="T52" fmla="*/ 2147483646 w 27"/>
                <a:gd name="T53" fmla="*/ 2147483646 h 37"/>
                <a:gd name="T54" fmla="*/ 2147483646 w 27"/>
                <a:gd name="T55" fmla="*/ 2147483646 h 37"/>
                <a:gd name="T56" fmla="*/ 2147483646 w 27"/>
                <a:gd name="T57" fmla="*/ 2147483646 h 37"/>
                <a:gd name="T58" fmla="*/ 2147483646 w 27"/>
                <a:gd name="T59" fmla="*/ 2147483646 h 37"/>
                <a:gd name="T60" fmla="*/ 2147483646 w 27"/>
                <a:gd name="T61" fmla="*/ 2147483646 h 37"/>
                <a:gd name="T62" fmla="*/ 2147483646 w 27"/>
                <a:gd name="T63" fmla="*/ 2147483646 h 37"/>
                <a:gd name="T64" fmla="*/ 2147483646 w 27"/>
                <a:gd name="T65" fmla="*/ 2147483646 h 37"/>
                <a:gd name="T66" fmla="*/ 2147483646 w 27"/>
                <a:gd name="T67" fmla="*/ 2147483646 h 37"/>
                <a:gd name="T68" fmla="*/ 2147483646 w 27"/>
                <a:gd name="T69" fmla="*/ 2147483646 h 37"/>
                <a:gd name="T70" fmla="*/ 2147483646 w 27"/>
                <a:gd name="T71" fmla="*/ 2147483646 h 37"/>
                <a:gd name="T72" fmla="*/ 2147483646 w 27"/>
                <a:gd name="T73" fmla="*/ 2147483646 h 37"/>
                <a:gd name="T74" fmla="*/ 2147483646 w 27"/>
                <a:gd name="T75" fmla="*/ 2147483646 h 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37"/>
                <a:gd name="T116" fmla="*/ 27 w 27"/>
                <a:gd name="T117" fmla="*/ 37 h 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37">
                  <a:moveTo>
                    <a:pt x="21" y="14"/>
                  </a:moveTo>
                  <a:cubicBezTo>
                    <a:pt x="19" y="13"/>
                    <a:pt x="17" y="13"/>
                    <a:pt x="13" y="1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5" y="2"/>
                    <a:pt x="13" y="2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1" y="6"/>
                    <a:pt x="0" y="9"/>
                  </a:cubicBezTo>
                  <a:cubicBezTo>
                    <a:pt x="0" y="11"/>
                    <a:pt x="0" y="13"/>
                    <a:pt x="1" y="15"/>
                  </a:cubicBezTo>
                  <a:cubicBezTo>
                    <a:pt x="2" y="17"/>
                    <a:pt x="3" y="19"/>
                    <a:pt x="5" y="19"/>
                  </a:cubicBezTo>
                  <a:cubicBezTo>
                    <a:pt x="7" y="20"/>
                    <a:pt x="10" y="21"/>
                    <a:pt x="12" y="20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3" y="27"/>
                    <a:pt x="12" y="26"/>
                    <a:pt x="11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31"/>
                    <a:pt x="10" y="32"/>
                    <a:pt x="12" y="33"/>
                  </a:cubicBezTo>
                  <a:cubicBezTo>
                    <a:pt x="14" y="34"/>
                    <a:pt x="16" y="34"/>
                    <a:pt x="19" y="33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4" y="30"/>
                    <a:pt x="25" y="28"/>
                    <a:pt x="26" y="26"/>
                  </a:cubicBezTo>
                  <a:cubicBezTo>
                    <a:pt x="27" y="23"/>
                    <a:pt x="26" y="21"/>
                    <a:pt x="25" y="19"/>
                  </a:cubicBezTo>
                  <a:cubicBezTo>
                    <a:pt x="24" y="16"/>
                    <a:pt x="23" y="15"/>
                    <a:pt x="21" y="14"/>
                  </a:cubicBezTo>
                  <a:close/>
                  <a:moveTo>
                    <a:pt x="7" y="14"/>
                  </a:moveTo>
                  <a:cubicBezTo>
                    <a:pt x="6" y="14"/>
                    <a:pt x="6" y="13"/>
                    <a:pt x="6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8" y="14"/>
                    <a:pt x="7" y="14"/>
                  </a:cubicBezTo>
                  <a:close/>
                  <a:moveTo>
                    <a:pt x="21" y="25"/>
                  </a:moveTo>
                  <a:cubicBezTo>
                    <a:pt x="21" y="26"/>
                    <a:pt x="20" y="26"/>
                    <a:pt x="19" y="27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8" y="19"/>
                    <a:pt x="19" y="20"/>
                  </a:cubicBezTo>
                  <a:cubicBezTo>
                    <a:pt x="20" y="20"/>
                    <a:pt x="20" y="21"/>
                    <a:pt x="21" y="22"/>
                  </a:cubicBezTo>
                  <a:cubicBezTo>
                    <a:pt x="21" y="23"/>
                    <a:pt x="21" y="24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4322762" y="5392895"/>
            <a:ext cx="314325" cy="165100"/>
            <a:chOff x="9371013" y="4597400"/>
            <a:chExt cx="314325" cy="165100"/>
          </a:xfrm>
          <a:solidFill>
            <a:schemeClr val="tx1"/>
          </a:solidFill>
        </p:grpSpPr>
        <p:sp>
          <p:nvSpPr>
            <p:cNvPr id="143" name="Freeform 250"/>
            <p:cNvSpPr>
              <a:spLocks noEditPoints="1" noChangeArrowheads="1"/>
            </p:cNvSpPr>
            <p:nvPr/>
          </p:nvSpPr>
          <p:spPr bwMode="auto">
            <a:xfrm>
              <a:off x="9371013" y="4597400"/>
              <a:ext cx="314325" cy="165100"/>
            </a:xfrm>
            <a:custGeom>
              <a:avLst/>
              <a:gdLst>
                <a:gd name="T0" fmla="*/ 2147483646 w 201"/>
                <a:gd name="T1" fmla="*/ 2147483646 h 105"/>
                <a:gd name="T2" fmla="*/ 2147483646 w 201"/>
                <a:gd name="T3" fmla="*/ 2147483646 h 105"/>
                <a:gd name="T4" fmla="*/ 2147483646 w 201"/>
                <a:gd name="T5" fmla="*/ 2147483646 h 105"/>
                <a:gd name="T6" fmla="*/ 2147483646 w 201"/>
                <a:gd name="T7" fmla="*/ 2147483646 h 105"/>
                <a:gd name="T8" fmla="*/ 2147483646 w 201"/>
                <a:gd name="T9" fmla="*/ 2147483646 h 105"/>
                <a:gd name="T10" fmla="*/ 2147483646 w 201"/>
                <a:gd name="T11" fmla="*/ 2147483646 h 105"/>
                <a:gd name="T12" fmla="*/ 0 w 201"/>
                <a:gd name="T13" fmla="*/ 2147483646 h 105"/>
                <a:gd name="T14" fmla="*/ 2147483646 w 201"/>
                <a:gd name="T15" fmla="*/ 2147483646 h 105"/>
                <a:gd name="T16" fmla="*/ 2147483646 w 201"/>
                <a:gd name="T17" fmla="*/ 2147483646 h 105"/>
                <a:gd name="T18" fmla="*/ 2147483646 w 201"/>
                <a:gd name="T19" fmla="*/ 2147483646 h 105"/>
                <a:gd name="T20" fmla="*/ 2147483646 w 201"/>
                <a:gd name="T21" fmla="*/ 2147483646 h 105"/>
                <a:gd name="T22" fmla="*/ 2147483646 w 201"/>
                <a:gd name="T23" fmla="*/ 2147483646 h 105"/>
                <a:gd name="T24" fmla="*/ 2147483646 w 201"/>
                <a:gd name="T25" fmla="*/ 2147483646 h 105"/>
                <a:gd name="T26" fmla="*/ 2147483646 w 201"/>
                <a:gd name="T27" fmla="*/ 2147483646 h 105"/>
                <a:gd name="T28" fmla="*/ 2147483646 w 201"/>
                <a:gd name="T29" fmla="*/ 2147483646 h 105"/>
                <a:gd name="T30" fmla="*/ 2147483646 w 201"/>
                <a:gd name="T31" fmla="*/ 2147483646 h 105"/>
                <a:gd name="T32" fmla="*/ 2147483646 w 201"/>
                <a:gd name="T33" fmla="*/ 2147483646 h 105"/>
                <a:gd name="T34" fmla="*/ 2147483646 w 201"/>
                <a:gd name="T35" fmla="*/ 2147483646 h 105"/>
                <a:gd name="T36" fmla="*/ 2147483646 w 201"/>
                <a:gd name="T37" fmla="*/ 2147483646 h 105"/>
                <a:gd name="T38" fmla="*/ 2147483646 w 201"/>
                <a:gd name="T39" fmla="*/ 2147483646 h 105"/>
                <a:gd name="T40" fmla="*/ 2147483646 w 201"/>
                <a:gd name="T41" fmla="*/ 2147483646 h 105"/>
                <a:gd name="T42" fmla="*/ 2147483646 w 201"/>
                <a:gd name="T43" fmla="*/ 2147483646 h 105"/>
                <a:gd name="T44" fmla="*/ 2147483646 w 201"/>
                <a:gd name="T45" fmla="*/ 2147483646 h 105"/>
                <a:gd name="T46" fmla="*/ 2147483646 w 201"/>
                <a:gd name="T47" fmla="*/ 2147483646 h 105"/>
                <a:gd name="T48" fmla="*/ 2147483646 w 201"/>
                <a:gd name="T49" fmla="*/ 2147483646 h 105"/>
                <a:gd name="T50" fmla="*/ 2147483646 w 201"/>
                <a:gd name="T51" fmla="*/ 2147483646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1"/>
                <a:gd name="T79" fmla="*/ 0 h 105"/>
                <a:gd name="T80" fmla="*/ 201 w 201"/>
                <a:gd name="T81" fmla="*/ 105 h 10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1" h="105">
                  <a:moveTo>
                    <a:pt x="200" y="75"/>
                  </a:moveTo>
                  <a:cubicBezTo>
                    <a:pt x="168" y="26"/>
                    <a:pt x="168" y="26"/>
                    <a:pt x="168" y="26"/>
                  </a:cubicBezTo>
                  <a:cubicBezTo>
                    <a:pt x="167" y="25"/>
                    <a:pt x="167" y="25"/>
                    <a:pt x="166" y="25"/>
                  </a:cubicBezTo>
                  <a:cubicBezTo>
                    <a:pt x="165" y="25"/>
                    <a:pt x="165" y="24"/>
                    <a:pt x="164" y="2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0"/>
                    <a:pt x="19" y="2"/>
                    <a:pt x="18" y="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4"/>
                    <a:pt x="1" y="75"/>
                  </a:cubicBezTo>
                  <a:cubicBezTo>
                    <a:pt x="1" y="76"/>
                    <a:pt x="2" y="76"/>
                    <a:pt x="4" y="77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8" y="105"/>
                    <a:pt x="148" y="105"/>
                    <a:pt x="149" y="105"/>
                  </a:cubicBezTo>
                  <a:cubicBezTo>
                    <a:pt x="151" y="105"/>
                    <a:pt x="152" y="104"/>
                    <a:pt x="153" y="102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7" y="80"/>
                    <a:pt x="198" y="80"/>
                    <a:pt x="198" y="80"/>
                  </a:cubicBezTo>
                  <a:cubicBezTo>
                    <a:pt x="199" y="80"/>
                    <a:pt x="200" y="79"/>
                    <a:pt x="200" y="79"/>
                  </a:cubicBezTo>
                  <a:cubicBezTo>
                    <a:pt x="201" y="78"/>
                    <a:pt x="201" y="76"/>
                    <a:pt x="200" y="75"/>
                  </a:cubicBezTo>
                  <a:close/>
                  <a:moveTo>
                    <a:pt x="146" y="96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59" y="32"/>
                    <a:pt x="159" y="32"/>
                    <a:pt x="159" y="32"/>
                  </a:cubicBezTo>
                  <a:lnTo>
                    <a:pt x="146" y="96"/>
                  </a:lnTo>
                  <a:close/>
                  <a:moveTo>
                    <a:pt x="160" y="69"/>
                  </a:moveTo>
                  <a:cubicBezTo>
                    <a:pt x="167" y="35"/>
                    <a:pt x="167" y="35"/>
                    <a:pt x="167" y="35"/>
                  </a:cubicBezTo>
                  <a:cubicBezTo>
                    <a:pt x="191" y="73"/>
                    <a:pt x="191" y="73"/>
                    <a:pt x="191" y="73"/>
                  </a:cubicBezTo>
                  <a:lnTo>
                    <a:pt x="16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251"/>
            <p:cNvSpPr>
              <a:spLocks noEditPoints="1" noChangeArrowheads="1"/>
            </p:cNvSpPr>
            <p:nvPr/>
          </p:nvSpPr>
          <p:spPr bwMode="auto">
            <a:xfrm>
              <a:off x="9410700" y="4648200"/>
              <a:ext cx="23813" cy="31750"/>
            </a:xfrm>
            <a:custGeom>
              <a:avLst/>
              <a:gdLst>
                <a:gd name="T0" fmla="*/ 2147483646 w 15"/>
                <a:gd name="T1" fmla="*/ 2147483646 h 20"/>
                <a:gd name="T2" fmla="*/ 2147483646 w 15"/>
                <a:gd name="T3" fmla="*/ 2147483646 h 20"/>
                <a:gd name="T4" fmla="*/ 2147483646 w 15"/>
                <a:gd name="T5" fmla="*/ 2147483646 h 20"/>
                <a:gd name="T6" fmla="*/ 2147483646 w 15"/>
                <a:gd name="T7" fmla="*/ 0 h 20"/>
                <a:gd name="T8" fmla="*/ 0 w 15"/>
                <a:gd name="T9" fmla="*/ 2147483646 h 20"/>
                <a:gd name="T10" fmla="*/ 2147483646 w 15"/>
                <a:gd name="T11" fmla="*/ 2147483646 h 20"/>
                <a:gd name="T12" fmla="*/ 2147483646 w 15"/>
                <a:gd name="T13" fmla="*/ 2147483646 h 20"/>
                <a:gd name="T14" fmla="*/ 2147483646 w 15"/>
                <a:gd name="T15" fmla="*/ 2147483646 h 20"/>
                <a:gd name="T16" fmla="*/ 2147483646 w 15"/>
                <a:gd name="T17" fmla="*/ 2147483646 h 20"/>
                <a:gd name="T18" fmla="*/ 2147483646 w 15"/>
                <a:gd name="T19" fmla="*/ 2147483646 h 20"/>
                <a:gd name="T20" fmla="*/ 2147483646 w 15"/>
                <a:gd name="T21" fmla="*/ 2147483646 h 20"/>
                <a:gd name="T22" fmla="*/ 2147483646 w 15"/>
                <a:gd name="T23" fmla="*/ 2147483646 h 20"/>
                <a:gd name="T24" fmla="*/ 2147483646 w 15"/>
                <a:gd name="T25" fmla="*/ 2147483646 h 20"/>
                <a:gd name="T26" fmla="*/ 2147483646 w 15"/>
                <a:gd name="T27" fmla="*/ 2147483646 h 20"/>
                <a:gd name="T28" fmla="*/ 2147483646 w 15"/>
                <a:gd name="T29" fmla="*/ 2147483646 h 20"/>
                <a:gd name="T30" fmla="*/ 2147483646 w 15"/>
                <a:gd name="T31" fmla="*/ 2147483646 h 20"/>
                <a:gd name="T32" fmla="*/ 2147483646 w 15"/>
                <a:gd name="T33" fmla="*/ 2147483646 h 20"/>
                <a:gd name="T34" fmla="*/ 2147483646 w 15"/>
                <a:gd name="T35" fmla="*/ 2147483646 h 20"/>
                <a:gd name="T36" fmla="*/ 2147483646 w 15"/>
                <a:gd name="T37" fmla="*/ 2147483646 h 20"/>
                <a:gd name="T38" fmla="*/ 2147483646 w 15"/>
                <a:gd name="T39" fmla="*/ 2147483646 h 20"/>
                <a:gd name="T40" fmla="*/ 2147483646 w 15"/>
                <a:gd name="T41" fmla="*/ 2147483646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0"/>
                <a:gd name="T65" fmla="*/ 15 w 15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0">
                  <a:moveTo>
                    <a:pt x="15" y="8"/>
                  </a:moveTo>
                  <a:cubicBezTo>
                    <a:pt x="15" y="6"/>
                    <a:pt x="15" y="5"/>
                    <a:pt x="14" y="4"/>
                  </a:cubicBezTo>
                  <a:cubicBezTo>
                    <a:pt x="13" y="2"/>
                    <a:pt x="11" y="2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3"/>
                    <a:pt x="9" y="15"/>
                  </a:cubicBezTo>
                  <a:cubicBezTo>
                    <a:pt x="9" y="17"/>
                    <a:pt x="9" y="19"/>
                    <a:pt x="9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3"/>
                    <a:pt x="12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1"/>
                    <a:pt x="15" y="10"/>
                    <a:pt x="15" y="8"/>
                  </a:cubicBezTo>
                  <a:close/>
                  <a:moveTo>
                    <a:pt x="11" y="7"/>
                  </a:moveTo>
                  <a:cubicBezTo>
                    <a:pt x="11" y="9"/>
                    <a:pt x="9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252"/>
            <p:cNvSpPr>
              <a:spLocks noChangeArrowheads="1"/>
            </p:cNvSpPr>
            <p:nvPr/>
          </p:nvSpPr>
          <p:spPr bwMode="auto">
            <a:xfrm>
              <a:off x="9434513" y="4652963"/>
              <a:ext cx="22225" cy="31750"/>
            </a:xfrm>
            <a:custGeom>
              <a:avLst/>
              <a:gdLst>
                <a:gd name="T0" fmla="*/ 2147483646 w 14"/>
                <a:gd name="T1" fmla="*/ 2147483646 h 20"/>
                <a:gd name="T2" fmla="*/ 2147483646 w 14"/>
                <a:gd name="T3" fmla="*/ 2147483646 h 20"/>
                <a:gd name="T4" fmla="*/ 2147483646 w 14"/>
                <a:gd name="T5" fmla="*/ 2147483646 h 20"/>
                <a:gd name="T6" fmla="*/ 2147483646 w 14"/>
                <a:gd name="T7" fmla="*/ 0 h 20"/>
                <a:gd name="T8" fmla="*/ 0 w 14"/>
                <a:gd name="T9" fmla="*/ 2147483646 h 20"/>
                <a:gd name="T10" fmla="*/ 2147483646 w 14"/>
                <a:gd name="T11" fmla="*/ 2147483646 h 20"/>
                <a:gd name="T12" fmla="*/ 2147483646 w 14"/>
                <a:gd name="T13" fmla="*/ 2147483646 h 20"/>
                <a:gd name="T14" fmla="*/ 2147483646 w 14"/>
                <a:gd name="T15" fmla="*/ 2147483646 h 20"/>
                <a:gd name="T16" fmla="*/ 2147483646 w 14"/>
                <a:gd name="T17" fmla="*/ 2147483646 h 20"/>
                <a:gd name="T18" fmla="*/ 2147483646 w 14"/>
                <a:gd name="T19" fmla="*/ 2147483646 h 20"/>
                <a:gd name="T20" fmla="*/ 2147483646 w 14"/>
                <a:gd name="T21" fmla="*/ 2147483646 h 20"/>
                <a:gd name="T22" fmla="*/ 2147483646 w 14"/>
                <a:gd name="T23" fmla="*/ 2147483646 h 20"/>
                <a:gd name="T24" fmla="*/ 2147483646 w 14"/>
                <a:gd name="T25" fmla="*/ 2147483646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0"/>
                <a:gd name="T41" fmla="*/ 14 w 1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0">
                  <a:moveTo>
                    <a:pt x="6" y="4"/>
                  </a:moveTo>
                  <a:lnTo>
                    <a:pt x="13" y="5"/>
                  </a:lnTo>
                  <a:lnTo>
                    <a:pt x="14" y="2"/>
                  </a:lnTo>
                  <a:lnTo>
                    <a:pt x="3" y="0"/>
                  </a:lnTo>
                  <a:lnTo>
                    <a:pt x="0" y="18"/>
                  </a:lnTo>
                  <a:lnTo>
                    <a:pt x="11" y="20"/>
                  </a:lnTo>
                  <a:lnTo>
                    <a:pt x="11" y="16"/>
                  </a:lnTo>
                  <a:lnTo>
                    <a:pt x="4" y="15"/>
                  </a:lnTo>
                  <a:lnTo>
                    <a:pt x="5" y="11"/>
                  </a:lnTo>
                  <a:lnTo>
                    <a:pt x="11" y="12"/>
                  </a:lnTo>
                  <a:lnTo>
                    <a:pt x="12" y="9"/>
                  </a:lnTo>
                  <a:lnTo>
                    <a:pt x="6" y="8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253"/>
            <p:cNvSpPr>
              <a:spLocks noChangeArrowheads="1"/>
            </p:cNvSpPr>
            <p:nvPr/>
          </p:nvSpPr>
          <p:spPr bwMode="auto">
            <a:xfrm>
              <a:off x="9453563" y="4657725"/>
              <a:ext cx="23812" cy="30163"/>
            </a:xfrm>
            <a:custGeom>
              <a:avLst/>
              <a:gdLst>
                <a:gd name="T0" fmla="*/ 2147483646 w 15"/>
                <a:gd name="T1" fmla="*/ 2147483646 h 19"/>
                <a:gd name="T2" fmla="*/ 2147483646 w 15"/>
                <a:gd name="T3" fmla="*/ 2147483646 h 19"/>
                <a:gd name="T4" fmla="*/ 2147483646 w 15"/>
                <a:gd name="T5" fmla="*/ 2147483646 h 19"/>
                <a:gd name="T6" fmla="*/ 2147483646 w 15"/>
                <a:gd name="T7" fmla="*/ 2147483646 h 19"/>
                <a:gd name="T8" fmla="*/ 2147483646 w 15"/>
                <a:gd name="T9" fmla="*/ 2147483646 h 19"/>
                <a:gd name="T10" fmla="*/ 2147483646 w 15"/>
                <a:gd name="T11" fmla="*/ 2147483646 h 19"/>
                <a:gd name="T12" fmla="*/ 2147483646 w 15"/>
                <a:gd name="T13" fmla="*/ 2147483646 h 19"/>
                <a:gd name="T14" fmla="*/ 2147483646 w 15"/>
                <a:gd name="T15" fmla="*/ 2147483646 h 19"/>
                <a:gd name="T16" fmla="*/ 2147483646 w 15"/>
                <a:gd name="T17" fmla="*/ 2147483646 h 19"/>
                <a:gd name="T18" fmla="*/ 0 w 15"/>
                <a:gd name="T19" fmla="*/ 2147483646 h 19"/>
                <a:gd name="T20" fmla="*/ 2147483646 w 15"/>
                <a:gd name="T21" fmla="*/ 2147483646 h 19"/>
                <a:gd name="T22" fmla="*/ 2147483646 w 15"/>
                <a:gd name="T23" fmla="*/ 2147483646 h 19"/>
                <a:gd name="T24" fmla="*/ 2147483646 w 15"/>
                <a:gd name="T25" fmla="*/ 2147483646 h 19"/>
                <a:gd name="T26" fmla="*/ 2147483646 w 15"/>
                <a:gd name="T27" fmla="*/ 2147483646 h 19"/>
                <a:gd name="T28" fmla="*/ 2147483646 w 15"/>
                <a:gd name="T29" fmla="*/ 2147483646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9"/>
                <a:gd name="T47" fmla="*/ 15 w 15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9">
                  <a:moveTo>
                    <a:pt x="10" y="4"/>
                  </a:moveTo>
                  <a:cubicBezTo>
                    <a:pt x="11" y="4"/>
                    <a:pt x="13" y="5"/>
                    <a:pt x="13" y="5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6" y="0"/>
                    <a:pt x="3" y="2"/>
                    <a:pt x="3" y="5"/>
                  </a:cubicBezTo>
                  <a:cubicBezTo>
                    <a:pt x="2" y="7"/>
                    <a:pt x="4" y="9"/>
                    <a:pt x="7" y="11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3" y="18"/>
                    <a:pt x="5" y="18"/>
                  </a:cubicBezTo>
                  <a:cubicBezTo>
                    <a:pt x="10" y="19"/>
                    <a:pt x="13" y="17"/>
                    <a:pt x="13" y="14"/>
                  </a:cubicBezTo>
                  <a:cubicBezTo>
                    <a:pt x="14" y="12"/>
                    <a:pt x="12" y="10"/>
                    <a:pt x="10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8" y="3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254"/>
            <p:cNvSpPr>
              <a:spLocks noChangeArrowheads="1"/>
            </p:cNvSpPr>
            <p:nvPr/>
          </p:nvSpPr>
          <p:spPr bwMode="auto">
            <a:xfrm>
              <a:off x="9475788" y="4660900"/>
              <a:ext cx="22225" cy="31750"/>
            </a:xfrm>
            <a:custGeom>
              <a:avLst/>
              <a:gdLst>
                <a:gd name="T0" fmla="*/ 2147483646 w 14"/>
                <a:gd name="T1" fmla="*/ 2147483646 h 20"/>
                <a:gd name="T2" fmla="*/ 2147483646 w 14"/>
                <a:gd name="T3" fmla="*/ 2147483646 h 20"/>
                <a:gd name="T4" fmla="*/ 2147483646 w 14"/>
                <a:gd name="T5" fmla="*/ 2147483646 h 20"/>
                <a:gd name="T6" fmla="*/ 2147483646 w 14"/>
                <a:gd name="T7" fmla="*/ 0 h 20"/>
                <a:gd name="T8" fmla="*/ 0 w 14"/>
                <a:gd name="T9" fmla="*/ 2147483646 h 20"/>
                <a:gd name="T10" fmla="*/ 2147483646 w 14"/>
                <a:gd name="T11" fmla="*/ 2147483646 h 20"/>
                <a:gd name="T12" fmla="*/ 2147483646 w 14"/>
                <a:gd name="T13" fmla="*/ 2147483646 h 20"/>
                <a:gd name="T14" fmla="*/ 2147483646 w 14"/>
                <a:gd name="T15" fmla="*/ 2147483646 h 20"/>
                <a:gd name="T16" fmla="*/ 2147483646 w 14"/>
                <a:gd name="T17" fmla="*/ 2147483646 h 20"/>
                <a:gd name="T18" fmla="*/ 2147483646 w 14"/>
                <a:gd name="T19" fmla="*/ 2147483646 h 20"/>
                <a:gd name="T20" fmla="*/ 2147483646 w 14"/>
                <a:gd name="T21" fmla="*/ 2147483646 h 20"/>
                <a:gd name="T22" fmla="*/ 2147483646 w 14"/>
                <a:gd name="T23" fmla="*/ 2147483646 h 20"/>
                <a:gd name="T24" fmla="*/ 2147483646 w 14"/>
                <a:gd name="T25" fmla="*/ 2147483646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20"/>
                <a:gd name="T41" fmla="*/ 14 w 1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20">
                  <a:moveTo>
                    <a:pt x="7" y="4"/>
                  </a:moveTo>
                  <a:lnTo>
                    <a:pt x="14" y="6"/>
                  </a:lnTo>
                  <a:lnTo>
                    <a:pt x="14" y="2"/>
                  </a:lnTo>
                  <a:lnTo>
                    <a:pt x="4" y="0"/>
                  </a:lnTo>
                  <a:lnTo>
                    <a:pt x="0" y="18"/>
                  </a:lnTo>
                  <a:lnTo>
                    <a:pt x="11" y="20"/>
                  </a:lnTo>
                  <a:lnTo>
                    <a:pt x="12" y="17"/>
                  </a:lnTo>
                  <a:lnTo>
                    <a:pt x="5" y="15"/>
                  </a:lnTo>
                  <a:lnTo>
                    <a:pt x="6" y="11"/>
                  </a:lnTo>
                  <a:lnTo>
                    <a:pt x="12" y="12"/>
                  </a:lnTo>
                  <a:lnTo>
                    <a:pt x="13" y="9"/>
                  </a:lnTo>
                  <a:lnTo>
                    <a:pt x="6" y="8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255"/>
            <p:cNvSpPr>
              <a:spLocks noEditPoints="1" noChangeArrowheads="1"/>
            </p:cNvSpPr>
            <p:nvPr/>
          </p:nvSpPr>
          <p:spPr bwMode="auto">
            <a:xfrm>
              <a:off x="9496425" y="4665663"/>
              <a:ext cx="23813" cy="31750"/>
            </a:xfrm>
            <a:custGeom>
              <a:avLst/>
              <a:gdLst>
                <a:gd name="T0" fmla="*/ 2147483646 w 16"/>
                <a:gd name="T1" fmla="*/ 2147483646 h 20"/>
                <a:gd name="T2" fmla="*/ 2147483646 w 16"/>
                <a:gd name="T3" fmla="*/ 0 h 20"/>
                <a:gd name="T4" fmla="*/ 0 w 16"/>
                <a:gd name="T5" fmla="*/ 2147483646 h 20"/>
                <a:gd name="T6" fmla="*/ 2147483646 w 16"/>
                <a:gd name="T7" fmla="*/ 2147483646 h 20"/>
                <a:gd name="T8" fmla="*/ 2147483646 w 16"/>
                <a:gd name="T9" fmla="*/ 2147483646 h 20"/>
                <a:gd name="T10" fmla="*/ 2147483646 w 16"/>
                <a:gd name="T11" fmla="*/ 2147483646 h 20"/>
                <a:gd name="T12" fmla="*/ 2147483646 w 16"/>
                <a:gd name="T13" fmla="*/ 2147483646 h 20"/>
                <a:gd name="T14" fmla="*/ 2147483646 w 16"/>
                <a:gd name="T15" fmla="*/ 2147483646 h 20"/>
                <a:gd name="T16" fmla="*/ 2147483646 w 16"/>
                <a:gd name="T17" fmla="*/ 2147483646 h 20"/>
                <a:gd name="T18" fmla="*/ 2147483646 w 16"/>
                <a:gd name="T19" fmla="*/ 2147483646 h 20"/>
                <a:gd name="T20" fmla="*/ 2147483646 w 16"/>
                <a:gd name="T21" fmla="*/ 2147483646 h 20"/>
                <a:gd name="T22" fmla="*/ 2147483646 w 16"/>
                <a:gd name="T23" fmla="*/ 2147483646 h 20"/>
                <a:gd name="T24" fmla="*/ 2147483646 w 16"/>
                <a:gd name="T25" fmla="*/ 2147483646 h 20"/>
                <a:gd name="T26" fmla="*/ 2147483646 w 16"/>
                <a:gd name="T27" fmla="*/ 2147483646 h 20"/>
                <a:gd name="T28" fmla="*/ 2147483646 w 16"/>
                <a:gd name="T29" fmla="*/ 2147483646 h 20"/>
                <a:gd name="T30" fmla="*/ 2147483646 w 16"/>
                <a:gd name="T31" fmla="*/ 2147483646 h 20"/>
                <a:gd name="T32" fmla="*/ 2147483646 w 16"/>
                <a:gd name="T33" fmla="*/ 2147483646 h 20"/>
                <a:gd name="T34" fmla="*/ 2147483646 w 16"/>
                <a:gd name="T35" fmla="*/ 2147483646 h 20"/>
                <a:gd name="T36" fmla="*/ 2147483646 w 16"/>
                <a:gd name="T37" fmla="*/ 2147483646 h 20"/>
                <a:gd name="T38" fmla="*/ 2147483646 w 16"/>
                <a:gd name="T39" fmla="*/ 2147483646 h 20"/>
                <a:gd name="T40" fmla="*/ 2147483646 w 16"/>
                <a:gd name="T41" fmla="*/ 2147483646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20"/>
                <a:gd name="T65" fmla="*/ 16 w 16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20">
                  <a:moveTo>
                    <a:pt x="9" y="1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2"/>
                    <a:pt x="9" y="15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3"/>
                    <a:pt x="12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0"/>
                    <a:pt x="15" y="9"/>
                    <a:pt x="15" y="7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2" y="1"/>
                    <a:pt x="9" y="1"/>
                  </a:cubicBezTo>
                  <a:close/>
                  <a:moveTo>
                    <a:pt x="11" y="7"/>
                  </a:moveTo>
                  <a:cubicBezTo>
                    <a:pt x="11" y="8"/>
                    <a:pt x="10" y="9"/>
                    <a:pt x="8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11" y="4"/>
                    <a:pt x="12" y="5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256"/>
            <p:cNvSpPr>
              <a:spLocks noChangeArrowheads="1"/>
            </p:cNvSpPr>
            <p:nvPr/>
          </p:nvSpPr>
          <p:spPr bwMode="auto">
            <a:xfrm>
              <a:off x="9521825" y="4668838"/>
              <a:ext cx="25400" cy="31750"/>
            </a:xfrm>
            <a:custGeom>
              <a:avLst/>
              <a:gdLst>
                <a:gd name="T0" fmla="*/ 2147483646 w 16"/>
                <a:gd name="T1" fmla="*/ 2147483646 h 20"/>
                <a:gd name="T2" fmla="*/ 2147483646 w 16"/>
                <a:gd name="T3" fmla="*/ 2147483646 h 20"/>
                <a:gd name="T4" fmla="*/ 2147483646 w 16"/>
                <a:gd name="T5" fmla="*/ 2147483646 h 20"/>
                <a:gd name="T6" fmla="*/ 2147483646 w 16"/>
                <a:gd name="T7" fmla="*/ 2147483646 h 20"/>
                <a:gd name="T8" fmla="*/ 2147483646 w 16"/>
                <a:gd name="T9" fmla="*/ 2147483646 h 20"/>
                <a:gd name="T10" fmla="*/ 2147483646 w 16"/>
                <a:gd name="T11" fmla="*/ 2147483646 h 20"/>
                <a:gd name="T12" fmla="*/ 0 w 16"/>
                <a:gd name="T13" fmla="*/ 0 h 20"/>
                <a:gd name="T14" fmla="*/ 2147483646 w 16"/>
                <a:gd name="T15" fmla="*/ 2147483646 h 20"/>
                <a:gd name="T16" fmla="*/ 2147483646 w 16"/>
                <a:gd name="T17" fmla="*/ 2147483646 h 20"/>
                <a:gd name="T18" fmla="*/ 2147483646 w 16"/>
                <a:gd name="T19" fmla="*/ 2147483646 h 20"/>
                <a:gd name="T20" fmla="*/ 2147483646 w 16"/>
                <a:gd name="T21" fmla="*/ 2147483646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0"/>
                <a:gd name="T35" fmla="*/ 16 w 16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0">
                  <a:moveTo>
                    <a:pt x="12" y="3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3"/>
                    <a:pt x="5" y="11"/>
                    <a:pt x="5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6" y="3"/>
                    <a:pt x="16" y="3"/>
                    <a:pt x="16" y="3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257"/>
            <p:cNvSpPr>
              <a:spLocks noChangeArrowheads="1"/>
            </p:cNvSpPr>
            <p:nvPr/>
          </p:nvSpPr>
          <p:spPr bwMode="auto">
            <a:xfrm>
              <a:off x="9544050" y="4675188"/>
              <a:ext cx="22225" cy="30162"/>
            </a:xfrm>
            <a:custGeom>
              <a:avLst/>
              <a:gdLst>
                <a:gd name="T0" fmla="*/ 2147483646 w 14"/>
                <a:gd name="T1" fmla="*/ 2147483646 h 19"/>
                <a:gd name="T2" fmla="*/ 2147483646 w 14"/>
                <a:gd name="T3" fmla="*/ 2147483646 h 19"/>
                <a:gd name="T4" fmla="*/ 2147483646 w 14"/>
                <a:gd name="T5" fmla="*/ 2147483646 h 19"/>
                <a:gd name="T6" fmla="*/ 2147483646 w 14"/>
                <a:gd name="T7" fmla="*/ 0 h 19"/>
                <a:gd name="T8" fmla="*/ 0 w 14"/>
                <a:gd name="T9" fmla="*/ 2147483646 h 19"/>
                <a:gd name="T10" fmla="*/ 2147483646 w 14"/>
                <a:gd name="T11" fmla="*/ 2147483646 h 19"/>
                <a:gd name="T12" fmla="*/ 2147483646 w 14"/>
                <a:gd name="T13" fmla="*/ 2147483646 h 19"/>
                <a:gd name="T14" fmla="*/ 2147483646 w 14"/>
                <a:gd name="T15" fmla="*/ 2147483646 h 19"/>
                <a:gd name="T16" fmla="*/ 2147483646 w 14"/>
                <a:gd name="T17" fmla="*/ 2147483646 h 19"/>
                <a:gd name="T18" fmla="*/ 2147483646 w 14"/>
                <a:gd name="T19" fmla="*/ 2147483646 h 19"/>
                <a:gd name="T20" fmla="*/ 2147483646 w 14"/>
                <a:gd name="T21" fmla="*/ 2147483646 h 19"/>
                <a:gd name="T22" fmla="*/ 2147483646 w 14"/>
                <a:gd name="T23" fmla="*/ 2147483646 h 19"/>
                <a:gd name="T24" fmla="*/ 2147483646 w 14"/>
                <a:gd name="T25" fmla="*/ 214748364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9"/>
                <a:gd name="T41" fmla="*/ 14 w 14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9">
                  <a:moveTo>
                    <a:pt x="6" y="4"/>
                  </a:moveTo>
                  <a:lnTo>
                    <a:pt x="13" y="5"/>
                  </a:lnTo>
                  <a:lnTo>
                    <a:pt x="14" y="2"/>
                  </a:lnTo>
                  <a:lnTo>
                    <a:pt x="3" y="0"/>
                  </a:lnTo>
                  <a:lnTo>
                    <a:pt x="0" y="17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4" y="15"/>
                  </a:lnTo>
                  <a:lnTo>
                    <a:pt x="5" y="10"/>
                  </a:lnTo>
                  <a:lnTo>
                    <a:pt x="11" y="12"/>
                  </a:lnTo>
                  <a:lnTo>
                    <a:pt x="12" y="8"/>
                  </a:lnTo>
                  <a:lnTo>
                    <a:pt x="6" y="7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258"/>
            <p:cNvSpPr>
              <a:spLocks noEditPoints="1" noChangeArrowheads="1"/>
            </p:cNvSpPr>
            <p:nvPr/>
          </p:nvSpPr>
          <p:spPr bwMode="auto">
            <a:xfrm>
              <a:off x="9564688" y="4678363"/>
              <a:ext cx="28575" cy="30162"/>
            </a:xfrm>
            <a:custGeom>
              <a:avLst/>
              <a:gdLst>
                <a:gd name="T0" fmla="*/ 2147483646 w 18"/>
                <a:gd name="T1" fmla="*/ 2147483646 h 19"/>
                <a:gd name="T2" fmla="*/ 2147483646 w 18"/>
                <a:gd name="T3" fmla="*/ 0 h 19"/>
                <a:gd name="T4" fmla="*/ 0 w 18"/>
                <a:gd name="T5" fmla="*/ 2147483646 h 19"/>
                <a:gd name="T6" fmla="*/ 2147483646 w 18"/>
                <a:gd name="T7" fmla="*/ 2147483646 h 19"/>
                <a:gd name="T8" fmla="*/ 2147483646 w 18"/>
                <a:gd name="T9" fmla="*/ 2147483646 h 19"/>
                <a:gd name="T10" fmla="*/ 2147483646 w 18"/>
                <a:gd name="T11" fmla="*/ 2147483646 h 19"/>
                <a:gd name="T12" fmla="*/ 2147483646 w 18"/>
                <a:gd name="T13" fmla="*/ 2147483646 h 19"/>
                <a:gd name="T14" fmla="*/ 2147483646 w 18"/>
                <a:gd name="T15" fmla="*/ 2147483646 h 19"/>
                <a:gd name="T16" fmla="*/ 2147483646 w 18"/>
                <a:gd name="T17" fmla="*/ 2147483646 h 19"/>
                <a:gd name="T18" fmla="*/ 2147483646 w 18"/>
                <a:gd name="T19" fmla="*/ 2147483646 h 19"/>
                <a:gd name="T20" fmla="*/ 2147483646 w 18"/>
                <a:gd name="T21" fmla="*/ 2147483646 h 19"/>
                <a:gd name="T22" fmla="*/ 2147483646 w 18"/>
                <a:gd name="T23" fmla="*/ 2147483646 h 19"/>
                <a:gd name="T24" fmla="*/ 2147483646 w 18"/>
                <a:gd name="T25" fmla="*/ 2147483646 h 19"/>
                <a:gd name="T26" fmla="*/ 2147483646 w 18"/>
                <a:gd name="T27" fmla="*/ 2147483646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9"/>
                <a:gd name="T44" fmla="*/ 18 w 18"/>
                <a:gd name="T45" fmla="*/ 19 h 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9">
                  <a:moveTo>
                    <a:pt x="8" y="1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2" y="18"/>
                    <a:pt x="4" y="19"/>
                  </a:cubicBezTo>
                  <a:cubicBezTo>
                    <a:pt x="8" y="19"/>
                    <a:pt x="11" y="19"/>
                    <a:pt x="13" y="18"/>
                  </a:cubicBezTo>
                  <a:cubicBezTo>
                    <a:pt x="15" y="17"/>
                    <a:pt x="16" y="15"/>
                    <a:pt x="17" y="11"/>
                  </a:cubicBezTo>
                  <a:cubicBezTo>
                    <a:pt x="18" y="8"/>
                    <a:pt x="17" y="6"/>
                    <a:pt x="15" y="4"/>
                  </a:cubicBezTo>
                  <a:cubicBezTo>
                    <a:pt x="14" y="3"/>
                    <a:pt x="12" y="2"/>
                    <a:pt x="8" y="1"/>
                  </a:cubicBezTo>
                  <a:close/>
                  <a:moveTo>
                    <a:pt x="13" y="11"/>
                  </a:moveTo>
                  <a:cubicBezTo>
                    <a:pt x="12" y="15"/>
                    <a:pt x="9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12" y="5"/>
                    <a:pt x="13" y="7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5438775" y="5356383"/>
            <a:ext cx="317500" cy="238125"/>
            <a:chOff x="9996488" y="4551363"/>
            <a:chExt cx="317500" cy="238125"/>
          </a:xfrm>
          <a:solidFill>
            <a:schemeClr val="tx1"/>
          </a:solidFill>
        </p:grpSpPr>
        <p:sp>
          <p:nvSpPr>
            <p:cNvPr id="153" name="Freeform 259"/>
            <p:cNvSpPr>
              <a:spLocks noEditPoints="1" noChangeArrowheads="1"/>
            </p:cNvSpPr>
            <p:nvPr/>
          </p:nvSpPr>
          <p:spPr bwMode="auto">
            <a:xfrm>
              <a:off x="10050463" y="4572000"/>
              <a:ext cx="206375" cy="204788"/>
            </a:xfrm>
            <a:custGeom>
              <a:avLst/>
              <a:gdLst>
                <a:gd name="T0" fmla="*/ 2147483646 w 132"/>
                <a:gd name="T1" fmla="*/ 2147483646 h 131"/>
                <a:gd name="T2" fmla="*/ 0 w 132"/>
                <a:gd name="T3" fmla="*/ 2147483646 h 131"/>
                <a:gd name="T4" fmla="*/ 2147483646 w 132"/>
                <a:gd name="T5" fmla="*/ 0 h 131"/>
                <a:gd name="T6" fmla="*/ 2147483646 w 132"/>
                <a:gd name="T7" fmla="*/ 2147483646 h 131"/>
                <a:gd name="T8" fmla="*/ 2147483646 w 132"/>
                <a:gd name="T9" fmla="*/ 2147483646 h 131"/>
                <a:gd name="T10" fmla="*/ 2147483646 w 132"/>
                <a:gd name="T11" fmla="*/ 2147483646 h 131"/>
                <a:gd name="T12" fmla="*/ 2147483646 w 132"/>
                <a:gd name="T13" fmla="*/ 2147483646 h 131"/>
                <a:gd name="T14" fmla="*/ 2147483646 w 132"/>
                <a:gd name="T15" fmla="*/ 2147483646 h 131"/>
                <a:gd name="T16" fmla="*/ 2147483646 w 132"/>
                <a:gd name="T17" fmla="*/ 2147483646 h 131"/>
                <a:gd name="T18" fmla="*/ 2147483646 w 132"/>
                <a:gd name="T19" fmla="*/ 214748364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2"/>
                <a:gd name="T31" fmla="*/ 0 h 131"/>
                <a:gd name="T32" fmla="*/ 132 w 132"/>
                <a:gd name="T33" fmla="*/ 131 h 1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2" h="131">
                  <a:moveTo>
                    <a:pt x="66" y="131"/>
                  </a:moveTo>
                  <a:cubicBezTo>
                    <a:pt x="30" y="131"/>
                    <a:pt x="0" y="102"/>
                    <a:pt x="0" y="66"/>
                  </a:cubicBezTo>
                  <a:cubicBezTo>
                    <a:pt x="0" y="29"/>
                    <a:pt x="30" y="0"/>
                    <a:pt x="66" y="0"/>
                  </a:cubicBezTo>
                  <a:cubicBezTo>
                    <a:pt x="103" y="0"/>
                    <a:pt x="132" y="29"/>
                    <a:pt x="132" y="66"/>
                  </a:cubicBezTo>
                  <a:cubicBezTo>
                    <a:pt x="132" y="102"/>
                    <a:pt x="103" y="131"/>
                    <a:pt x="66" y="131"/>
                  </a:cubicBezTo>
                  <a:close/>
                  <a:moveTo>
                    <a:pt x="66" y="12"/>
                  </a:moveTo>
                  <a:cubicBezTo>
                    <a:pt x="37" y="12"/>
                    <a:pt x="13" y="36"/>
                    <a:pt x="13" y="66"/>
                  </a:cubicBezTo>
                  <a:cubicBezTo>
                    <a:pt x="13" y="95"/>
                    <a:pt x="37" y="119"/>
                    <a:pt x="66" y="119"/>
                  </a:cubicBezTo>
                  <a:cubicBezTo>
                    <a:pt x="96" y="119"/>
                    <a:pt x="119" y="95"/>
                    <a:pt x="119" y="66"/>
                  </a:cubicBezTo>
                  <a:cubicBezTo>
                    <a:pt x="119" y="36"/>
                    <a:pt x="96" y="12"/>
                    <a:pt x="6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260"/>
            <p:cNvSpPr>
              <a:spLocks noChangeArrowheads="1"/>
            </p:cNvSpPr>
            <p:nvPr/>
          </p:nvSpPr>
          <p:spPr bwMode="auto">
            <a:xfrm>
              <a:off x="9996488" y="4557713"/>
              <a:ext cx="36512" cy="231775"/>
            </a:xfrm>
            <a:custGeom>
              <a:avLst/>
              <a:gdLst>
                <a:gd name="T0" fmla="*/ 2147483646 w 23"/>
                <a:gd name="T1" fmla="*/ 2147483646 h 148"/>
                <a:gd name="T2" fmla="*/ 2147483646 w 23"/>
                <a:gd name="T3" fmla="*/ 2147483646 h 148"/>
                <a:gd name="T4" fmla="*/ 2147483646 w 23"/>
                <a:gd name="T5" fmla="*/ 2147483646 h 148"/>
                <a:gd name="T6" fmla="*/ 2147483646 w 23"/>
                <a:gd name="T7" fmla="*/ 0 h 148"/>
                <a:gd name="T8" fmla="*/ 2147483646 w 23"/>
                <a:gd name="T9" fmla="*/ 0 h 148"/>
                <a:gd name="T10" fmla="*/ 2147483646 w 23"/>
                <a:gd name="T11" fmla="*/ 0 h 148"/>
                <a:gd name="T12" fmla="*/ 2147483646 w 23"/>
                <a:gd name="T13" fmla="*/ 2147483646 h 148"/>
                <a:gd name="T14" fmla="*/ 2147483646 w 23"/>
                <a:gd name="T15" fmla="*/ 2147483646 h 148"/>
                <a:gd name="T16" fmla="*/ 2147483646 w 23"/>
                <a:gd name="T17" fmla="*/ 0 h 148"/>
                <a:gd name="T18" fmla="*/ 2147483646 w 23"/>
                <a:gd name="T19" fmla="*/ 0 h 148"/>
                <a:gd name="T20" fmla="*/ 2147483646 w 23"/>
                <a:gd name="T21" fmla="*/ 2147483646 h 148"/>
                <a:gd name="T22" fmla="*/ 2147483646 w 23"/>
                <a:gd name="T23" fmla="*/ 2147483646 h 148"/>
                <a:gd name="T24" fmla="*/ 2147483646 w 23"/>
                <a:gd name="T25" fmla="*/ 0 h 148"/>
                <a:gd name="T26" fmla="*/ 2147483646 w 23"/>
                <a:gd name="T27" fmla="*/ 0 h 148"/>
                <a:gd name="T28" fmla="*/ 2147483646 w 23"/>
                <a:gd name="T29" fmla="*/ 2147483646 h 148"/>
                <a:gd name="T30" fmla="*/ 2147483646 w 23"/>
                <a:gd name="T31" fmla="*/ 2147483646 h 148"/>
                <a:gd name="T32" fmla="*/ 2147483646 w 23"/>
                <a:gd name="T33" fmla="*/ 0 h 148"/>
                <a:gd name="T34" fmla="*/ 2147483646 w 23"/>
                <a:gd name="T35" fmla="*/ 0 h 148"/>
                <a:gd name="T36" fmla="*/ 2147483646 w 23"/>
                <a:gd name="T37" fmla="*/ 2147483646 h 148"/>
                <a:gd name="T38" fmla="*/ 2147483646 w 23"/>
                <a:gd name="T39" fmla="*/ 2147483646 h 148"/>
                <a:gd name="T40" fmla="*/ 2147483646 w 23"/>
                <a:gd name="T41" fmla="*/ 2147483646 h 148"/>
                <a:gd name="T42" fmla="*/ 2147483646 w 23"/>
                <a:gd name="T43" fmla="*/ 2147483646 h 148"/>
                <a:gd name="T44" fmla="*/ 2147483646 w 23"/>
                <a:gd name="T45" fmla="*/ 2147483646 h 148"/>
                <a:gd name="T46" fmla="*/ 2147483646 w 23"/>
                <a:gd name="T47" fmla="*/ 2147483646 h 148"/>
                <a:gd name="T48" fmla="*/ 2147483646 w 23"/>
                <a:gd name="T49" fmla="*/ 2147483646 h 148"/>
                <a:gd name="T50" fmla="*/ 2147483646 w 23"/>
                <a:gd name="T51" fmla="*/ 2147483646 h 148"/>
                <a:gd name="T52" fmla="*/ 2147483646 w 23"/>
                <a:gd name="T53" fmla="*/ 2147483646 h 148"/>
                <a:gd name="T54" fmla="*/ 2147483646 w 23"/>
                <a:gd name="T55" fmla="*/ 2147483646 h 148"/>
                <a:gd name="T56" fmla="*/ 2147483646 w 23"/>
                <a:gd name="T57" fmla="*/ 2147483646 h 148"/>
                <a:gd name="T58" fmla="*/ 2147483646 w 23"/>
                <a:gd name="T59" fmla="*/ 2147483646 h 1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48"/>
                <a:gd name="T92" fmla="*/ 23 w 23"/>
                <a:gd name="T93" fmla="*/ 148 h 1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48">
                  <a:moveTo>
                    <a:pt x="19" y="46"/>
                  </a:moveTo>
                  <a:cubicBezTo>
                    <a:pt x="23" y="42"/>
                    <a:pt x="22" y="36"/>
                    <a:pt x="22" y="31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1" y="18"/>
                    <a:pt x="21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32"/>
                    <a:pt x="16" y="29"/>
                  </a:cubicBezTo>
                  <a:cubicBezTo>
                    <a:pt x="15" y="26"/>
                    <a:pt x="15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32"/>
                    <a:pt x="10" y="29"/>
                  </a:cubicBezTo>
                  <a:cubicBezTo>
                    <a:pt x="9" y="25"/>
                    <a:pt x="9" y="2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32"/>
                    <a:pt x="4" y="28"/>
                  </a:cubicBezTo>
                  <a:cubicBezTo>
                    <a:pt x="3" y="24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5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5"/>
                    <a:pt x="0" y="39"/>
                    <a:pt x="2" y="43"/>
                  </a:cubicBezTo>
                  <a:cubicBezTo>
                    <a:pt x="3" y="45"/>
                    <a:pt x="6" y="47"/>
                    <a:pt x="8" y="49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1"/>
                    <a:pt x="9" y="54"/>
                    <a:pt x="9" y="58"/>
                  </a:cubicBezTo>
                  <a:cubicBezTo>
                    <a:pt x="9" y="67"/>
                    <a:pt x="6" y="137"/>
                    <a:pt x="6" y="137"/>
                  </a:cubicBezTo>
                  <a:cubicBezTo>
                    <a:pt x="6" y="137"/>
                    <a:pt x="3" y="148"/>
                    <a:pt x="12" y="148"/>
                  </a:cubicBezTo>
                  <a:cubicBezTo>
                    <a:pt x="21" y="148"/>
                    <a:pt x="19" y="139"/>
                    <a:pt x="19" y="139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2"/>
                    <a:pt x="16" y="50"/>
                  </a:cubicBezTo>
                  <a:cubicBezTo>
                    <a:pt x="16" y="48"/>
                    <a:pt x="18" y="47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261"/>
            <p:cNvSpPr>
              <a:spLocks noChangeArrowheads="1"/>
            </p:cNvSpPr>
            <p:nvPr/>
          </p:nvSpPr>
          <p:spPr bwMode="auto">
            <a:xfrm>
              <a:off x="10283825" y="4551363"/>
              <a:ext cx="30163" cy="236537"/>
            </a:xfrm>
            <a:custGeom>
              <a:avLst/>
              <a:gdLst>
                <a:gd name="T0" fmla="*/ 2147483646 w 19"/>
                <a:gd name="T1" fmla="*/ 2147483646 h 151"/>
                <a:gd name="T2" fmla="*/ 2147483646 w 19"/>
                <a:gd name="T3" fmla="*/ 2147483646 h 151"/>
                <a:gd name="T4" fmla="*/ 2147483646 w 19"/>
                <a:gd name="T5" fmla="*/ 2147483646 h 151"/>
                <a:gd name="T6" fmla="*/ 2147483646 w 19"/>
                <a:gd name="T7" fmla="*/ 2147483646 h 151"/>
                <a:gd name="T8" fmla="*/ 2147483646 w 19"/>
                <a:gd name="T9" fmla="*/ 2147483646 h 151"/>
                <a:gd name="T10" fmla="*/ 2147483646 w 19"/>
                <a:gd name="T11" fmla="*/ 2147483646 h 151"/>
                <a:gd name="T12" fmla="*/ 2147483646 w 19"/>
                <a:gd name="T13" fmla="*/ 2147483646 h 151"/>
                <a:gd name="T14" fmla="*/ 0 w 19"/>
                <a:gd name="T15" fmla="*/ 2147483646 h 151"/>
                <a:gd name="T16" fmla="*/ 2147483646 w 19"/>
                <a:gd name="T17" fmla="*/ 2147483646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51"/>
                <a:gd name="T29" fmla="*/ 19 w 19"/>
                <a:gd name="T30" fmla="*/ 151 h 1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51">
                  <a:moveTo>
                    <a:pt x="1" y="5"/>
                  </a:moveTo>
                  <a:cubicBezTo>
                    <a:pt x="1" y="5"/>
                    <a:pt x="3" y="0"/>
                    <a:pt x="7" y="5"/>
                  </a:cubicBezTo>
                  <a:cubicBezTo>
                    <a:pt x="12" y="10"/>
                    <a:pt x="19" y="38"/>
                    <a:pt x="16" y="57"/>
                  </a:cubicBezTo>
                  <a:cubicBezTo>
                    <a:pt x="16" y="57"/>
                    <a:pt x="9" y="63"/>
                    <a:pt x="9" y="66"/>
                  </a:cubicBezTo>
                  <a:cubicBezTo>
                    <a:pt x="9" y="70"/>
                    <a:pt x="10" y="97"/>
                    <a:pt x="10" y="97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4" y="148"/>
                    <a:pt x="7" y="149"/>
                  </a:cubicBezTo>
                  <a:cubicBezTo>
                    <a:pt x="0" y="151"/>
                    <a:pt x="0" y="143"/>
                    <a:pt x="0" y="143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6559550" y="5318283"/>
            <a:ext cx="311150" cy="314325"/>
            <a:chOff x="11879263" y="4516438"/>
            <a:chExt cx="311150" cy="314325"/>
          </a:xfrm>
          <a:solidFill>
            <a:schemeClr val="tx1"/>
          </a:solidFill>
        </p:grpSpPr>
        <p:sp>
          <p:nvSpPr>
            <p:cNvPr id="157" name="Freeform 282"/>
            <p:cNvSpPr>
              <a:spLocks noChangeArrowheads="1"/>
            </p:cNvSpPr>
            <p:nvPr/>
          </p:nvSpPr>
          <p:spPr bwMode="auto">
            <a:xfrm>
              <a:off x="12088813" y="4516438"/>
              <a:ext cx="101600" cy="103187"/>
            </a:xfrm>
            <a:custGeom>
              <a:avLst/>
              <a:gdLst>
                <a:gd name="T0" fmla="*/ 2147483646 w 65"/>
                <a:gd name="T1" fmla="*/ 2147483646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2147483646 w 65"/>
                <a:gd name="T19" fmla="*/ 2147483646 h 65"/>
                <a:gd name="T20" fmla="*/ 2147483646 w 65"/>
                <a:gd name="T21" fmla="*/ 2147483646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65"/>
                <a:gd name="T35" fmla="*/ 65 w 65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65">
                  <a:moveTo>
                    <a:pt x="65" y="58"/>
                  </a:moveTo>
                  <a:cubicBezTo>
                    <a:pt x="62" y="43"/>
                    <a:pt x="55" y="30"/>
                    <a:pt x="45" y="20"/>
                  </a:cubicBezTo>
                  <a:cubicBezTo>
                    <a:pt x="35" y="10"/>
                    <a:pt x="22" y="3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7" y="11"/>
                    <a:pt x="30" y="17"/>
                    <a:pt x="39" y="26"/>
                  </a:cubicBezTo>
                  <a:cubicBezTo>
                    <a:pt x="48" y="35"/>
                    <a:pt x="54" y="48"/>
                    <a:pt x="57" y="62"/>
                  </a:cubicBezTo>
                  <a:cubicBezTo>
                    <a:pt x="57" y="64"/>
                    <a:pt x="59" y="65"/>
                    <a:pt x="61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1"/>
                    <a:pt x="65" y="60"/>
                    <a:pt x="65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283"/>
            <p:cNvSpPr>
              <a:spLocks noChangeArrowheads="1"/>
            </p:cNvSpPr>
            <p:nvPr/>
          </p:nvSpPr>
          <p:spPr bwMode="auto">
            <a:xfrm>
              <a:off x="12087225" y="4554538"/>
              <a:ext cx="65088" cy="66675"/>
            </a:xfrm>
            <a:custGeom>
              <a:avLst/>
              <a:gdLst>
                <a:gd name="T0" fmla="*/ 2147483646 w 42"/>
                <a:gd name="T1" fmla="*/ 2147483646 h 42"/>
                <a:gd name="T2" fmla="*/ 2147483646 w 42"/>
                <a:gd name="T3" fmla="*/ 2147483646 h 42"/>
                <a:gd name="T4" fmla="*/ 2147483646 w 42"/>
                <a:gd name="T5" fmla="*/ 2147483646 h 42"/>
                <a:gd name="T6" fmla="*/ 2147483646 w 42"/>
                <a:gd name="T7" fmla="*/ 2147483646 h 42"/>
                <a:gd name="T8" fmla="*/ 2147483646 w 42"/>
                <a:gd name="T9" fmla="*/ 2147483646 h 42"/>
                <a:gd name="T10" fmla="*/ 2147483646 w 42"/>
                <a:gd name="T11" fmla="*/ 2147483646 h 42"/>
                <a:gd name="T12" fmla="*/ 2147483646 w 42"/>
                <a:gd name="T13" fmla="*/ 2147483646 h 42"/>
                <a:gd name="T14" fmla="*/ 2147483646 w 42"/>
                <a:gd name="T15" fmla="*/ 2147483646 h 42"/>
                <a:gd name="T16" fmla="*/ 2147483646 w 42"/>
                <a:gd name="T17" fmla="*/ 2147483646 h 42"/>
                <a:gd name="T18" fmla="*/ 2147483646 w 42"/>
                <a:gd name="T19" fmla="*/ 214748364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42"/>
                <a:gd name="T32" fmla="*/ 42 w 42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42">
                  <a:moveTo>
                    <a:pt x="29" y="14"/>
                  </a:moveTo>
                  <a:cubicBezTo>
                    <a:pt x="23" y="8"/>
                    <a:pt x="15" y="3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10" y="11"/>
                    <a:pt x="17" y="15"/>
                    <a:pt x="22" y="20"/>
                  </a:cubicBezTo>
                  <a:cubicBezTo>
                    <a:pt x="28" y="25"/>
                    <a:pt x="32" y="32"/>
                    <a:pt x="34" y="40"/>
                  </a:cubicBezTo>
                  <a:cubicBezTo>
                    <a:pt x="35" y="41"/>
                    <a:pt x="37" y="42"/>
                    <a:pt x="39" y="41"/>
                  </a:cubicBezTo>
                  <a:cubicBezTo>
                    <a:pt x="39" y="40"/>
                    <a:pt x="40" y="40"/>
                    <a:pt x="40" y="40"/>
                  </a:cubicBezTo>
                  <a:cubicBezTo>
                    <a:pt x="41" y="38"/>
                    <a:pt x="42" y="37"/>
                    <a:pt x="42" y="35"/>
                  </a:cubicBezTo>
                  <a:cubicBezTo>
                    <a:pt x="39" y="27"/>
                    <a:pt x="34" y="19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284"/>
            <p:cNvSpPr>
              <a:spLocks noChangeArrowheads="1"/>
            </p:cNvSpPr>
            <p:nvPr/>
          </p:nvSpPr>
          <p:spPr bwMode="auto">
            <a:xfrm>
              <a:off x="11879263" y="4516438"/>
              <a:ext cx="100012" cy="103187"/>
            </a:xfrm>
            <a:custGeom>
              <a:avLst/>
              <a:gdLst>
                <a:gd name="T0" fmla="*/ 2147483646 w 64"/>
                <a:gd name="T1" fmla="*/ 2147483646 h 65"/>
                <a:gd name="T2" fmla="*/ 2147483646 w 64"/>
                <a:gd name="T3" fmla="*/ 2147483646 h 65"/>
                <a:gd name="T4" fmla="*/ 2147483646 w 64"/>
                <a:gd name="T5" fmla="*/ 2147483646 h 65"/>
                <a:gd name="T6" fmla="*/ 2147483646 w 64"/>
                <a:gd name="T7" fmla="*/ 2147483646 h 65"/>
                <a:gd name="T8" fmla="*/ 2147483646 w 64"/>
                <a:gd name="T9" fmla="*/ 2147483646 h 65"/>
                <a:gd name="T10" fmla="*/ 0 w 64"/>
                <a:gd name="T11" fmla="*/ 2147483646 h 65"/>
                <a:gd name="T12" fmla="*/ 2147483646 w 64"/>
                <a:gd name="T13" fmla="*/ 2147483646 h 65"/>
                <a:gd name="T14" fmla="*/ 2147483646 w 64"/>
                <a:gd name="T15" fmla="*/ 2147483646 h 65"/>
                <a:gd name="T16" fmla="*/ 2147483646 w 64"/>
                <a:gd name="T17" fmla="*/ 2147483646 h 65"/>
                <a:gd name="T18" fmla="*/ 2147483646 w 64"/>
                <a:gd name="T19" fmla="*/ 2147483646 h 65"/>
                <a:gd name="T20" fmla="*/ 2147483646 w 64"/>
                <a:gd name="T21" fmla="*/ 2147483646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65"/>
                <a:gd name="T35" fmla="*/ 64 w 64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65">
                  <a:moveTo>
                    <a:pt x="62" y="8"/>
                  </a:moveTo>
                  <a:cubicBezTo>
                    <a:pt x="62" y="8"/>
                    <a:pt x="62" y="8"/>
                    <a:pt x="62" y="8"/>
                  </a:cubicBezTo>
                  <a:cubicBezTo>
                    <a:pt x="64" y="8"/>
                    <a:pt x="64" y="6"/>
                    <a:pt x="63" y="4"/>
                  </a:cubicBezTo>
                  <a:cubicBezTo>
                    <a:pt x="62" y="2"/>
                    <a:pt x="60" y="0"/>
                    <a:pt x="58" y="1"/>
                  </a:cubicBezTo>
                  <a:cubicBezTo>
                    <a:pt x="42" y="3"/>
                    <a:pt x="29" y="10"/>
                    <a:pt x="19" y="20"/>
                  </a:cubicBezTo>
                  <a:cubicBezTo>
                    <a:pt x="9" y="30"/>
                    <a:pt x="3" y="43"/>
                    <a:pt x="0" y="58"/>
                  </a:cubicBezTo>
                  <a:cubicBezTo>
                    <a:pt x="0" y="60"/>
                    <a:pt x="0" y="61"/>
                    <a:pt x="2" y="62"/>
                  </a:cubicBezTo>
                  <a:cubicBezTo>
                    <a:pt x="2" y="63"/>
                    <a:pt x="3" y="63"/>
                    <a:pt x="3" y="64"/>
                  </a:cubicBezTo>
                  <a:cubicBezTo>
                    <a:pt x="5" y="65"/>
                    <a:pt x="7" y="64"/>
                    <a:pt x="8" y="62"/>
                  </a:cubicBezTo>
                  <a:cubicBezTo>
                    <a:pt x="10" y="48"/>
                    <a:pt x="16" y="35"/>
                    <a:pt x="26" y="26"/>
                  </a:cubicBezTo>
                  <a:cubicBezTo>
                    <a:pt x="35" y="17"/>
                    <a:pt x="47" y="11"/>
                    <a:pt x="6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285"/>
            <p:cNvSpPr>
              <a:spLocks noChangeArrowheads="1"/>
            </p:cNvSpPr>
            <p:nvPr/>
          </p:nvSpPr>
          <p:spPr bwMode="auto">
            <a:xfrm>
              <a:off x="11915775" y="4554538"/>
              <a:ext cx="65088" cy="66675"/>
            </a:xfrm>
            <a:custGeom>
              <a:avLst/>
              <a:gdLst>
                <a:gd name="T0" fmla="*/ 2147483646 w 41"/>
                <a:gd name="T1" fmla="*/ 2147483646 h 42"/>
                <a:gd name="T2" fmla="*/ 2147483646 w 41"/>
                <a:gd name="T3" fmla="*/ 2147483646 h 42"/>
                <a:gd name="T4" fmla="*/ 2147483646 w 41"/>
                <a:gd name="T5" fmla="*/ 2147483646 h 42"/>
                <a:gd name="T6" fmla="*/ 2147483646 w 41"/>
                <a:gd name="T7" fmla="*/ 2147483646 h 42"/>
                <a:gd name="T8" fmla="*/ 0 w 41"/>
                <a:gd name="T9" fmla="*/ 2147483646 h 42"/>
                <a:gd name="T10" fmla="*/ 2147483646 w 41"/>
                <a:gd name="T11" fmla="*/ 2147483646 h 42"/>
                <a:gd name="T12" fmla="*/ 2147483646 w 41"/>
                <a:gd name="T13" fmla="*/ 2147483646 h 42"/>
                <a:gd name="T14" fmla="*/ 2147483646 w 41"/>
                <a:gd name="T15" fmla="*/ 2147483646 h 42"/>
                <a:gd name="T16" fmla="*/ 2147483646 w 41"/>
                <a:gd name="T17" fmla="*/ 2147483646 h 42"/>
                <a:gd name="T18" fmla="*/ 2147483646 w 41"/>
                <a:gd name="T19" fmla="*/ 214748364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"/>
                <a:gd name="T31" fmla="*/ 0 h 42"/>
                <a:gd name="T32" fmla="*/ 41 w 41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" h="42">
                  <a:moveTo>
                    <a:pt x="39" y="8"/>
                  </a:moveTo>
                  <a:cubicBezTo>
                    <a:pt x="41" y="8"/>
                    <a:pt x="41" y="5"/>
                    <a:pt x="40" y="3"/>
                  </a:cubicBezTo>
                  <a:cubicBezTo>
                    <a:pt x="39" y="1"/>
                    <a:pt x="36" y="0"/>
                    <a:pt x="35" y="1"/>
                  </a:cubicBezTo>
                  <a:cubicBezTo>
                    <a:pt x="26" y="3"/>
                    <a:pt x="19" y="8"/>
                    <a:pt x="13" y="14"/>
                  </a:cubicBezTo>
                  <a:cubicBezTo>
                    <a:pt x="7" y="19"/>
                    <a:pt x="3" y="27"/>
                    <a:pt x="0" y="35"/>
                  </a:cubicBezTo>
                  <a:cubicBezTo>
                    <a:pt x="0" y="37"/>
                    <a:pt x="0" y="38"/>
                    <a:pt x="2" y="40"/>
                  </a:cubicBezTo>
                  <a:cubicBezTo>
                    <a:pt x="2" y="40"/>
                    <a:pt x="2" y="40"/>
                    <a:pt x="3" y="41"/>
                  </a:cubicBezTo>
                  <a:cubicBezTo>
                    <a:pt x="5" y="42"/>
                    <a:pt x="7" y="41"/>
                    <a:pt x="8" y="40"/>
                  </a:cubicBezTo>
                  <a:cubicBezTo>
                    <a:pt x="10" y="32"/>
                    <a:pt x="14" y="25"/>
                    <a:pt x="19" y="20"/>
                  </a:cubicBezTo>
                  <a:cubicBezTo>
                    <a:pt x="25" y="15"/>
                    <a:pt x="31" y="11"/>
                    <a:pt x="3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286"/>
            <p:cNvSpPr>
              <a:spLocks noEditPoints="1" noChangeArrowheads="1"/>
            </p:cNvSpPr>
            <p:nvPr/>
          </p:nvSpPr>
          <p:spPr bwMode="auto">
            <a:xfrm>
              <a:off x="11936413" y="4614863"/>
              <a:ext cx="195262" cy="215900"/>
            </a:xfrm>
            <a:custGeom>
              <a:avLst/>
              <a:gdLst>
                <a:gd name="T0" fmla="*/ 2147483646 w 125"/>
                <a:gd name="T1" fmla="*/ 0 h 138"/>
                <a:gd name="T2" fmla="*/ 0 w 125"/>
                <a:gd name="T3" fmla="*/ 2147483646 h 138"/>
                <a:gd name="T4" fmla="*/ 2147483646 w 125"/>
                <a:gd name="T5" fmla="*/ 2147483646 h 138"/>
                <a:gd name="T6" fmla="*/ 2147483646 w 125"/>
                <a:gd name="T7" fmla="*/ 2147483646 h 138"/>
                <a:gd name="T8" fmla="*/ 2147483646 w 125"/>
                <a:gd name="T9" fmla="*/ 2147483646 h 138"/>
                <a:gd name="T10" fmla="*/ 2147483646 w 125"/>
                <a:gd name="T11" fmla="*/ 2147483646 h 138"/>
                <a:gd name="T12" fmla="*/ 2147483646 w 125"/>
                <a:gd name="T13" fmla="*/ 2147483646 h 138"/>
                <a:gd name="T14" fmla="*/ 2147483646 w 125"/>
                <a:gd name="T15" fmla="*/ 2147483646 h 138"/>
                <a:gd name="T16" fmla="*/ 2147483646 w 125"/>
                <a:gd name="T17" fmla="*/ 2147483646 h 138"/>
                <a:gd name="T18" fmla="*/ 2147483646 w 125"/>
                <a:gd name="T19" fmla="*/ 2147483646 h 138"/>
                <a:gd name="T20" fmla="*/ 2147483646 w 125"/>
                <a:gd name="T21" fmla="*/ 2147483646 h 138"/>
                <a:gd name="T22" fmla="*/ 2147483646 w 125"/>
                <a:gd name="T23" fmla="*/ 2147483646 h 138"/>
                <a:gd name="T24" fmla="*/ 2147483646 w 125"/>
                <a:gd name="T25" fmla="*/ 2147483646 h 138"/>
                <a:gd name="T26" fmla="*/ 2147483646 w 125"/>
                <a:gd name="T27" fmla="*/ 2147483646 h 138"/>
                <a:gd name="T28" fmla="*/ 2147483646 w 125"/>
                <a:gd name="T29" fmla="*/ 2147483646 h 138"/>
                <a:gd name="T30" fmla="*/ 2147483646 w 125"/>
                <a:gd name="T31" fmla="*/ 2147483646 h 138"/>
                <a:gd name="T32" fmla="*/ 2147483646 w 125"/>
                <a:gd name="T33" fmla="*/ 2147483646 h 138"/>
                <a:gd name="T34" fmla="*/ 2147483646 w 125"/>
                <a:gd name="T35" fmla="*/ 2147483646 h 138"/>
                <a:gd name="T36" fmla="*/ 2147483646 w 125"/>
                <a:gd name="T37" fmla="*/ 2147483646 h 138"/>
                <a:gd name="T38" fmla="*/ 2147483646 w 125"/>
                <a:gd name="T39" fmla="*/ 0 h 138"/>
                <a:gd name="T40" fmla="*/ 2147483646 w 125"/>
                <a:gd name="T41" fmla="*/ 2147483646 h 138"/>
                <a:gd name="T42" fmla="*/ 2147483646 w 125"/>
                <a:gd name="T43" fmla="*/ 2147483646 h 138"/>
                <a:gd name="T44" fmla="*/ 2147483646 w 125"/>
                <a:gd name="T45" fmla="*/ 2147483646 h 138"/>
                <a:gd name="T46" fmla="*/ 2147483646 w 125"/>
                <a:gd name="T47" fmla="*/ 2147483646 h 138"/>
                <a:gd name="T48" fmla="*/ 2147483646 w 125"/>
                <a:gd name="T49" fmla="*/ 2147483646 h 138"/>
                <a:gd name="T50" fmla="*/ 2147483646 w 125"/>
                <a:gd name="T51" fmla="*/ 2147483646 h 138"/>
                <a:gd name="T52" fmla="*/ 2147483646 w 125"/>
                <a:gd name="T53" fmla="*/ 2147483646 h 138"/>
                <a:gd name="T54" fmla="*/ 2147483646 w 125"/>
                <a:gd name="T55" fmla="*/ 2147483646 h 138"/>
                <a:gd name="T56" fmla="*/ 2147483646 w 125"/>
                <a:gd name="T57" fmla="*/ 2147483646 h 138"/>
                <a:gd name="T58" fmla="*/ 2147483646 w 125"/>
                <a:gd name="T59" fmla="*/ 2147483646 h 138"/>
                <a:gd name="T60" fmla="*/ 2147483646 w 125"/>
                <a:gd name="T61" fmla="*/ 2147483646 h 1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5"/>
                <a:gd name="T94" fmla="*/ 0 h 138"/>
                <a:gd name="T95" fmla="*/ 125 w 125"/>
                <a:gd name="T96" fmla="*/ 138 h 1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5" h="138">
                  <a:moveTo>
                    <a:pt x="62" y="0"/>
                  </a:moveTo>
                  <a:cubicBezTo>
                    <a:pt x="28" y="0"/>
                    <a:pt x="0" y="27"/>
                    <a:pt x="0" y="62"/>
                  </a:cubicBezTo>
                  <a:cubicBezTo>
                    <a:pt x="0" y="83"/>
                    <a:pt x="10" y="102"/>
                    <a:pt x="26" y="113"/>
                  </a:cubicBezTo>
                  <a:cubicBezTo>
                    <a:pt x="26" y="113"/>
                    <a:pt x="25" y="114"/>
                    <a:pt x="25" y="11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7" y="133"/>
                    <a:pt x="18" y="136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4" y="138"/>
                    <a:pt x="27" y="137"/>
                    <a:pt x="28" y="13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9"/>
                    <a:pt x="35" y="118"/>
                    <a:pt x="35" y="118"/>
                  </a:cubicBezTo>
                  <a:cubicBezTo>
                    <a:pt x="43" y="122"/>
                    <a:pt x="52" y="124"/>
                    <a:pt x="62" y="124"/>
                  </a:cubicBezTo>
                  <a:cubicBezTo>
                    <a:pt x="72" y="124"/>
                    <a:pt x="81" y="122"/>
                    <a:pt x="89" y="118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5" y="137"/>
                    <a:pt x="98" y="138"/>
                    <a:pt x="101" y="138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4" y="137"/>
                    <a:pt x="105" y="134"/>
                    <a:pt x="105" y="131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99" y="114"/>
                    <a:pt x="99" y="113"/>
                    <a:pt x="98" y="113"/>
                  </a:cubicBezTo>
                  <a:cubicBezTo>
                    <a:pt x="114" y="101"/>
                    <a:pt x="125" y="83"/>
                    <a:pt x="125" y="62"/>
                  </a:cubicBezTo>
                  <a:cubicBezTo>
                    <a:pt x="125" y="27"/>
                    <a:pt x="97" y="0"/>
                    <a:pt x="62" y="0"/>
                  </a:cubicBezTo>
                  <a:close/>
                  <a:moveTo>
                    <a:pt x="67" y="62"/>
                  </a:moveTo>
                  <a:cubicBezTo>
                    <a:pt x="67" y="63"/>
                    <a:pt x="66" y="65"/>
                    <a:pt x="66" y="66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8" y="92"/>
                    <a:pt x="36" y="93"/>
                    <a:pt x="35" y="93"/>
                  </a:cubicBezTo>
                  <a:cubicBezTo>
                    <a:pt x="34" y="93"/>
                    <a:pt x="33" y="92"/>
                    <a:pt x="32" y="91"/>
                  </a:cubicBezTo>
                  <a:cubicBezTo>
                    <a:pt x="30" y="89"/>
                    <a:pt x="30" y="86"/>
                    <a:pt x="32" y="84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6"/>
                    <a:pt x="59" y="13"/>
                    <a:pt x="62" y="13"/>
                  </a:cubicBezTo>
                  <a:cubicBezTo>
                    <a:pt x="65" y="13"/>
                    <a:pt x="67" y="16"/>
                    <a:pt x="67" y="18"/>
                  </a:cubicBezTo>
                  <a:lnTo>
                    <a:pt x="67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287"/>
            <p:cNvSpPr>
              <a:spLocks noChangeArrowheads="1"/>
            </p:cNvSpPr>
            <p:nvPr/>
          </p:nvSpPr>
          <p:spPr bwMode="auto">
            <a:xfrm>
              <a:off x="11934825" y="4575175"/>
              <a:ext cx="69850" cy="61913"/>
            </a:xfrm>
            <a:custGeom>
              <a:avLst/>
              <a:gdLst>
                <a:gd name="T0" fmla="*/ 2147483646 w 44"/>
                <a:gd name="T1" fmla="*/ 2147483646 h 40"/>
                <a:gd name="T2" fmla="*/ 2147483646 w 44"/>
                <a:gd name="T3" fmla="*/ 2147483646 h 40"/>
                <a:gd name="T4" fmla="*/ 2147483646 w 44"/>
                <a:gd name="T5" fmla="*/ 2147483646 h 40"/>
                <a:gd name="T6" fmla="*/ 2147483646 w 44"/>
                <a:gd name="T7" fmla="*/ 2147483646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0"/>
                <a:gd name="T14" fmla="*/ 44 w 44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0">
                  <a:moveTo>
                    <a:pt x="16" y="10"/>
                  </a:moveTo>
                  <a:cubicBezTo>
                    <a:pt x="0" y="21"/>
                    <a:pt x="7" y="34"/>
                    <a:pt x="11" y="40"/>
                  </a:cubicBezTo>
                  <a:cubicBezTo>
                    <a:pt x="11" y="40"/>
                    <a:pt x="22" y="25"/>
                    <a:pt x="44" y="18"/>
                  </a:cubicBezTo>
                  <a:cubicBezTo>
                    <a:pt x="44" y="18"/>
                    <a:pt x="31" y="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288"/>
            <p:cNvSpPr>
              <a:spLocks noChangeArrowheads="1"/>
            </p:cNvSpPr>
            <p:nvPr/>
          </p:nvSpPr>
          <p:spPr bwMode="auto">
            <a:xfrm>
              <a:off x="12061825" y="4575175"/>
              <a:ext cx="68263" cy="61913"/>
            </a:xfrm>
            <a:custGeom>
              <a:avLst/>
              <a:gdLst>
                <a:gd name="T0" fmla="*/ 2147483646 w 44"/>
                <a:gd name="T1" fmla="*/ 2147483646 h 40"/>
                <a:gd name="T2" fmla="*/ 2147483646 w 44"/>
                <a:gd name="T3" fmla="*/ 2147483646 h 40"/>
                <a:gd name="T4" fmla="*/ 0 w 44"/>
                <a:gd name="T5" fmla="*/ 2147483646 h 40"/>
                <a:gd name="T6" fmla="*/ 2147483646 w 44"/>
                <a:gd name="T7" fmla="*/ 2147483646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0"/>
                <a:gd name="T14" fmla="*/ 44 w 44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0">
                  <a:moveTo>
                    <a:pt x="34" y="40"/>
                  </a:moveTo>
                  <a:cubicBezTo>
                    <a:pt x="37" y="34"/>
                    <a:pt x="44" y="21"/>
                    <a:pt x="29" y="10"/>
                  </a:cubicBezTo>
                  <a:cubicBezTo>
                    <a:pt x="13" y="0"/>
                    <a:pt x="0" y="18"/>
                    <a:pt x="0" y="18"/>
                  </a:cubicBezTo>
                  <a:cubicBezTo>
                    <a:pt x="23" y="25"/>
                    <a:pt x="34" y="40"/>
                    <a:pt x="34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4" name="Freeform 388"/>
          <p:cNvSpPr>
            <a:spLocks noEditPoints="1" noChangeArrowheads="1"/>
          </p:cNvSpPr>
          <p:nvPr/>
        </p:nvSpPr>
        <p:spPr bwMode="auto">
          <a:xfrm>
            <a:off x="7675562" y="5351620"/>
            <a:ext cx="314325" cy="247650"/>
          </a:xfrm>
          <a:custGeom>
            <a:avLst/>
            <a:gdLst>
              <a:gd name="T0" fmla="*/ 2147483646 w 201"/>
              <a:gd name="T1" fmla="*/ 2147483646 h 158"/>
              <a:gd name="T2" fmla="*/ 2147483646 w 201"/>
              <a:gd name="T3" fmla="*/ 2147483646 h 158"/>
              <a:gd name="T4" fmla="*/ 2147483646 w 201"/>
              <a:gd name="T5" fmla="*/ 2147483646 h 158"/>
              <a:gd name="T6" fmla="*/ 2147483646 w 201"/>
              <a:gd name="T7" fmla="*/ 2147483646 h 158"/>
              <a:gd name="T8" fmla="*/ 2147483646 w 201"/>
              <a:gd name="T9" fmla="*/ 2147483646 h 158"/>
              <a:gd name="T10" fmla="*/ 2147483646 w 201"/>
              <a:gd name="T11" fmla="*/ 0 h 158"/>
              <a:gd name="T12" fmla="*/ 0 w 201"/>
              <a:gd name="T13" fmla="*/ 2147483646 h 158"/>
              <a:gd name="T14" fmla="*/ 2147483646 w 201"/>
              <a:gd name="T15" fmla="*/ 2147483646 h 158"/>
              <a:gd name="T16" fmla="*/ 2147483646 w 201"/>
              <a:gd name="T17" fmla="*/ 2147483646 h 158"/>
              <a:gd name="T18" fmla="*/ 2147483646 w 201"/>
              <a:gd name="T19" fmla="*/ 2147483646 h 158"/>
              <a:gd name="T20" fmla="*/ 2147483646 w 201"/>
              <a:gd name="T21" fmla="*/ 2147483646 h 158"/>
              <a:gd name="T22" fmla="*/ 2147483646 w 201"/>
              <a:gd name="T23" fmla="*/ 2147483646 h 158"/>
              <a:gd name="T24" fmla="*/ 2147483646 w 201"/>
              <a:gd name="T25" fmla="*/ 2147483646 h 158"/>
              <a:gd name="T26" fmla="*/ 2147483646 w 201"/>
              <a:gd name="T27" fmla="*/ 2147483646 h 158"/>
              <a:gd name="T28" fmla="*/ 2147483646 w 201"/>
              <a:gd name="T29" fmla="*/ 2147483646 h 158"/>
              <a:gd name="T30" fmla="*/ 2147483646 w 201"/>
              <a:gd name="T31" fmla="*/ 2147483646 h 158"/>
              <a:gd name="T32" fmla="*/ 2147483646 w 201"/>
              <a:gd name="T33" fmla="*/ 2147483646 h 158"/>
              <a:gd name="T34" fmla="*/ 2147483646 w 201"/>
              <a:gd name="T35" fmla="*/ 2147483646 h 158"/>
              <a:gd name="T36" fmla="*/ 2147483646 w 201"/>
              <a:gd name="T37" fmla="*/ 2147483646 h 158"/>
              <a:gd name="T38" fmla="*/ 2147483646 w 201"/>
              <a:gd name="T39" fmla="*/ 2147483646 h 158"/>
              <a:gd name="T40" fmla="*/ 2147483646 w 201"/>
              <a:gd name="T41" fmla="*/ 2147483646 h 158"/>
              <a:gd name="T42" fmla="*/ 2147483646 w 201"/>
              <a:gd name="T43" fmla="*/ 2147483646 h 158"/>
              <a:gd name="T44" fmla="*/ 2147483646 w 201"/>
              <a:gd name="T45" fmla="*/ 2147483646 h 158"/>
              <a:gd name="T46" fmla="*/ 2147483646 w 201"/>
              <a:gd name="T47" fmla="*/ 2147483646 h 158"/>
              <a:gd name="T48" fmla="*/ 2147483646 w 201"/>
              <a:gd name="T49" fmla="*/ 2147483646 h 158"/>
              <a:gd name="T50" fmla="*/ 2147483646 w 201"/>
              <a:gd name="T51" fmla="*/ 2147483646 h 158"/>
              <a:gd name="T52" fmla="*/ 2147483646 w 201"/>
              <a:gd name="T53" fmla="*/ 2147483646 h 158"/>
              <a:gd name="T54" fmla="*/ 2147483646 w 201"/>
              <a:gd name="T55" fmla="*/ 2147483646 h 158"/>
              <a:gd name="T56" fmla="*/ 2147483646 w 201"/>
              <a:gd name="T57" fmla="*/ 2147483646 h 1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01"/>
              <a:gd name="T88" fmla="*/ 0 h 158"/>
              <a:gd name="T89" fmla="*/ 201 w 201"/>
              <a:gd name="T90" fmla="*/ 158 h 15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01" h="158">
                <a:moveTo>
                  <a:pt x="170" y="72"/>
                </a:moveTo>
                <a:cubicBezTo>
                  <a:pt x="169" y="72"/>
                  <a:pt x="168" y="72"/>
                  <a:pt x="168" y="72"/>
                </a:cubicBezTo>
                <a:cubicBezTo>
                  <a:pt x="169" y="66"/>
                  <a:pt x="169" y="60"/>
                  <a:pt x="169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9" y="52"/>
                  <a:pt x="169" y="51"/>
                </a:cubicBezTo>
                <a:cubicBezTo>
                  <a:pt x="168" y="19"/>
                  <a:pt x="129" y="0"/>
                  <a:pt x="85" y="0"/>
                </a:cubicBezTo>
                <a:cubicBezTo>
                  <a:pt x="41" y="0"/>
                  <a:pt x="2" y="19"/>
                  <a:pt x="0" y="51"/>
                </a:cubicBezTo>
                <a:cubicBezTo>
                  <a:pt x="0" y="52"/>
                  <a:pt x="1" y="53"/>
                  <a:pt x="1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2" y="111"/>
                  <a:pt x="39" y="158"/>
                  <a:pt x="85" y="158"/>
                </a:cubicBezTo>
                <a:cubicBezTo>
                  <a:pt x="110" y="158"/>
                  <a:pt x="132" y="144"/>
                  <a:pt x="148" y="122"/>
                </a:cubicBezTo>
                <a:cubicBezTo>
                  <a:pt x="153" y="128"/>
                  <a:pt x="161" y="132"/>
                  <a:pt x="170" y="132"/>
                </a:cubicBezTo>
                <a:cubicBezTo>
                  <a:pt x="187" y="132"/>
                  <a:pt x="201" y="119"/>
                  <a:pt x="201" y="102"/>
                </a:cubicBezTo>
                <a:cubicBezTo>
                  <a:pt x="201" y="85"/>
                  <a:pt x="187" y="72"/>
                  <a:pt x="170" y="72"/>
                </a:cubicBezTo>
                <a:close/>
                <a:moveTo>
                  <a:pt x="135" y="75"/>
                </a:moveTo>
                <a:cubicBezTo>
                  <a:pt x="123" y="82"/>
                  <a:pt x="105" y="87"/>
                  <a:pt x="85" y="87"/>
                </a:cubicBezTo>
                <a:cubicBezTo>
                  <a:pt x="65" y="87"/>
                  <a:pt x="47" y="82"/>
                  <a:pt x="35" y="75"/>
                </a:cubicBezTo>
                <a:cubicBezTo>
                  <a:pt x="22" y="68"/>
                  <a:pt x="17" y="59"/>
                  <a:pt x="17" y="51"/>
                </a:cubicBezTo>
                <a:cubicBezTo>
                  <a:pt x="17" y="44"/>
                  <a:pt x="22" y="35"/>
                  <a:pt x="35" y="28"/>
                </a:cubicBezTo>
                <a:cubicBezTo>
                  <a:pt x="47" y="21"/>
                  <a:pt x="65" y="16"/>
                  <a:pt x="85" y="16"/>
                </a:cubicBezTo>
                <a:cubicBezTo>
                  <a:pt x="105" y="16"/>
                  <a:pt x="123" y="21"/>
                  <a:pt x="135" y="28"/>
                </a:cubicBezTo>
                <a:cubicBezTo>
                  <a:pt x="147" y="35"/>
                  <a:pt x="153" y="44"/>
                  <a:pt x="153" y="51"/>
                </a:cubicBezTo>
                <a:cubicBezTo>
                  <a:pt x="153" y="59"/>
                  <a:pt x="147" y="68"/>
                  <a:pt x="135" y="75"/>
                </a:cubicBezTo>
                <a:close/>
                <a:moveTo>
                  <a:pt x="170" y="116"/>
                </a:moveTo>
                <a:cubicBezTo>
                  <a:pt x="164" y="116"/>
                  <a:pt x="159" y="111"/>
                  <a:pt x="157" y="105"/>
                </a:cubicBezTo>
                <a:cubicBezTo>
                  <a:pt x="160" y="101"/>
                  <a:pt x="161" y="96"/>
                  <a:pt x="163" y="91"/>
                </a:cubicBezTo>
                <a:cubicBezTo>
                  <a:pt x="165" y="89"/>
                  <a:pt x="168" y="88"/>
                  <a:pt x="170" y="88"/>
                </a:cubicBezTo>
                <a:cubicBezTo>
                  <a:pt x="178" y="88"/>
                  <a:pt x="184" y="94"/>
                  <a:pt x="184" y="102"/>
                </a:cubicBezTo>
                <a:cubicBezTo>
                  <a:pt x="184" y="110"/>
                  <a:pt x="178" y="116"/>
                  <a:pt x="170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5" name="Freeform 410"/>
          <p:cNvSpPr>
            <a:spLocks noEditPoints="1" noChangeArrowheads="1"/>
          </p:cNvSpPr>
          <p:nvPr/>
        </p:nvSpPr>
        <p:spPr bwMode="auto">
          <a:xfrm>
            <a:off x="8793956" y="5345270"/>
            <a:ext cx="312738" cy="260350"/>
          </a:xfrm>
          <a:custGeom>
            <a:avLst/>
            <a:gdLst>
              <a:gd name="T0" fmla="*/ 2147483646 w 200"/>
              <a:gd name="T1" fmla="*/ 2147483646 h 166"/>
              <a:gd name="T2" fmla="*/ 2147483646 w 200"/>
              <a:gd name="T3" fmla="*/ 2147483646 h 166"/>
              <a:gd name="T4" fmla="*/ 2147483646 w 200"/>
              <a:gd name="T5" fmla="*/ 2147483646 h 166"/>
              <a:gd name="T6" fmla="*/ 2147483646 w 200"/>
              <a:gd name="T7" fmla="*/ 2147483646 h 166"/>
              <a:gd name="T8" fmla="*/ 2147483646 w 200"/>
              <a:gd name="T9" fmla="*/ 2147483646 h 166"/>
              <a:gd name="T10" fmla="*/ 2147483646 w 200"/>
              <a:gd name="T11" fmla="*/ 2147483646 h 166"/>
              <a:gd name="T12" fmla="*/ 2147483646 w 200"/>
              <a:gd name="T13" fmla="*/ 2147483646 h 166"/>
              <a:gd name="T14" fmla="*/ 2147483646 w 200"/>
              <a:gd name="T15" fmla="*/ 2147483646 h 166"/>
              <a:gd name="T16" fmla="*/ 2147483646 w 200"/>
              <a:gd name="T17" fmla="*/ 2147483646 h 166"/>
              <a:gd name="T18" fmla="*/ 2147483646 w 200"/>
              <a:gd name="T19" fmla="*/ 2147483646 h 166"/>
              <a:gd name="T20" fmla="*/ 2147483646 w 200"/>
              <a:gd name="T21" fmla="*/ 2147483646 h 166"/>
              <a:gd name="T22" fmla="*/ 2147483646 w 200"/>
              <a:gd name="T23" fmla="*/ 2147483646 h 166"/>
              <a:gd name="T24" fmla="*/ 2147483646 w 200"/>
              <a:gd name="T25" fmla="*/ 2147483646 h 166"/>
              <a:gd name="T26" fmla="*/ 2147483646 w 200"/>
              <a:gd name="T27" fmla="*/ 2147483646 h 166"/>
              <a:gd name="T28" fmla="*/ 2147483646 w 200"/>
              <a:gd name="T29" fmla="*/ 2147483646 h 166"/>
              <a:gd name="T30" fmla="*/ 2147483646 w 200"/>
              <a:gd name="T31" fmla="*/ 2147483646 h 166"/>
              <a:gd name="T32" fmla="*/ 2147483646 w 200"/>
              <a:gd name="T33" fmla="*/ 2147483646 h 166"/>
              <a:gd name="T34" fmla="*/ 2147483646 w 200"/>
              <a:gd name="T35" fmla="*/ 2147483646 h 166"/>
              <a:gd name="T36" fmla="*/ 2147483646 w 200"/>
              <a:gd name="T37" fmla="*/ 2147483646 h 166"/>
              <a:gd name="T38" fmla="*/ 2147483646 w 200"/>
              <a:gd name="T39" fmla="*/ 2147483646 h 166"/>
              <a:gd name="T40" fmla="*/ 2147483646 w 200"/>
              <a:gd name="T41" fmla="*/ 2147483646 h 166"/>
              <a:gd name="T42" fmla="*/ 2147483646 w 200"/>
              <a:gd name="T43" fmla="*/ 2147483646 h 166"/>
              <a:gd name="T44" fmla="*/ 2147483646 w 200"/>
              <a:gd name="T45" fmla="*/ 2147483646 h 166"/>
              <a:gd name="T46" fmla="*/ 2147483646 w 200"/>
              <a:gd name="T47" fmla="*/ 2147483646 h 166"/>
              <a:gd name="T48" fmla="*/ 2147483646 w 200"/>
              <a:gd name="T49" fmla="*/ 2147483646 h 166"/>
              <a:gd name="T50" fmla="*/ 2147483646 w 200"/>
              <a:gd name="T51" fmla="*/ 2147483646 h 166"/>
              <a:gd name="T52" fmla="*/ 2147483646 w 200"/>
              <a:gd name="T53" fmla="*/ 2147483646 h 166"/>
              <a:gd name="T54" fmla="*/ 2147483646 w 200"/>
              <a:gd name="T55" fmla="*/ 2147483646 h 166"/>
              <a:gd name="T56" fmla="*/ 2147483646 w 200"/>
              <a:gd name="T57" fmla="*/ 2147483646 h 166"/>
              <a:gd name="T58" fmla="*/ 2147483646 w 200"/>
              <a:gd name="T59" fmla="*/ 2147483646 h 166"/>
              <a:gd name="T60" fmla="*/ 2147483646 w 200"/>
              <a:gd name="T61" fmla="*/ 2147483646 h 166"/>
              <a:gd name="T62" fmla="*/ 2147483646 w 200"/>
              <a:gd name="T63" fmla="*/ 2147483646 h 166"/>
              <a:gd name="T64" fmla="*/ 2147483646 w 200"/>
              <a:gd name="T65" fmla="*/ 2147483646 h 166"/>
              <a:gd name="T66" fmla="*/ 2147483646 w 200"/>
              <a:gd name="T67" fmla="*/ 2147483646 h 166"/>
              <a:gd name="T68" fmla="*/ 2147483646 w 200"/>
              <a:gd name="T69" fmla="*/ 2147483646 h 166"/>
              <a:gd name="T70" fmla="*/ 2147483646 w 200"/>
              <a:gd name="T71" fmla="*/ 2147483646 h 166"/>
              <a:gd name="T72" fmla="*/ 2147483646 w 200"/>
              <a:gd name="T73" fmla="*/ 2147483646 h 166"/>
              <a:gd name="T74" fmla="*/ 2147483646 w 200"/>
              <a:gd name="T75" fmla="*/ 2147483646 h 166"/>
              <a:gd name="T76" fmla="*/ 2147483646 w 200"/>
              <a:gd name="T77" fmla="*/ 2147483646 h 166"/>
              <a:gd name="T78" fmla="*/ 2147483646 w 200"/>
              <a:gd name="T79" fmla="*/ 2147483646 h 166"/>
              <a:gd name="T80" fmla="*/ 2147483646 w 200"/>
              <a:gd name="T81" fmla="*/ 2147483646 h 166"/>
              <a:gd name="T82" fmla="*/ 2147483646 w 200"/>
              <a:gd name="T83" fmla="*/ 2147483646 h 166"/>
              <a:gd name="T84" fmla="*/ 2147483646 w 200"/>
              <a:gd name="T85" fmla="*/ 2147483646 h 166"/>
              <a:gd name="T86" fmla="*/ 2147483646 w 200"/>
              <a:gd name="T87" fmla="*/ 2147483646 h 166"/>
              <a:gd name="T88" fmla="*/ 2147483646 w 200"/>
              <a:gd name="T89" fmla="*/ 2147483646 h 166"/>
              <a:gd name="T90" fmla="*/ 2147483646 w 200"/>
              <a:gd name="T91" fmla="*/ 2147483646 h 166"/>
              <a:gd name="T92" fmla="*/ 2147483646 w 200"/>
              <a:gd name="T93" fmla="*/ 2147483646 h 166"/>
              <a:gd name="T94" fmla="*/ 2147483646 w 200"/>
              <a:gd name="T95" fmla="*/ 2147483646 h 166"/>
              <a:gd name="T96" fmla="*/ 2147483646 w 200"/>
              <a:gd name="T97" fmla="*/ 2147483646 h 166"/>
              <a:gd name="T98" fmla="*/ 2147483646 w 200"/>
              <a:gd name="T99" fmla="*/ 2147483646 h 16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00"/>
              <a:gd name="T151" fmla="*/ 0 h 166"/>
              <a:gd name="T152" fmla="*/ 200 w 200"/>
              <a:gd name="T153" fmla="*/ 166 h 16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00" h="166">
                <a:moveTo>
                  <a:pt x="199" y="26"/>
                </a:moveTo>
                <a:cubicBezTo>
                  <a:pt x="199" y="24"/>
                  <a:pt x="198" y="23"/>
                  <a:pt x="196" y="23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4" y="1"/>
                  <a:pt x="104" y="3"/>
                </a:cubicBezTo>
                <a:cubicBezTo>
                  <a:pt x="88" y="41"/>
                  <a:pt x="88" y="41"/>
                  <a:pt x="88" y="41"/>
                </a:cubicBezTo>
                <a:cubicBezTo>
                  <a:pt x="88" y="42"/>
                  <a:pt x="88" y="43"/>
                  <a:pt x="88" y="43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5" y="45"/>
                  <a:pt x="75" y="45"/>
                  <a:pt x="74" y="44"/>
                </a:cubicBezTo>
                <a:cubicBezTo>
                  <a:pt x="7" y="15"/>
                  <a:pt x="7" y="15"/>
                  <a:pt x="7" y="15"/>
                </a:cubicBezTo>
                <a:cubicBezTo>
                  <a:pt x="5" y="14"/>
                  <a:pt x="3" y="14"/>
                  <a:pt x="2" y="16"/>
                </a:cubicBezTo>
                <a:cubicBezTo>
                  <a:pt x="0" y="18"/>
                  <a:pt x="0" y="20"/>
                  <a:pt x="1" y="22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21"/>
                  <a:pt x="26" y="122"/>
                  <a:pt x="27" y="123"/>
                </a:cubicBezTo>
                <a:cubicBezTo>
                  <a:pt x="95" y="165"/>
                  <a:pt x="95" y="165"/>
                  <a:pt x="95" y="165"/>
                </a:cubicBezTo>
                <a:cubicBezTo>
                  <a:pt x="96" y="165"/>
                  <a:pt x="97" y="166"/>
                  <a:pt x="97" y="166"/>
                </a:cubicBezTo>
                <a:cubicBezTo>
                  <a:pt x="98" y="166"/>
                  <a:pt x="99" y="166"/>
                  <a:pt x="99" y="165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4" y="137"/>
                  <a:pt x="175" y="135"/>
                  <a:pt x="175" y="133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200" y="29"/>
                  <a:pt x="200" y="27"/>
                  <a:pt x="199" y="26"/>
                </a:cubicBezTo>
                <a:close/>
                <a:moveTo>
                  <a:pt x="167" y="66"/>
                </a:moveTo>
                <a:cubicBezTo>
                  <a:pt x="166" y="67"/>
                  <a:pt x="166" y="68"/>
                  <a:pt x="166" y="69"/>
                </a:cubicBezTo>
                <a:cubicBezTo>
                  <a:pt x="166" y="130"/>
                  <a:pt x="166" y="130"/>
                  <a:pt x="166" y="130"/>
                </a:cubicBezTo>
                <a:cubicBezTo>
                  <a:pt x="98" y="156"/>
                  <a:pt x="98" y="156"/>
                  <a:pt x="98" y="156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3"/>
                  <a:pt x="34" y="52"/>
                  <a:pt x="33" y="51"/>
                </a:cubicBezTo>
                <a:cubicBezTo>
                  <a:pt x="18" y="30"/>
                  <a:pt x="18" y="30"/>
                  <a:pt x="18" y="30"/>
                </a:cubicBezTo>
                <a:cubicBezTo>
                  <a:pt x="69" y="52"/>
                  <a:pt x="69" y="52"/>
                  <a:pt x="69" y="52"/>
                </a:cubicBezTo>
                <a:cubicBezTo>
                  <a:pt x="83" y="71"/>
                  <a:pt x="83" y="71"/>
                  <a:pt x="83" y="71"/>
                </a:cubicBezTo>
                <a:cubicBezTo>
                  <a:pt x="48" y="55"/>
                  <a:pt x="48" y="55"/>
                  <a:pt x="48" y="55"/>
                </a:cubicBezTo>
                <a:cubicBezTo>
                  <a:pt x="46" y="54"/>
                  <a:pt x="43" y="55"/>
                  <a:pt x="42" y="57"/>
                </a:cubicBezTo>
                <a:cubicBezTo>
                  <a:pt x="41" y="60"/>
                  <a:pt x="42" y="62"/>
                  <a:pt x="45" y="63"/>
                </a:cubicBezTo>
                <a:cubicBezTo>
                  <a:pt x="93" y="86"/>
                  <a:pt x="93" y="86"/>
                  <a:pt x="93" y="86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3"/>
                  <a:pt x="95" y="145"/>
                  <a:pt x="97" y="145"/>
                </a:cubicBezTo>
                <a:cubicBezTo>
                  <a:pt x="100" y="145"/>
                  <a:pt x="102" y="143"/>
                  <a:pt x="102" y="141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2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66" y="68"/>
                  <a:pt x="166" y="68"/>
                  <a:pt x="166" y="68"/>
                </a:cubicBezTo>
                <a:cubicBezTo>
                  <a:pt x="98" y="41"/>
                  <a:pt x="98" y="41"/>
                  <a:pt x="98" y="4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88" y="30"/>
                  <a:pt x="188" y="30"/>
                  <a:pt x="188" y="30"/>
                </a:cubicBezTo>
                <a:lnTo>
                  <a:pt x="167" y="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66" name="组合 165"/>
          <p:cNvGrpSpPr/>
          <p:nvPr/>
        </p:nvGrpSpPr>
        <p:grpSpPr>
          <a:xfrm>
            <a:off x="9912350" y="5327808"/>
            <a:ext cx="311150" cy="295275"/>
            <a:chOff x="6238875" y="4525963"/>
            <a:chExt cx="311150" cy="295275"/>
          </a:xfrm>
          <a:solidFill>
            <a:schemeClr val="tx1"/>
          </a:solidFill>
        </p:grpSpPr>
        <p:sp>
          <p:nvSpPr>
            <p:cNvPr id="167" name="Freeform 413"/>
            <p:cNvSpPr>
              <a:spLocks noEditPoints="1" noChangeArrowheads="1"/>
            </p:cNvSpPr>
            <p:nvPr/>
          </p:nvSpPr>
          <p:spPr bwMode="auto">
            <a:xfrm>
              <a:off x="6238875" y="4646613"/>
              <a:ext cx="311150" cy="174625"/>
            </a:xfrm>
            <a:custGeom>
              <a:avLst/>
              <a:gdLst>
                <a:gd name="T0" fmla="*/ 2147483646 w 199"/>
                <a:gd name="T1" fmla="*/ 0 h 111"/>
                <a:gd name="T2" fmla="*/ 2147483646 w 199"/>
                <a:gd name="T3" fmla="*/ 0 h 111"/>
                <a:gd name="T4" fmla="*/ 0 w 199"/>
                <a:gd name="T5" fmla="*/ 2147483646 h 111"/>
                <a:gd name="T6" fmla="*/ 0 w 199"/>
                <a:gd name="T7" fmla="*/ 2147483646 h 111"/>
                <a:gd name="T8" fmla="*/ 2147483646 w 199"/>
                <a:gd name="T9" fmla="*/ 2147483646 h 111"/>
                <a:gd name="T10" fmla="*/ 2147483646 w 199"/>
                <a:gd name="T11" fmla="*/ 2147483646 h 111"/>
                <a:gd name="T12" fmla="*/ 2147483646 w 199"/>
                <a:gd name="T13" fmla="*/ 2147483646 h 111"/>
                <a:gd name="T14" fmla="*/ 2147483646 w 199"/>
                <a:gd name="T15" fmla="*/ 2147483646 h 111"/>
                <a:gd name="T16" fmla="*/ 2147483646 w 199"/>
                <a:gd name="T17" fmla="*/ 2147483646 h 111"/>
                <a:gd name="T18" fmla="*/ 2147483646 w 199"/>
                <a:gd name="T19" fmla="*/ 2147483646 h 111"/>
                <a:gd name="T20" fmla="*/ 2147483646 w 199"/>
                <a:gd name="T21" fmla="*/ 2147483646 h 111"/>
                <a:gd name="T22" fmla="*/ 2147483646 w 199"/>
                <a:gd name="T23" fmla="*/ 2147483646 h 111"/>
                <a:gd name="T24" fmla="*/ 2147483646 w 199"/>
                <a:gd name="T25" fmla="*/ 2147483646 h 111"/>
                <a:gd name="T26" fmla="*/ 2147483646 w 199"/>
                <a:gd name="T27" fmla="*/ 2147483646 h 111"/>
                <a:gd name="T28" fmla="*/ 2147483646 w 199"/>
                <a:gd name="T29" fmla="*/ 0 h 111"/>
                <a:gd name="T30" fmla="*/ 2147483646 w 199"/>
                <a:gd name="T31" fmla="*/ 2147483646 h 111"/>
                <a:gd name="T32" fmla="*/ 2147483646 w 199"/>
                <a:gd name="T33" fmla="*/ 2147483646 h 111"/>
                <a:gd name="T34" fmla="*/ 2147483646 w 199"/>
                <a:gd name="T35" fmla="*/ 2147483646 h 111"/>
                <a:gd name="T36" fmla="*/ 2147483646 w 199"/>
                <a:gd name="T37" fmla="*/ 2147483646 h 111"/>
                <a:gd name="T38" fmla="*/ 2147483646 w 199"/>
                <a:gd name="T39" fmla="*/ 2147483646 h 111"/>
                <a:gd name="T40" fmla="*/ 2147483646 w 199"/>
                <a:gd name="T41" fmla="*/ 2147483646 h 111"/>
                <a:gd name="T42" fmla="*/ 2147483646 w 199"/>
                <a:gd name="T43" fmla="*/ 2147483646 h 111"/>
                <a:gd name="T44" fmla="*/ 2147483646 w 199"/>
                <a:gd name="T45" fmla="*/ 2147483646 h 111"/>
                <a:gd name="T46" fmla="*/ 2147483646 w 199"/>
                <a:gd name="T47" fmla="*/ 2147483646 h 111"/>
                <a:gd name="T48" fmla="*/ 2147483646 w 199"/>
                <a:gd name="T49" fmla="*/ 2147483646 h 111"/>
                <a:gd name="T50" fmla="*/ 2147483646 w 199"/>
                <a:gd name="T51" fmla="*/ 2147483646 h 111"/>
                <a:gd name="T52" fmla="*/ 2147483646 w 199"/>
                <a:gd name="T53" fmla="*/ 2147483646 h 111"/>
                <a:gd name="T54" fmla="*/ 2147483646 w 199"/>
                <a:gd name="T55" fmla="*/ 2147483646 h 111"/>
                <a:gd name="T56" fmla="*/ 2147483646 w 199"/>
                <a:gd name="T57" fmla="*/ 2147483646 h 111"/>
                <a:gd name="T58" fmla="*/ 2147483646 w 199"/>
                <a:gd name="T59" fmla="*/ 2147483646 h 1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9"/>
                <a:gd name="T91" fmla="*/ 0 h 111"/>
                <a:gd name="T92" fmla="*/ 199 w 199"/>
                <a:gd name="T93" fmla="*/ 111 h 1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9" h="111">
                  <a:moveTo>
                    <a:pt x="183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0"/>
                    <a:pt x="4" y="36"/>
                    <a:pt x="11" y="38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8" y="96"/>
                    <a:pt x="28" y="97"/>
                    <a:pt x="28" y="97"/>
                  </a:cubicBezTo>
                  <a:cubicBezTo>
                    <a:pt x="34" y="110"/>
                    <a:pt x="42" y="111"/>
                    <a:pt x="49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57" y="111"/>
                    <a:pt x="164" y="110"/>
                    <a:pt x="171" y="97"/>
                  </a:cubicBezTo>
                  <a:cubicBezTo>
                    <a:pt x="171" y="97"/>
                    <a:pt x="171" y="96"/>
                    <a:pt x="171" y="96"/>
                  </a:cubicBezTo>
                  <a:cubicBezTo>
                    <a:pt x="188" y="38"/>
                    <a:pt x="188" y="38"/>
                    <a:pt x="188" y="38"/>
                  </a:cubicBezTo>
                  <a:cubicBezTo>
                    <a:pt x="195" y="36"/>
                    <a:pt x="199" y="30"/>
                    <a:pt x="199" y="22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8"/>
                    <a:pt x="192" y="0"/>
                    <a:pt x="183" y="0"/>
                  </a:cubicBezTo>
                  <a:close/>
                  <a:moveTo>
                    <a:pt x="188" y="22"/>
                  </a:moveTo>
                  <a:cubicBezTo>
                    <a:pt x="188" y="25"/>
                    <a:pt x="186" y="28"/>
                    <a:pt x="183" y="28"/>
                  </a:cubicBezTo>
                  <a:cubicBezTo>
                    <a:pt x="181" y="28"/>
                    <a:pt x="179" y="30"/>
                    <a:pt x="178" y="32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57" y="100"/>
                    <a:pt x="154" y="100"/>
                    <a:pt x="149" y="100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5" y="100"/>
                    <a:pt x="42" y="100"/>
                    <a:pt x="38" y="9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0"/>
                    <a:pt x="18" y="28"/>
                    <a:pt x="16" y="28"/>
                  </a:cubicBezTo>
                  <a:cubicBezTo>
                    <a:pt x="13" y="28"/>
                    <a:pt x="10" y="25"/>
                    <a:pt x="10" y="22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4"/>
                    <a:pt x="13" y="11"/>
                    <a:pt x="16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6" y="11"/>
                    <a:pt x="188" y="14"/>
                    <a:pt x="188" y="17"/>
                  </a:cubicBezTo>
                  <a:lnTo>
                    <a:pt x="18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414"/>
            <p:cNvSpPr>
              <a:spLocks noChangeArrowheads="1"/>
            </p:cNvSpPr>
            <p:nvPr/>
          </p:nvSpPr>
          <p:spPr bwMode="auto">
            <a:xfrm>
              <a:off x="6307138" y="4525963"/>
              <a:ext cx="174625" cy="106362"/>
            </a:xfrm>
            <a:custGeom>
              <a:avLst/>
              <a:gdLst>
                <a:gd name="T0" fmla="*/ 2147483646 w 111"/>
                <a:gd name="T1" fmla="*/ 2147483646 h 67"/>
                <a:gd name="T2" fmla="*/ 2147483646 w 111"/>
                <a:gd name="T3" fmla="*/ 2147483646 h 67"/>
                <a:gd name="T4" fmla="*/ 2147483646 w 111"/>
                <a:gd name="T5" fmla="*/ 2147483646 h 67"/>
                <a:gd name="T6" fmla="*/ 2147483646 w 111"/>
                <a:gd name="T7" fmla="*/ 2147483646 h 67"/>
                <a:gd name="T8" fmla="*/ 2147483646 w 111"/>
                <a:gd name="T9" fmla="*/ 2147483646 h 67"/>
                <a:gd name="T10" fmla="*/ 2147483646 w 111"/>
                <a:gd name="T11" fmla="*/ 2147483646 h 67"/>
                <a:gd name="T12" fmla="*/ 2147483646 w 111"/>
                <a:gd name="T13" fmla="*/ 2147483646 h 67"/>
                <a:gd name="T14" fmla="*/ 2147483646 w 111"/>
                <a:gd name="T15" fmla="*/ 2147483646 h 67"/>
                <a:gd name="T16" fmla="*/ 2147483646 w 111"/>
                <a:gd name="T17" fmla="*/ 2147483646 h 67"/>
                <a:gd name="T18" fmla="*/ 2147483646 w 111"/>
                <a:gd name="T19" fmla="*/ 2147483646 h 67"/>
                <a:gd name="T20" fmla="*/ 2147483646 w 111"/>
                <a:gd name="T21" fmla="*/ 0 h 67"/>
                <a:gd name="T22" fmla="*/ 2147483646 w 111"/>
                <a:gd name="T23" fmla="*/ 2147483646 h 67"/>
                <a:gd name="T24" fmla="*/ 2147483646 w 111"/>
                <a:gd name="T25" fmla="*/ 2147483646 h 67"/>
                <a:gd name="T26" fmla="*/ 2147483646 w 111"/>
                <a:gd name="T27" fmla="*/ 2147483646 h 67"/>
                <a:gd name="T28" fmla="*/ 2147483646 w 111"/>
                <a:gd name="T29" fmla="*/ 2147483646 h 67"/>
                <a:gd name="T30" fmla="*/ 2147483646 w 111"/>
                <a:gd name="T31" fmla="*/ 2147483646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1"/>
                <a:gd name="T49" fmla="*/ 0 h 67"/>
                <a:gd name="T50" fmla="*/ 111 w 111"/>
                <a:gd name="T51" fmla="*/ 67 h 6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1" h="67">
                  <a:moveTo>
                    <a:pt x="11" y="65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4" y="23"/>
                    <a:pt x="55" y="23"/>
                  </a:cubicBezTo>
                  <a:cubicBezTo>
                    <a:pt x="57" y="23"/>
                    <a:pt x="58" y="23"/>
                    <a:pt x="60" y="23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6"/>
                    <a:pt x="103" y="66"/>
                    <a:pt x="104" y="66"/>
                  </a:cubicBezTo>
                  <a:cubicBezTo>
                    <a:pt x="106" y="66"/>
                    <a:pt x="107" y="66"/>
                    <a:pt x="108" y="65"/>
                  </a:cubicBezTo>
                  <a:cubicBezTo>
                    <a:pt x="111" y="62"/>
                    <a:pt x="111" y="59"/>
                    <a:pt x="109" y="56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5"/>
                    <a:pt x="62" y="0"/>
                    <a:pt x="55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12"/>
                    <a:pt x="44" y="13"/>
                    <a:pt x="44" y="1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0" y="59"/>
                    <a:pt x="0" y="62"/>
                    <a:pt x="2" y="65"/>
                  </a:cubicBezTo>
                  <a:cubicBezTo>
                    <a:pt x="5" y="67"/>
                    <a:pt x="8" y="67"/>
                    <a:pt x="11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" name="Freeform 415"/>
            <p:cNvSpPr>
              <a:spLocks noChangeArrowheads="1"/>
            </p:cNvSpPr>
            <p:nvPr/>
          </p:nvSpPr>
          <p:spPr bwMode="auto">
            <a:xfrm>
              <a:off x="6288088" y="4694238"/>
              <a:ext cx="214312" cy="9525"/>
            </a:xfrm>
            <a:custGeom>
              <a:avLst/>
              <a:gdLst>
                <a:gd name="T0" fmla="*/ 2147483646 w 136"/>
                <a:gd name="T1" fmla="*/ 0 h 6"/>
                <a:gd name="T2" fmla="*/ 2147483646 w 136"/>
                <a:gd name="T3" fmla="*/ 0 h 6"/>
                <a:gd name="T4" fmla="*/ 0 w 136"/>
                <a:gd name="T5" fmla="*/ 2147483646 h 6"/>
                <a:gd name="T6" fmla="*/ 2147483646 w 136"/>
                <a:gd name="T7" fmla="*/ 2147483646 h 6"/>
                <a:gd name="T8" fmla="*/ 2147483646 w 136"/>
                <a:gd name="T9" fmla="*/ 2147483646 h 6"/>
                <a:gd name="T10" fmla="*/ 2147483646 w 136"/>
                <a:gd name="T11" fmla="*/ 2147483646 h 6"/>
                <a:gd name="T12" fmla="*/ 2147483646 w 136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6"/>
                <a:gd name="T23" fmla="*/ 136 w 136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6">
                  <a:moveTo>
                    <a:pt x="13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5" y="6"/>
                    <a:pt x="136" y="4"/>
                    <a:pt x="136" y="3"/>
                  </a:cubicBezTo>
                  <a:cubicBezTo>
                    <a:pt x="136" y="1"/>
                    <a:pt x="135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416"/>
            <p:cNvSpPr>
              <a:spLocks noChangeArrowheads="1"/>
            </p:cNvSpPr>
            <p:nvPr/>
          </p:nvSpPr>
          <p:spPr bwMode="auto">
            <a:xfrm>
              <a:off x="6294438" y="4725988"/>
              <a:ext cx="200025" cy="9525"/>
            </a:xfrm>
            <a:custGeom>
              <a:avLst/>
              <a:gdLst>
                <a:gd name="T0" fmla="*/ 2147483646 w 127"/>
                <a:gd name="T1" fmla="*/ 0 h 6"/>
                <a:gd name="T2" fmla="*/ 2147483646 w 127"/>
                <a:gd name="T3" fmla="*/ 0 h 6"/>
                <a:gd name="T4" fmla="*/ 0 w 127"/>
                <a:gd name="T5" fmla="*/ 2147483646 h 6"/>
                <a:gd name="T6" fmla="*/ 2147483646 w 127"/>
                <a:gd name="T7" fmla="*/ 2147483646 h 6"/>
                <a:gd name="T8" fmla="*/ 2147483646 w 127"/>
                <a:gd name="T9" fmla="*/ 2147483646 h 6"/>
                <a:gd name="T10" fmla="*/ 2147483646 w 127"/>
                <a:gd name="T11" fmla="*/ 2147483646 h 6"/>
                <a:gd name="T12" fmla="*/ 2147483646 w 127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7"/>
                <a:gd name="T22" fmla="*/ 0 h 6"/>
                <a:gd name="T23" fmla="*/ 127 w 127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7" h="6">
                  <a:moveTo>
                    <a:pt x="1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6" y="6"/>
                    <a:pt x="127" y="4"/>
                    <a:pt x="127" y="3"/>
                  </a:cubicBezTo>
                  <a:cubicBezTo>
                    <a:pt x="127" y="1"/>
                    <a:pt x="126" y="0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417"/>
            <p:cNvSpPr>
              <a:spLocks noChangeArrowheads="1"/>
            </p:cNvSpPr>
            <p:nvPr/>
          </p:nvSpPr>
          <p:spPr bwMode="auto">
            <a:xfrm>
              <a:off x="6303963" y="4757738"/>
              <a:ext cx="179387" cy="7937"/>
            </a:xfrm>
            <a:custGeom>
              <a:avLst/>
              <a:gdLst>
                <a:gd name="T0" fmla="*/ 2147483646 w 114"/>
                <a:gd name="T1" fmla="*/ 0 h 6"/>
                <a:gd name="T2" fmla="*/ 2147483646 w 114"/>
                <a:gd name="T3" fmla="*/ 0 h 6"/>
                <a:gd name="T4" fmla="*/ 0 w 114"/>
                <a:gd name="T5" fmla="*/ 2147483646 h 6"/>
                <a:gd name="T6" fmla="*/ 2147483646 w 114"/>
                <a:gd name="T7" fmla="*/ 2147483646 h 6"/>
                <a:gd name="T8" fmla="*/ 2147483646 w 114"/>
                <a:gd name="T9" fmla="*/ 2147483646 h 6"/>
                <a:gd name="T10" fmla="*/ 2147483646 w 114"/>
                <a:gd name="T11" fmla="*/ 2147483646 h 6"/>
                <a:gd name="T12" fmla="*/ 2147483646 w 1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4"/>
                <a:gd name="T22" fmla="*/ 0 h 6"/>
                <a:gd name="T23" fmla="*/ 114 w 114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4" h="6">
                  <a:moveTo>
                    <a:pt x="1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4" y="4"/>
                    <a:pt x="114" y="3"/>
                  </a:cubicBezTo>
                  <a:cubicBezTo>
                    <a:pt x="114" y="1"/>
                    <a:pt x="112" y="0"/>
                    <a:pt x="1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72" name="Freeform 418"/>
          <p:cNvSpPr>
            <a:spLocks noEditPoints="1" noChangeArrowheads="1"/>
          </p:cNvSpPr>
          <p:nvPr/>
        </p:nvSpPr>
        <p:spPr bwMode="auto">
          <a:xfrm>
            <a:off x="11029156" y="5367495"/>
            <a:ext cx="312737" cy="215900"/>
          </a:xfrm>
          <a:custGeom>
            <a:avLst/>
            <a:gdLst>
              <a:gd name="T0" fmla="*/ 2147483646 w 200"/>
              <a:gd name="T1" fmla="*/ 2147483646 h 138"/>
              <a:gd name="T2" fmla="*/ 2147483646 w 200"/>
              <a:gd name="T3" fmla="*/ 2147483646 h 138"/>
              <a:gd name="T4" fmla="*/ 2147483646 w 200"/>
              <a:gd name="T5" fmla="*/ 2147483646 h 138"/>
              <a:gd name="T6" fmla="*/ 2147483646 w 200"/>
              <a:gd name="T7" fmla="*/ 2147483646 h 138"/>
              <a:gd name="T8" fmla="*/ 2147483646 w 200"/>
              <a:gd name="T9" fmla="*/ 2147483646 h 138"/>
              <a:gd name="T10" fmla="*/ 2147483646 w 200"/>
              <a:gd name="T11" fmla="*/ 2147483646 h 138"/>
              <a:gd name="T12" fmla="*/ 2147483646 w 200"/>
              <a:gd name="T13" fmla="*/ 2147483646 h 138"/>
              <a:gd name="T14" fmla="*/ 2147483646 w 200"/>
              <a:gd name="T15" fmla="*/ 2147483646 h 138"/>
              <a:gd name="T16" fmla="*/ 2147483646 w 200"/>
              <a:gd name="T17" fmla="*/ 2147483646 h 138"/>
              <a:gd name="T18" fmla="*/ 2147483646 w 200"/>
              <a:gd name="T19" fmla="*/ 2147483646 h 138"/>
              <a:gd name="T20" fmla="*/ 2147483646 w 200"/>
              <a:gd name="T21" fmla="*/ 0 h 138"/>
              <a:gd name="T22" fmla="*/ 2147483646 w 200"/>
              <a:gd name="T23" fmla="*/ 2147483646 h 138"/>
              <a:gd name="T24" fmla="*/ 2147483646 w 200"/>
              <a:gd name="T25" fmla="*/ 2147483646 h 138"/>
              <a:gd name="T26" fmla="*/ 2147483646 w 200"/>
              <a:gd name="T27" fmla="*/ 2147483646 h 138"/>
              <a:gd name="T28" fmla="*/ 2147483646 w 200"/>
              <a:gd name="T29" fmla="*/ 2147483646 h 138"/>
              <a:gd name="T30" fmla="*/ 2147483646 w 200"/>
              <a:gd name="T31" fmla="*/ 2147483646 h 138"/>
              <a:gd name="T32" fmla="*/ 2147483646 w 200"/>
              <a:gd name="T33" fmla="*/ 2147483646 h 138"/>
              <a:gd name="T34" fmla="*/ 0 w 200"/>
              <a:gd name="T35" fmla="*/ 2147483646 h 138"/>
              <a:gd name="T36" fmla="*/ 0 w 200"/>
              <a:gd name="T37" fmla="*/ 2147483646 h 138"/>
              <a:gd name="T38" fmla="*/ 2147483646 w 200"/>
              <a:gd name="T39" fmla="*/ 2147483646 h 138"/>
              <a:gd name="T40" fmla="*/ 2147483646 w 200"/>
              <a:gd name="T41" fmla="*/ 2147483646 h 138"/>
              <a:gd name="T42" fmla="*/ 2147483646 w 200"/>
              <a:gd name="T43" fmla="*/ 2147483646 h 138"/>
              <a:gd name="T44" fmla="*/ 2147483646 w 200"/>
              <a:gd name="T45" fmla="*/ 2147483646 h 138"/>
              <a:gd name="T46" fmla="*/ 2147483646 w 200"/>
              <a:gd name="T47" fmla="*/ 2147483646 h 138"/>
              <a:gd name="T48" fmla="*/ 2147483646 w 200"/>
              <a:gd name="T49" fmla="*/ 2147483646 h 138"/>
              <a:gd name="T50" fmla="*/ 2147483646 w 200"/>
              <a:gd name="T51" fmla="*/ 2147483646 h 138"/>
              <a:gd name="T52" fmla="*/ 2147483646 w 200"/>
              <a:gd name="T53" fmla="*/ 2147483646 h 138"/>
              <a:gd name="T54" fmla="*/ 2147483646 w 200"/>
              <a:gd name="T55" fmla="*/ 2147483646 h 138"/>
              <a:gd name="T56" fmla="*/ 2147483646 w 200"/>
              <a:gd name="T57" fmla="*/ 2147483646 h 138"/>
              <a:gd name="T58" fmla="*/ 2147483646 w 200"/>
              <a:gd name="T59" fmla="*/ 2147483646 h 138"/>
              <a:gd name="T60" fmla="*/ 2147483646 w 200"/>
              <a:gd name="T61" fmla="*/ 2147483646 h 138"/>
              <a:gd name="T62" fmla="*/ 2147483646 w 200"/>
              <a:gd name="T63" fmla="*/ 2147483646 h 138"/>
              <a:gd name="T64" fmla="*/ 2147483646 w 200"/>
              <a:gd name="T65" fmla="*/ 2147483646 h 138"/>
              <a:gd name="T66" fmla="*/ 2147483646 w 200"/>
              <a:gd name="T67" fmla="*/ 2147483646 h 138"/>
              <a:gd name="T68" fmla="*/ 2147483646 w 200"/>
              <a:gd name="T69" fmla="*/ 2147483646 h 1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0"/>
              <a:gd name="T106" fmla="*/ 0 h 138"/>
              <a:gd name="T107" fmla="*/ 200 w 200"/>
              <a:gd name="T108" fmla="*/ 138 h 13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0" h="138">
                <a:moveTo>
                  <a:pt x="188" y="96"/>
                </a:moveTo>
                <a:cubicBezTo>
                  <a:pt x="187" y="95"/>
                  <a:pt x="187" y="95"/>
                  <a:pt x="187" y="95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0" y="46"/>
                  <a:pt x="94" y="42"/>
                  <a:pt x="93" y="42"/>
                </a:cubicBezTo>
                <a:cubicBezTo>
                  <a:pt x="86" y="36"/>
                  <a:pt x="81" y="32"/>
                  <a:pt x="81" y="22"/>
                </a:cubicBezTo>
                <a:cubicBezTo>
                  <a:pt x="81" y="12"/>
                  <a:pt x="89" y="4"/>
                  <a:pt x="99" y="4"/>
                </a:cubicBezTo>
                <a:cubicBezTo>
                  <a:pt x="109" y="4"/>
                  <a:pt x="117" y="12"/>
                  <a:pt x="117" y="22"/>
                </a:cubicBezTo>
                <a:cubicBezTo>
                  <a:pt x="117" y="23"/>
                  <a:pt x="118" y="24"/>
                  <a:pt x="119" y="24"/>
                </a:cubicBezTo>
                <a:cubicBezTo>
                  <a:pt x="120" y="24"/>
                  <a:pt x="121" y="23"/>
                  <a:pt x="121" y="22"/>
                </a:cubicBezTo>
                <a:cubicBezTo>
                  <a:pt x="121" y="10"/>
                  <a:pt x="111" y="0"/>
                  <a:pt x="99" y="0"/>
                </a:cubicBezTo>
                <a:cubicBezTo>
                  <a:pt x="87" y="0"/>
                  <a:pt x="77" y="10"/>
                  <a:pt x="77" y="22"/>
                </a:cubicBezTo>
                <a:cubicBezTo>
                  <a:pt x="77" y="34"/>
                  <a:pt x="83" y="39"/>
                  <a:pt x="91" y="45"/>
                </a:cubicBezTo>
                <a:cubicBezTo>
                  <a:pt x="91" y="45"/>
                  <a:pt x="95" y="49"/>
                  <a:pt x="96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5"/>
                  <a:pt x="13" y="95"/>
                  <a:pt x="13" y="95"/>
                </a:cubicBezTo>
                <a:cubicBezTo>
                  <a:pt x="4" y="99"/>
                  <a:pt x="0" y="107"/>
                  <a:pt x="0" y="11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31"/>
                  <a:pt x="7" y="138"/>
                  <a:pt x="15" y="138"/>
                </a:cubicBezTo>
                <a:cubicBezTo>
                  <a:pt x="184" y="138"/>
                  <a:pt x="184" y="138"/>
                  <a:pt x="184" y="138"/>
                </a:cubicBezTo>
                <a:cubicBezTo>
                  <a:pt x="193" y="138"/>
                  <a:pt x="200" y="131"/>
                  <a:pt x="200" y="123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200" y="111"/>
                  <a:pt x="200" y="102"/>
                  <a:pt x="188" y="96"/>
                </a:cubicBezTo>
                <a:close/>
                <a:moveTo>
                  <a:pt x="187" y="116"/>
                </a:moveTo>
                <a:cubicBezTo>
                  <a:pt x="187" y="117"/>
                  <a:pt x="187" y="117"/>
                  <a:pt x="187" y="118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4"/>
                  <a:pt x="186" y="126"/>
                  <a:pt x="184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4" y="126"/>
                  <a:pt x="12" y="124"/>
                  <a:pt x="12" y="123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2" y="114"/>
                  <a:pt x="13" y="109"/>
                  <a:pt x="18" y="107"/>
                </a:cubicBezTo>
                <a:cubicBezTo>
                  <a:pt x="99" y="74"/>
                  <a:pt x="99" y="74"/>
                  <a:pt x="99" y="74"/>
                </a:cubicBezTo>
                <a:cubicBezTo>
                  <a:pt x="182" y="107"/>
                  <a:pt x="182" y="107"/>
                  <a:pt x="182" y="107"/>
                </a:cubicBezTo>
                <a:cubicBezTo>
                  <a:pt x="187" y="110"/>
                  <a:pt x="187" y="112"/>
                  <a:pt x="187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r>
              <a:rPr lang="en-US" altLang="zh-CN" dirty="0"/>
              <a:t>g</a:t>
            </a:r>
            <a:endParaRPr lang="zh-CN" altLang="en-US" dirty="0"/>
          </a:p>
        </p:txBody>
      </p:sp>
      <p:sp>
        <p:nvSpPr>
          <p:cNvPr id="174" name="文本框 173"/>
          <p:cNvSpPr txBox="1"/>
          <p:nvPr/>
        </p:nvSpPr>
        <p:spPr>
          <a:xfrm>
            <a:off x="5191807" y="247423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/>
              <a:t>备用图标</a:t>
            </a:r>
          </a:p>
        </p:txBody>
      </p:sp>
      <p:cxnSp>
        <p:nvCxnSpPr>
          <p:cNvPr id="175" name="直接连接符 174"/>
          <p:cNvCxnSpPr/>
          <p:nvPr/>
        </p:nvCxnSpPr>
        <p:spPr>
          <a:xfrm>
            <a:off x="-1" y="985422"/>
            <a:ext cx="12192000" cy="0"/>
          </a:xfrm>
          <a:prstGeom prst="line">
            <a:avLst/>
          </a:prstGeom>
          <a:ln w="127000" cmpd="thickThin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65396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129" name="组合 128"/>
          <p:cNvGrpSpPr/>
          <p:nvPr/>
        </p:nvGrpSpPr>
        <p:grpSpPr>
          <a:xfrm>
            <a:off x="-563265" y="-454206"/>
            <a:ext cx="4546157" cy="8150808"/>
            <a:chOff x="-563265" y="-454206"/>
            <a:chExt cx="4546157" cy="8150808"/>
          </a:xfrm>
        </p:grpSpPr>
        <p:grpSp>
          <p:nvGrpSpPr>
            <p:cNvPr id="11" name="组合 1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1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33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41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44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组合 55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5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91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4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 flipH="1">
            <a:off x="8244403" y="-454206"/>
            <a:ext cx="4546157" cy="8150808"/>
            <a:chOff x="-563265" y="-454206"/>
            <a:chExt cx="4546157" cy="8150808"/>
          </a:xfrm>
        </p:grpSpPr>
        <p:grpSp>
          <p:nvGrpSpPr>
            <p:cNvPr id="131" name="组合 13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24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24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31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224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222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21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17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144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9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3" name="文本框 252"/>
          <p:cNvSpPr txBox="1"/>
          <p:nvPr/>
        </p:nvSpPr>
        <p:spPr>
          <a:xfrm>
            <a:off x="3809555" y="2913852"/>
            <a:ext cx="4595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69A200"/>
                </a:solidFill>
                <a:latin typeface="+mn-ea"/>
              </a:rPr>
              <a:t>PART 1</a:t>
            </a:r>
            <a:r>
              <a:rPr lang="zh-CN" altLang="en-US" sz="3200" b="1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2342564" y="3714416"/>
            <a:ext cx="7519258" cy="704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春天，我是嫩绿色的，象征着生机勃勃与活力。在春节，其他叶子还未发芽时，我却已然在枝头挺立，让许多孩子惊喜地大叫：春天来了！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000">
        <p15:prstTrans prst="origami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圆角矩形 1"/>
          <p:cNvSpPr/>
          <p:nvPr/>
        </p:nvSpPr>
        <p:spPr>
          <a:xfrm>
            <a:off x="2312761" y="3782511"/>
            <a:ext cx="2147776" cy="1200796"/>
          </a:xfrm>
          <a:custGeom>
            <a:avLst/>
            <a:gdLst/>
            <a:ahLst/>
            <a:cxnLst/>
            <a:rect l="l" t="t" r="r" b="b"/>
            <a:pathLst>
              <a:path w="2808312" h="2020010">
                <a:moveTo>
                  <a:pt x="0" y="0"/>
                </a:moveTo>
                <a:lnTo>
                  <a:pt x="422312" y="0"/>
                </a:lnTo>
                <a:lnTo>
                  <a:pt x="422312" y="1152430"/>
                </a:lnTo>
                <a:cubicBezTo>
                  <a:pt x="422312" y="1404581"/>
                  <a:pt x="626721" y="1608990"/>
                  <a:pt x="878872" y="1608990"/>
                </a:cubicBezTo>
                <a:lnTo>
                  <a:pt x="1909968" y="1608990"/>
                </a:lnTo>
                <a:cubicBezTo>
                  <a:pt x="2162119" y="1608990"/>
                  <a:pt x="2366528" y="1404581"/>
                  <a:pt x="2366528" y="1152430"/>
                </a:cubicBezTo>
                <a:lnTo>
                  <a:pt x="2366528" y="0"/>
                </a:lnTo>
                <a:lnTo>
                  <a:pt x="2808312" y="0"/>
                </a:lnTo>
                <a:lnTo>
                  <a:pt x="2808312" y="1313411"/>
                </a:lnTo>
                <a:cubicBezTo>
                  <a:pt x="2808312" y="1703655"/>
                  <a:pt x="2491957" y="2020010"/>
                  <a:pt x="2101713" y="2020010"/>
                </a:cubicBezTo>
                <a:lnTo>
                  <a:pt x="706599" y="2020010"/>
                </a:lnTo>
                <a:cubicBezTo>
                  <a:pt x="316355" y="2020010"/>
                  <a:pt x="0" y="1703655"/>
                  <a:pt x="0" y="1313411"/>
                </a:cubicBez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 dirty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椭圆 20"/>
          <p:cNvSpPr/>
          <p:nvPr/>
        </p:nvSpPr>
        <p:spPr>
          <a:xfrm>
            <a:off x="2835850" y="4380669"/>
            <a:ext cx="1101599" cy="1101598"/>
          </a:xfrm>
          <a:prstGeom prst="ellipse">
            <a:avLst/>
          </a:pr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 dirty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圆角矩形 1"/>
          <p:cNvSpPr/>
          <p:nvPr/>
        </p:nvSpPr>
        <p:spPr>
          <a:xfrm flipV="1">
            <a:off x="4129809" y="2561649"/>
            <a:ext cx="2147776" cy="1200796"/>
          </a:xfrm>
          <a:custGeom>
            <a:avLst/>
            <a:gdLst/>
            <a:ahLst/>
            <a:cxnLst/>
            <a:rect l="l" t="t" r="r" b="b"/>
            <a:pathLst>
              <a:path w="2808312" h="2020010">
                <a:moveTo>
                  <a:pt x="0" y="0"/>
                </a:moveTo>
                <a:lnTo>
                  <a:pt x="422312" y="0"/>
                </a:lnTo>
                <a:lnTo>
                  <a:pt x="422312" y="1152430"/>
                </a:lnTo>
                <a:cubicBezTo>
                  <a:pt x="422312" y="1404581"/>
                  <a:pt x="626721" y="1608990"/>
                  <a:pt x="878872" y="1608990"/>
                </a:cubicBezTo>
                <a:lnTo>
                  <a:pt x="1909968" y="1608990"/>
                </a:lnTo>
                <a:cubicBezTo>
                  <a:pt x="2162119" y="1608990"/>
                  <a:pt x="2366528" y="1404581"/>
                  <a:pt x="2366528" y="1152430"/>
                </a:cubicBezTo>
                <a:lnTo>
                  <a:pt x="2366528" y="0"/>
                </a:lnTo>
                <a:lnTo>
                  <a:pt x="2808312" y="0"/>
                </a:lnTo>
                <a:lnTo>
                  <a:pt x="2808312" y="1313411"/>
                </a:lnTo>
                <a:cubicBezTo>
                  <a:pt x="2808312" y="1703655"/>
                  <a:pt x="2491957" y="2020010"/>
                  <a:pt x="2101713" y="2020010"/>
                </a:cubicBezTo>
                <a:lnTo>
                  <a:pt x="706599" y="2020010"/>
                </a:lnTo>
                <a:cubicBezTo>
                  <a:pt x="316355" y="2020010"/>
                  <a:pt x="0" y="1703655"/>
                  <a:pt x="0" y="1313411"/>
                </a:cubicBez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lnSpc>
                <a:spcPct val="130000"/>
              </a:lnSpc>
              <a:defRPr/>
            </a:pPr>
            <a:endParaRPr lang="zh-CN" altLang="en-US" sz="1705" kern="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椭圆 22"/>
          <p:cNvSpPr/>
          <p:nvPr/>
        </p:nvSpPr>
        <p:spPr>
          <a:xfrm>
            <a:off x="4652899" y="2042096"/>
            <a:ext cx="1101599" cy="1101598"/>
          </a:xfrm>
          <a:prstGeom prst="ellipse">
            <a:avLst/>
          </a:prstGeom>
          <a:solidFill>
            <a:srgbClr val="69A200"/>
          </a:solidFill>
          <a:ln w="63500" cap="flat" cmpd="sng" algn="ctr">
            <a:noFill/>
            <a:prstDash val="solid"/>
          </a:ln>
          <a:effectLst>
            <a:outerShdw blurRad="254000" dist="635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>
              <a:lnSpc>
                <a:spcPct val="130000"/>
              </a:lnSpc>
              <a:defRPr/>
            </a:pPr>
            <a:endParaRPr lang="zh-CN" altLang="en-US" sz="1705" kern="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圆角矩形 1"/>
          <p:cNvSpPr/>
          <p:nvPr/>
        </p:nvSpPr>
        <p:spPr>
          <a:xfrm>
            <a:off x="5952010" y="3782511"/>
            <a:ext cx="2147776" cy="1200796"/>
          </a:xfrm>
          <a:custGeom>
            <a:avLst/>
            <a:gdLst/>
            <a:ahLst/>
            <a:cxnLst/>
            <a:rect l="l" t="t" r="r" b="b"/>
            <a:pathLst>
              <a:path w="2808312" h="2020010">
                <a:moveTo>
                  <a:pt x="0" y="0"/>
                </a:moveTo>
                <a:lnTo>
                  <a:pt x="422312" y="0"/>
                </a:lnTo>
                <a:lnTo>
                  <a:pt x="422312" y="1152430"/>
                </a:lnTo>
                <a:cubicBezTo>
                  <a:pt x="422312" y="1404581"/>
                  <a:pt x="626721" y="1608990"/>
                  <a:pt x="878872" y="1608990"/>
                </a:cubicBezTo>
                <a:lnTo>
                  <a:pt x="1909968" y="1608990"/>
                </a:lnTo>
                <a:cubicBezTo>
                  <a:pt x="2162119" y="1608990"/>
                  <a:pt x="2366528" y="1404581"/>
                  <a:pt x="2366528" y="1152430"/>
                </a:cubicBezTo>
                <a:lnTo>
                  <a:pt x="2366528" y="0"/>
                </a:lnTo>
                <a:lnTo>
                  <a:pt x="2808312" y="0"/>
                </a:lnTo>
                <a:lnTo>
                  <a:pt x="2808312" y="1313411"/>
                </a:lnTo>
                <a:cubicBezTo>
                  <a:pt x="2808312" y="1703655"/>
                  <a:pt x="2491957" y="2020010"/>
                  <a:pt x="2101713" y="2020010"/>
                </a:cubicBezTo>
                <a:lnTo>
                  <a:pt x="706599" y="2020010"/>
                </a:lnTo>
                <a:cubicBezTo>
                  <a:pt x="316355" y="2020010"/>
                  <a:pt x="0" y="1703655"/>
                  <a:pt x="0" y="1313411"/>
                </a:cubicBez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 dirty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椭圆 24"/>
          <p:cNvSpPr/>
          <p:nvPr/>
        </p:nvSpPr>
        <p:spPr>
          <a:xfrm>
            <a:off x="6475100" y="4380669"/>
            <a:ext cx="1101599" cy="1101598"/>
          </a:xfrm>
          <a:prstGeom prst="ellipse">
            <a:avLst/>
          </a:pr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 dirty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圆角矩形 1"/>
          <p:cNvSpPr/>
          <p:nvPr/>
        </p:nvSpPr>
        <p:spPr>
          <a:xfrm flipV="1">
            <a:off x="7765270" y="2561649"/>
            <a:ext cx="2147776" cy="1200796"/>
          </a:xfrm>
          <a:custGeom>
            <a:avLst/>
            <a:gdLst/>
            <a:ahLst/>
            <a:cxnLst/>
            <a:rect l="l" t="t" r="r" b="b"/>
            <a:pathLst>
              <a:path w="2808312" h="2020010">
                <a:moveTo>
                  <a:pt x="0" y="0"/>
                </a:moveTo>
                <a:lnTo>
                  <a:pt x="422312" y="0"/>
                </a:lnTo>
                <a:lnTo>
                  <a:pt x="422312" y="1152430"/>
                </a:lnTo>
                <a:cubicBezTo>
                  <a:pt x="422312" y="1404581"/>
                  <a:pt x="626721" y="1608990"/>
                  <a:pt x="878872" y="1608990"/>
                </a:cubicBezTo>
                <a:lnTo>
                  <a:pt x="1909968" y="1608990"/>
                </a:lnTo>
                <a:cubicBezTo>
                  <a:pt x="2162119" y="1608990"/>
                  <a:pt x="2366528" y="1404581"/>
                  <a:pt x="2366528" y="1152430"/>
                </a:cubicBezTo>
                <a:lnTo>
                  <a:pt x="2366528" y="0"/>
                </a:lnTo>
                <a:lnTo>
                  <a:pt x="2808312" y="0"/>
                </a:lnTo>
                <a:lnTo>
                  <a:pt x="2808312" y="1313411"/>
                </a:lnTo>
                <a:cubicBezTo>
                  <a:pt x="2808312" y="1703655"/>
                  <a:pt x="2491957" y="2020010"/>
                  <a:pt x="2101713" y="2020010"/>
                </a:cubicBezTo>
                <a:lnTo>
                  <a:pt x="706599" y="2020010"/>
                </a:lnTo>
                <a:cubicBezTo>
                  <a:pt x="316355" y="2020010"/>
                  <a:pt x="0" y="1703655"/>
                  <a:pt x="0" y="1313411"/>
                </a:cubicBez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lnSpc>
                <a:spcPct val="130000"/>
              </a:lnSpc>
              <a:defRPr/>
            </a:pPr>
            <a:endParaRPr lang="zh-CN" altLang="en-US" sz="1705" kern="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椭圆 26"/>
          <p:cNvSpPr/>
          <p:nvPr/>
        </p:nvSpPr>
        <p:spPr>
          <a:xfrm>
            <a:off x="8288359" y="2042096"/>
            <a:ext cx="1101599" cy="1101598"/>
          </a:xfrm>
          <a:prstGeom prst="ellipse">
            <a:avLst/>
          </a:prstGeom>
          <a:solidFill>
            <a:srgbClr val="69A200"/>
          </a:solidFill>
          <a:ln w="63500" cap="flat" cmpd="sng" algn="ctr">
            <a:noFill/>
            <a:prstDash val="solid"/>
          </a:ln>
          <a:effectLst>
            <a:outerShdw blurRad="254000" dist="635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zh-CN" altLang="en-US" sz="1705" kern="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1089" y="3762446"/>
            <a:ext cx="12203678" cy="82924"/>
          </a:xfrm>
          <a:prstGeom prst="rect">
            <a:avLst/>
          </a:pr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23" tIns="45712" rIns="91423" bIns="45712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  <a:defRPr/>
            </a:pPr>
            <a:endParaRPr lang="en-US" sz="1705" kern="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flipH="1">
            <a:off x="2908428" y="4675185"/>
            <a:ext cx="94395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anose="020B0503020202020204" pitchFamily="34" charset="0"/>
                <a:ea typeface="微软雅黑" panose="020B0503020204020204" pitchFamily="34" charset="-122"/>
              </a:defRPr>
            </a:lvl1pPr>
          </a:lstStyle>
          <a:p>
            <a:pPr algn="ctr">
              <a:defRPr/>
            </a:pPr>
            <a:r>
              <a:rPr lang="en-US" altLang="zh-CN" sz="2275" b="0" dirty="0">
                <a:solidFill>
                  <a:schemeClr val="bg1"/>
                </a:solidFill>
                <a:latin typeface="Franklin Gothic Book" panose="020B0503020102020204" pitchFamily="34" charset="0"/>
              </a:rPr>
              <a:t>YOUR TITLE</a:t>
            </a:r>
            <a:endParaRPr lang="zh-CN" altLang="en-US" sz="2275" b="0" dirty="0">
              <a:solidFill>
                <a:schemeClr val="bg1"/>
              </a:solidFill>
              <a:latin typeface="Franklin Gothic Book" panose="020B05030201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flipH="1">
            <a:off x="4725478" y="2336612"/>
            <a:ext cx="94395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anose="020B0503020202020204" pitchFamily="34" charset="0"/>
                <a:ea typeface="微软雅黑" panose="020B0503020204020204" pitchFamily="34" charset="-122"/>
              </a:defRPr>
            </a:lvl1pPr>
          </a:lstStyle>
          <a:p>
            <a:pPr algn="ctr">
              <a:defRPr/>
            </a:pPr>
            <a:r>
              <a:rPr lang="en-US" altLang="zh-CN" sz="2275" b="0" dirty="0">
                <a:solidFill>
                  <a:schemeClr val="bg1"/>
                </a:solidFill>
                <a:latin typeface="Franklin Gothic Book" panose="020B0503020102020204" pitchFamily="34" charset="0"/>
              </a:rPr>
              <a:t>YOUR TITLE</a:t>
            </a:r>
            <a:endParaRPr lang="zh-CN" altLang="en-US" sz="2275" b="0" dirty="0">
              <a:solidFill>
                <a:schemeClr val="bg1"/>
              </a:solidFill>
              <a:latin typeface="Franklin Gothic Book" panose="020B05030201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 flipH="1">
            <a:off x="8360938" y="2336612"/>
            <a:ext cx="94395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anose="020B0503020202020204" pitchFamily="34" charset="0"/>
                <a:ea typeface="微软雅黑" panose="020B0503020204020204" pitchFamily="34" charset="-122"/>
              </a:defRPr>
            </a:lvl1pPr>
          </a:lstStyle>
          <a:p>
            <a:pPr algn="ctr">
              <a:defRPr/>
            </a:pPr>
            <a:r>
              <a:rPr lang="en-US" altLang="zh-CN" sz="2275" b="0" dirty="0">
                <a:solidFill>
                  <a:schemeClr val="bg1"/>
                </a:solidFill>
                <a:latin typeface="Franklin Gothic Book" panose="020B0503020102020204" pitchFamily="34" charset="0"/>
              </a:rPr>
              <a:t>YOUR TITLE</a:t>
            </a:r>
            <a:endParaRPr lang="zh-CN" altLang="en-US" sz="2275" b="0" dirty="0">
              <a:solidFill>
                <a:schemeClr val="bg1"/>
              </a:solidFill>
              <a:latin typeface="Franklin Gothic Book" panose="020B05030201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flipH="1">
            <a:off x="6547678" y="4675185"/>
            <a:ext cx="94395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lvl="0">
              <a:lnSpc>
                <a:spcPct val="80000"/>
              </a:lnSpc>
              <a:defRPr sz="4400" b="1" kern="0">
                <a:ln w="18415" cmpd="sng">
                  <a:noFill/>
                  <a:prstDash val="solid"/>
                </a:ln>
                <a:solidFill>
                  <a:srgbClr val="FFC000"/>
                </a:solidFill>
                <a:latin typeface="Agency FB" panose="020B0503020202020204" pitchFamily="34" charset="0"/>
                <a:ea typeface="微软雅黑" panose="020B0503020204020204" pitchFamily="34" charset="-122"/>
              </a:defRPr>
            </a:lvl1pPr>
          </a:lstStyle>
          <a:p>
            <a:pPr algn="ctr">
              <a:defRPr/>
            </a:pPr>
            <a:r>
              <a:rPr lang="en-US" altLang="zh-CN" sz="2275" b="0" dirty="0">
                <a:solidFill>
                  <a:schemeClr val="bg1"/>
                </a:solidFill>
                <a:latin typeface="Franklin Gothic Book" panose="020B0503020102020204" pitchFamily="34" charset="0"/>
              </a:rPr>
              <a:t>YOUR TITLE</a:t>
            </a:r>
            <a:endParaRPr lang="zh-CN" altLang="en-US" sz="2275" b="0" dirty="0">
              <a:solidFill>
                <a:schemeClr val="bg1"/>
              </a:solidFill>
              <a:latin typeface="Franklin Gothic Book" panose="020B0503020102020204" pitchFamily="34" charset="0"/>
            </a:endParaRPr>
          </a:p>
        </p:txBody>
      </p:sp>
      <p:sp>
        <p:nvSpPr>
          <p:cNvPr id="85" name="TextBox 23"/>
          <p:cNvSpPr txBox="1"/>
          <p:nvPr/>
        </p:nvSpPr>
        <p:spPr>
          <a:xfrm>
            <a:off x="1520664" y="2618452"/>
            <a:ext cx="221219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6" name="TextBox 24"/>
          <p:cNvSpPr txBox="1"/>
          <p:nvPr/>
        </p:nvSpPr>
        <p:spPr>
          <a:xfrm>
            <a:off x="1520665" y="231841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87" name="TextBox 23"/>
          <p:cNvSpPr txBox="1"/>
          <p:nvPr/>
        </p:nvSpPr>
        <p:spPr>
          <a:xfrm>
            <a:off x="4097541" y="5387993"/>
            <a:ext cx="221219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8" name="TextBox 24"/>
          <p:cNvSpPr txBox="1"/>
          <p:nvPr/>
        </p:nvSpPr>
        <p:spPr>
          <a:xfrm>
            <a:off x="4097542" y="508795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89" name="TextBox 23"/>
          <p:cNvSpPr txBox="1"/>
          <p:nvPr/>
        </p:nvSpPr>
        <p:spPr>
          <a:xfrm>
            <a:off x="5915805" y="1703299"/>
            <a:ext cx="221219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0" name="TextBox 24"/>
          <p:cNvSpPr txBox="1"/>
          <p:nvPr/>
        </p:nvSpPr>
        <p:spPr>
          <a:xfrm>
            <a:off x="5915805" y="1403261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91" name="TextBox 23"/>
          <p:cNvSpPr txBox="1"/>
          <p:nvPr/>
        </p:nvSpPr>
        <p:spPr>
          <a:xfrm>
            <a:off x="8468599" y="4496923"/>
            <a:ext cx="221219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2" name="TextBox 24"/>
          <p:cNvSpPr txBox="1"/>
          <p:nvPr/>
        </p:nvSpPr>
        <p:spPr>
          <a:xfrm>
            <a:off x="8468600" y="4196885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35" name="组合 34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36" name="组合 35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01" name="组合 100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36" name="组合 135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5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7" name="组合 136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38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2" name="组合 101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03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38" name="组合 37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73" name="组合 72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95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4" name="组合 73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75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9" name="组合 38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40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56" name="文本框 155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1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p:transition spd="slow" advTm="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/>
      <p:bldP spid="30" grpId="0"/>
      <p:bldP spid="31" grpId="0"/>
      <p:bldP spid="32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AutoShape 2"/>
          <p:cNvSpPr/>
          <p:nvPr/>
        </p:nvSpPr>
        <p:spPr bwMode="auto">
          <a:xfrm>
            <a:off x="7132814" y="5396707"/>
            <a:ext cx="550039" cy="6349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  <a:effectLst/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eaLnBrk="1">
              <a:lnSpc>
                <a:spcPct val="100000"/>
              </a:lnSpc>
            </a:pPr>
            <a:r>
              <a:rPr lang="es-ES" altLang="zh-CN" sz="1600" b="0">
                <a:latin typeface="Helvetica Light" charset="0"/>
                <a:sym typeface="Helvetica Light" charset="0"/>
              </a:rPr>
              <a:t> </a:t>
            </a:r>
            <a:endParaRPr lang="es-ES" altLang="zh-CN" sz="1250"/>
          </a:p>
        </p:txBody>
      </p:sp>
      <p:sp>
        <p:nvSpPr>
          <p:cNvPr id="63492" name="AutoShape 4"/>
          <p:cNvSpPr/>
          <p:nvPr/>
        </p:nvSpPr>
        <p:spPr bwMode="auto">
          <a:xfrm>
            <a:off x="4517551" y="3382281"/>
            <a:ext cx="550039" cy="6349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  <a:effectLst/>
        </p:spPr>
        <p:txBody>
          <a:bodyPr lIns="0" tIns="0" rIns="0" bIns="0" anchor="ctr"/>
          <a:lstStyle/>
          <a:p>
            <a:pPr>
              <a:lnSpc>
                <a:spcPct val="100000"/>
              </a:lnSpc>
              <a:defRPr/>
            </a:pPr>
            <a:endParaRPr lang="es-ES" sz="1600">
              <a:latin typeface="Helvetica Light" charset="0"/>
              <a:ea typeface="MS PGothic" panose="020B0600070205080204" pitchFamily="34" charset="-128"/>
              <a:cs typeface="Helvetica Light" charset="0"/>
              <a:sym typeface="Helvetica Light" charset="0"/>
            </a:endParaRPr>
          </a:p>
        </p:txBody>
      </p:sp>
      <p:sp>
        <p:nvSpPr>
          <p:cNvPr id="63494" name="AutoShape 6"/>
          <p:cNvSpPr/>
          <p:nvPr/>
        </p:nvSpPr>
        <p:spPr bwMode="auto">
          <a:xfrm>
            <a:off x="7120114" y="3906920"/>
            <a:ext cx="550039" cy="6349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  <a:effectLst/>
        </p:spPr>
        <p:txBody>
          <a:bodyPr lIns="0" tIns="0" rIns="0" bIns="0" anchor="ctr"/>
          <a:lstStyle/>
          <a:p>
            <a:pPr>
              <a:lnSpc>
                <a:spcPct val="100000"/>
              </a:lnSpc>
              <a:defRPr/>
            </a:pPr>
            <a:endParaRPr lang="es-ES" sz="1600">
              <a:latin typeface="Helvetica Light" charset="0"/>
              <a:ea typeface="MS PGothic" panose="020B0600070205080204" pitchFamily="34" charset="-128"/>
              <a:cs typeface="Helvetica Light" charset="0"/>
              <a:sym typeface="Helvetica Light" charset="0"/>
            </a:endParaRPr>
          </a:p>
        </p:txBody>
      </p:sp>
      <p:sp>
        <p:nvSpPr>
          <p:cNvPr id="63496" name="AutoShape 8"/>
          <p:cNvSpPr/>
          <p:nvPr/>
        </p:nvSpPr>
        <p:spPr bwMode="auto">
          <a:xfrm>
            <a:off x="4504851" y="2061553"/>
            <a:ext cx="550039" cy="6349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eaLnBrk="1">
              <a:lnSpc>
                <a:spcPct val="100000"/>
              </a:lnSpc>
            </a:pPr>
            <a:r>
              <a:rPr lang="es-ES" altLang="zh-CN" sz="1600" b="0">
                <a:latin typeface="Helvetica Light" charset="0"/>
                <a:sym typeface="Helvetica Light" charset="0"/>
              </a:rPr>
              <a:t> </a:t>
            </a:r>
            <a:endParaRPr lang="es-ES" altLang="zh-CN" sz="1250"/>
          </a:p>
        </p:txBody>
      </p:sp>
      <p:sp>
        <p:nvSpPr>
          <p:cNvPr id="63498" name="AutoShape 10"/>
          <p:cNvSpPr/>
          <p:nvPr/>
        </p:nvSpPr>
        <p:spPr bwMode="auto">
          <a:xfrm>
            <a:off x="4537393" y="4861750"/>
            <a:ext cx="550039" cy="6349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  <a:effectLst/>
        </p:spPr>
        <p:txBody>
          <a:bodyPr lIns="0" tIns="0" rIns="0" bIns="0" anchor="ctr"/>
          <a:lstStyle/>
          <a:p>
            <a:pPr>
              <a:lnSpc>
                <a:spcPct val="100000"/>
              </a:lnSpc>
              <a:defRPr/>
            </a:pPr>
            <a:endParaRPr lang="es-ES" sz="1600">
              <a:latin typeface="Helvetica Light" charset="0"/>
              <a:ea typeface="MS PGothic" panose="020B0600070205080204" pitchFamily="34" charset="-128"/>
              <a:cs typeface="Helvetica Light" charset="0"/>
              <a:sym typeface="Helvetica Light" charset="0"/>
            </a:endParaRPr>
          </a:p>
        </p:txBody>
      </p:sp>
      <p:sp>
        <p:nvSpPr>
          <p:cNvPr id="63500" name="AutoShape 12"/>
          <p:cNvSpPr/>
          <p:nvPr/>
        </p:nvSpPr>
        <p:spPr bwMode="auto">
          <a:xfrm>
            <a:off x="7115352" y="2586193"/>
            <a:ext cx="550039" cy="6349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rgbClr val="69A200"/>
          </a:solidFill>
          <a:ln>
            <a:noFill/>
          </a:ln>
        </p:spPr>
        <p:txBody>
          <a:bodyPr lIns="0" tIns="0" rIns="0" bIns="0" anchor="ctr"/>
          <a:lstStyle/>
          <a:p>
            <a:endParaRPr lang="zh-CN" altLang="en-US" sz="1705"/>
          </a:p>
        </p:txBody>
      </p:sp>
      <p:sp>
        <p:nvSpPr>
          <p:cNvPr id="63504" name="Line 16"/>
          <p:cNvSpPr>
            <a:spLocks noChangeShapeType="1"/>
          </p:cNvSpPr>
          <p:nvPr/>
        </p:nvSpPr>
        <p:spPr bwMode="auto">
          <a:xfrm>
            <a:off x="5324750" y="5207012"/>
            <a:ext cx="1570745" cy="469874"/>
          </a:xfrm>
          <a:prstGeom prst="line">
            <a:avLst/>
          </a:prstGeom>
          <a:noFill/>
          <a:ln w="101600" cap="flat" cmpd="sng">
            <a:solidFill>
              <a:srgbClr val="B9B9B9"/>
            </a:solidFill>
            <a:prstDash val="solid"/>
            <a:round/>
          </a:ln>
          <a:effectLst/>
        </p:spPr>
        <p:txBody>
          <a:bodyPr lIns="0" tIns="0" rIns="0" bIns="0" anchor="ctr"/>
          <a:lstStyle/>
          <a:p>
            <a:pPr defTabSz="227965">
              <a:defRPr/>
            </a:pPr>
            <a:endParaRPr lang="es-ES" sz="600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63505" name="Line 17"/>
          <p:cNvSpPr>
            <a:spLocks noChangeShapeType="1"/>
          </p:cNvSpPr>
          <p:nvPr/>
        </p:nvSpPr>
        <p:spPr bwMode="auto">
          <a:xfrm flipV="1">
            <a:off x="5327132" y="4229165"/>
            <a:ext cx="1538996" cy="964354"/>
          </a:xfrm>
          <a:prstGeom prst="line">
            <a:avLst/>
          </a:prstGeom>
          <a:noFill/>
          <a:ln w="101600" cap="flat" cmpd="sng">
            <a:solidFill>
              <a:srgbClr val="B9B9B9"/>
            </a:solidFill>
            <a:prstDash val="solid"/>
            <a:round/>
          </a:ln>
          <a:effectLst/>
        </p:spPr>
        <p:txBody>
          <a:bodyPr lIns="0" tIns="0" rIns="0" bIns="0" anchor="ctr"/>
          <a:lstStyle/>
          <a:p>
            <a:pPr defTabSz="227965">
              <a:defRPr/>
            </a:pPr>
            <a:endParaRPr lang="es-ES" sz="600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63506" name="Line 18"/>
          <p:cNvSpPr>
            <a:spLocks noChangeShapeType="1"/>
          </p:cNvSpPr>
          <p:nvPr/>
        </p:nvSpPr>
        <p:spPr bwMode="auto">
          <a:xfrm>
            <a:off x="5323162" y="3707701"/>
            <a:ext cx="1541378" cy="519084"/>
          </a:xfrm>
          <a:prstGeom prst="line">
            <a:avLst/>
          </a:prstGeom>
          <a:noFill/>
          <a:ln w="101600" cap="flat" cmpd="sng">
            <a:solidFill>
              <a:srgbClr val="B9B9B9"/>
            </a:solidFill>
            <a:prstDash val="solid"/>
            <a:round/>
          </a:ln>
          <a:effectLst/>
        </p:spPr>
        <p:txBody>
          <a:bodyPr lIns="0" tIns="0" rIns="0" bIns="0" anchor="ctr"/>
          <a:lstStyle/>
          <a:p>
            <a:pPr defTabSz="227965">
              <a:defRPr/>
            </a:pPr>
            <a:endParaRPr lang="es-ES" sz="600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63507" name="Line 19"/>
          <p:cNvSpPr>
            <a:spLocks noChangeShapeType="1"/>
          </p:cNvSpPr>
          <p:nvPr/>
        </p:nvSpPr>
        <p:spPr bwMode="auto">
          <a:xfrm flipV="1">
            <a:off x="5326337" y="2922724"/>
            <a:ext cx="1508042" cy="788151"/>
          </a:xfrm>
          <a:prstGeom prst="line">
            <a:avLst/>
          </a:prstGeom>
          <a:noFill/>
          <a:ln w="101600" cap="flat" cmpd="sng">
            <a:solidFill>
              <a:srgbClr val="B9B9B9"/>
            </a:solidFill>
            <a:prstDash val="solid"/>
            <a:round/>
          </a:ln>
          <a:effectLst/>
        </p:spPr>
        <p:txBody>
          <a:bodyPr lIns="0" tIns="0" rIns="0" bIns="0" anchor="ctr"/>
          <a:lstStyle/>
          <a:p>
            <a:pPr defTabSz="227965">
              <a:defRPr/>
            </a:pPr>
            <a:endParaRPr lang="es-ES" sz="600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63508" name="Line 20"/>
          <p:cNvSpPr>
            <a:spLocks noChangeShapeType="1"/>
          </p:cNvSpPr>
          <p:nvPr/>
        </p:nvSpPr>
        <p:spPr bwMode="auto">
          <a:xfrm>
            <a:off x="5338243" y="2377449"/>
            <a:ext cx="1492962" cy="533370"/>
          </a:xfrm>
          <a:prstGeom prst="line">
            <a:avLst/>
          </a:prstGeom>
          <a:noFill/>
          <a:ln w="101600" cap="flat" cmpd="sng">
            <a:solidFill>
              <a:srgbClr val="B9B9B9"/>
            </a:solidFill>
            <a:prstDash val="solid"/>
            <a:round/>
          </a:ln>
          <a:effectLst/>
        </p:spPr>
        <p:txBody>
          <a:bodyPr lIns="0" tIns="0" rIns="0" bIns="0" anchor="ctr"/>
          <a:lstStyle/>
          <a:p>
            <a:pPr defTabSz="227965">
              <a:defRPr/>
            </a:pPr>
            <a:endParaRPr lang="es-ES" sz="600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63509" name="AutoShape 21"/>
          <p:cNvSpPr/>
          <p:nvPr/>
        </p:nvSpPr>
        <p:spPr bwMode="auto">
          <a:xfrm>
            <a:off x="6722467" y="2798907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63510" name="AutoShape 22"/>
          <p:cNvSpPr/>
          <p:nvPr/>
        </p:nvSpPr>
        <p:spPr bwMode="auto">
          <a:xfrm>
            <a:off x="6755802" y="4110903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63511" name="AutoShape 23"/>
          <p:cNvSpPr/>
          <p:nvPr/>
        </p:nvSpPr>
        <p:spPr bwMode="auto">
          <a:xfrm>
            <a:off x="6798662" y="5584022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63512" name="AutoShape 24"/>
          <p:cNvSpPr/>
          <p:nvPr/>
        </p:nvSpPr>
        <p:spPr bwMode="auto">
          <a:xfrm>
            <a:off x="5246173" y="2265535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63513" name="AutoShape 25"/>
          <p:cNvSpPr/>
          <p:nvPr/>
        </p:nvSpPr>
        <p:spPr bwMode="auto">
          <a:xfrm>
            <a:off x="5228711" y="3586263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63514" name="AutoShape 26"/>
          <p:cNvSpPr/>
          <p:nvPr/>
        </p:nvSpPr>
        <p:spPr bwMode="auto">
          <a:xfrm>
            <a:off x="5220774" y="5076050"/>
            <a:ext cx="215889" cy="215889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rgbClr val="69A200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291465">
              <a:defRPr/>
            </a:pPr>
            <a:endParaRPr lang="es-ES" sz="2000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40" name="TextBox 23"/>
          <p:cNvSpPr txBox="1"/>
          <p:nvPr/>
        </p:nvSpPr>
        <p:spPr>
          <a:xfrm>
            <a:off x="1414298" y="2444489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1" name="TextBox 24"/>
          <p:cNvSpPr txBox="1"/>
          <p:nvPr/>
        </p:nvSpPr>
        <p:spPr>
          <a:xfrm>
            <a:off x="2319637" y="206155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2" name="TextBox 23"/>
          <p:cNvSpPr txBox="1"/>
          <p:nvPr/>
        </p:nvSpPr>
        <p:spPr>
          <a:xfrm>
            <a:off x="1414298" y="3741699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3" name="TextBox 24"/>
          <p:cNvSpPr txBox="1"/>
          <p:nvPr/>
        </p:nvSpPr>
        <p:spPr>
          <a:xfrm>
            <a:off x="2319637" y="335876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4" name="TextBox 23"/>
          <p:cNvSpPr txBox="1"/>
          <p:nvPr/>
        </p:nvSpPr>
        <p:spPr>
          <a:xfrm>
            <a:off x="1414298" y="5099103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5" name="TextBox 24"/>
          <p:cNvSpPr txBox="1"/>
          <p:nvPr/>
        </p:nvSpPr>
        <p:spPr>
          <a:xfrm>
            <a:off x="2319637" y="471616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6" name="TextBox 23"/>
          <p:cNvSpPr txBox="1"/>
          <p:nvPr/>
        </p:nvSpPr>
        <p:spPr>
          <a:xfrm>
            <a:off x="8414259" y="2444489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7" name="TextBox 24"/>
          <p:cNvSpPr txBox="1"/>
          <p:nvPr/>
        </p:nvSpPr>
        <p:spPr>
          <a:xfrm>
            <a:off x="8414258" y="206155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8" name="TextBox 23"/>
          <p:cNvSpPr txBox="1"/>
          <p:nvPr/>
        </p:nvSpPr>
        <p:spPr>
          <a:xfrm>
            <a:off x="8414259" y="3741699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9" name="TextBox 24"/>
          <p:cNvSpPr txBox="1"/>
          <p:nvPr/>
        </p:nvSpPr>
        <p:spPr>
          <a:xfrm>
            <a:off x="8414258" y="3358764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0" name="TextBox 23"/>
          <p:cNvSpPr txBox="1"/>
          <p:nvPr/>
        </p:nvSpPr>
        <p:spPr>
          <a:xfrm>
            <a:off x="8414259" y="5099103"/>
            <a:ext cx="2447750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1" name="TextBox 24"/>
          <p:cNvSpPr txBox="1"/>
          <p:nvPr/>
        </p:nvSpPr>
        <p:spPr>
          <a:xfrm>
            <a:off x="8414258" y="471616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33" name="组合 32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36" name="组合 35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05" name="组合 104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40" name="组合 139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54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1" name="组合 140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42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6" name="组合 10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0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38" name="组合 37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99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87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9" name="组合 38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52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60" name="文本框 159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1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flip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3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6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8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3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4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3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6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3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8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3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40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63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3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600"/>
                            </p:stCondLst>
                            <p:childTnLst>
                              <p:par>
                                <p:cTn id="49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63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200"/>
                            </p:stCondLst>
                            <p:childTnLst>
                              <p:par>
                                <p:cTn id="53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63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800"/>
                            </p:stCondLst>
                            <p:childTnLst>
                              <p:par>
                                <p:cTn id="57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63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400"/>
                            </p:stCondLst>
                            <p:childTnLst>
                              <p:par>
                                <p:cTn id="61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63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63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600"/>
                            </p:stCondLst>
                            <p:childTnLst>
                              <p:par>
                                <p:cTn id="69" presetID="9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63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200"/>
                            </p:stCondLst>
                            <p:childTnLst>
                              <p:par>
                                <p:cTn id="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700"/>
                            </p:stCondLst>
                            <p:childTnLst>
                              <p:par>
                                <p:cTn id="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1200"/>
                            </p:stCondLst>
                            <p:childTnLst>
                              <p:par>
                                <p:cTn id="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17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2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2700"/>
                            </p:stCondLst>
                            <p:childTnLst>
                              <p:par>
                                <p:cTn id="1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0" grpId="0" animBg="1" autoUpdateAnimBg="0"/>
      <p:bldP spid="63496" grpId="0" animBg="1" autoUpdateAnimBg="0"/>
      <p:bldP spid="63500" grpId="0" animBg="1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任意多边形 178"/>
          <p:cNvSpPr/>
          <p:nvPr/>
        </p:nvSpPr>
        <p:spPr bwMode="auto">
          <a:xfrm>
            <a:off x="2149643" y="1375474"/>
            <a:ext cx="1486387" cy="3275004"/>
          </a:xfrm>
          <a:custGeom>
            <a:avLst/>
            <a:gdLst>
              <a:gd name="connsiteX0" fmla="*/ 234950 w 1428751"/>
              <a:gd name="connsiteY0" fmla="*/ 0 h 3148013"/>
              <a:gd name="connsiteX1" fmla="*/ 239712 w 1428751"/>
              <a:gd name="connsiteY1" fmla="*/ 0 h 3148013"/>
              <a:gd name="connsiteX2" fmla="*/ 276225 w 1428751"/>
              <a:gd name="connsiteY2" fmla="*/ 0 h 3148013"/>
              <a:gd name="connsiteX3" fmla="*/ 319088 w 1428751"/>
              <a:gd name="connsiteY3" fmla="*/ 0 h 3148013"/>
              <a:gd name="connsiteX4" fmla="*/ 361950 w 1428751"/>
              <a:gd name="connsiteY4" fmla="*/ 0 h 3148013"/>
              <a:gd name="connsiteX5" fmla="*/ 361951 w 1428751"/>
              <a:gd name="connsiteY5" fmla="*/ 0 h 3148013"/>
              <a:gd name="connsiteX6" fmla="*/ 404813 w 1428751"/>
              <a:gd name="connsiteY6" fmla="*/ 0 h 3148013"/>
              <a:gd name="connsiteX7" fmla="*/ 446088 w 1428751"/>
              <a:gd name="connsiteY7" fmla="*/ 0 h 3148013"/>
              <a:gd name="connsiteX8" fmla="*/ 488950 w 1428751"/>
              <a:gd name="connsiteY8" fmla="*/ 0 h 3148013"/>
              <a:gd name="connsiteX9" fmla="*/ 488951 w 1428751"/>
              <a:gd name="connsiteY9" fmla="*/ 0 h 3148013"/>
              <a:gd name="connsiteX10" fmla="*/ 531813 w 1428751"/>
              <a:gd name="connsiteY10" fmla="*/ 0 h 3148013"/>
              <a:gd name="connsiteX11" fmla="*/ 576263 w 1428751"/>
              <a:gd name="connsiteY11" fmla="*/ 0 h 3148013"/>
              <a:gd name="connsiteX12" fmla="*/ 617538 w 1428751"/>
              <a:gd name="connsiteY12" fmla="*/ 0 h 3148013"/>
              <a:gd name="connsiteX13" fmla="*/ 660400 w 1428751"/>
              <a:gd name="connsiteY13" fmla="*/ 0 h 3148013"/>
              <a:gd name="connsiteX14" fmla="*/ 660401 w 1428751"/>
              <a:gd name="connsiteY14" fmla="*/ 0 h 3148013"/>
              <a:gd name="connsiteX15" fmla="*/ 703263 w 1428751"/>
              <a:gd name="connsiteY15" fmla="*/ 0 h 3148013"/>
              <a:gd name="connsiteX16" fmla="*/ 744538 w 1428751"/>
              <a:gd name="connsiteY16" fmla="*/ 0 h 3148013"/>
              <a:gd name="connsiteX17" fmla="*/ 787400 w 1428751"/>
              <a:gd name="connsiteY17" fmla="*/ 0 h 3148013"/>
              <a:gd name="connsiteX18" fmla="*/ 787401 w 1428751"/>
              <a:gd name="connsiteY18" fmla="*/ 0 h 3148013"/>
              <a:gd name="connsiteX19" fmla="*/ 830263 w 1428751"/>
              <a:gd name="connsiteY19" fmla="*/ 0 h 3148013"/>
              <a:gd name="connsiteX20" fmla="*/ 873125 w 1428751"/>
              <a:gd name="connsiteY20" fmla="*/ 0 h 3148013"/>
              <a:gd name="connsiteX21" fmla="*/ 873126 w 1428751"/>
              <a:gd name="connsiteY21" fmla="*/ 0 h 3148013"/>
              <a:gd name="connsiteX22" fmla="*/ 914400 w 1428751"/>
              <a:gd name="connsiteY22" fmla="*/ 0 h 3148013"/>
              <a:gd name="connsiteX23" fmla="*/ 958850 w 1428751"/>
              <a:gd name="connsiteY23" fmla="*/ 0 h 3148013"/>
              <a:gd name="connsiteX24" fmla="*/ 990600 w 1428751"/>
              <a:gd name="connsiteY24" fmla="*/ 0 h 3148013"/>
              <a:gd name="connsiteX25" fmla="*/ 1001713 w 1428751"/>
              <a:gd name="connsiteY25" fmla="*/ 0 h 3148013"/>
              <a:gd name="connsiteX26" fmla="*/ 1039813 w 1428751"/>
              <a:gd name="connsiteY26" fmla="*/ 4762 h 3148013"/>
              <a:gd name="connsiteX27" fmla="*/ 1044576 w 1428751"/>
              <a:gd name="connsiteY27" fmla="*/ 6350 h 3148013"/>
              <a:gd name="connsiteX28" fmla="*/ 1044576 w 1428751"/>
              <a:gd name="connsiteY28" fmla="*/ 6350 h 3148013"/>
              <a:gd name="connsiteX29" fmla="*/ 1084262 w 1428751"/>
              <a:gd name="connsiteY29" fmla="*/ 15875 h 3148013"/>
              <a:gd name="connsiteX30" fmla="*/ 1085850 w 1428751"/>
              <a:gd name="connsiteY30" fmla="*/ 17462 h 3148013"/>
              <a:gd name="connsiteX31" fmla="*/ 1085850 w 1428751"/>
              <a:gd name="connsiteY31" fmla="*/ 17462 h 3148013"/>
              <a:gd name="connsiteX32" fmla="*/ 1123950 w 1428751"/>
              <a:gd name="connsiteY32" fmla="*/ 34924 h 3148013"/>
              <a:gd name="connsiteX33" fmla="*/ 1128713 w 1428751"/>
              <a:gd name="connsiteY33" fmla="*/ 38099 h 3148013"/>
              <a:gd name="connsiteX34" fmla="*/ 1128713 w 1428751"/>
              <a:gd name="connsiteY34" fmla="*/ 38100 h 3148013"/>
              <a:gd name="connsiteX35" fmla="*/ 1160463 w 1428751"/>
              <a:gd name="connsiteY35" fmla="*/ 60325 h 3148013"/>
              <a:gd name="connsiteX36" fmla="*/ 1171576 w 1428751"/>
              <a:gd name="connsiteY36" fmla="*/ 73025 h 3148013"/>
              <a:gd name="connsiteX37" fmla="*/ 1171576 w 1428751"/>
              <a:gd name="connsiteY37" fmla="*/ 73026 h 3148013"/>
              <a:gd name="connsiteX38" fmla="*/ 1189037 w 1428751"/>
              <a:gd name="connsiteY38" fmla="*/ 92075 h 3148013"/>
              <a:gd name="connsiteX39" fmla="*/ 1211263 w 1428751"/>
              <a:gd name="connsiteY39" fmla="*/ 128587 h 3148013"/>
              <a:gd name="connsiteX40" fmla="*/ 1214438 w 1428751"/>
              <a:gd name="connsiteY40" fmla="*/ 136525 h 3148013"/>
              <a:gd name="connsiteX41" fmla="*/ 1225550 w 1428751"/>
              <a:gd name="connsiteY41" fmla="*/ 166687 h 3148013"/>
              <a:gd name="connsiteX42" fmla="*/ 1230313 w 1428751"/>
              <a:gd name="connsiteY42" fmla="*/ 209550 h 3148013"/>
              <a:gd name="connsiteX43" fmla="*/ 1230313 w 1428751"/>
              <a:gd name="connsiteY43" fmla="*/ 617537 h 3148013"/>
              <a:gd name="connsiteX44" fmla="*/ 1255713 w 1428751"/>
              <a:gd name="connsiteY44" fmla="*/ 638175 h 3148013"/>
              <a:gd name="connsiteX45" fmla="*/ 1411289 w 1428751"/>
              <a:gd name="connsiteY45" fmla="*/ 755650 h 3148013"/>
              <a:gd name="connsiteX46" fmla="*/ 1425576 w 1428751"/>
              <a:gd name="connsiteY46" fmla="*/ 769938 h 3148013"/>
              <a:gd name="connsiteX47" fmla="*/ 1428751 w 1428751"/>
              <a:gd name="connsiteY47" fmla="*/ 787400 h 3148013"/>
              <a:gd name="connsiteX48" fmla="*/ 1425576 w 1428751"/>
              <a:gd name="connsiteY48" fmla="*/ 803275 h 3148013"/>
              <a:gd name="connsiteX49" fmla="*/ 1411289 w 1428751"/>
              <a:gd name="connsiteY49" fmla="*/ 817563 h 3148013"/>
              <a:gd name="connsiteX50" fmla="*/ 1255713 w 1428751"/>
              <a:gd name="connsiteY50" fmla="*/ 935038 h 3148013"/>
              <a:gd name="connsiteX51" fmla="*/ 1255713 w 1428751"/>
              <a:gd name="connsiteY51" fmla="*/ 935038 h 3148013"/>
              <a:gd name="connsiteX52" fmla="*/ 1230313 w 1428751"/>
              <a:gd name="connsiteY52" fmla="*/ 955675 h 3148013"/>
              <a:gd name="connsiteX53" fmla="*/ 1230313 w 1428751"/>
              <a:gd name="connsiteY53" fmla="*/ 2940051 h 3148013"/>
              <a:gd name="connsiteX54" fmla="*/ 1225550 w 1428751"/>
              <a:gd name="connsiteY54" fmla="*/ 2982913 h 3148013"/>
              <a:gd name="connsiteX55" fmla="*/ 1214438 w 1428751"/>
              <a:gd name="connsiteY55" fmla="*/ 3011488 h 3148013"/>
              <a:gd name="connsiteX56" fmla="*/ 1211263 w 1428751"/>
              <a:gd name="connsiteY56" fmla="*/ 3021013 h 3148013"/>
              <a:gd name="connsiteX57" fmla="*/ 1189037 w 1428751"/>
              <a:gd name="connsiteY57" fmla="*/ 3055938 h 3148013"/>
              <a:gd name="connsiteX58" fmla="*/ 1171576 w 1428751"/>
              <a:gd name="connsiteY58" fmla="*/ 3074987 h 3148013"/>
              <a:gd name="connsiteX59" fmla="*/ 1171576 w 1428751"/>
              <a:gd name="connsiteY59" fmla="*/ 3074988 h 3148013"/>
              <a:gd name="connsiteX60" fmla="*/ 1160463 w 1428751"/>
              <a:gd name="connsiteY60" fmla="*/ 3087688 h 3148013"/>
              <a:gd name="connsiteX61" fmla="*/ 1128713 w 1428751"/>
              <a:gd name="connsiteY61" fmla="*/ 3109913 h 3148013"/>
              <a:gd name="connsiteX62" fmla="*/ 1128713 w 1428751"/>
              <a:gd name="connsiteY62" fmla="*/ 3109913 h 3148013"/>
              <a:gd name="connsiteX63" fmla="*/ 1123950 w 1428751"/>
              <a:gd name="connsiteY63" fmla="*/ 3113088 h 3148013"/>
              <a:gd name="connsiteX64" fmla="*/ 1085850 w 1428751"/>
              <a:gd name="connsiteY64" fmla="*/ 3130550 h 3148013"/>
              <a:gd name="connsiteX65" fmla="*/ 1084262 w 1428751"/>
              <a:gd name="connsiteY65" fmla="*/ 3132138 h 3148013"/>
              <a:gd name="connsiteX66" fmla="*/ 1044576 w 1428751"/>
              <a:gd name="connsiteY66" fmla="*/ 3143250 h 3148013"/>
              <a:gd name="connsiteX67" fmla="*/ 1044576 w 1428751"/>
              <a:gd name="connsiteY67" fmla="*/ 3143251 h 3148013"/>
              <a:gd name="connsiteX68" fmla="*/ 1039813 w 1428751"/>
              <a:gd name="connsiteY68" fmla="*/ 3144838 h 3148013"/>
              <a:gd name="connsiteX69" fmla="*/ 1001713 w 1428751"/>
              <a:gd name="connsiteY69" fmla="*/ 3148013 h 3148013"/>
              <a:gd name="connsiteX70" fmla="*/ 990600 w 1428751"/>
              <a:gd name="connsiteY70" fmla="*/ 3148013 h 3148013"/>
              <a:gd name="connsiteX71" fmla="*/ 958850 w 1428751"/>
              <a:gd name="connsiteY71" fmla="*/ 3148013 h 3148013"/>
              <a:gd name="connsiteX72" fmla="*/ 914400 w 1428751"/>
              <a:gd name="connsiteY72" fmla="*/ 3148013 h 3148013"/>
              <a:gd name="connsiteX73" fmla="*/ 873126 w 1428751"/>
              <a:gd name="connsiteY73" fmla="*/ 3148013 h 3148013"/>
              <a:gd name="connsiteX74" fmla="*/ 873125 w 1428751"/>
              <a:gd name="connsiteY74" fmla="*/ 3148013 h 3148013"/>
              <a:gd name="connsiteX75" fmla="*/ 830263 w 1428751"/>
              <a:gd name="connsiteY75" fmla="*/ 3148013 h 3148013"/>
              <a:gd name="connsiteX76" fmla="*/ 787401 w 1428751"/>
              <a:gd name="connsiteY76" fmla="*/ 3148013 h 3148013"/>
              <a:gd name="connsiteX77" fmla="*/ 787400 w 1428751"/>
              <a:gd name="connsiteY77" fmla="*/ 3148013 h 3148013"/>
              <a:gd name="connsiteX78" fmla="*/ 744538 w 1428751"/>
              <a:gd name="connsiteY78" fmla="*/ 3148013 h 3148013"/>
              <a:gd name="connsiteX79" fmla="*/ 703263 w 1428751"/>
              <a:gd name="connsiteY79" fmla="*/ 3148013 h 3148013"/>
              <a:gd name="connsiteX80" fmla="*/ 660401 w 1428751"/>
              <a:gd name="connsiteY80" fmla="*/ 3148013 h 3148013"/>
              <a:gd name="connsiteX81" fmla="*/ 660400 w 1428751"/>
              <a:gd name="connsiteY81" fmla="*/ 3148013 h 3148013"/>
              <a:gd name="connsiteX82" fmla="*/ 617538 w 1428751"/>
              <a:gd name="connsiteY82" fmla="*/ 3148013 h 3148013"/>
              <a:gd name="connsiteX83" fmla="*/ 576263 w 1428751"/>
              <a:gd name="connsiteY83" fmla="*/ 3148013 h 3148013"/>
              <a:gd name="connsiteX84" fmla="*/ 531813 w 1428751"/>
              <a:gd name="connsiteY84" fmla="*/ 3148013 h 3148013"/>
              <a:gd name="connsiteX85" fmla="*/ 488951 w 1428751"/>
              <a:gd name="connsiteY85" fmla="*/ 3148013 h 3148013"/>
              <a:gd name="connsiteX86" fmla="*/ 488950 w 1428751"/>
              <a:gd name="connsiteY86" fmla="*/ 3148013 h 3148013"/>
              <a:gd name="connsiteX87" fmla="*/ 446088 w 1428751"/>
              <a:gd name="connsiteY87" fmla="*/ 3148013 h 3148013"/>
              <a:gd name="connsiteX88" fmla="*/ 404813 w 1428751"/>
              <a:gd name="connsiteY88" fmla="*/ 3148013 h 3148013"/>
              <a:gd name="connsiteX89" fmla="*/ 361951 w 1428751"/>
              <a:gd name="connsiteY89" fmla="*/ 3148013 h 3148013"/>
              <a:gd name="connsiteX90" fmla="*/ 361950 w 1428751"/>
              <a:gd name="connsiteY90" fmla="*/ 3148013 h 3148013"/>
              <a:gd name="connsiteX91" fmla="*/ 319088 w 1428751"/>
              <a:gd name="connsiteY91" fmla="*/ 3148013 h 3148013"/>
              <a:gd name="connsiteX92" fmla="*/ 276225 w 1428751"/>
              <a:gd name="connsiteY92" fmla="*/ 3148013 h 3148013"/>
              <a:gd name="connsiteX93" fmla="*/ 239712 w 1428751"/>
              <a:gd name="connsiteY93" fmla="*/ 3148013 h 3148013"/>
              <a:gd name="connsiteX94" fmla="*/ 234950 w 1428751"/>
              <a:gd name="connsiteY94" fmla="*/ 3148013 h 3148013"/>
              <a:gd name="connsiteX95" fmla="*/ 190500 w 1428751"/>
              <a:gd name="connsiteY95" fmla="*/ 3144838 h 3148013"/>
              <a:gd name="connsiteX96" fmla="*/ 190500 w 1428751"/>
              <a:gd name="connsiteY96" fmla="*/ 3144837 h 3148013"/>
              <a:gd name="connsiteX97" fmla="*/ 147638 w 1428751"/>
              <a:gd name="connsiteY97" fmla="*/ 3132137 h 3148013"/>
              <a:gd name="connsiteX98" fmla="*/ 147638 w 1428751"/>
              <a:gd name="connsiteY98" fmla="*/ 3132138 h 3148013"/>
              <a:gd name="connsiteX99" fmla="*/ 146050 w 1428751"/>
              <a:gd name="connsiteY99" fmla="*/ 3132138 h 3148013"/>
              <a:gd name="connsiteX100" fmla="*/ 104775 w 1428751"/>
              <a:gd name="connsiteY100" fmla="*/ 3113088 h 3148013"/>
              <a:gd name="connsiteX101" fmla="*/ 71437 w 1428751"/>
              <a:gd name="connsiteY101" fmla="*/ 3087688 h 3148013"/>
              <a:gd name="connsiteX102" fmla="*/ 63500 w 1428751"/>
              <a:gd name="connsiteY102" fmla="*/ 3081338 h 3148013"/>
              <a:gd name="connsiteX103" fmla="*/ 63500 w 1428751"/>
              <a:gd name="connsiteY103" fmla="*/ 3081336 h 3148013"/>
              <a:gd name="connsiteX104" fmla="*/ 41276 w 1428751"/>
              <a:gd name="connsiteY104" fmla="*/ 3055937 h 3148013"/>
              <a:gd name="connsiteX105" fmla="*/ 20638 w 1428751"/>
              <a:gd name="connsiteY105" fmla="*/ 3024187 h 3148013"/>
              <a:gd name="connsiteX106" fmla="*/ 19050 w 1428751"/>
              <a:gd name="connsiteY106" fmla="*/ 3021012 h 3148013"/>
              <a:gd name="connsiteX107" fmla="*/ 4762 w 1428751"/>
              <a:gd name="connsiteY107" fmla="*/ 2982912 h 3148013"/>
              <a:gd name="connsiteX108" fmla="*/ 0 w 1428751"/>
              <a:gd name="connsiteY108" fmla="*/ 2940050 h 3148013"/>
              <a:gd name="connsiteX109" fmla="*/ 0 w 1428751"/>
              <a:gd name="connsiteY109" fmla="*/ 209549 h 3148013"/>
              <a:gd name="connsiteX110" fmla="*/ 4762 w 1428751"/>
              <a:gd name="connsiteY110" fmla="*/ 166687 h 3148013"/>
              <a:gd name="connsiteX111" fmla="*/ 19050 w 1428751"/>
              <a:gd name="connsiteY111" fmla="*/ 128587 h 3148013"/>
              <a:gd name="connsiteX112" fmla="*/ 20638 w 1428751"/>
              <a:gd name="connsiteY112" fmla="*/ 125412 h 3148013"/>
              <a:gd name="connsiteX113" fmla="*/ 41276 w 1428751"/>
              <a:gd name="connsiteY113" fmla="*/ 92074 h 3148013"/>
              <a:gd name="connsiteX114" fmla="*/ 63500 w 1428751"/>
              <a:gd name="connsiteY114" fmla="*/ 68263 h 3148013"/>
              <a:gd name="connsiteX115" fmla="*/ 63500 w 1428751"/>
              <a:gd name="connsiteY115" fmla="*/ 68262 h 3148013"/>
              <a:gd name="connsiteX116" fmla="*/ 71437 w 1428751"/>
              <a:gd name="connsiteY116" fmla="*/ 60325 h 3148013"/>
              <a:gd name="connsiteX117" fmla="*/ 104775 w 1428751"/>
              <a:gd name="connsiteY117" fmla="*/ 34925 h 3148013"/>
              <a:gd name="connsiteX118" fmla="*/ 146050 w 1428751"/>
              <a:gd name="connsiteY118" fmla="*/ 15875 h 3148013"/>
              <a:gd name="connsiteX119" fmla="*/ 147638 w 1428751"/>
              <a:gd name="connsiteY119" fmla="*/ 15875 h 3148013"/>
              <a:gd name="connsiteX120" fmla="*/ 147638 w 1428751"/>
              <a:gd name="connsiteY120" fmla="*/ 15874 h 3148013"/>
              <a:gd name="connsiteX121" fmla="*/ 190501 w 1428751"/>
              <a:gd name="connsiteY121" fmla="*/ 4762 h 3148013"/>
              <a:gd name="connsiteX122" fmla="*/ 190501 w 1428751"/>
              <a:gd name="connsiteY122" fmla="*/ 4762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1428751" h="3148013">
                <a:moveTo>
                  <a:pt x="234950" y="0"/>
                </a:moveTo>
                <a:lnTo>
                  <a:pt x="239712" y="0"/>
                </a:lnTo>
                <a:lnTo>
                  <a:pt x="276225" y="0"/>
                </a:lnTo>
                <a:lnTo>
                  <a:pt x="319088" y="0"/>
                </a:lnTo>
                <a:lnTo>
                  <a:pt x="361950" y="0"/>
                </a:lnTo>
                <a:lnTo>
                  <a:pt x="361951" y="0"/>
                </a:lnTo>
                <a:lnTo>
                  <a:pt x="404813" y="0"/>
                </a:lnTo>
                <a:lnTo>
                  <a:pt x="446088" y="0"/>
                </a:lnTo>
                <a:lnTo>
                  <a:pt x="488950" y="0"/>
                </a:lnTo>
                <a:lnTo>
                  <a:pt x="488951" y="0"/>
                </a:lnTo>
                <a:lnTo>
                  <a:pt x="531813" y="0"/>
                </a:lnTo>
                <a:lnTo>
                  <a:pt x="576263" y="0"/>
                </a:lnTo>
                <a:lnTo>
                  <a:pt x="617538" y="0"/>
                </a:lnTo>
                <a:lnTo>
                  <a:pt x="660400" y="0"/>
                </a:lnTo>
                <a:lnTo>
                  <a:pt x="660401" y="0"/>
                </a:lnTo>
                <a:lnTo>
                  <a:pt x="703263" y="0"/>
                </a:lnTo>
                <a:lnTo>
                  <a:pt x="744538" y="0"/>
                </a:lnTo>
                <a:lnTo>
                  <a:pt x="787400" y="0"/>
                </a:lnTo>
                <a:lnTo>
                  <a:pt x="787401" y="0"/>
                </a:lnTo>
                <a:lnTo>
                  <a:pt x="830263" y="0"/>
                </a:lnTo>
                <a:lnTo>
                  <a:pt x="873125" y="0"/>
                </a:lnTo>
                <a:lnTo>
                  <a:pt x="873126" y="0"/>
                </a:lnTo>
                <a:lnTo>
                  <a:pt x="914400" y="0"/>
                </a:lnTo>
                <a:lnTo>
                  <a:pt x="958850" y="0"/>
                </a:lnTo>
                <a:lnTo>
                  <a:pt x="990600" y="0"/>
                </a:lnTo>
                <a:lnTo>
                  <a:pt x="1001713" y="0"/>
                </a:lnTo>
                <a:lnTo>
                  <a:pt x="1039813" y="4762"/>
                </a:lnTo>
                <a:lnTo>
                  <a:pt x="1044576" y="6350"/>
                </a:lnTo>
                <a:lnTo>
                  <a:pt x="1044576" y="6350"/>
                </a:lnTo>
                <a:lnTo>
                  <a:pt x="1084262" y="15875"/>
                </a:lnTo>
                <a:lnTo>
                  <a:pt x="1085850" y="17462"/>
                </a:lnTo>
                <a:lnTo>
                  <a:pt x="1085850" y="17462"/>
                </a:lnTo>
                <a:lnTo>
                  <a:pt x="1123950" y="34924"/>
                </a:lnTo>
                <a:lnTo>
                  <a:pt x="1128713" y="38099"/>
                </a:lnTo>
                <a:lnTo>
                  <a:pt x="1128713" y="38100"/>
                </a:lnTo>
                <a:lnTo>
                  <a:pt x="1160463" y="60325"/>
                </a:lnTo>
                <a:lnTo>
                  <a:pt x="1171576" y="73025"/>
                </a:lnTo>
                <a:lnTo>
                  <a:pt x="1171576" y="73026"/>
                </a:lnTo>
                <a:lnTo>
                  <a:pt x="1189037" y="92075"/>
                </a:lnTo>
                <a:lnTo>
                  <a:pt x="1211263" y="128587"/>
                </a:lnTo>
                <a:lnTo>
                  <a:pt x="1214438" y="136525"/>
                </a:lnTo>
                <a:lnTo>
                  <a:pt x="1225550" y="166687"/>
                </a:lnTo>
                <a:lnTo>
                  <a:pt x="1230313" y="209550"/>
                </a:lnTo>
                <a:lnTo>
                  <a:pt x="1230313" y="617537"/>
                </a:lnTo>
                <a:lnTo>
                  <a:pt x="1255713" y="638175"/>
                </a:lnTo>
                <a:lnTo>
                  <a:pt x="1411289" y="755650"/>
                </a:lnTo>
                <a:lnTo>
                  <a:pt x="1425576" y="769938"/>
                </a:lnTo>
                <a:lnTo>
                  <a:pt x="1428751" y="787400"/>
                </a:lnTo>
                <a:lnTo>
                  <a:pt x="1425576" y="803275"/>
                </a:lnTo>
                <a:lnTo>
                  <a:pt x="1411289" y="817563"/>
                </a:lnTo>
                <a:lnTo>
                  <a:pt x="1255713" y="935038"/>
                </a:lnTo>
                <a:lnTo>
                  <a:pt x="1255713" y="935038"/>
                </a:lnTo>
                <a:lnTo>
                  <a:pt x="1230313" y="955675"/>
                </a:lnTo>
                <a:lnTo>
                  <a:pt x="1230313" y="2940051"/>
                </a:lnTo>
                <a:lnTo>
                  <a:pt x="1225550" y="2982913"/>
                </a:lnTo>
                <a:lnTo>
                  <a:pt x="1214438" y="3011488"/>
                </a:lnTo>
                <a:lnTo>
                  <a:pt x="1211263" y="3021013"/>
                </a:lnTo>
                <a:lnTo>
                  <a:pt x="1189037" y="3055938"/>
                </a:lnTo>
                <a:lnTo>
                  <a:pt x="1171576" y="3074987"/>
                </a:lnTo>
                <a:lnTo>
                  <a:pt x="1171576" y="3074988"/>
                </a:lnTo>
                <a:lnTo>
                  <a:pt x="1160463" y="3087688"/>
                </a:lnTo>
                <a:lnTo>
                  <a:pt x="1128713" y="3109913"/>
                </a:lnTo>
                <a:lnTo>
                  <a:pt x="1128713" y="3109913"/>
                </a:lnTo>
                <a:lnTo>
                  <a:pt x="1123950" y="3113088"/>
                </a:lnTo>
                <a:lnTo>
                  <a:pt x="1085850" y="3130550"/>
                </a:lnTo>
                <a:lnTo>
                  <a:pt x="1084262" y="3132138"/>
                </a:lnTo>
                <a:lnTo>
                  <a:pt x="1044576" y="3143250"/>
                </a:lnTo>
                <a:lnTo>
                  <a:pt x="1044576" y="3143251"/>
                </a:lnTo>
                <a:lnTo>
                  <a:pt x="1039813" y="3144838"/>
                </a:lnTo>
                <a:lnTo>
                  <a:pt x="1001713" y="3148013"/>
                </a:lnTo>
                <a:lnTo>
                  <a:pt x="990600" y="3148013"/>
                </a:lnTo>
                <a:lnTo>
                  <a:pt x="958850" y="3148013"/>
                </a:lnTo>
                <a:lnTo>
                  <a:pt x="914400" y="3148013"/>
                </a:lnTo>
                <a:lnTo>
                  <a:pt x="873126" y="3148013"/>
                </a:lnTo>
                <a:lnTo>
                  <a:pt x="873125" y="3148013"/>
                </a:lnTo>
                <a:lnTo>
                  <a:pt x="830263" y="3148013"/>
                </a:lnTo>
                <a:lnTo>
                  <a:pt x="787401" y="3148013"/>
                </a:lnTo>
                <a:lnTo>
                  <a:pt x="787400" y="3148013"/>
                </a:lnTo>
                <a:lnTo>
                  <a:pt x="744538" y="3148013"/>
                </a:lnTo>
                <a:lnTo>
                  <a:pt x="703263" y="3148013"/>
                </a:lnTo>
                <a:lnTo>
                  <a:pt x="660401" y="3148013"/>
                </a:lnTo>
                <a:lnTo>
                  <a:pt x="660400" y="3148013"/>
                </a:lnTo>
                <a:lnTo>
                  <a:pt x="617538" y="3148013"/>
                </a:lnTo>
                <a:lnTo>
                  <a:pt x="576263" y="3148013"/>
                </a:lnTo>
                <a:lnTo>
                  <a:pt x="531813" y="3148013"/>
                </a:lnTo>
                <a:lnTo>
                  <a:pt x="488951" y="3148013"/>
                </a:lnTo>
                <a:lnTo>
                  <a:pt x="488950" y="3148013"/>
                </a:lnTo>
                <a:lnTo>
                  <a:pt x="446088" y="3148013"/>
                </a:lnTo>
                <a:lnTo>
                  <a:pt x="404813" y="3148013"/>
                </a:lnTo>
                <a:lnTo>
                  <a:pt x="361951" y="3148013"/>
                </a:lnTo>
                <a:lnTo>
                  <a:pt x="361950" y="3148013"/>
                </a:lnTo>
                <a:lnTo>
                  <a:pt x="319088" y="3148013"/>
                </a:lnTo>
                <a:lnTo>
                  <a:pt x="276225" y="3148013"/>
                </a:lnTo>
                <a:lnTo>
                  <a:pt x="239712" y="3148013"/>
                </a:lnTo>
                <a:lnTo>
                  <a:pt x="234950" y="3148013"/>
                </a:lnTo>
                <a:lnTo>
                  <a:pt x="190500" y="3144838"/>
                </a:lnTo>
                <a:lnTo>
                  <a:pt x="190500" y="3144837"/>
                </a:lnTo>
                <a:lnTo>
                  <a:pt x="147638" y="3132137"/>
                </a:lnTo>
                <a:lnTo>
                  <a:pt x="147638" y="3132138"/>
                </a:lnTo>
                <a:lnTo>
                  <a:pt x="146050" y="3132138"/>
                </a:lnTo>
                <a:lnTo>
                  <a:pt x="104775" y="3113088"/>
                </a:lnTo>
                <a:lnTo>
                  <a:pt x="71437" y="3087688"/>
                </a:lnTo>
                <a:lnTo>
                  <a:pt x="63500" y="3081338"/>
                </a:lnTo>
                <a:lnTo>
                  <a:pt x="63500" y="3081336"/>
                </a:lnTo>
                <a:lnTo>
                  <a:pt x="41276" y="3055937"/>
                </a:lnTo>
                <a:lnTo>
                  <a:pt x="20638" y="302418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20638" y="125412"/>
                </a:lnTo>
                <a:lnTo>
                  <a:pt x="41276" y="92074"/>
                </a:lnTo>
                <a:lnTo>
                  <a:pt x="63500" y="68263"/>
                </a:lnTo>
                <a:lnTo>
                  <a:pt x="63500" y="68262"/>
                </a:lnTo>
                <a:lnTo>
                  <a:pt x="71437" y="60325"/>
                </a:lnTo>
                <a:lnTo>
                  <a:pt x="104775" y="34925"/>
                </a:lnTo>
                <a:lnTo>
                  <a:pt x="146050" y="15875"/>
                </a:lnTo>
                <a:lnTo>
                  <a:pt x="147638" y="15875"/>
                </a:lnTo>
                <a:lnTo>
                  <a:pt x="147638" y="15874"/>
                </a:lnTo>
                <a:lnTo>
                  <a:pt x="190501" y="4762"/>
                </a:lnTo>
                <a:lnTo>
                  <a:pt x="190501" y="4762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88" name="任意多边形 187"/>
          <p:cNvSpPr>
            <a:spLocks noChangeArrowheads="1"/>
          </p:cNvSpPr>
          <p:nvPr/>
        </p:nvSpPr>
        <p:spPr bwMode="auto">
          <a:xfrm>
            <a:off x="4347876" y="1375474"/>
            <a:ext cx="1486386" cy="3275004"/>
          </a:xfrm>
          <a:custGeom>
            <a:avLst/>
            <a:gdLst>
              <a:gd name="connsiteX0" fmla="*/ 238125 w 1428750"/>
              <a:gd name="connsiteY0" fmla="*/ 0 h 3148013"/>
              <a:gd name="connsiteX1" fmla="*/ 258762 w 1428750"/>
              <a:gd name="connsiteY1" fmla="*/ 0 h 3148013"/>
              <a:gd name="connsiteX2" fmla="*/ 258763 w 1428750"/>
              <a:gd name="connsiteY2" fmla="*/ 0 h 3148013"/>
              <a:gd name="connsiteX3" fmla="*/ 303212 w 1428750"/>
              <a:gd name="connsiteY3" fmla="*/ 0 h 3148013"/>
              <a:gd name="connsiteX4" fmla="*/ 346075 w 1428750"/>
              <a:gd name="connsiteY4" fmla="*/ 0 h 3148013"/>
              <a:gd name="connsiteX5" fmla="*/ 388937 w 1428750"/>
              <a:gd name="connsiteY5" fmla="*/ 0 h 3148013"/>
              <a:gd name="connsiteX6" fmla="*/ 388938 w 1428750"/>
              <a:gd name="connsiteY6" fmla="*/ 0 h 3148013"/>
              <a:gd name="connsiteX7" fmla="*/ 431800 w 1428750"/>
              <a:gd name="connsiteY7" fmla="*/ 0 h 3148013"/>
              <a:gd name="connsiteX8" fmla="*/ 476250 w 1428750"/>
              <a:gd name="connsiteY8" fmla="*/ 0 h 3148013"/>
              <a:gd name="connsiteX9" fmla="*/ 519112 w 1428750"/>
              <a:gd name="connsiteY9" fmla="*/ 0 h 3148013"/>
              <a:gd name="connsiteX10" fmla="*/ 519113 w 1428750"/>
              <a:gd name="connsiteY10" fmla="*/ 0 h 3148013"/>
              <a:gd name="connsiteX11" fmla="*/ 563562 w 1428750"/>
              <a:gd name="connsiteY11" fmla="*/ 0 h 3148013"/>
              <a:gd name="connsiteX12" fmla="*/ 606425 w 1428750"/>
              <a:gd name="connsiteY12" fmla="*/ 0 h 3148013"/>
              <a:gd name="connsiteX13" fmla="*/ 649287 w 1428750"/>
              <a:gd name="connsiteY13" fmla="*/ 0 h 3148013"/>
              <a:gd name="connsiteX14" fmla="*/ 649288 w 1428750"/>
              <a:gd name="connsiteY14" fmla="*/ 0 h 3148013"/>
              <a:gd name="connsiteX15" fmla="*/ 692150 w 1428750"/>
              <a:gd name="connsiteY15" fmla="*/ 0 h 3148013"/>
              <a:gd name="connsiteX16" fmla="*/ 735012 w 1428750"/>
              <a:gd name="connsiteY16" fmla="*/ 0 h 3148013"/>
              <a:gd name="connsiteX17" fmla="*/ 735013 w 1428750"/>
              <a:gd name="connsiteY17" fmla="*/ 0 h 3148013"/>
              <a:gd name="connsiteX18" fmla="*/ 777875 w 1428750"/>
              <a:gd name="connsiteY18" fmla="*/ 0 h 3148013"/>
              <a:gd name="connsiteX19" fmla="*/ 822325 w 1428750"/>
              <a:gd name="connsiteY19" fmla="*/ 0 h 3148013"/>
              <a:gd name="connsiteX20" fmla="*/ 866775 w 1428750"/>
              <a:gd name="connsiteY20" fmla="*/ 0 h 3148013"/>
              <a:gd name="connsiteX21" fmla="*/ 909637 w 1428750"/>
              <a:gd name="connsiteY21" fmla="*/ 0 h 3148013"/>
              <a:gd name="connsiteX22" fmla="*/ 909638 w 1428750"/>
              <a:gd name="connsiteY22" fmla="*/ 0 h 3148013"/>
              <a:gd name="connsiteX23" fmla="*/ 952500 w 1428750"/>
              <a:gd name="connsiteY23" fmla="*/ 0 h 3148013"/>
              <a:gd name="connsiteX24" fmla="*/ 990600 w 1428750"/>
              <a:gd name="connsiteY24" fmla="*/ 0 h 3148013"/>
              <a:gd name="connsiteX25" fmla="*/ 995362 w 1428750"/>
              <a:gd name="connsiteY25" fmla="*/ 0 h 3148013"/>
              <a:gd name="connsiteX26" fmla="*/ 995363 w 1428750"/>
              <a:gd name="connsiteY26" fmla="*/ 0 h 3148013"/>
              <a:gd name="connsiteX27" fmla="*/ 995363 w 1428750"/>
              <a:gd name="connsiteY27" fmla="*/ 0 h 3148013"/>
              <a:gd name="connsiteX28" fmla="*/ 1038225 w 1428750"/>
              <a:gd name="connsiteY28" fmla="*/ 4762 h 3148013"/>
              <a:gd name="connsiteX29" fmla="*/ 1038225 w 1428750"/>
              <a:gd name="connsiteY29" fmla="*/ 4762 h 3148013"/>
              <a:gd name="connsiteX30" fmla="*/ 1081088 w 1428750"/>
              <a:gd name="connsiteY30" fmla="*/ 15874 h 3148013"/>
              <a:gd name="connsiteX31" fmla="*/ 1081088 w 1428750"/>
              <a:gd name="connsiteY31" fmla="*/ 15875 h 3148013"/>
              <a:gd name="connsiteX32" fmla="*/ 1082674 w 1428750"/>
              <a:gd name="connsiteY32" fmla="*/ 15875 h 3148013"/>
              <a:gd name="connsiteX33" fmla="*/ 1123950 w 1428750"/>
              <a:gd name="connsiteY33" fmla="*/ 34925 h 3148013"/>
              <a:gd name="connsiteX34" fmla="*/ 1123950 w 1428750"/>
              <a:gd name="connsiteY34" fmla="*/ 36512 h 3148013"/>
              <a:gd name="connsiteX35" fmla="*/ 1158875 w 1428750"/>
              <a:gd name="connsiteY35" fmla="*/ 60324 h 3148013"/>
              <a:gd name="connsiteX36" fmla="*/ 1169988 w 1428750"/>
              <a:gd name="connsiteY36" fmla="*/ 71437 h 3148013"/>
              <a:gd name="connsiteX37" fmla="*/ 1169988 w 1428750"/>
              <a:gd name="connsiteY37" fmla="*/ 71438 h 3148013"/>
              <a:gd name="connsiteX38" fmla="*/ 1189037 w 1428750"/>
              <a:gd name="connsiteY38" fmla="*/ 92074 h 3148013"/>
              <a:gd name="connsiteX39" fmla="*/ 1211262 w 1428750"/>
              <a:gd name="connsiteY39" fmla="*/ 128587 h 3148013"/>
              <a:gd name="connsiteX40" fmla="*/ 1212850 w 1428750"/>
              <a:gd name="connsiteY40" fmla="*/ 131762 h 3148013"/>
              <a:gd name="connsiteX41" fmla="*/ 1223962 w 1428750"/>
              <a:gd name="connsiteY41" fmla="*/ 166687 h 3148013"/>
              <a:gd name="connsiteX42" fmla="*/ 1230312 w 1428750"/>
              <a:gd name="connsiteY42" fmla="*/ 209549 h 3148013"/>
              <a:gd name="connsiteX43" fmla="*/ 1230312 w 1428750"/>
              <a:gd name="connsiteY43" fmla="*/ 617537 h 3148013"/>
              <a:gd name="connsiteX44" fmla="*/ 1255713 w 1428750"/>
              <a:gd name="connsiteY44" fmla="*/ 636587 h 3148013"/>
              <a:gd name="connsiteX45" fmla="*/ 1255713 w 1428750"/>
              <a:gd name="connsiteY45" fmla="*/ 636588 h 3148013"/>
              <a:gd name="connsiteX46" fmla="*/ 1298575 w 1428750"/>
              <a:gd name="connsiteY46" fmla="*/ 669924 h 3148013"/>
              <a:gd name="connsiteX47" fmla="*/ 1298575 w 1428750"/>
              <a:gd name="connsiteY47" fmla="*/ 669925 h 3148013"/>
              <a:gd name="connsiteX48" fmla="*/ 1341438 w 1428750"/>
              <a:gd name="connsiteY48" fmla="*/ 703262 h 3148013"/>
              <a:gd name="connsiteX49" fmla="*/ 1341438 w 1428750"/>
              <a:gd name="connsiteY49" fmla="*/ 703263 h 3148013"/>
              <a:gd name="connsiteX50" fmla="*/ 1384300 w 1428750"/>
              <a:gd name="connsiteY50" fmla="*/ 735012 h 3148013"/>
              <a:gd name="connsiteX51" fmla="*/ 1411288 w 1428750"/>
              <a:gd name="connsiteY51" fmla="*/ 755649 h 3148013"/>
              <a:gd name="connsiteX52" fmla="*/ 1423988 w 1428750"/>
              <a:gd name="connsiteY52" fmla="*/ 769937 h 3148013"/>
              <a:gd name="connsiteX53" fmla="*/ 1427163 w 1428750"/>
              <a:gd name="connsiteY53" fmla="*/ 787400 h 3148013"/>
              <a:gd name="connsiteX54" fmla="*/ 1427163 w 1428750"/>
              <a:gd name="connsiteY54" fmla="*/ 787400 h 3148013"/>
              <a:gd name="connsiteX55" fmla="*/ 1428750 w 1428750"/>
              <a:gd name="connsiteY55" fmla="*/ 787400 h 3148013"/>
              <a:gd name="connsiteX56" fmla="*/ 1428750 w 1428750"/>
              <a:gd name="connsiteY56" fmla="*/ 788988 h 3148013"/>
              <a:gd name="connsiteX57" fmla="*/ 1427162 w 1428750"/>
              <a:gd name="connsiteY57" fmla="*/ 788988 h 3148013"/>
              <a:gd name="connsiteX58" fmla="*/ 1427162 w 1428750"/>
              <a:gd name="connsiteY58" fmla="*/ 787405 h 3148013"/>
              <a:gd name="connsiteX59" fmla="*/ 1423988 w 1428750"/>
              <a:gd name="connsiteY59" fmla="*/ 803275 h 3148013"/>
              <a:gd name="connsiteX60" fmla="*/ 1411288 w 1428750"/>
              <a:gd name="connsiteY60" fmla="*/ 817563 h 3148013"/>
              <a:gd name="connsiteX61" fmla="*/ 1384300 w 1428750"/>
              <a:gd name="connsiteY61" fmla="*/ 838200 h 3148013"/>
              <a:gd name="connsiteX62" fmla="*/ 1384300 w 1428750"/>
              <a:gd name="connsiteY62" fmla="*/ 838200 h 3148013"/>
              <a:gd name="connsiteX63" fmla="*/ 1341438 w 1428750"/>
              <a:gd name="connsiteY63" fmla="*/ 871536 h 3148013"/>
              <a:gd name="connsiteX64" fmla="*/ 1341438 w 1428750"/>
              <a:gd name="connsiteY64" fmla="*/ 871538 h 3148013"/>
              <a:gd name="connsiteX65" fmla="*/ 1298575 w 1428750"/>
              <a:gd name="connsiteY65" fmla="*/ 904875 h 3148013"/>
              <a:gd name="connsiteX66" fmla="*/ 1255713 w 1428750"/>
              <a:gd name="connsiteY66" fmla="*/ 936624 h 3148013"/>
              <a:gd name="connsiteX67" fmla="*/ 1255713 w 1428750"/>
              <a:gd name="connsiteY67" fmla="*/ 936625 h 3148013"/>
              <a:gd name="connsiteX68" fmla="*/ 1230312 w 1428750"/>
              <a:gd name="connsiteY68" fmla="*/ 955675 h 3148013"/>
              <a:gd name="connsiteX69" fmla="*/ 1230312 w 1428750"/>
              <a:gd name="connsiteY69" fmla="*/ 2940050 h 3148013"/>
              <a:gd name="connsiteX70" fmla="*/ 1223962 w 1428750"/>
              <a:gd name="connsiteY70" fmla="*/ 2982913 h 3148013"/>
              <a:gd name="connsiteX71" fmla="*/ 1212850 w 1428750"/>
              <a:gd name="connsiteY71" fmla="*/ 3016250 h 3148013"/>
              <a:gd name="connsiteX72" fmla="*/ 1211262 w 1428750"/>
              <a:gd name="connsiteY72" fmla="*/ 3021013 h 3148013"/>
              <a:gd name="connsiteX73" fmla="*/ 1189037 w 1428750"/>
              <a:gd name="connsiteY73" fmla="*/ 3055938 h 3148013"/>
              <a:gd name="connsiteX74" fmla="*/ 1169988 w 1428750"/>
              <a:gd name="connsiteY74" fmla="*/ 3076574 h 3148013"/>
              <a:gd name="connsiteX75" fmla="*/ 1169988 w 1428750"/>
              <a:gd name="connsiteY75" fmla="*/ 3076575 h 3148013"/>
              <a:gd name="connsiteX76" fmla="*/ 1158875 w 1428750"/>
              <a:gd name="connsiteY76" fmla="*/ 3087688 h 3148013"/>
              <a:gd name="connsiteX77" fmla="*/ 1123950 w 1428750"/>
              <a:gd name="connsiteY77" fmla="*/ 3111500 h 3148013"/>
              <a:gd name="connsiteX78" fmla="*/ 1123950 w 1428750"/>
              <a:gd name="connsiteY78" fmla="*/ 3111501 h 3148013"/>
              <a:gd name="connsiteX79" fmla="*/ 1123950 w 1428750"/>
              <a:gd name="connsiteY79" fmla="*/ 3113088 h 3148013"/>
              <a:gd name="connsiteX80" fmla="*/ 1082674 w 1428750"/>
              <a:gd name="connsiteY80" fmla="*/ 3132138 h 3148013"/>
              <a:gd name="connsiteX81" fmla="*/ 1081087 w 1428750"/>
              <a:gd name="connsiteY81" fmla="*/ 3132138 h 3148013"/>
              <a:gd name="connsiteX82" fmla="*/ 1081087 w 1428750"/>
              <a:gd name="connsiteY82" fmla="*/ 3132138 h 3148013"/>
              <a:gd name="connsiteX83" fmla="*/ 1038225 w 1428750"/>
              <a:gd name="connsiteY83" fmla="*/ 3144837 h 3148013"/>
              <a:gd name="connsiteX84" fmla="*/ 1038225 w 1428750"/>
              <a:gd name="connsiteY84" fmla="*/ 3144838 h 3148013"/>
              <a:gd name="connsiteX85" fmla="*/ 995363 w 1428750"/>
              <a:gd name="connsiteY85" fmla="*/ 3148013 h 3148013"/>
              <a:gd name="connsiteX86" fmla="*/ 995362 w 1428750"/>
              <a:gd name="connsiteY86" fmla="*/ 3148013 h 3148013"/>
              <a:gd name="connsiteX87" fmla="*/ 990600 w 1428750"/>
              <a:gd name="connsiteY87" fmla="*/ 3148013 h 3148013"/>
              <a:gd name="connsiteX88" fmla="*/ 952500 w 1428750"/>
              <a:gd name="connsiteY88" fmla="*/ 3148013 h 3148013"/>
              <a:gd name="connsiteX89" fmla="*/ 909638 w 1428750"/>
              <a:gd name="connsiteY89" fmla="*/ 3148013 h 3148013"/>
              <a:gd name="connsiteX90" fmla="*/ 909637 w 1428750"/>
              <a:gd name="connsiteY90" fmla="*/ 3148013 h 3148013"/>
              <a:gd name="connsiteX91" fmla="*/ 866775 w 1428750"/>
              <a:gd name="connsiteY91" fmla="*/ 3148013 h 3148013"/>
              <a:gd name="connsiteX92" fmla="*/ 822325 w 1428750"/>
              <a:gd name="connsiteY92" fmla="*/ 3148013 h 3148013"/>
              <a:gd name="connsiteX93" fmla="*/ 777875 w 1428750"/>
              <a:gd name="connsiteY93" fmla="*/ 3148013 h 3148013"/>
              <a:gd name="connsiteX94" fmla="*/ 735013 w 1428750"/>
              <a:gd name="connsiteY94" fmla="*/ 3148013 h 3148013"/>
              <a:gd name="connsiteX95" fmla="*/ 735012 w 1428750"/>
              <a:gd name="connsiteY95" fmla="*/ 3148013 h 3148013"/>
              <a:gd name="connsiteX96" fmla="*/ 692150 w 1428750"/>
              <a:gd name="connsiteY96" fmla="*/ 3148013 h 3148013"/>
              <a:gd name="connsiteX97" fmla="*/ 649288 w 1428750"/>
              <a:gd name="connsiteY97" fmla="*/ 3148013 h 3148013"/>
              <a:gd name="connsiteX98" fmla="*/ 649287 w 1428750"/>
              <a:gd name="connsiteY98" fmla="*/ 3148013 h 3148013"/>
              <a:gd name="connsiteX99" fmla="*/ 606425 w 1428750"/>
              <a:gd name="connsiteY99" fmla="*/ 3148013 h 3148013"/>
              <a:gd name="connsiteX100" fmla="*/ 563562 w 1428750"/>
              <a:gd name="connsiteY100" fmla="*/ 3148013 h 3148013"/>
              <a:gd name="connsiteX101" fmla="*/ 519113 w 1428750"/>
              <a:gd name="connsiteY101" fmla="*/ 3148013 h 3148013"/>
              <a:gd name="connsiteX102" fmla="*/ 519112 w 1428750"/>
              <a:gd name="connsiteY102" fmla="*/ 3148013 h 3148013"/>
              <a:gd name="connsiteX103" fmla="*/ 476250 w 1428750"/>
              <a:gd name="connsiteY103" fmla="*/ 3148013 h 3148013"/>
              <a:gd name="connsiteX104" fmla="*/ 431800 w 1428750"/>
              <a:gd name="connsiteY104" fmla="*/ 3148013 h 3148013"/>
              <a:gd name="connsiteX105" fmla="*/ 388938 w 1428750"/>
              <a:gd name="connsiteY105" fmla="*/ 3148013 h 3148013"/>
              <a:gd name="connsiteX106" fmla="*/ 388937 w 1428750"/>
              <a:gd name="connsiteY106" fmla="*/ 3148013 h 3148013"/>
              <a:gd name="connsiteX107" fmla="*/ 346075 w 1428750"/>
              <a:gd name="connsiteY107" fmla="*/ 3148013 h 3148013"/>
              <a:gd name="connsiteX108" fmla="*/ 303212 w 1428750"/>
              <a:gd name="connsiteY108" fmla="*/ 3148013 h 3148013"/>
              <a:gd name="connsiteX109" fmla="*/ 258763 w 1428750"/>
              <a:gd name="connsiteY109" fmla="*/ 3148013 h 3148013"/>
              <a:gd name="connsiteX110" fmla="*/ 258762 w 1428750"/>
              <a:gd name="connsiteY110" fmla="*/ 3148013 h 3148013"/>
              <a:gd name="connsiteX111" fmla="*/ 238125 w 1428750"/>
              <a:gd name="connsiteY111" fmla="*/ 3148013 h 3148013"/>
              <a:gd name="connsiteX112" fmla="*/ 215900 w 1428750"/>
              <a:gd name="connsiteY112" fmla="*/ 3146426 h 3148013"/>
              <a:gd name="connsiteX113" fmla="*/ 215900 w 1428750"/>
              <a:gd name="connsiteY113" fmla="*/ 3146425 h 3148013"/>
              <a:gd name="connsiteX114" fmla="*/ 190499 w 1428750"/>
              <a:gd name="connsiteY114" fmla="*/ 3144838 h 3148013"/>
              <a:gd name="connsiteX115" fmla="*/ 173037 w 1428750"/>
              <a:gd name="connsiteY115" fmla="*/ 3140075 h 3148013"/>
              <a:gd name="connsiteX116" fmla="*/ 173037 w 1428750"/>
              <a:gd name="connsiteY116" fmla="*/ 3140075 h 3148013"/>
              <a:gd name="connsiteX117" fmla="*/ 146050 w 1428750"/>
              <a:gd name="connsiteY117" fmla="*/ 3132138 h 3148013"/>
              <a:gd name="connsiteX118" fmla="*/ 130175 w 1428750"/>
              <a:gd name="connsiteY118" fmla="*/ 3124200 h 3148013"/>
              <a:gd name="connsiteX119" fmla="*/ 106362 w 1428750"/>
              <a:gd name="connsiteY119" fmla="*/ 3113088 h 3148013"/>
              <a:gd name="connsiteX120" fmla="*/ 85725 w 1428750"/>
              <a:gd name="connsiteY120" fmla="*/ 3100388 h 3148013"/>
              <a:gd name="connsiteX121" fmla="*/ 85725 w 1428750"/>
              <a:gd name="connsiteY121" fmla="*/ 3100387 h 3148013"/>
              <a:gd name="connsiteX122" fmla="*/ 69850 w 1428750"/>
              <a:gd name="connsiteY122" fmla="*/ 3087687 h 3148013"/>
              <a:gd name="connsiteX123" fmla="*/ 42862 w 1428750"/>
              <a:gd name="connsiteY123" fmla="*/ 3059112 h 3148013"/>
              <a:gd name="connsiteX124" fmla="*/ 42862 w 1428750"/>
              <a:gd name="connsiteY124" fmla="*/ 3059110 h 3148013"/>
              <a:gd name="connsiteX125" fmla="*/ 41275 w 1428750"/>
              <a:gd name="connsiteY125" fmla="*/ 3055937 h 3148013"/>
              <a:gd name="connsiteX126" fmla="*/ 19050 w 1428750"/>
              <a:gd name="connsiteY126" fmla="*/ 3021012 h 3148013"/>
              <a:gd name="connsiteX127" fmla="*/ 4762 w 1428750"/>
              <a:gd name="connsiteY127" fmla="*/ 2982912 h 3148013"/>
              <a:gd name="connsiteX128" fmla="*/ 0 w 1428750"/>
              <a:gd name="connsiteY128" fmla="*/ 2940050 h 3148013"/>
              <a:gd name="connsiteX129" fmla="*/ 0 w 1428750"/>
              <a:gd name="connsiteY129" fmla="*/ 1049337 h 3148013"/>
              <a:gd name="connsiteX130" fmla="*/ 0 w 1428750"/>
              <a:gd name="connsiteY130" fmla="*/ 209549 h 3148013"/>
              <a:gd name="connsiteX131" fmla="*/ 4762 w 1428750"/>
              <a:gd name="connsiteY131" fmla="*/ 166687 h 3148013"/>
              <a:gd name="connsiteX132" fmla="*/ 19050 w 1428750"/>
              <a:gd name="connsiteY132" fmla="*/ 128587 h 3148013"/>
              <a:gd name="connsiteX133" fmla="*/ 41275 w 1428750"/>
              <a:gd name="connsiteY133" fmla="*/ 92074 h 3148013"/>
              <a:gd name="connsiteX134" fmla="*/ 42862 w 1428750"/>
              <a:gd name="connsiteY134" fmla="*/ 90488 h 3148013"/>
              <a:gd name="connsiteX135" fmla="*/ 42862 w 1428750"/>
              <a:gd name="connsiteY135" fmla="*/ 90487 h 3148013"/>
              <a:gd name="connsiteX136" fmla="*/ 69850 w 1428750"/>
              <a:gd name="connsiteY136" fmla="*/ 60324 h 3148013"/>
              <a:gd name="connsiteX137" fmla="*/ 85725 w 1428750"/>
              <a:gd name="connsiteY137" fmla="*/ 49212 h 3148013"/>
              <a:gd name="connsiteX138" fmla="*/ 85725 w 1428750"/>
              <a:gd name="connsiteY138" fmla="*/ 49212 h 3148013"/>
              <a:gd name="connsiteX139" fmla="*/ 106362 w 1428750"/>
              <a:gd name="connsiteY139" fmla="*/ 34925 h 3148013"/>
              <a:gd name="connsiteX140" fmla="*/ 130175 w 1428750"/>
              <a:gd name="connsiteY140" fmla="*/ 25400 h 3148013"/>
              <a:gd name="connsiteX141" fmla="*/ 146050 w 1428750"/>
              <a:gd name="connsiteY141" fmla="*/ 15875 h 3148013"/>
              <a:gd name="connsiteX142" fmla="*/ 173037 w 1428750"/>
              <a:gd name="connsiteY142" fmla="*/ 9525 h 3148013"/>
              <a:gd name="connsiteX143" fmla="*/ 173037 w 1428750"/>
              <a:gd name="connsiteY143" fmla="*/ 9525 h 3148013"/>
              <a:gd name="connsiteX144" fmla="*/ 190499 w 1428750"/>
              <a:gd name="connsiteY144" fmla="*/ 4762 h 3148013"/>
              <a:gd name="connsiteX145" fmla="*/ 215900 w 1428750"/>
              <a:gd name="connsiteY145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428750" h="3148013">
                <a:moveTo>
                  <a:pt x="238125" y="0"/>
                </a:moveTo>
                <a:lnTo>
                  <a:pt x="258762" y="0"/>
                </a:lnTo>
                <a:lnTo>
                  <a:pt x="258763" y="0"/>
                </a:lnTo>
                <a:lnTo>
                  <a:pt x="303212" y="0"/>
                </a:lnTo>
                <a:lnTo>
                  <a:pt x="346075" y="0"/>
                </a:lnTo>
                <a:lnTo>
                  <a:pt x="388937" y="0"/>
                </a:lnTo>
                <a:lnTo>
                  <a:pt x="388938" y="0"/>
                </a:lnTo>
                <a:lnTo>
                  <a:pt x="431800" y="0"/>
                </a:lnTo>
                <a:lnTo>
                  <a:pt x="476250" y="0"/>
                </a:lnTo>
                <a:lnTo>
                  <a:pt x="519112" y="0"/>
                </a:lnTo>
                <a:lnTo>
                  <a:pt x="519113" y="0"/>
                </a:lnTo>
                <a:lnTo>
                  <a:pt x="563562" y="0"/>
                </a:lnTo>
                <a:lnTo>
                  <a:pt x="606425" y="0"/>
                </a:lnTo>
                <a:lnTo>
                  <a:pt x="649287" y="0"/>
                </a:lnTo>
                <a:lnTo>
                  <a:pt x="649288" y="0"/>
                </a:lnTo>
                <a:lnTo>
                  <a:pt x="692150" y="0"/>
                </a:lnTo>
                <a:lnTo>
                  <a:pt x="735012" y="0"/>
                </a:lnTo>
                <a:lnTo>
                  <a:pt x="735013" y="0"/>
                </a:lnTo>
                <a:lnTo>
                  <a:pt x="777875" y="0"/>
                </a:lnTo>
                <a:lnTo>
                  <a:pt x="822325" y="0"/>
                </a:lnTo>
                <a:lnTo>
                  <a:pt x="866775" y="0"/>
                </a:lnTo>
                <a:lnTo>
                  <a:pt x="909637" y="0"/>
                </a:lnTo>
                <a:lnTo>
                  <a:pt x="909638" y="0"/>
                </a:lnTo>
                <a:lnTo>
                  <a:pt x="952500" y="0"/>
                </a:lnTo>
                <a:lnTo>
                  <a:pt x="990600" y="0"/>
                </a:lnTo>
                <a:lnTo>
                  <a:pt x="995362" y="0"/>
                </a:lnTo>
                <a:lnTo>
                  <a:pt x="995363" y="0"/>
                </a:lnTo>
                <a:lnTo>
                  <a:pt x="995363" y="0"/>
                </a:lnTo>
                <a:lnTo>
                  <a:pt x="1038225" y="4762"/>
                </a:lnTo>
                <a:lnTo>
                  <a:pt x="1038225" y="4762"/>
                </a:lnTo>
                <a:lnTo>
                  <a:pt x="1081088" y="15874"/>
                </a:lnTo>
                <a:lnTo>
                  <a:pt x="1081088" y="15875"/>
                </a:lnTo>
                <a:lnTo>
                  <a:pt x="1082674" y="15875"/>
                </a:lnTo>
                <a:lnTo>
                  <a:pt x="1123950" y="34925"/>
                </a:lnTo>
                <a:lnTo>
                  <a:pt x="1123950" y="36512"/>
                </a:lnTo>
                <a:lnTo>
                  <a:pt x="1158875" y="60324"/>
                </a:lnTo>
                <a:lnTo>
                  <a:pt x="1169988" y="71437"/>
                </a:lnTo>
                <a:lnTo>
                  <a:pt x="1169988" y="71438"/>
                </a:lnTo>
                <a:lnTo>
                  <a:pt x="1189037" y="92074"/>
                </a:lnTo>
                <a:lnTo>
                  <a:pt x="1211262" y="128587"/>
                </a:lnTo>
                <a:lnTo>
                  <a:pt x="1212850" y="131762"/>
                </a:lnTo>
                <a:lnTo>
                  <a:pt x="1223962" y="166687"/>
                </a:lnTo>
                <a:lnTo>
                  <a:pt x="1230312" y="209549"/>
                </a:lnTo>
                <a:lnTo>
                  <a:pt x="1230312" y="617537"/>
                </a:lnTo>
                <a:lnTo>
                  <a:pt x="1255713" y="636587"/>
                </a:lnTo>
                <a:lnTo>
                  <a:pt x="1255713" y="636588"/>
                </a:lnTo>
                <a:lnTo>
                  <a:pt x="1298575" y="669924"/>
                </a:lnTo>
                <a:lnTo>
                  <a:pt x="1298575" y="669925"/>
                </a:lnTo>
                <a:lnTo>
                  <a:pt x="1341438" y="703262"/>
                </a:lnTo>
                <a:lnTo>
                  <a:pt x="1341438" y="703263"/>
                </a:lnTo>
                <a:lnTo>
                  <a:pt x="1384300" y="735012"/>
                </a:lnTo>
                <a:lnTo>
                  <a:pt x="1411288" y="755649"/>
                </a:lnTo>
                <a:lnTo>
                  <a:pt x="1423988" y="769937"/>
                </a:lnTo>
                <a:lnTo>
                  <a:pt x="1427163" y="787400"/>
                </a:lnTo>
                <a:lnTo>
                  <a:pt x="1427163" y="787400"/>
                </a:lnTo>
                <a:lnTo>
                  <a:pt x="1428750" y="787400"/>
                </a:lnTo>
                <a:lnTo>
                  <a:pt x="1428750" y="788988"/>
                </a:lnTo>
                <a:lnTo>
                  <a:pt x="1427162" y="788988"/>
                </a:lnTo>
                <a:lnTo>
                  <a:pt x="1427162" y="787405"/>
                </a:lnTo>
                <a:lnTo>
                  <a:pt x="1423988" y="803275"/>
                </a:lnTo>
                <a:lnTo>
                  <a:pt x="1411288" y="817563"/>
                </a:lnTo>
                <a:lnTo>
                  <a:pt x="1384300" y="838200"/>
                </a:lnTo>
                <a:lnTo>
                  <a:pt x="1384300" y="838200"/>
                </a:lnTo>
                <a:lnTo>
                  <a:pt x="1341438" y="871536"/>
                </a:lnTo>
                <a:lnTo>
                  <a:pt x="1341438" y="871538"/>
                </a:lnTo>
                <a:lnTo>
                  <a:pt x="1298575" y="904875"/>
                </a:lnTo>
                <a:lnTo>
                  <a:pt x="1255713" y="936624"/>
                </a:lnTo>
                <a:lnTo>
                  <a:pt x="1255713" y="936625"/>
                </a:lnTo>
                <a:lnTo>
                  <a:pt x="1230312" y="955675"/>
                </a:lnTo>
                <a:lnTo>
                  <a:pt x="1230312" y="2940050"/>
                </a:lnTo>
                <a:lnTo>
                  <a:pt x="1223962" y="2982913"/>
                </a:lnTo>
                <a:lnTo>
                  <a:pt x="1212850" y="3016250"/>
                </a:lnTo>
                <a:lnTo>
                  <a:pt x="1211262" y="3021013"/>
                </a:lnTo>
                <a:lnTo>
                  <a:pt x="1189037" y="3055938"/>
                </a:lnTo>
                <a:lnTo>
                  <a:pt x="1169988" y="3076574"/>
                </a:lnTo>
                <a:lnTo>
                  <a:pt x="1169988" y="3076575"/>
                </a:lnTo>
                <a:lnTo>
                  <a:pt x="1158875" y="3087688"/>
                </a:lnTo>
                <a:lnTo>
                  <a:pt x="1123950" y="3111500"/>
                </a:lnTo>
                <a:lnTo>
                  <a:pt x="1123950" y="3111501"/>
                </a:lnTo>
                <a:lnTo>
                  <a:pt x="1123950" y="3113088"/>
                </a:lnTo>
                <a:lnTo>
                  <a:pt x="1082674" y="3132138"/>
                </a:lnTo>
                <a:lnTo>
                  <a:pt x="1081087" y="3132138"/>
                </a:lnTo>
                <a:lnTo>
                  <a:pt x="1081087" y="3132138"/>
                </a:lnTo>
                <a:lnTo>
                  <a:pt x="1038225" y="3144837"/>
                </a:lnTo>
                <a:lnTo>
                  <a:pt x="1038225" y="3144838"/>
                </a:lnTo>
                <a:lnTo>
                  <a:pt x="995363" y="3148013"/>
                </a:lnTo>
                <a:lnTo>
                  <a:pt x="995362" y="3148013"/>
                </a:lnTo>
                <a:lnTo>
                  <a:pt x="990600" y="3148013"/>
                </a:lnTo>
                <a:lnTo>
                  <a:pt x="952500" y="3148013"/>
                </a:lnTo>
                <a:lnTo>
                  <a:pt x="909638" y="3148013"/>
                </a:lnTo>
                <a:lnTo>
                  <a:pt x="909637" y="3148013"/>
                </a:lnTo>
                <a:lnTo>
                  <a:pt x="866775" y="3148013"/>
                </a:lnTo>
                <a:lnTo>
                  <a:pt x="822325" y="3148013"/>
                </a:lnTo>
                <a:lnTo>
                  <a:pt x="777875" y="3148013"/>
                </a:lnTo>
                <a:lnTo>
                  <a:pt x="735013" y="3148013"/>
                </a:lnTo>
                <a:lnTo>
                  <a:pt x="735012" y="3148013"/>
                </a:lnTo>
                <a:lnTo>
                  <a:pt x="692150" y="3148013"/>
                </a:lnTo>
                <a:lnTo>
                  <a:pt x="649288" y="3148013"/>
                </a:lnTo>
                <a:lnTo>
                  <a:pt x="649287" y="3148013"/>
                </a:lnTo>
                <a:lnTo>
                  <a:pt x="606425" y="3148013"/>
                </a:lnTo>
                <a:lnTo>
                  <a:pt x="563562" y="3148013"/>
                </a:lnTo>
                <a:lnTo>
                  <a:pt x="519113" y="3148013"/>
                </a:lnTo>
                <a:lnTo>
                  <a:pt x="519112" y="3148013"/>
                </a:lnTo>
                <a:lnTo>
                  <a:pt x="476250" y="3148013"/>
                </a:lnTo>
                <a:lnTo>
                  <a:pt x="431800" y="3148013"/>
                </a:lnTo>
                <a:lnTo>
                  <a:pt x="388938" y="3148013"/>
                </a:lnTo>
                <a:lnTo>
                  <a:pt x="388937" y="3148013"/>
                </a:lnTo>
                <a:lnTo>
                  <a:pt x="346075" y="3148013"/>
                </a:lnTo>
                <a:lnTo>
                  <a:pt x="303212" y="3148013"/>
                </a:lnTo>
                <a:lnTo>
                  <a:pt x="258763" y="3148013"/>
                </a:lnTo>
                <a:lnTo>
                  <a:pt x="258762" y="3148013"/>
                </a:lnTo>
                <a:lnTo>
                  <a:pt x="238125" y="3148013"/>
                </a:lnTo>
                <a:lnTo>
                  <a:pt x="215900" y="3146426"/>
                </a:lnTo>
                <a:lnTo>
                  <a:pt x="215900" y="3146425"/>
                </a:lnTo>
                <a:lnTo>
                  <a:pt x="190499" y="3144838"/>
                </a:lnTo>
                <a:lnTo>
                  <a:pt x="173037" y="3140075"/>
                </a:lnTo>
                <a:lnTo>
                  <a:pt x="173037" y="3140075"/>
                </a:lnTo>
                <a:lnTo>
                  <a:pt x="146050" y="3132138"/>
                </a:lnTo>
                <a:lnTo>
                  <a:pt x="130175" y="3124200"/>
                </a:lnTo>
                <a:lnTo>
                  <a:pt x="106362" y="3113088"/>
                </a:lnTo>
                <a:lnTo>
                  <a:pt x="85725" y="3100388"/>
                </a:lnTo>
                <a:lnTo>
                  <a:pt x="85725" y="3100387"/>
                </a:lnTo>
                <a:lnTo>
                  <a:pt x="69850" y="3087687"/>
                </a:lnTo>
                <a:lnTo>
                  <a:pt x="42862" y="3059112"/>
                </a:lnTo>
                <a:lnTo>
                  <a:pt x="42862" y="3059110"/>
                </a:lnTo>
                <a:lnTo>
                  <a:pt x="41275" y="305593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1049337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41275" y="92074"/>
                </a:lnTo>
                <a:lnTo>
                  <a:pt x="42862" y="90488"/>
                </a:lnTo>
                <a:lnTo>
                  <a:pt x="42862" y="90487"/>
                </a:lnTo>
                <a:lnTo>
                  <a:pt x="69850" y="60324"/>
                </a:lnTo>
                <a:lnTo>
                  <a:pt x="85725" y="49212"/>
                </a:lnTo>
                <a:lnTo>
                  <a:pt x="85725" y="49212"/>
                </a:lnTo>
                <a:lnTo>
                  <a:pt x="106362" y="34925"/>
                </a:lnTo>
                <a:lnTo>
                  <a:pt x="130175" y="25400"/>
                </a:lnTo>
                <a:lnTo>
                  <a:pt x="146050" y="15875"/>
                </a:lnTo>
                <a:lnTo>
                  <a:pt x="173037" y="9525"/>
                </a:lnTo>
                <a:lnTo>
                  <a:pt x="173037" y="9525"/>
                </a:lnTo>
                <a:lnTo>
                  <a:pt x="190499" y="4762"/>
                </a:lnTo>
                <a:lnTo>
                  <a:pt x="215900" y="3175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9" name="任意多边形 168"/>
          <p:cNvSpPr/>
          <p:nvPr/>
        </p:nvSpPr>
        <p:spPr bwMode="auto">
          <a:xfrm>
            <a:off x="8805182" y="1375474"/>
            <a:ext cx="1278291" cy="3275004"/>
          </a:xfrm>
          <a:custGeom>
            <a:avLst/>
            <a:gdLst>
              <a:gd name="connsiteX0" fmla="*/ 239712 w 1228725"/>
              <a:gd name="connsiteY0" fmla="*/ 0 h 3148013"/>
              <a:gd name="connsiteX1" fmla="*/ 252412 w 1228725"/>
              <a:gd name="connsiteY1" fmla="*/ 0 h 3148013"/>
              <a:gd name="connsiteX2" fmla="*/ 296862 w 1228725"/>
              <a:gd name="connsiteY2" fmla="*/ 0 h 3148013"/>
              <a:gd name="connsiteX3" fmla="*/ 339725 w 1228725"/>
              <a:gd name="connsiteY3" fmla="*/ 0 h 3148013"/>
              <a:gd name="connsiteX4" fmla="*/ 381000 w 1228725"/>
              <a:gd name="connsiteY4" fmla="*/ 0 h 3148013"/>
              <a:gd name="connsiteX5" fmla="*/ 423862 w 1228725"/>
              <a:gd name="connsiteY5" fmla="*/ 0 h 3148013"/>
              <a:gd name="connsiteX6" fmla="*/ 423863 w 1228725"/>
              <a:gd name="connsiteY6" fmla="*/ 0 h 3148013"/>
              <a:gd name="connsiteX7" fmla="*/ 465137 w 1228725"/>
              <a:gd name="connsiteY7" fmla="*/ 0 h 3148013"/>
              <a:gd name="connsiteX8" fmla="*/ 508000 w 1228725"/>
              <a:gd name="connsiteY8" fmla="*/ 0 h 3148013"/>
              <a:gd name="connsiteX9" fmla="*/ 550862 w 1228725"/>
              <a:gd name="connsiteY9" fmla="*/ 0 h 3148013"/>
              <a:gd name="connsiteX10" fmla="*/ 550863 w 1228725"/>
              <a:gd name="connsiteY10" fmla="*/ 0 h 3148013"/>
              <a:gd name="connsiteX11" fmla="*/ 592137 w 1228725"/>
              <a:gd name="connsiteY11" fmla="*/ 0 h 3148013"/>
              <a:gd name="connsiteX12" fmla="*/ 635000 w 1228725"/>
              <a:gd name="connsiteY12" fmla="*/ 0 h 3148013"/>
              <a:gd name="connsiteX13" fmla="*/ 676275 w 1228725"/>
              <a:gd name="connsiteY13" fmla="*/ 0 h 3148013"/>
              <a:gd name="connsiteX14" fmla="*/ 720725 w 1228725"/>
              <a:gd name="connsiteY14" fmla="*/ 0 h 3148013"/>
              <a:gd name="connsiteX15" fmla="*/ 763587 w 1228725"/>
              <a:gd name="connsiteY15" fmla="*/ 0 h 3148013"/>
              <a:gd name="connsiteX16" fmla="*/ 763588 w 1228725"/>
              <a:gd name="connsiteY16" fmla="*/ 0 h 3148013"/>
              <a:gd name="connsiteX17" fmla="*/ 804862 w 1228725"/>
              <a:gd name="connsiteY17" fmla="*/ 0 h 3148013"/>
              <a:gd name="connsiteX18" fmla="*/ 847725 w 1228725"/>
              <a:gd name="connsiteY18" fmla="*/ 0 h 3148013"/>
              <a:gd name="connsiteX19" fmla="*/ 889000 w 1228725"/>
              <a:gd name="connsiteY19" fmla="*/ 0 h 3148013"/>
              <a:gd name="connsiteX20" fmla="*/ 931862 w 1228725"/>
              <a:gd name="connsiteY20" fmla="*/ 0 h 3148013"/>
              <a:gd name="connsiteX21" fmla="*/ 931863 w 1228725"/>
              <a:gd name="connsiteY21" fmla="*/ 0 h 3148013"/>
              <a:gd name="connsiteX22" fmla="*/ 974725 w 1228725"/>
              <a:gd name="connsiteY22" fmla="*/ 0 h 3148013"/>
              <a:gd name="connsiteX23" fmla="*/ 989013 w 1228725"/>
              <a:gd name="connsiteY23" fmla="*/ 0 h 3148013"/>
              <a:gd name="connsiteX24" fmla="*/ 1016000 w 1228725"/>
              <a:gd name="connsiteY24" fmla="*/ 3175 h 3148013"/>
              <a:gd name="connsiteX25" fmla="*/ 1036638 w 1228725"/>
              <a:gd name="connsiteY25" fmla="*/ 4762 h 3148013"/>
              <a:gd name="connsiteX26" fmla="*/ 1058862 w 1228725"/>
              <a:gd name="connsiteY26" fmla="*/ 11112 h 3148013"/>
              <a:gd name="connsiteX27" fmla="*/ 1058862 w 1228725"/>
              <a:gd name="connsiteY27" fmla="*/ 11112 h 3148013"/>
              <a:gd name="connsiteX28" fmla="*/ 1081087 w 1228725"/>
              <a:gd name="connsiteY28" fmla="*/ 15874 h 3148013"/>
              <a:gd name="connsiteX29" fmla="*/ 1100137 w 1228725"/>
              <a:gd name="connsiteY29" fmla="*/ 25399 h 3148013"/>
              <a:gd name="connsiteX30" fmla="*/ 1100137 w 1228725"/>
              <a:gd name="connsiteY30" fmla="*/ 25400 h 3148013"/>
              <a:gd name="connsiteX31" fmla="*/ 1123949 w 1228725"/>
              <a:gd name="connsiteY31" fmla="*/ 34925 h 3148013"/>
              <a:gd name="connsiteX32" fmla="*/ 1144587 w 1228725"/>
              <a:gd name="connsiteY32" fmla="*/ 50800 h 3148013"/>
              <a:gd name="connsiteX33" fmla="*/ 1158875 w 1228725"/>
              <a:gd name="connsiteY33" fmla="*/ 60325 h 3148013"/>
              <a:gd name="connsiteX34" fmla="*/ 1187450 w 1228725"/>
              <a:gd name="connsiteY34" fmla="*/ 90488 h 3148013"/>
              <a:gd name="connsiteX35" fmla="*/ 1187450 w 1228725"/>
              <a:gd name="connsiteY35" fmla="*/ 90487 h 3148013"/>
              <a:gd name="connsiteX36" fmla="*/ 1189037 w 1228725"/>
              <a:gd name="connsiteY36" fmla="*/ 92075 h 3148013"/>
              <a:gd name="connsiteX37" fmla="*/ 1209675 w 1228725"/>
              <a:gd name="connsiteY37" fmla="*/ 128587 h 3148013"/>
              <a:gd name="connsiteX38" fmla="*/ 1222375 w 1228725"/>
              <a:gd name="connsiteY38" fmla="*/ 166687 h 3148013"/>
              <a:gd name="connsiteX39" fmla="*/ 1228725 w 1228725"/>
              <a:gd name="connsiteY39" fmla="*/ 209550 h 3148013"/>
              <a:gd name="connsiteX40" fmla="*/ 1228725 w 1228725"/>
              <a:gd name="connsiteY40" fmla="*/ 2940050 h 3148013"/>
              <a:gd name="connsiteX41" fmla="*/ 1222375 w 1228725"/>
              <a:gd name="connsiteY41" fmla="*/ 2982912 h 3148013"/>
              <a:gd name="connsiteX42" fmla="*/ 1209675 w 1228725"/>
              <a:gd name="connsiteY42" fmla="*/ 3021012 h 3148013"/>
              <a:gd name="connsiteX43" fmla="*/ 1189037 w 1228725"/>
              <a:gd name="connsiteY43" fmla="*/ 3055937 h 3148013"/>
              <a:gd name="connsiteX44" fmla="*/ 1187450 w 1228725"/>
              <a:gd name="connsiteY44" fmla="*/ 3059112 h 3148013"/>
              <a:gd name="connsiteX45" fmla="*/ 1187450 w 1228725"/>
              <a:gd name="connsiteY45" fmla="*/ 3059113 h 3148013"/>
              <a:gd name="connsiteX46" fmla="*/ 1158875 w 1228725"/>
              <a:gd name="connsiteY46" fmla="*/ 3087688 h 3148013"/>
              <a:gd name="connsiteX47" fmla="*/ 1144587 w 1228725"/>
              <a:gd name="connsiteY47" fmla="*/ 3097213 h 3148013"/>
              <a:gd name="connsiteX48" fmla="*/ 1144587 w 1228725"/>
              <a:gd name="connsiteY48" fmla="*/ 3097213 h 3148013"/>
              <a:gd name="connsiteX49" fmla="*/ 1123949 w 1228725"/>
              <a:gd name="connsiteY49" fmla="*/ 3113088 h 3148013"/>
              <a:gd name="connsiteX50" fmla="*/ 1100137 w 1228725"/>
              <a:gd name="connsiteY50" fmla="*/ 3124200 h 3148013"/>
              <a:gd name="connsiteX51" fmla="*/ 1081087 w 1228725"/>
              <a:gd name="connsiteY51" fmla="*/ 3132138 h 3148013"/>
              <a:gd name="connsiteX52" fmla="*/ 1058863 w 1228725"/>
              <a:gd name="connsiteY52" fmla="*/ 3136900 h 3148013"/>
              <a:gd name="connsiteX53" fmla="*/ 1036638 w 1228725"/>
              <a:gd name="connsiteY53" fmla="*/ 3144838 h 3148013"/>
              <a:gd name="connsiteX54" fmla="*/ 1016000 w 1228725"/>
              <a:gd name="connsiteY54" fmla="*/ 3146425 h 3148013"/>
              <a:gd name="connsiteX55" fmla="*/ 1016000 w 1228725"/>
              <a:gd name="connsiteY55" fmla="*/ 3146426 h 3148013"/>
              <a:gd name="connsiteX56" fmla="*/ 989013 w 1228725"/>
              <a:gd name="connsiteY56" fmla="*/ 3148013 h 3148013"/>
              <a:gd name="connsiteX57" fmla="*/ 974725 w 1228725"/>
              <a:gd name="connsiteY57" fmla="*/ 3148013 h 3148013"/>
              <a:gd name="connsiteX58" fmla="*/ 931863 w 1228725"/>
              <a:gd name="connsiteY58" fmla="*/ 3148013 h 3148013"/>
              <a:gd name="connsiteX59" fmla="*/ 931862 w 1228725"/>
              <a:gd name="connsiteY59" fmla="*/ 3148013 h 3148013"/>
              <a:gd name="connsiteX60" fmla="*/ 889000 w 1228725"/>
              <a:gd name="connsiteY60" fmla="*/ 3148013 h 3148013"/>
              <a:gd name="connsiteX61" fmla="*/ 847725 w 1228725"/>
              <a:gd name="connsiteY61" fmla="*/ 3148013 h 3148013"/>
              <a:gd name="connsiteX62" fmla="*/ 804862 w 1228725"/>
              <a:gd name="connsiteY62" fmla="*/ 3148013 h 3148013"/>
              <a:gd name="connsiteX63" fmla="*/ 763588 w 1228725"/>
              <a:gd name="connsiteY63" fmla="*/ 3148013 h 3148013"/>
              <a:gd name="connsiteX64" fmla="*/ 763587 w 1228725"/>
              <a:gd name="connsiteY64" fmla="*/ 3148013 h 3148013"/>
              <a:gd name="connsiteX65" fmla="*/ 720725 w 1228725"/>
              <a:gd name="connsiteY65" fmla="*/ 3148013 h 3148013"/>
              <a:gd name="connsiteX66" fmla="*/ 676275 w 1228725"/>
              <a:gd name="connsiteY66" fmla="*/ 3148013 h 3148013"/>
              <a:gd name="connsiteX67" fmla="*/ 635000 w 1228725"/>
              <a:gd name="connsiteY67" fmla="*/ 3148013 h 3148013"/>
              <a:gd name="connsiteX68" fmla="*/ 592137 w 1228725"/>
              <a:gd name="connsiteY68" fmla="*/ 3148013 h 3148013"/>
              <a:gd name="connsiteX69" fmla="*/ 550863 w 1228725"/>
              <a:gd name="connsiteY69" fmla="*/ 3148013 h 3148013"/>
              <a:gd name="connsiteX70" fmla="*/ 550862 w 1228725"/>
              <a:gd name="connsiteY70" fmla="*/ 3148013 h 3148013"/>
              <a:gd name="connsiteX71" fmla="*/ 508000 w 1228725"/>
              <a:gd name="connsiteY71" fmla="*/ 3148013 h 3148013"/>
              <a:gd name="connsiteX72" fmla="*/ 465137 w 1228725"/>
              <a:gd name="connsiteY72" fmla="*/ 3148013 h 3148013"/>
              <a:gd name="connsiteX73" fmla="*/ 423863 w 1228725"/>
              <a:gd name="connsiteY73" fmla="*/ 3148013 h 3148013"/>
              <a:gd name="connsiteX74" fmla="*/ 423862 w 1228725"/>
              <a:gd name="connsiteY74" fmla="*/ 3148013 h 3148013"/>
              <a:gd name="connsiteX75" fmla="*/ 381000 w 1228725"/>
              <a:gd name="connsiteY75" fmla="*/ 3148013 h 3148013"/>
              <a:gd name="connsiteX76" fmla="*/ 339725 w 1228725"/>
              <a:gd name="connsiteY76" fmla="*/ 3148013 h 3148013"/>
              <a:gd name="connsiteX77" fmla="*/ 296862 w 1228725"/>
              <a:gd name="connsiteY77" fmla="*/ 3148013 h 3148013"/>
              <a:gd name="connsiteX78" fmla="*/ 252412 w 1228725"/>
              <a:gd name="connsiteY78" fmla="*/ 3148013 h 3148013"/>
              <a:gd name="connsiteX79" fmla="*/ 239712 w 1228725"/>
              <a:gd name="connsiteY79" fmla="*/ 3148013 h 3148013"/>
              <a:gd name="connsiteX80" fmla="*/ 211137 w 1228725"/>
              <a:gd name="connsiteY80" fmla="*/ 3146426 h 3148013"/>
              <a:gd name="connsiteX81" fmla="*/ 211137 w 1228725"/>
              <a:gd name="connsiteY81" fmla="*/ 3146425 h 3148013"/>
              <a:gd name="connsiteX82" fmla="*/ 190500 w 1228725"/>
              <a:gd name="connsiteY82" fmla="*/ 3144838 h 3148013"/>
              <a:gd name="connsiteX83" fmla="*/ 168275 w 1228725"/>
              <a:gd name="connsiteY83" fmla="*/ 3136900 h 3148013"/>
              <a:gd name="connsiteX84" fmla="*/ 146049 w 1228725"/>
              <a:gd name="connsiteY84" fmla="*/ 3132138 h 3148013"/>
              <a:gd name="connsiteX85" fmla="*/ 125412 w 1228725"/>
              <a:gd name="connsiteY85" fmla="*/ 3124200 h 3148013"/>
              <a:gd name="connsiteX86" fmla="*/ 104774 w 1228725"/>
              <a:gd name="connsiteY86" fmla="*/ 3113088 h 3148013"/>
              <a:gd name="connsiteX87" fmla="*/ 84137 w 1228725"/>
              <a:gd name="connsiteY87" fmla="*/ 3097213 h 3148013"/>
              <a:gd name="connsiteX88" fmla="*/ 68263 w 1228725"/>
              <a:gd name="connsiteY88" fmla="*/ 3087688 h 3148013"/>
              <a:gd name="connsiteX89" fmla="*/ 41275 w 1228725"/>
              <a:gd name="connsiteY89" fmla="*/ 3059113 h 3148013"/>
              <a:gd name="connsiteX90" fmla="*/ 41275 w 1228725"/>
              <a:gd name="connsiteY90" fmla="*/ 3059112 h 3148013"/>
              <a:gd name="connsiteX91" fmla="*/ 39687 w 1228725"/>
              <a:gd name="connsiteY91" fmla="*/ 3055937 h 3148013"/>
              <a:gd name="connsiteX92" fmla="*/ 19050 w 1228725"/>
              <a:gd name="connsiteY92" fmla="*/ 3021012 h 3148013"/>
              <a:gd name="connsiteX93" fmla="*/ 3175 w 1228725"/>
              <a:gd name="connsiteY93" fmla="*/ 2982912 h 3148013"/>
              <a:gd name="connsiteX94" fmla="*/ 0 w 1228725"/>
              <a:gd name="connsiteY94" fmla="*/ 2940050 h 3148013"/>
              <a:gd name="connsiteX95" fmla="*/ 0 w 1228725"/>
              <a:gd name="connsiteY95" fmla="*/ 209550 h 3148013"/>
              <a:gd name="connsiteX96" fmla="*/ 3175 w 1228725"/>
              <a:gd name="connsiteY96" fmla="*/ 166687 h 3148013"/>
              <a:gd name="connsiteX97" fmla="*/ 19050 w 1228725"/>
              <a:gd name="connsiteY97" fmla="*/ 128587 h 3148013"/>
              <a:gd name="connsiteX98" fmla="*/ 39687 w 1228725"/>
              <a:gd name="connsiteY98" fmla="*/ 92075 h 3148013"/>
              <a:gd name="connsiteX99" fmla="*/ 41275 w 1228725"/>
              <a:gd name="connsiteY99" fmla="*/ 90487 h 3148013"/>
              <a:gd name="connsiteX100" fmla="*/ 41275 w 1228725"/>
              <a:gd name="connsiteY100" fmla="*/ 90488 h 3148013"/>
              <a:gd name="connsiteX101" fmla="*/ 68263 w 1228725"/>
              <a:gd name="connsiteY101" fmla="*/ 60325 h 3148013"/>
              <a:gd name="connsiteX102" fmla="*/ 84137 w 1228725"/>
              <a:gd name="connsiteY102" fmla="*/ 50801 h 3148013"/>
              <a:gd name="connsiteX103" fmla="*/ 84137 w 1228725"/>
              <a:gd name="connsiteY103" fmla="*/ 50800 h 3148013"/>
              <a:gd name="connsiteX104" fmla="*/ 104774 w 1228725"/>
              <a:gd name="connsiteY104" fmla="*/ 34925 h 3148013"/>
              <a:gd name="connsiteX105" fmla="*/ 125412 w 1228725"/>
              <a:gd name="connsiteY105" fmla="*/ 25400 h 3148013"/>
              <a:gd name="connsiteX106" fmla="*/ 125412 w 1228725"/>
              <a:gd name="connsiteY106" fmla="*/ 25399 h 3148013"/>
              <a:gd name="connsiteX107" fmla="*/ 146049 w 1228725"/>
              <a:gd name="connsiteY107" fmla="*/ 15874 h 3148013"/>
              <a:gd name="connsiteX108" fmla="*/ 168275 w 1228725"/>
              <a:gd name="connsiteY108" fmla="*/ 11112 h 3148013"/>
              <a:gd name="connsiteX109" fmla="*/ 168275 w 1228725"/>
              <a:gd name="connsiteY109" fmla="*/ 11112 h 3148013"/>
              <a:gd name="connsiteX110" fmla="*/ 190500 w 1228725"/>
              <a:gd name="connsiteY110" fmla="*/ 4762 h 3148013"/>
              <a:gd name="connsiteX111" fmla="*/ 211137 w 1228725"/>
              <a:gd name="connsiteY111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28725" h="3148013">
                <a:moveTo>
                  <a:pt x="239712" y="0"/>
                </a:moveTo>
                <a:lnTo>
                  <a:pt x="252412" y="0"/>
                </a:lnTo>
                <a:lnTo>
                  <a:pt x="296862" y="0"/>
                </a:lnTo>
                <a:lnTo>
                  <a:pt x="339725" y="0"/>
                </a:lnTo>
                <a:lnTo>
                  <a:pt x="381000" y="0"/>
                </a:lnTo>
                <a:lnTo>
                  <a:pt x="423862" y="0"/>
                </a:lnTo>
                <a:lnTo>
                  <a:pt x="423863" y="0"/>
                </a:lnTo>
                <a:lnTo>
                  <a:pt x="465137" y="0"/>
                </a:lnTo>
                <a:lnTo>
                  <a:pt x="508000" y="0"/>
                </a:lnTo>
                <a:lnTo>
                  <a:pt x="550862" y="0"/>
                </a:lnTo>
                <a:lnTo>
                  <a:pt x="550863" y="0"/>
                </a:lnTo>
                <a:lnTo>
                  <a:pt x="592137" y="0"/>
                </a:lnTo>
                <a:lnTo>
                  <a:pt x="635000" y="0"/>
                </a:lnTo>
                <a:lnTo>
                  <a:pt x="676275" y="0"/>
                </a:lnTo>
                <a:lnTo>
                  <a:pt x="720725" y="0"/>
                </a:lnTo>
                <a:lnTo>
                  <a:pt x="763587" y="0"/>
                </a:lnTo>
                <a:lnTo>
                  <a:pt x="763588" y="0"/>
                </a:lnTo>
                <a:lnTo>
                  <a:pt x="804862" y="0"/>
                </a:lnTo>
                <a:lnTo>
                  <a:pt x="847725" y="0"/>
                </a:lnTo>
                <a:lnTo>
                  <a:pt x="889000" y="0"/>
                </a:lnTo>
                <a:lnTo>
                  <a:pt x="931862" y="0"/>
                </a:lnTo>
                <a:lnTo>
                  <a:pt x="931863" y="0"/>
                </a:lnTo>
                <a:lnTo>
                  <a:pt x="974725" y="0"/>
                </a:lnTo>
                <a:lnTo>
                  <a:pt x="989013" y="0"/>
                </a:lnTo>
                <a:lnTo>
                  <a:pt x="1016000" y="3175"/>
                </a:lnTo>
                <a:lnTo>
                  <a:pt x="1036638" y="4762"/>
                </a:lnTo>
                <a:lnTo>
                  <a:pt x="1058862" y="11112"/>
                </a:lnTo>
                <a:lnTo>
                  <a:pt x="1058862" y="11112"/>
                </a:lnTo>
                <a:lnTo>
                  <a:pt x="1081087" y="15874"/>
                </a:lnTo>
                <a:lnTo>
                  <a:pt x="1100137" y="25399"/>
                </a:lnTo>
                <a:lnTo>
                  <a:pt x="1100137" y="25400"/>
                </a:lnTo>
                <a:lnTo>
                  <a:pt x="1123949" y="34925"/>
                </a:lnTo>
                <a:lnTo>
                  <a:pt x="1144587" y="50800"/>
                </a:lnTo>
                <a:lnTo>
                  <a:pt x="1158875" y="60325"/>
                </a:lnTo>
                <a:lnTo>
                  <a:pt x="1187450" y="90488"/>
                </a:lnTo>
                <a:lnTo>
                  <a:pt x="1187450" y="90487"/>
                </a:lnTo>
                <a:lnTo>
                  <a:pt x="1189037" y="92075"/>
                </a:lnTo>
                <a:lnTo>
                  <a:pt x="1209675" y="128587"/>
                </a:lnTo>
                <a:lnTo>
                  <a:pt x="1222375" y="166687"/>
                </a:lnTo>
                <a:lnTo>
                  <a:pt x="1228725" y="209550"/>
                </a:lnTo>
                <a:lnTo>
                  <a:pt x="1228725" y="2940050"/>
                </a:lnTo>
                <a:lnTo>
                  <a:pt x="1222375" y="2982912"/>
                </a:lnTo>
                <a:lnTo>
                  <a:pt x="1209675" y="3021012"/>
                </a:lnTo>
                <a:lnTo>
                  <a:pt x="1189037" y="3055937"/>
                </a:lnTo>
                <a:lnTo>
                  <a:pt x="1187450" y="3059112"/>
                </a:lnTo>
                <a:lnTo>
                  <a:pt x="1187450" y="3059113"/>
                </a:lnTo>
                <a:lnTo>
                  <a:pt x="1158875" y="3087688"/>
                </a:lnTo>
                <a:lnTo>
                  <a:pt x="1144587" y="3097213"/>
                </a:lnTo>
                <a:lnTo>
                  <a:pt x="1144587" y="3097213"/>
                </a:lnTo>
                <a:lnTo>
                  <a:pt x="1123949" y="3113088"/>
                </a:lnTo>
                <a:lnTo>
                  <a:pt x="1100137" y="3124200"/>
                </a:lnTo>
                <a:lnTo>
                  <a:pt x="1081087" y="3132138"/>
                </a:lnTo>
                <a:lnTo>
                  <a:pt x="1058863" y="3136900"/>
                </a:lnTo>
                <a:lnTo>
                  <a:pt x="1036638" y="3144838"/>
                </a:lnTo>
                <a:lnTo>
                  <a:pt x="1016000" y="3146425"/>
                </a:lnTo>
                <a:lnTo>
                  <a:pt x="1016000" y="3146426"/>
                </a:lnTo>
                <a:lnTo>
                  <a:pt x="989013" y="3148013"/>
                </a:lnTo>
                <a:lnTo>
                  <a:pt x="974725" y="3148013"/>
                </a:lnTo>
                <a:lnTo>
                  <a:pt x="931863" y="3148013"/>
                </a:lnTo>
                <a:lnTo>
                  <a:pt x="931862" y="3148013"/>
                </a:lnTo>
                <a:lnTo>
                  <a:pt x="889000" y="3148013"/>
                </a:lnTo>
                <a:lnTo>
                  <a:pt x="847725" y="3148013"/>
                </a:lnTo>
                <a:lnTo>
                  <a:pt x="804862" y="3148013"/>
                </a:lnTo>
                <a:lnTo>
                  <a:pt x="763588" y="3148013"/>
                </a:lnTo>
                <a:lnTo>
                  <a:pt x="763587" y="3148013"/>
                </a:lnTo>
                <a:lnTo>
                  <a:pt x="720725" y="3148013"/>
                </a:lnTo>
                <a:lnTo>
                  <a:pt x="676275" y="3148013"/>
                </a:lnTo>
                <a:lnTo>
                  <a:pt x="635000" y="3148013"/>
                </a:lnTo>
                <a:lnTo>
                  <a:pt x="592137" y="3148013"/>
                </a:lnTo>
                <a:lnTo>
                  <a:pt x="550863" y="3148013"/>
                </a:lnTo>
                <a:lnTo>
                  <a:pt x="550862" y="3148013"/>
                </a:lnTo>
                <a:lnTo>
                  <a:pt x="508000" y="3148013"/>
                </a:lnTo>
                <a:lnTo>
                  <a:pt x="465137" y="3148013"/>
                </a:lnTo>
                <a:lnTo>
                  <a:pt x="423863" y="3148013"/>
                </a:lnTo>
                <a:lnTo>
                  <a:pt x="423862" y="3148013"/>
                </a:lnTo>
                <a:lnTo>
                  <a:pt x="381000" y="3148013"/>
                </a:lnTo>
                <a:lnTo>
                  <a:pt x="339725" y="3148013"/>
                </a:lnTo>
                <a:lnTo>
                  <a:pt x="296862" y="3148013"/>
                </a:lnTo>
                <a:lnTo>
                  <a:pt x="252412" y="3148013"/>
                </a:lnTo>
                <a:lnTo>
                  <a:pt x="239712" y="3148013"/>
                </a:lnTo>
                <a:lnTo>
                  <a:pt x="211137" y="3146426"/>
                </a:lnTo>
                <a:lnTo>
                  <a:pt x="211137" y="3146425"/>
                </a:lnTo>
                <a:lnTo>
                  <a:pt x="190500" y="3144838"/>
                </a:lnTo>
                <a:lnTo>
                  <a:pt x="168275" y="3136900"/>
                </a:lnTo>
                <a:lnTo>
                  <a:pt x="146049" y="3132138"/>
                </a:lnTo>
                <a:lnTo>
                  <a:pt x="125412" y="3124200"/>
                </a:lnTo>
                <a:lnTo>
                  <a:pt x="104774" y="3113088"/>
                </a:lnTo>
                <a:lnTo>
                  <a:pt x="84137" y="3097213"/>
                </a:lnTo>
                <a:lnTo>
                  <a:pt x="68263" y="3087688"/>
                </a:lnTo>
                <a:lnTo>
                  <a:pt x="41275" y="3059113"/>
                </a:lnTo>
                <a:lnTo>
                  <a:pt x="41275" y="3059112"/>
                </a:lnTo>
                <a:lnTo>
                  <a:pt x="39687" y="3055937"/>
                </a:lnTo>
                <a:lnTo>
                  <a:pt x="19050" y="3021012"/>
                </a:lnTo>
                <a:lnTo>
                  <a:pt x="3175" y="2982912"/>
                </a:lnTo>
                <a:lnTo>
                  <a:pt x="0" y="2940050"/>
                </a:lnTo>
                <a:lnTo>
                  <a:pt x="0" y="209550"/>
                </a:lnTo>
                <a:lnTo>
                  <a:pt x="3175" y="166687"/>
                </a:lnTo>
                <a:lnTo>
                  <a:pt x="19050" y="128587"/>
                </a:lnTo>
                <a:lnTo>
                  <a:pt x="39687" y="92075"/>
                </a:lnTo>
                <a:lnTo>
                  <a:pt x="41275" y="90487"/>
                </a:lnTo>
                <a:lnTo>
                  <a:pt x="41275" y="90488"/>
                </a:lnTo>
                <a:lnTo>
                  <a:pt x="68263" y="60325"/>
                </a:lnTo>
                <a:lnTo>
                  <a:pt x="84137" y="50801"/>
                </a:lnTo>
                <a:lnTo>
                  <a:pt x="84137" y="50800"/>
                </a:lnTo>
                <a:lnTo>
                  <a:pt x="104774" y="34925"/>
                </a:lnTo>
                <a:lnTo>
                  <a:pt x="125412" y="25400"/>
                </a:lnTo>
                <a:lnTo>
                  <a:pt x="125412" y="25399"/>
                </a:lnTo>
                <a:lnTo>
                  <a:pt x="146049" y="15874"/>
                </a:lnTo>
                <a:lnTo>
                  <a:pt x="168275" y="11112"/>
                </a:lnTo>
                <a:lnTo>
                  <a:pt x="168275" y="11112"/>
                </a:lnTo>
                <a:lnTo>
                  <a:pt x="190500" y="4762"/>
                </a:lnTo>
                <a:lnTo>
                  <a:pt x="211137" y="3175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99" name="任意多边形 198"/>
          <p:cNvSpPr>
            <a:spLocks noChangeArrowheads="1"/>
          </p:cNvSpPr>
          <p:nvPr/>
        </p:nvSpPr>
        <p:spPr bwMode="auto">
          <a:xfrm>
            <a:off x="6605298" y="1375474"/>
            <a:ext cx="1488038" cy="3275004"/>
          </a:xfrm>
          <a:custGeom>
            <a:avLst/>
            <a:gdLst>
              <a:gd name="connsiteX0" fmla="*/ 1428750 w 1430338"/>
              <a:gd name="connsiteY0" fmla="*/ 787400 h 3148013"/>
              <a:gd name="connsiteX1" fmla="*/ 1430338 w 1430338"/>
              <a:gd name="connsiteY1" fmla="*/ 787400 h 3148013"/>
              <a:gd name="connsiteX2" fmla="*/ 1430338 w 1430338"/>
              <a:gd name="connsiteY2" fmla="*/ 788988 h 3148013"/>
              <a:gd name="connsiteX3" fmla="*/ 1428750 w 1430338"/>
              <a:gd name="connsiteY3" fmla="*/ 788988 h 3148013"/>
              <a:gd name="connsiteX4" fmla="*/ 239712 w 1430338"/>
              <a:gd name="connsiteY4" fmla="*/ 0 h 3148013"/>
              <a:gd name="connsiteX5" fmla="*/ 260350 w 1430338"/>
              <a:gd name="connsiteY5" fmla="*/ 0 h 3148013"/>
              <a:gd name="connsiteX6" fmla="*/ 303212 w 1430338"/>
              <a:gd name="connsiteY6" fmla="*/ 0 h 3148013"/>
              <a:gd name="connsiteX7" fmla="*/ 303213 w 1430338"/>
              <a:gd name="connsiteY7" fmla="*/ 0 h 3148013"/>
              <a:gd name="connsiteX8" fmla="*/ 346075 w 1430338"/>
              <a:gd name="connsiteY8" fmla="*/ 0 h 3148013"/>
              <a:gd name="connsiteX9" fmla="*/ 392112 w 1430338"/>
              <a:gd name="connsiteY9" fmla="*/ 0 h 3148013"/>
              <a:gd name="connsiteX10" fmla="*/ 392113 w 1430338"/>
              <a:gd name="connsiteY10" fmla="*/ 0 h 3148013"/>
              <a:gd name="connsiteX11" fmla="*/ 434975 w 1430338"/>
              <a:gd name="connsiteY11" fmla="*/ 0 h 3148013"/>
              <a:gd name="connsiteX12" fmla="*/ 477837 w 1430338"/>
              <a:gd name="connsiteY12" fmla="*/ 0 h 3148013"/>
              <a:gd name="connsiteX13" fmla="*/ 477838 w 1430338"/>
              <a:gd name="connsiteY13" fmla="*/ 0 h 3148013"/>
              <a:gd name="connsiteX14" fmla="*/ 520700 w 1430338"/>
              <a:gd name="connsiteY14" fmla="*/ 0 h 3148013"/>
              <a:gd name="connsiteX15" fmla="*/ 563562 w 1430338"/>
              <a:gd name="connsiteY15" fmla="*/ 0 h 3148013"/>
              <a:gd name="connsiteX16" fmla="*/ 563563 w 1430338"/>
              <a:gd name="connsiteY16" fmla="*/ 0 h 3148013"/>
              <a:gd name="connsiteX17" fmla="*/ 606425 w 1430338"/>
              <a:gd name="connsiteY17" fmla="*/ 0 h 3148013"/>
              <a:gd name="connsiteX18" fmla="*/ 649287 w 1430338"/>
              <a:gd name="connsiteY18" fmla="*/ 0 h 3148013"/>
              <a:gd name="connsiteX19" fmla="*/ 649288 w 1430338"/>
              <a:gd name="connsiteY19" fmla="*/ 0 h 3148013"/>
              <a:gd name="connsiteX20" fmla="*/ 693737 w 1430338"/>
              <a:gd name="connsiteY20" fmla="*/ 0 h 3148013"/>
              <a:gd name="connsiteX21" fmla="*/ 738187 w 1430338"/>
              <a:gd name="connsiteY21" fmla="*/ 0 h 3148013"/>
              <a:gd name="connsiteX22" fmla="*/ 781050 w 1430338"/>
              <a:gd name="connsiteY22" fmla="*/ 0 h 3148013"/>
              <a:gd name="connsiteX23" fmla="*/ 823912 w 1430338"/>
              <a:gd name="connsiteY23" fmla="*/ 0 h 3148013"/>
              <a:gd name="connsiteX24" fmla="*/ 823913 w 1430338"/>
              <a:gd name="connsiteY24" fmla="*/ 0 h 3148013"/>
              <a:gd name="connsiteX25" fmla="*/ 866775 w 1430338"/>
              <a:gd name="connsiteY25" fmla="*/ 0 h 3148013"/>
              <a:gd name="connsiteX26" fmla="*/ 909637 w 1430338"/>
              <a:gd name="connsiteY26" fmla="*/ 0 h 3148013"/>
              <a:gd name="connsiteX27" fmla="*/ 909638 w 1430338"/>
              <a:gd name="connsiteY27" fmla="*/ 0 h 3148013"/>
              <a:gd name="connsiteX28" fmla="*/ 952500 w 1430338"/>
              <a:gd name="connsiteY28" fmla="*/ 0 h 3148013"/>
              <a:gd name="connsiteX29" fmla="*/ 990600 w 1430338"/>
              <a:gd name="connsiteY29" fmla="*/ 0 h 3148013"/>
              <a:gd name="connsiteX30" fmla="*/ 996950 w 1430338"/>
              <a:gd name="connsiteY30" fmla="*/ 0 h 3148013"/>
              <a:gd name="connsiteX31" fmla="*/ 1039812 w 1430338"/>
              <a:gd name="connsiteY31" fmla="*/ 4762 h 3148013"/>
              <a:gd name="connsiteX32" fmla="*/ 1039812 w 1430338"/>
              <a:gd name="connsiteY32" fmla="*/ 4762 h 3148013"/>
              <a:gd name="connsiteX33" fmla="*/ 1082675 w 1430338"/>
              <a:gd name="connsiteY33" fmla="*/ 15874 h 3148013"/>
              <a:gd name="connsiteX34" fmla="*/ 1082675 w 1430338"/>
              <a:gd name="connsiteY34" fmla="*/ 15875 h 3148013"/>
              <a:gd name="connsiteX35" fmla="*/ 1084262 w 1430338"/>
              <a:gd name="connsiteY35" fmla="*/ 15875 h 3148013"/>
              <a:gd name="connsiteX36" fmla="*/ 1125537 w 1430338"/>
              <a:gd name="connsiteY36" fmla="*/ 34925 h 3148013"/>
              <a:gd name="connsiteX37" fmla="*/ 1127125 w 1430338"/>
              <a:gd name="connsiteY37" fmla="*/ 36512 h 3148013"/>
              <a:gd name="connsiteX38" fmla="*/ 1127125 w 1430338"/>
              <a:gd name="connsiteY38" fmla="*/ 36512 h 3148013"/>
              <a:gd name="connsiteX39" fmla="*/ 1160463 w 1430338"/>
              <a:gd name="connsiteY39" fmla="*/ 60324 h 3148013"/>
              <a:gd name="connsiteX40" fmla="*/ 1169988 w 1430338"/>
              <a:gd name="connsiteY40" fmla="*/ 71437 h 3148013"/>
              <a:gd name="connsiteX41" fmla="*/ 1169988 w 1430338"/>
              <a:gd name="connsiteY41" fmla="*/ 71438 h 3148013"/>
              <a:gd name="connsiteX42" fmla="*/ 1189037 w 1430338"/>
              <a:gd name="connsiteY42" fmla="*/ 92074 h 3148013"/>
              <a:gd name="connsiteX43" fmla="*/ 1211262 w 1430338"/>
              <a:gd name="connsiteY43" fmla="*/ 128587 h 3148013"/>
              <a:gd name="connsiteX44" fmla="*/ 1212850 w 1430338"/>
              <a:gd name="connsiteY44" fmla="*/ 131762 h 3148013"/>
              <a:gd name="connsiteX45" fmla="*/ 1225550 w 1430338"/>
              <a:gd name="connsiteY45" fmla="*/ 166687 h 3148013"/>
              <a:gd name="connsiteX46" fmla="*/ 1230312 w 1430338"/>
              <a:gd name="connsiteY46" fmla="*/ 209549 h 3148013"/>
              <a:gd name="connsiteX47" fmla="*/ 1230312 w 1430338"/>
              <a:gd name="connsiteY47" fmla="*/ 617537 h 3148013"/>
              <a:gd name="connsiteX48" fmla="*/ 1255713 w 1430338"/>
              <a:gd name="connsiteY48" fmla="*/ 636587 h 3148013"/>
              <a:gd name="connsiteX49" fmla="*/ 1255713 w 1430338"/>
              <a:gd name="connsiteY49" fmla="*/ 636588 h 3148013"/>
              <a:gd name="connsiteX50" fmla="*/ 1300162 w 1430338"/>
              <a:gd name="connsiteY50" fmla="*/ 669924 h 3148013"/>
              <a:gd name="connsiteX51" fmla="*/ 1300162 w 1430338"/>
              <a:gd name="connsiteY51" fmla="*/ 669925 h 3148013"/>
              <a:gd name="connsiteX52" fmla="*/ 1343025 w 1430338"/>
              <a:gd name="connsiteY52" fmla="*/ 703262 h 3148013"/>
              <a:gd name="connsiteX53" fmla="*/ 1343025 w 1430338"/>
              <a:gd name="connsiteY53" fmla="*/ 703262 h 3148013"/>
              <a:gd name="connsiteX54" fmla="*/ 1385888 w 1430338"/>
              <a:gd name="connsiteY54" fmla="*/ 735012 h 3148013"/>
              <a:gd name="connsiteX55" fmla="*/ 1385888 w 1430338"/>
              <a:gd name="connsiteY55" fmla="*/ 735013 h 3148013"/>
              <a:gd name="connsiteX56" fmla="*/ 1412875 w 1430338"/>
              <a:gd name="connsiteY56" fmla="*/ 755649 h 3148013"/>
              <a:gd name="connsiteX57" fmla="*/ 1425575 w 1430338"/>
              <a:gd name="connsiteY57" fmla="*/ 769937 h 3148013"/>
              <a:gd name="connsiteX58" fmla="*/ 1428750 w 1430338"/>
              <a:gd name="connsiteY58" fmla="*/ 787399 h 3148013"/>
              <a:gd name="connsiteX59" fmla="*/ 1425575 w 1430338"/>
              <a:gd name="connsiteY59" fmla="*/ 803275 h 3148013"/>
              <a:gd name="connsiteX60" fmla="*/ 1412875 w 1430338"/>
              <a:gd name="connsiteY60" fmla="*/ 817562 h 3148013"/>
              <a:gd name="connsiteX61" fmla="*/ 1385888 w 1430338"/>
              <a:gd name="connsiteY61" fmla="*/ 836611 h 3148013"/>
              <a:gd name="connsiteX62" fmla="*/ 1385888 w 1430338"/>
              <a:gd name="connsiteY62" fmla="*/ 836612 h 3148013"/>
              <a:gd name="connsiteX63" fmla="*/ 1343025 w 1430338"/>
              <a:gd name="connsiteY63" fmla="*/ 871537 h 3148013"/>
              <a:gd name="connsiteX64" fmla="*/ 1343025 w 1430338"/>
              <a:gd name="connsiteY64" fmla="*/ 871538 h 3148013"/>
              <a:gd name="connsiteX65" fmla="*/ 1300162 w 1430338"/>
              <a:gd name="connsiteY65" fmla="*/ 904875 h 3148013"/>
              <a:gd name="connsiteX66" fmla="*/ 1255713 w 1430338"/>
              <a:gd name="connsiteY66" fmla="*/ 936624 h 3148013"/>
              <a:gd name="connsiteX67" fmla="*/ 1255713 w 1430338"/>
              <a:gd name="connsiteY67" fmla="*/ 936625 h 3148013"/>
              <a:gd name="connsiteX68" fmla="*/ 1230312 w 1430338"/>
              <a:gd name="connsiteY68" fmla="*/ 955675 h 3148013"/>
              <a:gd name="connsiteX69" fmla="*/ 1230312 w 1430338"/>
              <a:gd name="connsiteY69" fmla="*/ 2940050 h 3148013"/>
              <a:gd name="connsiteX70" fmla="*/ 1225550 w 1430338"/>
              <a:gd name="connsiteY70" fmla="*/ 2982913 h 3148013"/>
              <a:gd name="connsiteX71" fmla="*/ 1212850 w 1430338"/>
              <a:gd name="connsiteY71" fmla="*/ 3016250 h 3148013"/>
              <a:gd name="connsiteX72" fmla="*/ 1211262 w 1430338"/>
              <a:gd name="connsiteY72" fmla="*/ 3021013 h 3148013"/>
              <a:gd name="connsiteX73" fmla="*/ 1189037 w 1430338"/>
              <a:gd name="connsiteY73" fmla="*/ 3055938 h 3148013"/>
              <a:gd name="connsiteX74" fmla="*/ 1169988 w 1430338"/>
              <a:gd name="connsiteY74" fmla="*/ 3076574 h 3148013"/>
              <a:gd name="connsiteX75" fmla="*/ 1169988 w 1430338"/>
              <a:gd name="connsiteY75" fmla="*/ 3076575 h 3148013"/>
              <a:gd name="connsiteX76" fmla="*/ 1160463 w 1430338"/>
              <a:gd name="connsiteY76" fmla="*/ 3087688 h 3148013"/>
              <a:gd name="connsiteX77" fmla="*/ 1127125 w 1430338"/>
              <a:gd name="connsiteY77" fmla="*/ 3111500 h 3148013"/>
              <a:gd name="connsiteX78" fmla="*/ 1127125 w 1430338"/>
              <a:gd name="connsiteY78" fmla="*/ 3111501 h 3148013"/>
              <a:gd name="connsiteX79" fmla="*/ 1125537 w 1430338"/>
              <a:gd name="connsiteY79" fmla="*/ 3113088 h 3148013"/>
              <a:gd name="connsiteX80" fmla="*/ 1084262 w 1430338"/>
              <a:gd name="connsiteY80" fmla="*/ 3132138 h 3148013"/>
              <a:gd name="connsiteX81" fmla="*/ 1082675 w 1430338"/>
              <a:gd name="connsiteY81" fmla="*/ 3132138 h 3148013"/>
              <a:gd name="connsiteX82" fmla="*/ 1082675 w 1430338"/>
              <a:gd name="connsiteY82" fmla="*/ 3132137 h 3148013"/>
              <a:gd name="connsiteX83" fmla="*/ 1039813 w 1430338"/>
              <a:gd name="connsiteY83" fmla="*/ 3144837 h 3148013"/>
              <a:gd name="connsiteX84" fmla="*/ 1039813 w 1430338"/>
              <a:gd name="connsiteY84" fmla="*/ 3144838 h 3148013"/>
              <a:gd name="connsiteX85" fmla="*/ 996950 w 1430338"/>
              <a:gd name="connsiteY85" fmla="*/ 3148013 h 3148013"/>
              <a:gd name="connsiteX86" fmla="*/ 990600 w 1430338"/>
              <a:gd name="connsiteY86" fmla="*/ 3148013 h 3148013"/>
              <a:gd name="connsiteX87" fmla="*/ 952500 w 1430338"/>
              <a:gd name="connsiteY87" fmla="*/ 3148013 h 3148013"/>
              <a:gd name="connsiteX88" fmla="*/ 909638 w 1430338"/>
              <a:gd name="connsiteY88" fmla="*/ 3148013 h 3148013"/>
              <a:gd name="connsiteX89" fmla="*/ 909637 w 1430338"/>
              <a:gd name="connsiteY89" fmla="*/ 3148013 h 3148013"/>
              <a:gd name="connsiteX90" fmla="*/ 866775 w 1430338"/>
              <a:gd name="connsiteY90" fmla="*/ 3148013 h 3148013"/>
              <a:gd name="connsiteX91" fmla="*/ 823913 w 1430338"/>
              <a:gd name="connsiteY91" fmla="*/ 3148013 h 3148013"/>
              <a:gd name="connsiteX92" fmla="*/ 823912 w 1430338"/>
              <a:gd name="connsiteY92" fmla="*/ 3148013 h 3148013"/>
              <a:gd name="connsiteX93" fmla="*/ 781050 w 1430338"/>
              <a:gd name="connsiteY93" fmla="*/ 3148013 h 3148013"/>
              <a:gd name="connsiteX94" fmla="*/ 738187 w 1430338"/>
              <a:gd name="connsiteY94" fmla="*/ 3148013 h 3148013"/>
              <a:gd name="connsiteX95" fmla="*/ 693737 w 1430338"/>
              <a:gd name="connsiteY95" fmla="*/ 3148013 h 3148013"/>
              <a:gd name="connsiteX96" fmla="*/ 649288 w 1430338"/>
              <a:gd name="connsiteY96" fmla="*/ 3148013 h 3148013"/>
              <a:gd name="connsiteX97" fmla="*/ 649287 w 1430338"/>
              <a:gd name="connsiteY97" fmla="*/ 3148013 h 3148013"/>
              <a:gd name="connsiteX98" fmla="*/ 606425 w 1430338"/>
              <a:gd name="connsiteY98" fmla="*/ 3148013 h 3148013"/>
              <a:gd name="connsiteX99" fmla="*/ 563563 w 1430338"/>
              <a:gd name="connsiteY99" fmla="*/ 3148013 h 3148013"/>
              <a:gd name="connsiteX100" fmla="*/ 563562 w 1430338"/>
              <a:gd name="connsiteY100" fmla="*/ 3148013 h 3148013"/>
              <a:gd name="connsiteX101" fmla="*/ 520700 w 1430338"/>
              <a:gd name="connsiteY101" fmla="*/ 3148013 h 3148013"/>
              <a:gd name="connsiteX102" fmla="*/ 477838 w 1430338"/>
              <a:gd name="connsiteY102" fmla="*/ 3148013 h 3148013"/>
              <a:gd name="connsiteX103" fmla="*/ 477837 w 1430338"/>
              <a:gd name="connsiteY103" fmla="*/ 3148013 h 3148013"/>
              <a:gd name="connsiteX104" fmla="*/ 434975 w 1430338"/>
              <a:gd name="connsiteY104" fmla="*/ 3148013 h 3148013"/>
              <a:gd name="connsiteX105" fmla="*/ 392113 w 1430338"/>
              <a:gd name="connsiteY105" fmla="*/ 3148013 h 3148013"/>
              <a:gd name="connsiteX106" fmla="*/ 392112 w 1430338"/>
              <a:gd name="connsiteY106" fmla="*/ 3148013 h 3148013"/>
              <a:gd name="connsiteX107" fmla="*/ 346075 w 1430338"/>
              <a:gd name="connsiteY107" fmla="*/ 3148013 h 3148013"/>
              <a:gd name="connsiteX108" fmla="*/ 303213 w 1430338"/>
              <a:gd name="connsiteY108" fmla="*/ 3148013 h 3148013"/>
              <a:gd name="connsiteX109" fmla="*/ 303212 w 1430338"/>
              <a:gd name="connsiteY109" fmla="*/ 3148013 h 3148013"/>
              <a:gd name="connsiteX110" fmla="*/ 260350 w 1430338"/>
              <a:gd name="connsiteY110" fmla="*/ 3148013 h 3148013"/>
              <a:gd name="connsiteX111" fmla="*/ 239712 w 1430338"/>
              <a:gd name="connsiteY111" fmla="*/ 3148013 h 3148013"/>
              <a:gd name="connsiteX112" fmla="*/ 217487 w 1430338"/>
              <a:gd name="connsiteY112" fmla="*/ 3146426 h 3148013"/>
              <a:gd name="connsiteX113" fmla="*/ 217487 w 1430338"/>
              <a:gd name="connsiteY113" fmla="*/ 3146425 h 3148013"/>
              <a:gd name="connsiteX114" fmla="*/ 192087 w 1430338"/>
              <a:gd name="connsiteY114" fmla="*/ 3144838 h 3148013"/>
              <a:gd name="connsiteX115" fmla="*/ 174625 w 1430338"/>
              <a:gd name="connsiteY115" fmla="*/ 3140075 h 3148013"/>
              <a:gd name="connsiteX116" fmla="*/ 146049 w 1430338"/>
              <a:gd name="connsiteY116" fmla="*/ 3132138 h 3148013"/>
              <a:gd name="connsiteX117" fmla="*/ 131762 w 1430338"/>
              <a:gd name="connsiteY117" fmla="*/ 3124200 h 3148013"/>
              <a:gd name="connsiteX118" fmla="*/ 131762 w 1430338"/>
              <a:gd name="connsiteY118" fmla="*/ 3124200 h 3148013"/>
              <a:gd name="connsiteX119" fmla="*/ 106362 w 1430338"/>
              <a:gd name="connsiteY119" fmla="*/ 3113088 h 3148013"/>
              <a:gd name="connsiteX120" fmla="*/ 88900 w 1430338"/>
              <a:gd name="connsiteY120" fmla="*/ 3100388 h 3148013"/>
              <a:gd name="connsiteX121" fmla="*/ 88900 w 1430338"/>
              <a:gd name="connsiteY121" fmla="*/ 3100387 h 3148013"/>
              <a:gd name="connsiteX122" fmla="*/ 71437 w 1430338"/>
              <a:gd name="connsiteY122" fmla="*/ 3087687 h 3148013"/>
              <a:gd name="connsiteX123" fmla="*/ 44450 w 1430338"/>
              <a:gd name="connsiteY123" fmla="*/ 3059112 h 3148013"/>
              <a:gd name="connsiteX124" fmla="*/ 41275 w 1430338"/>
              <a:gd name="connsiteY124" fmla="*/ 3055937 h 3148013"/>
              <a:gd name="connsiteX125" fmla="*/ 19050 w 1430338"/>
              <a:gd name="connsiteY125" fmla="*/ 3021012 h 3148013"/>
              <a:gd name="connsiteX126" fmla="*/ 4762 w 1430338"/>
              <a:gd name="connsiteY126" fmla="*/ 2982912 h 3148013"/>
              <a:gd name="connsiteX127" fmla="*/ 0 w 1430338"/>
              <a:gd name="connsiteY127" fmla="*/ 2940050 h 3148013"/>
              <a:gd name="connsiteX128" fmla="*/ 0 w 1430338"/>
              <a:gd name="connsiteY128" fmla="*/ 209549 h 3148013"/>
              <a:gd name="connsiteX129" fmla="*/ 4762 w 1430338"/>
              <a:gd name="connsiteY129" fmla="*/ 166687 h 3148013"/>
              <a:gd name="connsiteX130" fmla="*/ 19050 w 1430338"/>
              <a:gd name="connsiteY130" fmla="*/ 128587 h 3148013"/>
              <a:gd name="connsiteX131" fmla="*/ 41275 w 1430338"/>
              <a:gd name="connsiteY131" fmla="*/ 92074 h 3148013"/>
              <a:gd name="connsiteX132" fmla="*/ 44450 w 1430338"/>
              <a:gd name="connsiteY132" fmla="*/ 90487 h 3148013"/>
              <a:gd name="connsiteX133" fmla="*/ 71437 w 1430338"/>
              <a:gd name="connsiteY133" fmla="*/ 60324 h 3148013"/>
              <a:gd name="connsiteX134" fmla="*/ 88900 w 1430338"/>
              <a:gd name="connsiteY134" fmla="*/ 49212 h 3148013"/>
              <a:gd name="connsiteX135" fmla="*/ 88900 w 1430338"/>
              <a:gd name="connsiteY135" fmla="*/ 49212 h 3148013"/>
              <a:gd name="connsiteX136" fmla="*/ 106362 w 1430338"/>
              <a:gd name="connsiteY136" fmla="*/ 34925 h 3148013"/>
              <a:gd name="connsiteX137" fmla="*/ 131762 w 1430338"/>
              <a:gd name="connsiteY137" fmla="*/ 25400 h 3148013"/>
              <a:gd name="connsiteX138" fmla="*/ 131762 w 1430338"/>
              <a:gd name="connsiteY138" fmla="*/ 25400 h 3148013"/>
              <a:gd name="connsiteX139" fmla="*/ 146049 w 1430338"/>
              <a:gd name="connsiteY139" fmla="*/ 15875 h 3148013"/>
              <a:gd name="connsiteX140" fmla="*/ 174625 w 1430338"/>
              <a:gd name="connsiteY140" fmla="*/ 9525 h 3148013"/>
              <a:gd name="connsiteX141" fmla="*/ 192087 w 1430338"/>
              <a:gd name="connsiteY141" fmla="*/ 4762 h 3148013"/>
              <a:gd name="connsiteX142" fmla="*/ 217487 w 1430338"/>
              <a:gd name="connsiteY142" fmla="*/ 3175 h 314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1430338" h="3148013">
                <a:moveTo>
                  <a:pt x="1428750" y="787400"/>
                </a:moveTo>
                <a:lnTo>
                  <a:pt x="1430338" y="787400"/>
                </a:lnTo>
                <a:lnTo>
                  <a:pt x="1430338" y="788988"/>
                </a:lnTo>
                <a:lnTo>
                  <a:pt x="1428750" y="788988"/>
                </a:lnTo>
                <a:close/>
                <a:moveTo>
                  <a:pt x="239712" y="0"/>
                </a:moveTo>
                <a:lnTo>
                  <a:pt x="260350" y="0"/>
                </a:lnTo>
                <a:lnTo>
                  <a:pt x="303212" y="0"/>
                </a:lnTo>
                <a:lnTo>
                  <a:pt x="303213" y="0"/>
                </a:lnTo>
                <a:lnTo>
                  <a:pt x="346075" y="0"/>
                </a:lnTo>
                <a:lnTo>
                  <a:pt x="392112" y="0"/>
                </a:lnTo>
                <a:lnTo>
                  <a:pt x="392113" y="0"/>
                </a:lnTo>
                <a:lnTo>
                  <a:pt x="434975" y="0"/>
                </a:lnTo>
                <a:lnTo>
                  <a:pt x="477837" y="0"/>
                </a:lnTo>
                <a:lnTo>
                  <a:pt x="477838" y="0"/>
                </a:lnTo>
                <a:lnTo>
                  <a:pt x="520700" y="0"/>
                </a:lnTo>
                <a:lnTo>
                  <a:pt x="563562" y="0"/>
                </a:lnTo>
                <a:lnTo>
                  <a:pt x="563563" y="0"/>
                </a:lnTo>
                <a:lnTo>
                  <a:pt x="606425" y="0"/>
                </a:lnTo>
                <a:lnTo>
                  <a:pt x="649287" y="0"/>
                </a:lnTo>
                <a:lnTo>
                  <a:pt x="649288" y="0"/>
                </a:lnTo>
                <a:lnTo>
                  <a:pt x="693737" y="0"/>
                </a:lnTo>
                <a:lnTo>
                  <a:pt x="738187" y="0"/>
                </a:lnTo>
                <a:lnTo>
                  <a:pt x="781050" y="0"/>
                </a:lnTo>
                <a:lnTo>
                  <a:pt x="823912" y="0"/>
                </a:lnTo>
                <a:lnTo>
                  <a:pt x="823913" y="0"/>
                </a:lnTo>
                <a:lnTo>
                  <a:pt x="866775" y="0"/>
                </a:lnTo>
                <a:lnTo>
                  <a:pt x="909637" y="0"/>
                </a:lnTo>
                <a:lnTo>
                  <a:pt x="909638" y="0"/>
                </a:lnTo>
                <a:lnTo>
                  <a:pt x="952500" y="0"/>
                </a:lnTo>
                <a:lnTo>
                  <a:pt x="990600" y="0"/>
                </a:lnTo>
                <a:lnTo>
                  <a:pt x="996950" y="0"/>
                </a:lnTo>
                <a:lnTo>
                  <a:pt x="1039812" y="4762"/>
                </a:lnTo>
                <a:lnTo>
                  <a:pt x="1039812" y="4762"/>
                </a:lnTo>
                <a:lnTo>
                  <a:pt x="1082675" y="15874"/>
                </a:lnTo>
                <a:lnTo>
                  <a:pt x="1082675" y="15875"/>
                </a:lnTo>
                <a:lnTo>
                  <a:pt x="1084262" y="15875"/>
                </a:lnTo>
                <a:lnTo>
                  <a:pt x="1125537" y="34925"/>
                </a:lnTo>
                <a:lnTo>
                  <a:pt x="1127125" y="36512"/>
                </a:lnTo>
                <a:lnTo>
                  <a:pt x="1127125" y="36512"/>
                </a:lnTo>
                <a:lnTo>
                  <a:pt x="1160463" y="60324"/>
                </a:lnTo>
                <a:lnTo>
                  <a:pt x="1169988" y="71437"/>
                </a:lnTo>
                <a:lnTo>
                  <a:pt x="1169988" y="71438"/>
                </a:lnTo>
                <a:lnTo>
                  <a:pt x="1189037" y="92074"/>
                </a:lnTo>
                <a:lnTo>
                  <a:pt x="1211262" y="128587"/>
                </a:lnTo>
                <a:lnTo>
                  <a:pt x="1212850" y="131762"/>
                </a:lnTo>
                <a:lnTo>
                  <a:pt x="1225550" y="166687"/>
                </a:lnTo>
                <a:lnTo>
                  <a:pt x="1230312" y="209549"/>
                </a:lnTo>
                <a:lnTo>
                  <a:pt x="1230312" y="617537"/>
                </a:lnTo>
                <a:lnTo>
                  <a:pt x="1255713" y="636587"/>
                </a:lnTo>
                <a:lnTo>
                  <a:pt x="1255713" y="636588"/>
                </a:lnTo>
                <a:lnTo>
                  <a:pt x="1300162" y="669924"/>
                </a:lnTo>
                <a:lnTo>
                  <a:pt x="1300162" y="669925"/>
                </a:lnTo>
                <a:lnTo>
                  <a:pt x="1343025" y="703262"/>
                </a:lnTo>
                <a:lnTo>
                  <a:pt x="1343025" y="703262"/>
                </a:lnTo>
                <a:lnTo>
                  <a:pt x="1385888" y="735012"/>
                </a:lnTo>
                <a:lnTo>
                  <a:pt x="1385888" y="735013"/>
                </a:lnTo>
                <a:lnTo>
                  <a:pt x="1412875" y="755649"/>
                </a:lnTo>
                <a:lnTo>
                  <a:pt x="1425575" y="769937"/>
                </a:lnTo>
                <a:lnTo>
                  <a:pt x="1428750" y="787399"/>
                </a:lnTo>
                <a:lnTo>
                  <a:pt x="1425575" y="803275"/>
                </a:lnTo>
                <a:lnTo>
                  <a:pt x="1412875" y="817562"/>
                </a:lnTo>
                <a:lnTo>
                  <a:pt x="1385888" y="836611"/>
                </a:lnTo>
                <a:lnTo>
                  <a:pt x="1385888" y="836612"/>
                </a:lnTo>
                <a:lnTo>
                  <a:pt x="1343025" y="871537"/>
                </a:lnTo>
                <a:lnTo>
                  <a:pt x="1343025" y="871538"/>
                </a:lnTo>
                <a:lnTo>
                  <a:pt x="1300162" y="904875"/>
                </a:lnTo>
                <a:lnTo>
                  <a:pt x="1255713" y="936624"/>
                </a:lnTo>
                <a:lnTo>
                  <a:pt x="1255713" y="936625"/>
                </a:lnTo>
                <a:lnTo>
                  <a:pt x="1230312" y="955675"/>
                </a:lnTo>
                <a:lnTo>
                  <a:pt x="1230312" y="2940050"/>
                </a:lnTo>
                <a:lnTo>
                  <a:pt x="1225550" y="2982913"/>
                </a:lnTo>
                <a:lnTo>
                  <a:pt x="1212850" y="3016250"/>
                </a:lnTo>
                <a:lnTo>
                  <a:pt x="1211262" y="3021013"/>
                </a:lnTo>
                <a:lnTo>
                  <a:pt x="1189037" y="3055938"/>
                </a:lnTo>
                <a:lnTo>
                  <a:pt x="1169988" y="3076574"/>
                </a:lnTo>
                <a:lnTo>
                  <a:pt x="1169988" y="3076575"/>
                </a:lnTo>
                <a:lnTo>
                  <a:pt x="1160463" y="3087688"/>
                </a:lnTo>
                <a:lnTo>
                  <a:pt x="1127125" y="3111500"/>
                </a:lnTo>
                <a:lnTo>
                  <a:pt x="1127125" y="3111501"/>
                </a:lnTo>
                <a:lnTo>
                  <a:pt x="1125537" y="3113088"/>
                </a:lnTo>
                <a:lnTo>
                  <a:pt x="1084262" y="3132138"/>
                </a:lnTo>
                <a:lnTo>
                  <a:pt x="1082675" y="3132138"/>
                </a:lnTo>
                <a:lnTo>
                  <a:pt x="1082675" y="3132137"/>
                </a:lnTo>
                <a:lnTo>
                  <a:pt x="1039813" y="3144837"/>
                </a:lnTo>
                <a:lnTo>
                  <a:pt x="1039813" y="3144838"/>
                </a:lnTo>
                <a:lnTo>
                  <a:pt x="996950" y="3148013"/>
                </a:lnTo>
                <a:lnTo>
                  <a:pt x="990600" y="3148013"/>
                </a:lnTo>
                <a:lnTo>
                  <a:pt x="952500" y="3148013"/>
                </a:lnTo>
                <a:lnTo>
                  <a:pt x="909638" y="3148013"/>
                </a:lnTo>
                <a:lnTo>
                  <a:pt x="909637" y="3148013"/>
                </a:lnTo>
                <a:lnTo>
                  <a:pt x="866775" y="3148013"/>
                </a:lnTo>
                <a:lnTo>
                  <a:pt x="823913" y="3148013"/>
                </a:lnTo>
                <a:lnTo>
                  <a:pt x="823912" y="3148013"/>
                </a:lnTo>
                <a:lnTo>
                  <a:pt x="781050" y="3148013"/>
                </a:lnTo>
                <a:lnTo>
                  <a:pt x="738187" y="3148013"/>
                </a:lnTo>
                <a:lnTo>
                  <a:pt x="693737" y="3148013"/>
                </a:lnTo>
                <a:lnTo>
                  <a:pt x="649288" y="3148013"/>
                </a:lnTo>
                <a:lnTo>
                  <a:pt x="649287" y="3148013"/>
                </a:lnTo>
                <a:lnTo>
                  <a:pt x="606425" y="3148013"/>
                </a:lnTo>
                <a:lnTo>
                  <a:pt x="563563" y="3148013"/>
                </a:lnTo>
                <a:lnTo>
                  <a:pt x="563562" y="3148013"/>
                </a:lnTo>
                <a:lnTo>
                  <a:pt x="520700" y="3148013"/>
                </a:lnTo>
                <a:lnTo>
                  <a:pt x="477838" y="3148013"/>
                </a:lnTo>
                <a:lnTo>
                  <a:pt x="477837" y="3148013"/>
                </a:lnTo>
                <a:lnTo>
                  <a:pt x="434975" y="3148013"/>
                </a:lnTo>
                <a:lnTo>
                  <a:pt x="392113" y="3148013"/>
                </a:lnTo>
                <a:lnTo>
                  <a:pt x="392112" y="3148013"/>
                </a:lnTo>
                <a:lnTo>
                  <a:pt x="346075" y="3148013"/>
                </a:lnTo>
                <a:lnTo>
                  <a:pt x="303213" y="3148013"/>
                </a:lnTo>
                <a:lnTo>
                  <a:pt x="303212" y="3148013"/>
                </a:lnTo>
                <a:lnTo>
                  <a:pt x="260350" y="3148013"/>
                </a:lnTo>
                <a:lnTo>
                  <a:pt x="239712" y="3148013"/>
                </a:lnTo>
                <a:lnTo>
                  <a:pt x="217487" y="3146426"/>
                </a:lnTo>
                <a:lnTo>
                  <a:pt x="217487" y="3146425"/>
                </a:lnTo>
                <a:lnTo>
                  <a:pt x="192087" y="3144838"/>
                </a:lnTo>
                <a:lnTo>
                  <a:pt x="174625" y="3140075"/>
                </a:lnTo>
                <a:lnTo>
                  <a:pt x="146049" y="3132138"/>
                </a:lnTo>
                <a:lnTo>
                  <a:pt x="131762" y="3124200"/>
                </a:lnTo>
                <a:lnTo>
                  <a:pt x="131762" y="3124200"/>
                </a:lnTo>
                <a:lnTo>
                  <a:pt x="106362" y="3113088"/>
                </a:lnTo>
                <a:lnTo>
                  <a:pt x="88900" y="3100388"/>
                </a:lnTo>
                <a:lnTo>
                  <a:pt x="88900" y="3100387"/>
                </a:lnTo>
                <a:lnTo>
                  <a:pt x="71437" y="3087687"/>
                </a:lnTo>
                <a:lnTo>
                  <a:pt x="44450" y="3059112"/>
                </a:lnTo>
                <a:lnTo>
                  <a:pt x="41275" y="3055937"/>
                </a:lnTo>
                <a:lnTo>
                  <a:pt x="19050" y="3021012"/>
                </a:lnTo>
                <a:lnTo>
                  <a:pt x="4762" y="2982912"/>
                </a:lnTo>
                <a:lnTo>
                  <a:pt x="0" y="2940050"/>
                </a:lnTo>
                <a:lnTo>
                  <a:pt x="0" y="209549"/>
                </a:lnTo>
                <a:lnTo>
                  <a:pt x="4762" y="166687"/>
                </a:lnTo>
                <a:lnTo>
                  <a:pt x="19050" y="128587"/>
                </a:lnTo>
                <a:lnTo>
                  <a:pt x="41275" y="92074"/>
                </a:lnTo>
                <a:lnTo>
                  <a:pt x="44450" y="90487"/>
                </a:lnTo>
                <a:lnTo>
                  <a:pt x="71437" y="60324"/>
                </a:lnTo>
                <a:lnTo>
                  <a:pt x="88900" y="49212"/>
                </a:lnTo>
                <a:lnTo>
                  <a:pt x="88900" y="49212"/>
                </a:lnTo>
                <a:lnTo>
                  <a:pt x="106362" y="34925"/>
                </a:lnTo>
                <a:lnTo>
                  <a:pt x="131762" y="25400"/>
                </a:lnTo>
                <a:lnTo>
                  <a:pt x="131762" y="25400"/>
                </a:lnTo>
                <a:lnTo>
                  <a:pt x="146049" y="15875"/>
                </a:lnTo>
                <a:lnTo>
                  <a:pt x="174625" y="9525"/>
                </a:lnTo>
                <a:lnTo>
                  <a:pt x="192087" y="4762"/>
                </a:lnTo>
                <a:lnTo>
                  <a:pt x="217487" y="3175"/>
                </a:lnTo>
                <a:close/>
              </a:path>
            </a:pathLst>
          </a:cu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8805182" y="1593477"/>
            <a:ext cx="620979" cy="1848073"/>
            <a:chOff x="9286715" y="1680422"/>
            <a:chExt cx="654939" cy="1949140"/>
          </a:xfrm>
        </p:grpSpPr>
        <p:sp>
          <p:nvSpPr>
            <p:cNvPr id="171" name="Freeform 137"/>
            <p:cNvSpPr/>
            <p:nvPr/>
          </p:nvSpPr>
          <p:spPr bwMode="auto">
            <a:xfrm>
              <a:off x="9286715" y="1680422"/>
              <a:ext cx="654939" cy="1949140"/>
            </a:xfrm>
            <a:custGeom>
              <a:avLst/>
              <a:gdLst>
                <a:gd name="T0" fmla="*/ 0 w 376"/>
                <a:gd name="T1" fmla="*/ 0 h 1119"/>
                <a:gd name="T2" fmla="*/ 259 w 376"/>
                <a:gd name="T3" fmla="*/ 37 h 1119"/>
                <a:gd name="T4" fmla="*/ 283 w 376"/>
                <a:gd name="T5" fmla="*/ 42 h 1119"/>
                <a:gd name="T6" fmla="*/ 305 w 376"/>
                <a:gd name="T7" fmla="*/ 50 h 1119"/>
                <a:gd name="T8" fmla="*/ 325 w 376"/>
                <a:gd name="T9" fmla="*/ 60 h 1119"/>
                <a:gd name="T10" fmla="*/ 343 w 376"/>
                <a:gd name="T11" fmla="*/ 72 h 1119"/>
                <a:gd name="T12" fmla="*/ 357 w 376"/>
                <a:gd name="T13" fmla="*/ 86 h 1119"/>
                <a:gd name="T14" fmla="*/ 368 w 376"/>
                <a:gd name="T15" fmla="*/ 101 h 1119"/>
                <a:gd name="T16" fmla="*/ 374 w 376"/>
                <a:gd name="T17" fmla="*/ 119 h 1119"/>
                <a:gd name="T18" fmla="*/ 376 w 376"/>
                <a:gd name="T19" fmla="*/ 140 h 1119"/>
                <a:gd name="T20" fmla="*/ 376 w 376"/>
                <a:gd name="T21" fmla="*/ 968 h 1119"/>
                <a:gd name="T22" fmla="*/ 374 w 376"/>
                <a:gd name="T23" fmla="*/ 988 h 1119"/>
                <a:gd name="T24" fmla="*/ 368 w 376"/>
                <a:gd name="T25" fmla="*/ 1007 h 1119"/>
                <a:gd name="T26" fmla="*/ 358 w 376"/>
                <a:gd name="T27" fmla="*/ 1022 h 1119"/>
                <a:gd name="T28" fmla="*/ 344 w 376"/>
                <a:gd name="T29" fmla="*/ 1036 h 1119"/>
                <a:gd name="T30" fmla="*/ 327 w 376"/>
                <a:gd name="T31" fmla="*/ 1048 h 1119"/>
                <a:gd name="T32" fmla="*/ 306 w 376"/>
                <a:gd name="T33" fmla="*/ 1058 h 1119"/>
                <a:gd name="T34" fmla="*/ 284 w 376"/>
                <a:gd name="T35" fmla="*/ 1066 h 1119"/>
                <a:gd name="T36" fmla="*/ 259 w 376"/>
                <a:gd name="T37" fmla="*/ 1071 h 1119"/>
                <a:gd name="T38" fmla="*/ 0 w 376"/>
                <a:gd name="T39" fmla="*/ 1119 h 1119"/>
                <a:gd name="T40" fmla="*/ 0 w 376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6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5" y="50"/>
                  </a:lnTo>
                  <a:lnTo>
                    <a:pt x="325" y="60"/>
                  </a:lnTo>
                  <a:lnTo>
                    <a:pt x="343" y="72"/>
                  </a:lnTo>
                  <a:lnTo>
                    <a:pt x="357" y="86"/>
                  </a:lnTo>
                  <a:lnTo>
                    <a:pt x="368" y="101"/>
                  </a:lnTo>
                  <a:lnTo>
                    <a:pt x="374" y="119"/>
                  </a:lnTo>
                  <a:lnTo>
                    <a:pt x="376" y="140"/>
                  </a:lnTo>
                  <a:lnTo>
                    <a:pt x="376" y="968"/>
                  </a:lnTo>
                  <a:lnTo>
                    <a:pt x="374" y="988"/>
                  </a:lnTo>
                  <a:lnTo>
                    <a:pt x="368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6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380775" y="2482548"/>
              <a:ext cx="362307" cy="344889"/>
              <a:chOff x="8289913" y="3162328"/>
              <a:chExt cx="362307" cy="344889"/>
            </a:xfrm>
          </p:grpSpPr>
          <p:sp>
            <p:nvSpPr>
              <p:cNvPr id="177" name="Freeform 162"/>
              <p:cNvSpPr>
                <a:spLocks noEditPoints="1"/>
              </p:cNvSpPr>
              <p:nvPr/>
            </p:nvSpPr>
            <p:spPr bwMode="auto">
              <a:xfrm>
                <a:off x="8289913" y="3218068"/>
                <a:ext cx="362307" cy="289149"/>
              </a:xfrm>
              <a:custGeom>
                <a:avLst/>
                <a:gdLst>
                  <a:gd name="T0" fmla="*/ 174 w 208"/>
                  <a:gd name="T1" fmla="*/ 62 h 166"/>
                  <a:gd name="T2" fmla="*/ 175 w 208"/>
                  <a:gd name="T3" fmla="*/ 43 h 166"/>
                  <a:gd name="T4" fmla="*/ 122 w 208"/>
                  <a:gd name="T5" fmla="*/ 50 h 166"/>
                  <a:gd name="T6" fmla="*/ 116 w 208"/>
                  <a:gd name="T7" fmla="*/ 53 h 166"/>
                  <a:gd name="T8" fmla="*/ 80 w 208"/>
                  <a:gd name="T9" fmla="*/ 53 h 166"/>
                  <a:gd name="T10" fmla="*/ 75 w 208"/>
                  <a:gd name="T11" fmla="*/ 51 h 166"/>
                  <a:gd name="T12" fmla="*/ 72 w 208"/>
                  <a:gd name="T13" fmla="*/ 51 h 166"/>
                  <a:gd name="T14" fmla="*/ 48 w 208"/>
                  <a:gd name="T15" fmla="*/ 51 h 166"/>
                  <a:gd name="T16" fmla="*/ 48 w 208"/>
                  <a:gd name="T17" fmla="*/ 54 h 166"/>
                  <a:gd name="T18" fmla="*/ 55 w 208"/>
                  <a:gd name="T19" fmla="*/ 58 h 166"/>
                  <a:gd name="T20" fmla="*/ 58 w 208"/>
                  <a:gd name="T21" fmla="*/ 60 h 166"/>
                  <a:gd name="T22" fmla="*/ 127 w 208"/>
                  <a:gd name="T23" fmla="*/ 62 h 166"/>
                  <a:gd name="T24" fmla="*/ 10 w 208"/>
                  <a:gd name="T25" fmla="*/ 6 h 166"/>
                  <a:gd name="T26" fmla="*/ 70 w 208"/>
                  <a:gd name="T27" fmla="*/ 41 h 166"/>
                  <a:gd name="T28" fmla="*/ 10 w 208"/>
                  <a:gd name="T29" fmla="*/ 6 h 166"/>
                  <a:gd name="T30" fmla="*/ 71 w 208"/>
                  <a:gd name="T31" fmla="*/ 0 h 166"/>
                  <a:gd name="T32" fmla="*/ 75 w 208"/>
                  <a:gd name="T33" fmla="*/ 2 h 166"/>
                  <a:gd name="T34" fmla="*/ 76 w 208"/>
                  <a:gd name="T35" fmla="*/ 39 h 166"/>
                  <a:gd name="T36" fmla="*/ 80 w 208"/>
                  <a:gd name="T37" fmla="*/ 38 h 166"/>
                  <a:gd name="T38" fmla="*/ 126 w 208"/>
                  <a:gd name="T39" fmla="*/ 14 h 166"/>
                  <a:gd name="T40" fmla="*/ 131 w 208"/>
                  <a:gd name="T41" fmla="*/ 9 h 166"/>
                  <a:gd name="T42" fmla="*/ 166 w 208"/>
                  <a:gd name="T43" fmla="*/ 8 h 166"/>
                  <a:gd name="T44" fmla="*/ 169 w 208"/>
                  <a:gd name="T45" fmla="*/ 9 h 166"/>
                  <a:gd name="T46" fmla="*/ 172 w 208"/>
                  <a:gd name="T47" fmla="*/ 10 h 166"/>
                  <a:gd name="T48" fmla="*/ 175 w 208"/>
                  <a:gd name="T49" fmla="*/ 14 h 166"/>
                  <a:gd name="T50" fmla="*/ 207 w 208"/>
                  <a:gd name="T51" fmla="*/ 67 h 166"/>
                  <a:gd name="T52" fmla="*/ 208 w 208"/>
                  <a:gd name="T53" fmla="*/ 74 h 166"/>
                  <a:gd name="T54" fmla="*/ 206 w 208"/>
                  <a:gd name="T55" fmla="*/ 80 h 166"/>
                  <a:gd name="T56" fmla="*/ 201 w 208"/>
                  <a:gd name="T57" fmla="*/ 85 h 166"/>
                  <a:gd name="T58" fmla="*/ 194 w 208"/>
                  <a:gd name="T59" fmla="*/ 86 h 166"/>
                  <a:gd name="T60" fmla="*/ 193 w 208"/>
                  <a:gd name="T61" fmla="*/ 163 h 166"/>
                  <a:gd name="T62" fmla="*/ 189 w 208"/>
                  <a:gd name="T63" fmla="*/ 166 h 166"/>
                  <a:gd name="T64" fmla="*/ 185 w 208"/>
                  <a:gd name="T65" fmla="*/ 163 h 166"/>
                  <a:gd name="T66" fmla="*/ 184 w 208"/>
                  <a:gd name="T67" fmla="*/ 86 h 166"/>
                  <a:gd name="T68" fmla="*/ 171 w 208"/>
                  <a:gd name="T69" fmla="*/ 157 h 166"/>
                  <a:gd name="T70" fmla="*/ 168 w 208"/>
                  <a:gd name="T71" fmla="*/ 163 h 166"/>
                  <a:gd name="T72" fmla="*/ 162 w 208"/>
                  <a:gd name="T73" fmla="*/ 166 h 166"/>
                  <a:gd name="T74" fmla="*/ 155 w 208"/>
                  <a:gd name="T75" fmla="*/ 163 h 166"/>
                  <a:gd name="T76" fmla="*/ 153 w 208"/>
                  <a:gd name="T77" fmla="*/ 157 h 166"/>
                  <a:gd name="T78" fmla="*/ 147 w 208"/>
                  <a:gd name="T79" fmla="*/ 86 h 166"/>
                  <a:gd name="T80" fmla="*/ 147 w 208"/>
                  <a:gd name="T81" fmla="*/ 161 h 166"/>
                  <a:gd name="T82" fmla="*/ 141 w 208"/>
                  <a:gd name="T83" fmla="*/ 165 h 166"/>
                  <a:gd name="T84" fmla="*/ 135 w 208"/>
                  <a:gd name="T85" fmla="*/ 165 h 166"/>
                  <a:gd name="T86" fmla="*/ 130 w 208"/>
                  <a:gd name="T87" fmla="*/ 161 h 166"/>
                  <a:gd name="T88" fmla="*/ 129 w 208"/>
                  <a:gd name="T89" fmla="*/ 86 h 166"/>
                  <a:gd name="T90" fmla="*/ 29 w 208"/>
                  <a:gd name="T91" fmla="*/ 161 h 166"/>
                  <a:gd name="T92" fmla="*/ 26 w 208"/>
                  <a:gd name="T93" fmla="*/ 165 h 166"/>
                  <a:gd name="T94" fmla="*/ 21 w 208"/>
                  <a:gd name="T95" fmla="*/ 165 h 166"/>
                  <a:gd name="T96" fmla="*/ 19 w 208"/>
                  <a:gd name="T97" fmla="*/ 161 h 166"/>
                  <a:gd name="T98" fmla="*/ 11 w 208"/>
                  <a:gd name="T99" fmla="*/ 86 h 166"/>
                  <a:gd name="T100" fmla="*/ 4 w 208"/>
                  <a:gd name="T101" fmla="*/ 83 h 166"/>
                  <a:gd name="T102" fmla="*/ 0 w 208"/>
                  <a:gd name="T103" fmla="*/ 77 h 166"/>
                  <a:gd name="T104" fmla="*/ 0 w 208"/>
                  <a:gd name="T105" fmla="*/ 69 h 166"/>
                  <a:gd name="T106" fmla="*/ 4 w 208"/>
                  <a:gd name="T107" fmla="*/ 64 h 166"/>
                  <a:gd name="T108" fmla="*/ 11 w 208"/>
                  <a:gd name="T109" fmla="*/ 62 h 166"/>
                  <a:gd name="T110" fmla="*/ 22 w 208"/>
                  <a:gd name="T111" fmla="*/ 60 h 166"/>
                  <a:gd name="T112" fmla="*/ 23 w 208"/>
                  <a:gd name="T113" fmla="*/ 58 h 166"/>
                  <a:gd name="T114" fmla="*/ 30 w 208"/>
                  <a:gd name="T115" fmla="*/ 54 h 166"/>
                  <a:gd name="T116" fmla="*/ 32 w 208"/>
                  <a:gd name="T117" fmla="*/ 54 h 166"/>
                  <a:gd name="T118" fmla="*/ 9 w 208"/>
                  <a:gd name="T119" fmla="*/ 51 h 166"/>
                  <a:gd name="T120" fmla="*/ 4 w 208"/>
                  <a:gd name="T121" fmla="*/ 48 h 166"/>
                  <a:gd name="T122" fmla="*/ 3 w 208"/>
                  <a:gd name="T123" fmla="*/ 5 h 166"/>
                  <a:gd name="T124" fmla="*/ 7 w 208"/>
                  <a:gd name="T12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8" h="166">
                    <a:moveTo>
                      <a:pt x="175" y="43"/>
                    </a:moveTo>
                    <a:lnTo>
                      <a:pt x="174" y="62"/>
                    </a:lnTo>
                    <a:lnTo>
                      <a:pt x="186" y="62"/>
                    </a:lnTo>
                    <a:lnTo>
                      <a:pt x="175" y="43"/>
                    </a:lnTo>
                    <a:close/>
                    <a:moveTo>
                      <a:pt x="126" y="42"/>
                    </a:moveTo>
                    <a:lnTo>
                      <a:pt x="122" y="50"/>
                    </a:lnTo>
                    <a:lnTo>
                      <a:pt x="119" y="52"/>
                    </a:lnTo>
                    <a:lnTo>
                      <a:pt x="116" y="53"/>
                    </a:lnTo>
                    <a:lnTo>
                      <a:pt x="115" y="53"/>
                    </a:lnTo>
                    <a:lnTo>
                      <a:pt x="80" y="53"/>
                    </a:lnTo>
                    <a:lnTo>
                      <a:pt x="77" y="53"/>
                    </a:lnTo>
                    <a:lnTo>
                      <a:pt x="75" y="51"/>
                    </a:lnTo>
                    <a:lnTo>
                      <a:pt x="74" y="50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48" y="51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55" y="58"/>
                    </a:lnTo>
                    <a:lnTo>
                      <a:pt x="57" y="59"/>
                    </a:lnTo>
                    <a:lnTo>
                      <a:pt x="58" y="60"/>
                    </a:lnTo>
                    <a:lnTo>
                      <a:pt x="57" y="62"/>
                    </a:lnTo>
                    <a:lnTo>
                      <a:pt x="127" y="62"/>
                    </a:lnTo>
                    <a:lnTo>
                      <a:pt x="126" y="42"/>
                    </a:lnTo>
                    <a:close/>
                    <a:moveTo>
                      <a:pt x="10" y="6"/>
                    </a:moveTo>
                    <a:lnTo>
                      <a:pt x="10" y="41"/>
                    </a:lnTo>
                    <a:lnTo>
                      <a:pt x="70" y="41"/>
                    </a:lnTo>
                    <a:lnTo>
                      <a:pt x="70" y="6"/>
                    </a:lnTo>
                    <a:lnTo>
                      <a:pt x="10" y="6"/>
                    </a:lnTo>
                    <a:close/>
                    <a:moveTo>
                      <a:pt x="9" y="0"/>
                    </a:move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6" y="5"/>
                    </a:lnTo>
                    <a:lnTo>
                      <a:pt x="76" y="39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111" y="38"/>
                    </a:lnTo>
                    <a:lnTo>
                      <a:pt x="126" y="14"/>
                    </a:lnTo>
                    <a:lnTo>
                      <a:pt x="128" y="11"/>
                    </a:lnTo>
                    <a:lnTo>
                      <a:pt x="131" y="9"/>
                    </a:lnTo>
                    <a:lnTo>
                      <a:pt x="135" y="8"/>
                    </a:lnTo>
                    <a:lnTo>
                      <a:pt x="166" y="8"/>
                    </a:lnTo>
                    <a:lnTo>
                      <a:pt x="168" y="9"/>
                    </a:lnTo>
                    <a:lnTo>
                      <a:pt x="169" y="9"/>
                    </a:lnTo>
                    <a:lnTo>
                      <a:pt x="169" y="9"/>
                    </a:lnTo>
                    <a:lnTo>
                      <a:pt x="172" y="10"/>
                    </a:lnTo>
                    <a:lnTo>
                      <a:pt x="173" y="11"/>
                    </a:lnTo>
                    <a:lnTo>
                      <a:pt x="175" y="14"/>
                    </a:lnTo>
                    <a:lnTo>
                      <a:pt x="205" y="65"/>
                    </a:lnTo>
                    <a:lnTo>
                      <a:pt x="207" y="67"/>
                    </a:lnTo>
                    <a:lnTo>
                      <a:pt x="208" y="71"/>
                    </a:lnTo>
                    <a:lnTo>
                      <a:pt x="208" y="74"/>
                    </a:lnTo>
                    <a:lnTo>
                      <a:pt x="208" y="77"/>
                    </a:lnTo>
                    <a:lnTo>
                      <a:pt x="206" y="80"/>
                    </a:lnTo>
                    <a:lnTo>
                      <a:pt x="204" y="83"/>
                    </a:lnTo>
                    <a:lnTo>
                      <a:pt x="201" y="85"/>
                    </a:lnTo>
                    <a:lnTo>
                      <a:pt x="198" y="86"/>
                    </a:lnTo>
                    <a:lnTo>
                      <a:pt x="194" y="86"/>
                    </a:lnTo>
                    <a:lnTo>
                      <a:pt x="194" y="161"/>
                    </a:lnTo>
                    <a:lnTo>
                      <a:pt x="193" y="163"/>
                    </a:lnTo>
                    <a:lnTo>
                      <a:pt x="191" y="165"/>
                    </a:lnTo>
                    <a:lnTo>
                      <a:pt x="189" y="166"/>
                    </a:lnTo>
                    <a:lnTo>
                      <a:pt x="186" y="165"/>
                    </a:lnTo>
                    <a:lnTo>
                      <a:pt x="185" y="163"/>
                    </a:lnTo>
                    <a:lnTo>
                      <a:pt x="184" y="161"/>
                    </a:lnTo>
                    <a:lnTo>
                      <a:pt x="184" y="86"/>
                    </a:lnTo>
                    <a:lnTo>
                      <a:pt x="171" y="86"/>
                    </a:lnTo>
                    <a:lnTo>
                      <a:pt x="171" y="157"/>
                    </a:lnTo>
                    <a:lnTo>
                      <a:pt x="169" y="161"/>
                    </a:lnTo>
                    <a:lnTo>
                      <a:pt x="168" y="163"/>
                    </a:lnTo>
                    <a:lnTo>
                      <a:pt x="165" y="165"/>
                    </a:lnTo>
                    <a:lnTo>
                      <a:pt x="162" y="166"/>
                    </a:lnTo>
                    <a:lnTo>
                      <a:pt x="159" y="165"/>
                    </a:lnTo>
                    <a:lnTo>
                      <a:pt x="155" y="163"/>
                    </a:lnTo>
                    <a:lnTo>
                      <a:pt x="154" y="161"/>
                    </a:lnTo>
                    <a:lnTo>
                      <a:pt x="153" y="157"/>
                    </a:lnTo>
                    <a:lnTo>
                      <a:pt x="153" y="86"/>
                    </a:lnTo>
                    <a:lnTo>
                      <a:pt x="147" y="86"/>
                    </a:lnTo>
                    <a:lnTo>
                      <a:pt x="147" y="157"/>
                    </a:lnTo>
                    <a:lnTo>
                      <a:pt x="147" y="161"/>
                    </a:lnTo>
                    <a:lnTo>
                      <a:pt x="144" y="163"/>
                    </a:lnTo>
                    <a:lnTo>
                      <a:pt x="141" y="165"/>
                    </a:lnTo>
                    <a:lnTo>
                      <a:pt x="138" y="166"/>
                    </a:lnTo>
                    <a:lnTo>
                      <a:pt x="135" y="165"/>
                    </a:lnTo>
                    <a:lnTo>
                      <a:pt x="133" y="163"/>
                    </a:lnTo>
                    <a:lnTo>
                      <a:pt x="130" y="161"/>
                    </a:lnTo>
                    <a:lnTo>
                      <a:pt x="129" y="157"/>
                    </a:lnTo>
                    <a:lnTo>
                      <a:pt x="129" y="86"/>
                    </a:lnTo>
                    <a:lnTo>
                      <a:pt x="29" y="86"/>
                    </a:lnTo>
                    <a:lnTo>
                      <a:pt x="29" y="161"/>
                    </a:lnTo>
                    <a:lnTo>
                      <a:pt x="28" y="163"/>
                    </a:lnTo>
                    <a:lnTo>
                      <a:pt x="26" y="165"/>
                    </a:lnTo>
                    <a:lnTo>
                      <a:pt x="24" y="166"/>
                    </a:lnTo>
                    <a:lnTo>
                      <a:pt x="21" y="165"/>
                    </a:lnTo>
                    <a:lnTo>
                      <a:pt x="20" y="163"/>
                    </a:lnTo>
                    <a:lnTo>
                      <a:pt x="19" y="161"/>
                    </a:lnTo>
                    <a:lnTo>
                      <a:pt x="19" y="86"/>
                    </a:lnTo>
                    <a:lnTo>
                      <a:pt x="11" y="86"/>
                    </a:lnTo>
                    <a:lnTo>
                      <a:pt x="8" y="85"/>
                    </a:lnTo>
                    <a:lnTo>
                      <a:pt x="4" y="83"/>
                    </a:lnTo>
                    <a:lnTo>
                      <a:pt x="2" y="80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8" y="62"/>
                    </a:lnTo>
                    <a:lnTo>
                      <a:pt x="11" y="62"/>
                    </a:lnTo>
                    <a:lnTo>
                      <a:pt x="22" y="62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1"/>
                    </a:lnTo>
                    <a:lnTo>
                      <a:pt x="9" y="51"/>
                    </a:lnTo>
                    <a:lnTo>
                      <a:pt x="7" y="50"/>
                    </a:lnTo>
                    <a:lnTo>
                      <a:pt x="4" y="48"/>
                    </a:lnTo>
                    <a:lnTo>
                      <a:pt x="3" y="46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78" name="Freeform 163"/>
              <p:cNvSpPr/>
              <p:nvPr/>
            </p:nvSpPr>
            <p:spPr bwMode="auto">
              <a:xfrm>
                <a:off x="8518096" y="3162328"/>
                <a:ext cx="66191" cy="64449"/>
              </a:xfrm>
              <a:custGeom>
                <a:avLst/>
                <a:gdLst>
                  <a:gd name="T0" fmla="*/ 19 w 38"/>
                  <a:gd name="T1" fmla="*/ 0 h 37"/>
                  <a:gd name="T2" fmla="*/ 29 w 38"/>
                  <a:gd name="T3" fmla="*/ 3 h 37"/>
                  <a:gd name="T4" fmla="*/ 35 w 38"/>
                  <a:gd name="T5" fmla="*/ 9 h 37"/>
                  <a:gd name="T6" fmla="*/ 38 w 38"/>
                  <a:gd name="T7" fmla="*/ 19 h 37"/>
                  <a:gd name="T8" fmla="*/ 35 w 38"/>
                  <a:gd name="T9" fmla="*/ 28 h 37"/>
                  <a:gd name="T10" fmla="*/ 29 w 38"/>
                  <a:gd name="T11" fmla="*/ 34 h 37"/>
                  <a:gd name="T12" fmla="*/ 19 w 38"/>
                  <a:gd name="T13" fmla="*/ 37 h 37"/>
                  <a:gd name="T14" fmla="*/ 10 w 38"/>
                  <a:gd name="T15" fmla="*/ 34 h 37"/>
                  <a:gd name="T16" fmla="*/ 4 w 38"/>
                  <a:gd name="T17" fmla="*/ 28 h 37"/>
                  <a:gd name="T18" fmla="*/ 0 w 38"/>
                  <a:gd name="T19" fmla="*/ 19 h 37"/>
                  <a:gd name="T20" fmla="*/ 4 w 38"/>
                  <a:gd name="T21" fmla="*/ 9 h 37"/>
                  <a:gd name="T22" fmla="*/ 10 w 38"/>
                  <a:gd name="T23" fmla="*/ 3 h 37"/>
                  <a:gd name="T24" fmla="*/ 19 w 38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19" y="0"/>
                    </a:moveTo>
                    <a:lnTo>
                      <a:pt x="29" y="3"/>
                    </a:lnTo>
                    <a:lnTo>
                      <a:pt x="35" y="9"/>
                    </a:lnTo>
                    <a:lnTo>
                      <a:pt x="38" y="19"/>
                    </a:lnTo>
                    <a:lnTo>
                      <a:pt x="35" y="28"/>
                    </a:lnTo>
                    <a:lnTo>
                      <a:pt x="29" y="34"/>
                    </a:lnTo>
                    <a:lnTo>
                      <a:pt x="19" y="37"/>
                    </a:lnTo>
                    <a:lnTo>
                      <a:pt x="10" y="34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2149644" y="1593477"/>
            <a:ext cx="624283" cy="1848073"/>
            <a:chOff x="2267202" y="1680422"/>
            <a:chExt cx="658423" cy="1949140"/>
          </a:xfrm>
        </p:grpSpPr>
        <p:sp>
          <p:nvSpPr>
            <p:cNvPr id="180" name="Freeform 37"/>
            <p:cNvSpPr/>
            <p:nvPr/>
          </p:nvSpPr>
          <p:spPr bwMode="auto">
            <a:xfrm>
              <a:off x="2267202" y="1680422"/>
              <a:ext cx="658423" cy="1949140"/>
            </a:xfrm>
            <a:custGeom>
              <a:avLst/>
              <a:gdLst>
                <a:gd name="T0" fmla="*/ 0 w 378"/>
                <a:gd name="T1" fmla="*/ 0 h 1119"/>
                <a:gd name="T2" fmla="*/ 259 w 378"/>
                <a:gd name="T3" fmla="*/ 37 h 1119"/>
                <a:gd name="T4" fmla="*/ 283 w 378"/>
                <a:gd name="T5" fmla="*/ 42 h 1119"/>
                <a:gd name="T6" fmla="*/ 306 w 378"/>
                <a:gd name="T7" fmla="*/ 50 h 1119"/>
                <a:gd name="T8" fmla="*/ 326 w 378"/>
                <a:gd name="T9" fmla="*/ 60 h 1119"/>
                <a:gd name="T10" fmla="*/ 343 w 378"/>
                <a:gd name="T11" fmla="*/ 72 h 1119"/>
                <a:gd name="T12" fmla="*/ 357 w 378"/>
                <a:gd name="T13" fmla="*/ 86 h 1119"/>
                <a:gd name="T14" fmla="*/ 368 w 378"/>
                <a:gd name="T15" fmla="*/ 101 h 1119"/>
                <a:gd name="T16" fmla="*/ 376 w 378"/>
                <a:gd name="T17" fmla="*/ 119 h 1119"/>
                <a:gd name="T18" fmla="*/ 378 w 378"/>
                <a:gd name="T19" fmla="*/ 140 h 1119"/>
                <a:gd name="T20" fmla="*/ 378 w 378"/>
                <a:gd name="T21" fmla="*/ 968 h 1119"/>
                <a:gd name="T22" fmla="*/ 376 w 378"/>
                <a:gd name="T23" fmla="*/ 988 h 1119"/>
                <a:gd name="T24" fmla="*/ 369 w 378"/>
                <a:gd name="T25" fmla="*/ 1007 h 1119"/>
                <a:gd name="T26" fmla="*/ 358 w 378"/>
                <a:gd name="T27" fmla="*/ 1022 h 1119"/>
                <a:gd name="T28" fmla="*/ 344 w 378"/>
                <a:gd name="T29" fmla="*/ 1036 h 1119"/>
                <a:gd name="T30" fmla="*/ 327 w 378"/>
                <a:gd name="T31" fmla="*/ 1048 h 1119"/>
                <a:gd name="T32" fmla="*/ 307 w 378"/>
                <a:gd name="T33" fmla="*/ 1058 h 1119"/>
                <a:gd name="T34" fmla="*/ 284 w 378"/>
                <a:gd name="T35" fmla="*/ 1066 h 1119"/>
                <a:gd name="T36" fmla="*/ 259 w 378"/>
                <a:gd name="T37" fmla="*/ 1071 h 1119"/>
                <a:gd name="T38" fmla="*/ 0 w 378"/>
                <a:gd name="T39" fmla="*/ 1119 h 1119"/>
                <a:gd name="T40" fmla="*/ 0 w 378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6" y="50"/>
                  </a:lnTo>
                  <a:lnTo>
                    <a:pt x="326" y="60"/>
                  </a:lnTo>
                  <a:lnTo>
                    <a:pt x="343" y="72"/>
                  </a:lnTo>
                  <a:lnTo>
                    <a:pt x="357" y="86"/>
                  </a:lnTo>
                  <a:lnTo>
                    <a:pt x="368" y="101"/>
                  </a:lnTo>
                  <a:lnTo>
                    <a:pt x="376" y="119"/>
                  </a:lnTo>
                  <a:lnTo>
                    <a:pt x="378" y="140"/>
                  </a:lnTo>
                  <a:lnTo>
                    <a:pt x="378" y="968"/>
                  </a:lnTo>
                  <a:lnTo>
                    <a:pt x="376" y="988"/>
                  </a:lnTo>
                  <a:lnTo>
                    <a:pt x="369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7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462290" y="2482548"/>
              <a:ext cx="165477" cy="344888"/>
              <a:chOff x="3505027" y="3162328"/>
              <a:chExt cx="165477" cy="344888"/>
            </a:xfrm>
          </p:grpSpPr>
          <p:sp>
            <p:nvSpPr>
              <p:cNvPr id="186" name="Freeform 157"/>
              <p:cNvSpPr/>
              <p:nvPr/>
            </p:nvSpPr>
            <p:spPr bwMode="auto">
              <a:xfrm>
                <a:off x="3557283" y="3162328"/>
                <a:ext cx="62707" cy="62707"/>
              </a:xfrm>
              <a:custGeom>
                <a:avLst/>
                <a:gdLst>
                  <a:gd name="T0" fmla="*/ 19 w 36"/>
                  <a:gd name="T1" fmla="*/ 0 h 36"/>
                  <a:gd name="T2" fmla="*/ 27 w 36"/>
                  <a:gd name="T3" fmla="*/ 3 h 36"/>
                  <a:gd name="T4" fmla="*/ 34 w 36"/>
                  <a:gd name="T5" fmla="*/ 9 h 36"/>
                  <a:gd name="T6" fmla="*/ 36 w 36"/>
                  <a:gd name="T7" fmla="*/ 18 h 36"/>
                  <a:gd name="T8" fmla="*/ 34 w 36"/>
                  <a:gd name="T9" fmla="*/ 28 h 36"/>
                  <a:gd name="T10" fmla="*/ 27 w 36"/>
                  <a:gd name="T11" fmla="*/ 34 h 36"/>
                  <a:gd name="T12" fmla="*/ 19 w 36"/>
                  <a:gd name="T13" fmla="*/ 36 h 36"/>
                  <a:gd name="T14" fmla="*/ 9 w 36"/>
                  <a:gd name="T15" fmla="*/ 34 h 36"/>
                  <a:gd name="T16" fmla="*/ 2 w 36"/>
                  <a:gd name="T17" fmla="*/ 28 h 36"/>
                  <a:gd name="T18" fmla="*/ 0 w 36"/>
                  <a:gd name="T19" fmla="*/ 18 h 36"/>
                  <a:gd name="T20" fmla="*/ 2 w 36"/>
                  <a:gd name="T21" fmla="*/ 9 h 36"/>
                  <a:gd name="T22" fmla="*/ 9 w 36"/>
                  <a:gd name="T23" fmla="*/ 3 h 36"/>
                  <a:gd name="T24" fmla="*/ 19 w 36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6">
                    <a:moveTo>
                      <a:pt x="19" y="0"/>
                    </a:moveTo>
                    <a:lnTo>
                      <a:pt x="27" y="3"/>
                    </a:lnTo>
                    <a:lnTo>
                      <a:pt x="34" y="9"/>
                    </a:lnTo>
                    <a:lnTo>
                      <a:pt x="36" y="18"/>
                    </a:lnTo>
                    <a:lnTo>
                      <a:pt x="34" y="28"/>
                    </a:lnTo>
                    <a:lnTo>
                      <a:pt x="27" y="34"/>
                    </a:lnTo>
                    <a:lnTo>
                      <a:pt x="19" y="36"/>
                    </a:lnTo>
                    <a:lnTo>
                      <a:pt x="9" y="34"/>
                    </a:lnTo>
                    <a:lnTo>
                      <a:pt x="2" y="28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87" name="Freeform 158"/>
              <p:cNvSpPr>
                <a:spLocks noEditPoints="1"/>
              </p:cNvSpPr>
              <p:nvPr/>
            </p:nvSpPr>
            <p:spPr bwMode="auto">
              <a:xfrm>
                <a:off x="3505027" y="3176263"/>
                <a:ext cx="165477" cy="330953"/>
              </a:xfrm>
              <a:custGeom>
                <a:avLst/>
                <a:gdLst>
                  <a:gd name="T0" fmla="*/ 71 w 95"/>
                  <a:gd name="T1" fmla="*/ 21 h 190"/>
                  <a:gd name="T2" fmla="*/ 73 w 95"/>
                  <a:gd name="T3" fmla="*/ 23 h 190"/>
                  <a:gd name="T4" fmla="*/ 77 w 95"/>
                  <a:gd name="T5" fmla="*/ 23 h 190"/>
                  <a:gd name="T6" fmla="*/ 77 w 95"/>
                  <a:gd name="T7" fmla="*/ 21 h 190"/>
                  <a:gd name="T8" fmla="*/ 70 w 95"/>
                  <a:gd name="T9" fmla="*/ 3 h 190"/>
                  <a:gd name="T10" fmla="*/ 69 w 95"/>
                  <a:gd name="T11" fmla="*/ 15 h 190"/>
                  <a:gd name="T12" fmla="*/ 73 w 95"/>
                  <a:gd name="T13" fmla="*/ 17 h 190"/>
                  <a:gd name="T14" fmla="*/ 79 w 95"/>
                  <a:gd name="T15" fmla="*/ 16 h 190"/>
                  <a:gd name="T16" fmla="*/ 79 w 95"/>
                  <a:gd name="T17" fmla="*/ 4 h 190"/>
                  <a:gd name="T18" fmla="*/ 73 w 95"/>
                  <a:gd name="T19" fmla="*/ 2 h 190"/>
                  <a:gd name="T20" fmla="*/ 76 w 95"/>
                  <a:gd name="T21" fmla="*/ 1 h 190"/>
                  <a:gd name="T22" fmla="*/ 75 w 95"/>
                  <a:gd name="T23" fmla="*/ 0 h 190"/>
                  <a:gd name="T24" fmla="*/ 75 w 95"/>
                  <a:gd name="T25" fmla="*/ 1 h 190"/>
                  <a:gd name="T26" fmla="*/ 73 w 95"/>
                  <a:gd name="T27" fmla="*/ 1 h 190"/>
                  <a:gd name="T28" fmla="*/ 74 w 95"/>
                  <a:gd name="T29" fmla="*/ 0 h 190"/>
                  <a:gd name="T30" fmla="*/ 79 w 95"/>
                  <a:gd name="T31" fmla="*/ 1 h 190"/>
                  <a:gd name="T32" fmla="*/ 81 w 95"/>
                  <a:gd name="T33" fmla="*/ 21 h 190"/>
                  <a:gd name="T34" fmla="*/ 82 w 95"/>
                  <a:gd name="T35" fmla="*/ 22 h 190"/>
                  <a:gd name="T36" fmla="*/ 90 w 95"/>
                  <a:gd name="T37" fmla="*/ 25 h 190"/>
                  <a:gd name="T38" fmla="*/ 95 w 95"/>
                  <a:gd name="T39" fmla="*/ 60 h 190"/>
                  <a:gd name="T40" fmla="*/ 89 w 95"/>
                  <a:gd name="T41" fmla="*/ 65 h 190"/>
                  <a:gd name="T42" fmla="*/ 82 w 95"/>
                  <a:gd name="T43" fmla="*/ 63 h 190"/>
                  <a:gd name="T44" fmla="*/ 70 w 95"/>
                  <a:gd name="T45" fmla="*/ 101 h 190"/>
                  <a:gd name="T46" fmla="*/ 68 w 95"/>
                  <a:gd name="T47" fmla="*/ 185 h 190"/>
                  <a:gd name="T48" fmla="*/ 61 w 95"/>
                  <a:gd name="T49" fmla="*/ 190 h 190"/>
                  <a:gd name="T50" fmla="*/ 52 w 95"/>
                  <a:gd name="T51" fmla="*/ 185 h 190"/>
                  <a:gd name="T52" fmla="*/ 45 w 95"/>
                  <a:gd name="T53" fmla="*/ 108 h 190"/>
                  <a:gd name="T54" fmla="*/ 42 w 95"/>
                  <a:gd name="T55" fmla="*/ 187 h 190"/>
                  <a:gd name="T56" fmla="*/ 33 w 95"/>
                  <a:gd name="T57" fmla="*/ 189 h 190"/>
                  <a:gd name="T58" fmla="*/ 28 w 95"/>
                  <a:gd name="T59" fmla="*/ 181 h 190"/>
                  <a:gd name="T60" fmla="*/ 26 w 95"/>
                  <a:gd name="T61" fmla="*/ 98 h 190"/>
                  <a:gd name="T62" fmla="*/ 12 w 95"/>
                  <a:gd name="T63" fmla="*/ 110 h 190"/>
                  <a:gd name="T64" fmla="*/ 4 w 95"/>
                  <a:gd name="T65" fmla="*/ 112 h 190"/>
                  <a:gd name="T66" fmla="*/ 0 w 95"/>
                  <a:gd name="T67" fmla="*/ 104 h 190"/>
                  <a:gd name="T68" fmla="*/ 25 w 95"/>
                  <a:gd name="T69" fmla="*/ 37 h 190"/>
                  <a:gd name="T70" fmla="*/ 29 w 95"/>
                  <a:gd name="T71" fmla="*/ 32 h 190"/>
                  <a:gd name="T72" fmla="*/ 64 w 95"/>
                  <a:gd name="T73" fmla="*/ 30 h 190"/>
                  <a:gd name="T74" fmla="*/ 70 w 95"/>
                  <a:gd name="T75" fmla="*/ 33 h 190"/>
                  <a:gd name="T76" fmla="*/ 76 w 95"/>
                  <a:gd name="T77" fmla="*/ 27 h 190"/>
                  <a:gd name="T78" fmla="*/ 77 w 95"/>
                  <a:gd name="T79" fmla="*/ 25 h 190"/>
                  <a:gd name="T80" fmla="*/ 68 w 95"/>
                  <a:gd name="T81" fmla="*/ 23 h 190"/>
                  <a:gd name="T82" fmla="*/ 68 w 95"/>
                  <a:gd name="T83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90">
                    <a:moveTo>
                      <a:pt x="73" y="21"/>
                    </a:moveTo>
                    <a:lnTo>
                      <a:pt x="71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3" y="21"/>
                    </a:lnTo>
                    <a:close/>
                    <a:moveTo>
                      <a:pt x="73" y="2"/>
                    </a:moveTo>
                    <a:lnTo>
                      <a:pt x="70" y="3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3" y="17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5"/>
                    </a:lnTo>
                    <a:lnTo>
                      <a:pt x="79" y="4"/>
                    </a:lnTo>
                    <a:lnTo>
                      <a:pt x="78" y="3"/>
                    </a:lnTo>
                    <a:lnTo>
                      <a:pt x="76" y="2"/>
                    </a:lnTo>
                    <a:lnTo>
                      <a:pt x="73" y="2"/>
                    </a:lnTo>
                    <a:close/>
                    <a:moveTo>
                      <a:pt x="76" y="0"/>
                    </a:moveTo>
                    <a:lnTo>
                      <a:pt x="75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6" y="0"/>
                    </a:lnTo>
                    <a:close/>
                    <a:moveTo>
                      <a:pt x="75" y="0"/>
                    </a:moveTo>
                    <a:lnTo>
                      <a:pt x="74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0"/>
                    </a:lnTo>
                    <a:close/>
                    <a:moveTo>
                      <a:pt x="74" y="0"/>
                    </a:move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0"/>
                    </a:lnTo>
                    <a:close/>
                    <a:moveTo>
                      <a:pt x="71" y="0"/>
                    </a:moveTo>
                    <a:lnTo>
                      <a:pt x="77" y="0"/>
                    </a:lnTo>
                    <a:lnTo>
                      <a:pt x="79" y="1"/>
                    </a:lnTo>
                    <a:lnTo>
                      <a:pt x="80" y="2"/>
                    </a:lnTo>
                    <a:lnTo>
                      <a:pt x="81" y="4"/>
                    </a:lnTo>
                    <a:lnTo>
                      <a:pt x="81" y="21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90" y="25"/>
                    </a:lnTo>
                    <a:lnTo>
                      <a:pt x="91" y="28"/>
                    </a:lnTo>
                    <a:lnTo>
                      <a:pt x="95" y="57"/>
                    </a:lnTo>
                    <a:lnTo>
                      <a:pt x="95" y="60"/>
                    </a:lnTo>
                    <a:lnTo>
                      <a:pt x="94" y="63"/>
                    </a:lnTo>
                    <a:lnTo>
                      <a:pt x="92" y="64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4" y="64"/>
                    </a:lnTo>
                    <a:lnTo>
                      <a:pt x="82" y="63"/>
                    </a:lnTo>
                    <a:lnTo>
                      <a:pt x="73" y="54"/>
                    </a:lnTo>
                    <a:lnTo>
                      <a:pt x="70" y="98"/>
                    </a:lnTo>
                    <a:lnTo>
                      <a:pt x="70" y="101"/>
                    </a:lnTo>
                    <a:lnTo>
                      <a:pt x="69" y="103"/>
                    </a:lnTo>
                    <a:lnTo>
                      <a:pt x="69" y="181"/>
                    </a:lnTo>
                    <a:lnTo>
                      <a:pt x="68" y="185"/>
                    </a:lnTo>
                    <a:lnTo>
                      <a:pt x="66" y="187"/>
                    </a:lnTo>
                    <a:lnTo>
                      <a:pt x="64" y="189"/>
                    </a:lnTo>
                    <a:lnTo>
                      <a:pt x="61" y="190"/>
                    </a:lnTo>
                    <a:lnTo>
                      <a:pt x="57" y="189"/>
                    </a:lnTo>
                    <a:lnTo>
                      <a:pt x="54" y="187"/>
                    </a:lnTo>
                    <a:lnTo>
                      <a:pt x="52" y="185"/>
                    </a:lnTo>
                    <a:lnTo>
                      <a:pt x="52" y="181"/>
                    </a:lnTo>
                    <a:lnTo>
                      <a:pt x="52" y="108"/>
                    </a:lnTo>
                    <a:lnTo>
                      <a:pt x="45" y="108"/>
                    </a:lnTo>
                    <a:lnTo>
                      <a:pt x="45" y="181"/>
                    </a:lnTo>
                    <a:lnTo>
                      <a:pt x="44" y="185"/>
                    </a:lnTo>
                    <a:lnTo>
                      <a:pt x="42" y="187"/>
                    </a:lnTo>
                    <a:lnTo>
                      <a:pt x="40" y="189"/>
                    </a:lnTo>
                    <a:lnTo>
                      <a:pt x="37" y="190"/>
                    </a:lnTo>
                    <a:lnTo>
                      <a:pt x="33" y="189"/>
                    </a:lnTo>
                    <a:lnTo>
                      <a:pt x="30" y="187"/>
                    </a:lnTo>
                    <a:lnTo>
                      <a:pt x="28" y="185"/>
                    </a:lnTo>
                    <a:lnTo>
                      <a:pt x="28" y="181"/>
                    </a:lnTo>
                    <a:lnTo>
                      <a:pt x="28" y="103"/>
                    </a:lnTo>
                    <a:lnTo>
                      <a:pt x="26" y="101"/>
                    </a:lnTo>
                    <a:lnTo>
                      <a:pt x="26" y="98"/>
                    </a:lnTo>
                    <a:lnTo>
                      <a:pt x="25" y="77"/>
                    </a:lnTo>
                    <a:lnTo>
                      <a:pt x="14" y="108"/>
                    </a:lnTo>
                    <a:lnTo>
                      <a:pt x="12" y="110"/>
                    </a:lnTo>
                    <a:lnTo>
                      <a:pt x="10" y="112"/>
                    </a:lnTo>
                    <a:lnTo>
                      <a:pt x="7" y="112"/>
                    </a:lnTo>
                    <a:lnTo>
                      <a:pt x="4" y="112"/>
                    </a:lnTo>
                    <a:lnTo>
                      <a:pt x="2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24" y="38"/>
                    </a:lnTo>
                    <a:lnTo>
                      <a:pt x="25" y="37"/>
                    </a:lnTo>
                    <a:lnTo>
                      <a:pt x="26" y="35"/>
                    </a:lnTo>
                    <a:lnTo>
                      <a:pt x="27" y="33"/>
                    </a:lnTo>
                    <a:lnTo>
                      <a:pt x="29" y="32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8" y="32"/>
                    </a:lnTo>
                    <a:lnTo>
                      <a:pt x="70" y="33"/>
                    </a:lnTo>
                    <a:lnTo>
                      <a:pt x="78" y="39"/>
                    </a:lnTo>
                    <a:lnTo>
                      <a:pt x="76" y="30"/>
                    </a:lnTo>
                    <a:lnTo>
                      <a:pt x="76" y="27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8" y="23"/>
                    </a:lnTo>
                    <a:lnTo>
                      <a:pt x="67" y="21"/>
                    </a:lnTo>
                    <a:lnTo>
                      <a:pt x="67" y="4"/>
                    </a:lnTo>
                    <a:lnTo>
                      <a:pt x="68" y="2"/>
                    </a:lnTo>
                    <a:lnTo>
                      <a:pt x="69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4347876" y="1593477"/>
            <a:ext cx="622631" cy="1848073"/>
            <a:chOff x="4585650" y="1680422"/>
            <a:chExt cx="656681" cy="1949140"/>
          </a:xfrm>
        </p:grpSpPr>
        <p:sp>
          <p:nvSpPr>
            <p:cNvPr id="189" name="Freeform 72"/>
            <p:cNvSpPr/>
            <p:nvPr/>
          </p:nvSpPr>
          <p:spPr bwMode="auto">
            <a:xfrm>
              <a:off x="4585650" y="1680422"/>
              <a:ext cx="656681" cy="1949140"/>
            </a:xfrm>
            <a:custGeom>
              <a:avLst/>
              <a:gdLst>
                <a:gd name="T0" fmla="*/ 0 w 377"/>
                <a:gd name="T1" fmla="*/ 0 h 1119"/>
                <a:gd name="T2" fmla="*/ 259 w 377"/>
                <a:gd name="T3" fmla="*/ 37 h 1119"/>
                <a:gd name="T4" fmla="*/ 283 w 377"/>
                <a:gd name="T5" fmla="*/ 42 h 1119"/>
                <a:gd name="T6" fmla="*/ 306 w 377"/>
                <a:gd name="T7" fmla="*/ 50 h 1119"/>
                <a:gd name="T8" fmla="*/ 326 w 377"/>
                <a:gd name="T9" fmla="*/ 60 h 1119"/>
                <a:gd name="T10" fmla="*/ 344 w 377"/>
                <a:gd name="T11" fmla="*/ 72 h 1119"/>
                <a:gd name="T12" fmla="*/ 358 w 377"/>
                <a:gd name="T13" fmla="*/ 86 h 1119"/>
                <a:gd name="T14" fmla="*/ 369 w 377"/>
                <a:gd name="T15" fmla="*/ 101 h 1119"/>
                <a:gd name="T16" fmla="*/ 375 w 377"/>
                <a:gd name="T17" fmla="*/ 119 h 1119"/>
                <a:gd name="T18" fmla="*/ 377 w 377"/>
                <a:gd name="T19" fmla="*/ 140 h 1119"/>
                <a:gd name="T20" fmla="*/ 377 w 377"/>
                <a:gd name="T21" fmla="*/ 968 h 1119"/>
                <a:gd name="T22" fmla="*/ 375 w 377"/>
                <a:gd name="T23" fmla="*/ 988 h 1119"/>
                <a:gd name="T24" fmla="*/ 369 w 377"/>
                <a:gd name="T25" fmla="*/ 1007 h 1119"/>
                <a:gd name="T26" fmla="*/ 358 w 377"/>
                <a:gd name="T27" fmla="*/ 1022 h 1119"/>
                <a:gd name="T28" fmla="*/ 344 w 377"/>
                <a:gd name="T29" fmla="*/ 1036 h 1119"/>
                <a:gd name="T30" fmla="*/ 327 w 377"/>
                <a:gd name="T31" fmla="*/ 1048 h 1119"/>
                <a:gd name="T32" fmla="*/ 307 w 377"/>
                <a:gd name="T33" fmla="*/ 1058 h 1119"/>
                <a:gd name="T34" fmla="*/ 284 w 377"/>
                <a:gd name="T35" fmla="*/ 1066 h 1119"/>
                <a:gd name="T36" fmla="*/ 259 w 377"/>
                <a:gd name="T37" fmla="*/ 1071 h 1119"/>
                <a:gd name="T38" fmla="*/ 0 w 377"/>
                <a:gd name="T39" fmla="*/ 1119 h 1119"/>
                <a:gd name="T40" fmla="*/ 0 w 377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7" h="1119">
                  <a:moveTo>
                    <a:pt x="0" y="0"/>
                  </a:moveTo>
                  <a:lnTo>
                    <a:pt x="259" y="37"/>
                  </a:lnTo>
                  <a:lnTo>
                    <a:pt x="283" y="42"/>
                  </a:lnTo>
                  <a:lnTo>
                    <a:pt x="306" y="50"/>
                  </a:lnTo>
                  <a:lnTo>
                    <a:pt x="326" y="60"/>
                  </a:lnTo>
                  <a:lnTo>
                    <a:pt x="344" y="72"/>
                  </a:lnTo>
                  <a:lnTo>
                    <a:pt x="358" y="86"/>
                  </a:lnTo>
                  <a:lnTo>
                    <a:pt x="369" y="101"/>
                  </a:lnTo>
                  <a:lnTo>
                    <a:pt x="375" y="119"/>
                  </a:lnTo>
                  <a:lnTo>
                    <a:pt x="377" y="140"/>
                  </a:lnTo>
                  <a:lnTo>
                    <a:pt x="377" y="968"/>
                  </a:lnTo>
                  <a:lnTo>
                    <a:pt x="375" y="988"/>
                  </a:lnTo>
                  <a:lnTo>
                    <a:pt x="369" y="1007"/>
                  </a:lnTo>
                  <a:lnTo>
                    <a:pt x="358" y="1022"/>
                  </a:lnTo>
                  <a:lnTo>
                    <a:pt x="344" y="1036"/>
                  </a:lnTo>
                  <a:lnTo>
                    <a:pt x="327" y="1048"/>
                  </a:lnTo>
                  <a:lnTo>
                    <a:pt x="307" y="1058"/>
                  </a:lnTo>
                  <a:lnTo>
                    <a:pt x="284" y="1066"/>
                  </a:lnTo>
                  <a:lnTo>
                    <a:pt x="259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4745901" y="2482548"/>
              <a:ext cx="224700" cy="344888"/>
              <a:chOff x="5098828" y="3162328"/>
              <a:chExt cx="224700" cy="344888"/>
            </a:xfrm>
            <a:solidFill>
              <a:srgbClr val="EF8877"/>
            </a:solidFill>
          </p:grpSpPr>
          <p:sp>
            <p:nvSpPr>
              <p:cNvPr id="196" name="Freeform 164"/>
              <p:cNvSpPr/>
              <p:nvPr/>
            </p:nvSpPr>
            <p:spPr bwMode="auto">
              <a:xfrm>
                <a:off x="5152825" y="3162328"/>
                <a:ext cx="62707" cy="62707"/>
              </a:xfrm>
              <a:custGeom>
                <a:avLst/>
                <a:gdLst>
                  <a:gd name="T0" fmla="*/ 18 w 36"/>
                  <a:gd name="T1" fmla="*/ 0 h 36"/>
                  <a:gd name="T2" fmla="*/ 27 w 36"/>
                  <a:gd name="T3" fmla="*/ 3 h 36"/>
                  <a:gd name="T4" fmla="*/ 34 w 36"/>
                  <a:gd name="T5" fmla="*/ 9 h 36"/>
                  <a:gd name="T6" fmla="*/ 36 w 36"/>
                  <a:gd name="T7" fmla="*/ 18 h 36"/>
                  <a:gd name="T8" fmla="*/ 34 w 36"/>
                  <a:gd name="T9" fmla="*/ 28 h 36"/>
                  <a:gd name="T10" fmla="*/ 27 w 36"/>
                  <a:gd name="T11" fmla="*/ 34 h 36"/>
                  <a:gd name="T12" fmla="*/ 18 w 36"/>
                  <a:gd name="T13" fmla="*/ 36 h 36"/>
                  <a:gd name="T14" fmla="*/ 9 w 36"/>
                  <a:gd name="T15" fmla="*/ 34 h 36"/>
                  <a:gd name="T16" fmla="*/ 2 w 36"/>
                  <a:gd name="T17" fmla="*/ 28 h 36"/>
                  <a:gd name="T18" fmla="*/ 0 w 36"/>
                  <a:gd name="T19" fmla="*/ 18 h 36"/>
                  <a:gd name="T20" fmla="*/ 2 w 36"/>
                  <a:gd name="T21" fmla="*/ 9 h 36"/>
                  <a:gd name="T22" fmla="*/ 9 w 36"/>
                  <a:gd name="T23" fmla="*/ 3 h 36"/>
                  <a:gd name="T24" fmla="*/ 18 w 36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lnTo>
                      <a:pt x="27" y="3"/>
                    </a:lnTo>
                    <a:lnTo>
                      <a:pt x="34" y="9"/>
                    </a:lnTo>
                    <a:lnTo>
                      <a:pt x="36" y="18"/>
                    </a:lnTo>
                    <a:lnTo>
                      <a:pt x="34" y="28"/>
                    </a:lnTo>
                    <a:lnTo>
                      <a:pt x="27" y="34"/>
                    </a:lnTo>
                    <a:lnTo>
                      <a:pt x="18" y="36"/>
                    </a:lnTo>
                    <a:lnTo>
                      <a:pt x="9" y="34"/>
                    </a:lnTo>
                    <a:lnTo>
                      <a:pt x="2" y="28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9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7" name="Freeform 165"/>
              <p:cNvSpPr>
                <a:spLocks noEditPoints="1"/>
              </p:cNvSpPr>
              <p:nvPr/>
            </p:nvSpPr>
            <p:spPr bwMode="auto">
              <a:xfrm>
                <a:off x="5257337" y="3211100"/>
                <a:ext cx="59223" cy="41805"/>
              </a:xfrm>
              <a:custGeom>
                <a:avLst/>
                <a:gdLst>
                  <a:gd name="T0" fmla="*/ 4 w 34"/>
                  <a:gd name="T1" fmla="*/ 3 h 24"/>
                  <a:gd name="T2" fmla="*/ 4 w 34"/>
                  <a:gd name="T3" fmla="*/ 19 h 24"/>
                  <a:gd name="T4" fmla="*/ 28 w 34"/>
                  <a:gd name="T5" fmla="*/ 19 h 24"/>
                  <a:gd name="T6" fmla="*/ 28 w 34"/>
                  <a:gd name="T7" fmla="*/ 3 h 24"/>
                  <a:gd name="T8" fmla="*/ 4 w 34"/>
                  <a:gd name="T9" fmla="*/ 3 h 24"/>
                  <a:gd name="T10" fmla="*/ 2 w 34"/>
                  <a:gd name="T11" fmla="*/ 0 h 24"/>
                  <a:gd name="T12" fmla="*/ 30 w 34"/>
                  <a:gd name="T13" fmla="*/ 0 h 24"/>
                  <a:gd name="T14" fmla="*/ 33 w 34"/>
                  <a:gd name="T15" fmla="*/ 0 h 24"/>
                  <a:gd name="T16" fmla="*/ 34 w 34"/>
                  <a:gd name="T17" fmla="*/ 2 h 24"/>
                  <a:gd name="T18" fmla="*/ 34 w 34"/>
                  <a:gd name="T19" fmla="*/ 20 h 24"/>
                  <a:gd name="T20" fmla="*/ 33 w 34"/>
                  <a:gd name="T21" fmla="*/ 22 h 24"/>
                  <a:gd name="T22" fmla="*/ 30 w 34"/>
                  <a:gd name="T23" fmla="*/ 24 h 24"/>
                  <a:gd name="T24" fmla="*/ 2 w 34"/>
                  <a:gd name="T25" fmla="*/ 24 h 24"/>
                  <a:gd name="T26" fmla="*/ 0 w 34"/>
                  <a:gd name="T27" fmla="*/ 22 h 24"/>
                  <a:gd name="T28" fmla="*/ 0 w 34"/>
                  <a:gd name="T29" fmla="*/ 20 h 24"/>
                  <a:gd name="T30" fmla="*/ 0 w 34"/>
                  <a:gd name="T31" fmla="*/ 2 h 24"/>
                  <a:gd name="T32" fmla="*/ 0 w 34"/>
                  <a:gd name="T33" fmla="*/ 0 h 24"/>
                  <a:gd name="T34" fmla="*/ 2 w 34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4">
                    <a:moveTo>
                      <a:pt x="4" y="3"/>
                    </a:moveTo>
                    <a:lnTo>
                      <a:pt x="4" y="19"/>
                    </a:lnTo>
                    <a:lnTo>
                      <a:pt x="28" y="19"/>
                    </a:lnTo>
                    <a:lnTo>
                      <a:pt x="28" y="3"/>
                    </a:lnTo>
                    <a:lnTo>
                      <a:pt x="4" y="3"/>
                    </a:lnTo>
                    <a:close/>
                    <a:moveTo>
                      <a:pt x="2" y="0"/>
                    </a:moveTo>
                    <a:lnTo>
                      <a:pt x="30" y="0"/>
                    </a:lnTo>
                    <a:lnTo>
                      <a:pt x="33" y="0"/>
                    </a:lnTo>
                    <a:lnTo>
                      <a:pt x="34" y="2"/>
                    </a:lnTo>
                    <a:lnTo>
                      <a:pt x="34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8" name="Freeform 166"/>
              <p:cNvSpPr/>
              <p:nvPr/>
            </p:nvSpPr>
            <p:spPr bwMode="auto">
              <a:xfrm>
                <a:off x="5098828" y="3228519"/>
                <a:ext cx="224700" cy="278697"/>
              </a:xfrm>
              <a:custGeom>
                <a:avLst/>
                <a:gdLst>
                  <a:gd name="T0" fmla="*/ 64 w 129"/>
                  <a:gd name="T1" fmla="*/ 0 h 160"/>
                  <a:gd name="T2" fmla="*/ 70 w 129"/>
                  <a:gd name="T3" fmla="*/ 4 h 160"/>
                  <a:gd name="T4" fmla="*/ 73 w 129"/>
                  <a:gd name="T5" fmla="*/ 5 h 160"/>
                  <a:gd name="T6" fmla="*/ 98 w 129"/>
                  <a:gd name="T7" fmla="*/ 20 h 160"/>
                  <a:gd name="T8" fmla="*/ 87 w 129"/>
                  <a:gd name="T9" fmla="*/ 20 h 160"/>
                  <a:gd name="T10" fmla="*/ 86 w 129"/>
                  <a:gd name="T11" fmla="*/ 18 h 160"/>
                  <a:gd name="T12" fmla="*/ 87 w 129"/>
                  <a:gd name="T13" fmla="*/ 17 h 160"/>
                  <a:gd name="T14" fmla="*/ 92 w 129"/>
                  <a:gd name="T15" fmla="*/ 14 h 160"/>
                  <a:gd name="T16" fmla="*/ 124 w 129"/>
                  <a:gd name="T17" fmla="*/ 15 h 160"/>
                  <a:gd name="T18" fmla="*/ 129 w 129"/>
                  <a:gd name="T19" fmla="*/ 18 h 160"/>
                  <a:gd name="T20" fmla="*/ 128 w 129"/>
                  <a:gd name="T21" fmla="*/ 20 h 160"/>
                  <a:gd name="T22" fmla="*/ 114 w 129"/>
                  <a:gd name="T23" fmla="*/ 20 h 160"/>
                  <a:gd name="T24" fmla="*/ 114 w 129"/>
                  <a:gd name="T25" fmla="*/ 25 h 160"/>
                  <a:gd name="T26" fmla="*/ 93 w 129"/>
                  <a:gd name="T27" fmla="*/ 46 h 160"/>
                  <a:gd name="T28" fmla="*/ 92 w 129"/>
                  <a:gd name="T29" fmla="*/ 46 h 160"/>
                  <a:gd name="T30" fmla="*/ 89 w 129"/>
                  <a:gd name="T31" fmla="*/ 47 h 160"/>
                  <a:gd name="T32" fmla="*/ 83 w 129"/>
                  <a:gd name="T33" fmla="*/ 46 h 160"/>
                  <a:gd name="T34" fmla="*/ 73 w 129"/>
                  <a:gd name="T35" fmla="*/ 32 h 160"/>
                  <a:gd name="T36" fmla="*/ 71 w 129"/>
                  <a:gd name="T37" fmla="*/ 71 h 160"/>
                  <a:gd name="T38" fmla="*/ 69 w 129"/>
                  <a:gd name="T39" fmla="*/ 151 h 160"/>
                  <a:gd name="T40" fmla="*/ 67 w 129"/>
                  <a:gd name="T41" fmla="*/ 157 h 160"/>
                  <a:gd name="T42" fmla="*/ 61 w 129"/>
                  <a:gd name="T43" fmla="*/ 160 h 160"/>
                  <a:gd name="T44" fmla="*/ 55 w 129"/>
                  <a:gd name="T45" fmla="*/ 157 h 160"/>
                  <a:gd name="T46" fmla="*/ 52 w 129"/>
                  <a:gd name="T47" fmla="*/ 151 h 160"/>
                  <a:gd name="T48" fmla="*/ 45 w 129"/>
                  <a:gd name="T49" fmla="*/ 78 h 160"/>
                  <a:gd name="T50" fmla="*/ 45 w 129"/>
                  <a:gd name="T51" fmla="*/ 155 h 160"/>
                  <a:gd name="T52" fmla="*/ 41 w 129"/>
                  <a:gd name="T53" fmla="*/ 159 h 160"/>
                  <a:gd name="T54" fmla="*/ 33 w 129"/>
                  <a:gd name="T55" fmla="*/ 159 h 160"/>
                  <a:gd name="T56" fmla="*/ 29 w 129"/>
                  <a:gd name="T57" fmla="*/ 155 h 160"/>
                  <a:gd name="T58" fmla="*/ 28 w 129"/>
                  <a:gd name="T59" fmla="*/ 73 h 160"/>
                  <a:gd name="T60" fmla="*/ 27 w 129"/>
                  <a:gd name="T61" fmla="*/ 68 h 160"/>
                  <a:gd name="T62" fmla="*/ 15 w 129"/>
                  <a:gd name="T63" fmla="*/ 78 h 160"/>
                  <a:gd name="T64" fmla="*/ 11 w 129"/>
                  <a:gd name="T65" fmla="*/ 82 h 160"/>
                  <a:gd name="T66" fmla="*/ 5 w 129"/>
                  <a:gd name="T67" fmla="*/ 82 h 160"/>
                  <a:gd name="T68" fmla="*/ 1 w 129"/>
                  <a:gd name="T69" fmla="*/ 78 h 160"/>
                  <a:gd name="T70" fmla="*/ 1 w 129"/>
                  <a:gd name="T71" fmla="*/ 72 h 160"/>
                  <a:gd name="T72" fmla="*/ 26 w 129"/>
                  <a:gd name="T73" fmla="*/ 7 h 160"/>
                  <a:gd name="T74" fmla="*/ 28 w 129"/>
                  <a:gd name="T75" fmla="*/ 3 h 160"/>
                  <a:gd name="T76" fmla="*/ 31 w 129"/>
                  <a:gd name="T77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9" h="160">
                    <a:moveTo>
                      <a:pt x="35" y="0"/>
                    </a:moveTo>
                    <a:lnTo>
                      <a:pt x="64" y="0"/>
                    </a:lnTo>
                    <a:lnTo>
                      <a:pt x="67" y="2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3" y="5"/>
                    </a:lnTo>
                    <a:lnTo>
                      <a:pt x="89" y="29"/>
                    </a:lnTo>
                    <a:lnTo>
                      <a:pt x="98" y="20"/>
                    </a:lnTo>
                    <a:lnTo>
                      <a:pt x="88" y="20"/>
                    </a:lnTo>
                    <a:lnTo>
                      <a:pt x="87" y="20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91" y="15"/>
                    </a:lnTo>
                    <a:lnTo>
                      <a:pt x="92" y="14"/>
                    </a:lnTo>
                    <a:lnTo>
                      <a:pt x="122" y="14"/>
                    </a:lnTo>
                    <a:lnTo>
                      <a:pt x="124" y="15"/>
                    </a:lnTo>
                    <a:lnTo>
                      <a:pt x="128" y="17"/>
                    </a:lnTo>
                    <a:lnTo>
                      <a:pt x="129" y="18"/>
                    </a:lnTo>
                    <a:lnTo>
                      <a:pt x="129" y="18"/>
                    </a:lnTo>
                    <a:lnTo>
                      <a:pt x="128" y="20"/>
                    </a:lnTo>
                    <a:lnTo>
                      <a:pt x="127" y="20"/>
                    </a:lnTo>
                    <a:lnTo>
                      <a:pt x="114" y="20"/>
                    </a:lnTo>
                    <a:lnTo>
                      <a:pt x="114" y="23"/>
                    </a:lnTo>
                    <a:lnTo>
                      <a:pt x="114" y="25"/>
                    </a:lnTo>
                    <a:lnTo>
                      <a:pt x="112" y="27"/>
                    </a:lnTo>
                    <a:lnTo>
                      <a:pt x="93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1" y="47"/>
                    </a:lnTo>
                    <a:lnTo>
                      <a:pt x="89" y="47"/>
                    </a:lnTo>
                    <a:lnTo>
                      <a:pt x="86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73" y="32"/>
                    </a:lnTo>
                    <a:lnTo>
                      <a:pt x="71" y="68"/>
                    </a:lnTo>
                    <a:lnTo>
                      <a:pt x="71" y="71"/>
                    </a:lnTo>
                    <a:lnTo>
                      <a:pt x="69" y="73"/>
                    </a:lnTo>
                    <a:lnTo>
                      <a:pt x="69" y="151"/>
                    </a:lnTo>
                    <a:lnTo>
                      <a:pt x="69" y="155"/>
                    </a:lnTo>
                    <a:lnTo>
                      <a:pt x="67" y="157"/>
                    </a:lnTo>
                    <a:lnTo>
                      <a:pt x="65" y="159"/>
                    </a:lnTo>
                    <a:lnTo>
                      <a:pt x="61" y="160"/>
                    </a:lnTo>
                    <a:lnTo>
                      <a:pt x="57" y="159"/>
                    </a:lnTo>
                    <a:lnTo>
                      <a:pt x="55" y="157"/>
                    </a:lnTo>
                    <a:lnTo>
                      <a:pt x="53" y="155"/>
                    </a:lnTo>
                    <a:lnTo>
                      <a:pt x="52" y="151"/>
                    </a:lnTo>
                    <a:lnTo>
                      <a:pt x="52" y="78"/>
                    </a:lnTo>
                    <a:lnTo>
                      <a:pt x="45" y="78"/>
                    </a:lnTo>
                    <a:lnTo>
                      <a:pt x="45" y="151"/>
                    </a:lnTo>
                    <a:lnTo>
                      <a:pt x="45" y="155"/>
                    </a:lnTo>
                    <a:lnTo>
                      <a:pt x="43" y="157"/>
                    </a:lnTo>
                    <a:lnTo>
                      <a:pt x="41" y="159"/>
                    </a:lnTo>
                    <a:lnTo>
                      <a:pt x="37" y="160"/>
                    </a:lnTo>
                    <a:lnTo>
                      <a:pt x="33" y="159"/>
                    </a:lnTo>
                    <a:lnTo>
                      <a:pt x="31" y="157"/>
                    </a:lnTo>
                    <a:lnTo>
                      <a:pt x="29" y="155"/>
                    </a:lnTo>
                    <a:lnTo>
                      <a:pt x="28" y="151"/>
                    </a:lnTo>
                    <a:lnTo>
                      <a:pt x="28" y="73"/>
                    </a:lnTo>
                    <a:lnTo>
                      <a:pt x="27" y="71"/>
                    </a:lnTo>
                    <a:lnTo>
                      <a:pt x="27" y="68"/>
                    </a:lnTo>
                    <a:lnTo>
                      <a:pt x="26" y="47"/>
                    </a:lnTo>
                    <a:lnTo>
                      <a:pt x="15" y="78"/>
                    </a:lnTo>
                    <a:lnTo>
                      <a:pt x="13" y="80"/>
                    </a:lnTo>
                    <a:lnTo>
                      <a:pt x="11" y="82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2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2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8" y="3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2553312" y="3884164"/>
            <a:ext cx="7148990" cy="622631"/>
            <a:chOff x="2692946" y="4096380"/>
            <a:chExt cx="7539950" cy="656681"/>
          </a:xfrm>
        </p:grpSpPr>
        <p:grpSp>
          <p:nvGrpSpPr>
            <p:cNvPr id="207" name="组合 206"/>
            <p:cNvGrpSpPr/>
            <p:nvPr/>
          </p:nvGrpSpPr>
          <p:grpSpPr>
            <a:xfrm>
              <a:off x="9717306" y="4108573"/>
              <a:ext cx="515590" cy="606167"/>
              <a:chOff x="8418513" y="4619626"/>
              <a:chExt cx="469900" cy="552450"/>
            </a:xfrm>
          </p:grpSpPr>
          <p:sp>
            <p:nvSpPr>
              <p:cNvPr id="172" name="Freeform 152"/>
              <p:cNvSpPr>
                <a:spLocks noEditPoints="1"/>
              </p:cNvSpPr>
              <p:nvPr/>
            </p:nvSpPr>
            <p:spPr bwMode="auto">
              <a:xfrm>
                <a:off x="8520113" y="4921251"/>
                <a:ext cx="52388" cy="85725"/>
              </a:xfrm>
              <a:custGeom>
                <a:avLst/>
                <a:gdLst>
                  <a:gd name="T0" fmla="*/ 15 w 33"/>
                  <a:gd name="T1" fmla="*/ 5 h 54"/>
                  <a:gd name="T2" fmla="*/ 12 w 33"/>
                  <a:gd name="T3" fmla="*/ 6 h 54"/>
                  <a:gd name="T4" fmla="*/ 8 w 33"/>
                  <a:gd name="T5" fmla="*/ 8 h 54"/>
                  <a:gd name="T6" fmla="*/ 6 w 33"/>
                  <a:gd name="T7" fmla="*/ 12 h 54"/>
                  <a:gd name="T8" fmla="*/ 5 w 33"/>
                  <a:gd name="T9" fmla="*/ 16 h 54"/>
                  <a:gd name="T10" fmla="*/ 5 w 33"/>
                  <a:gd name="T11" fmla="*/ 48 h 54"/>
                  <a:gd name="T12" fmla="*/ 28 w 33"/>
                  <a:gd name="T13" fmla="*/ 48 h 54"/>
                  <a:gd name="T14" fmla="*/ 28 w 33"/>
                  <a:gd name="T15" fmla="*/ 16 h 54"/>
                  <a:gd name="T16" fmla="*/ 27 w 33"/>
                  <a:gd name="T17" fmla="*/ 12 h 54"/>
                  <a:gd name="T18" fmla="*/ 25 w 33"/>
                  <a:gd name="T19" fmla="*/ 8 h 54"/>
                  <a:gd name="T20" fmla="*/ 21 w 33"/>
                  <a:gd name="T21" fmla="*/ 6 h 54"/>
                  <a:gd name="T22" fmla="*/ 17 w 33"/>
                  <a:gd name="T23" fmla="*/ 5 h 54"/>
                  <a:gd name="T24" fmla="*/ 15 w 33"/>
                  <a:gd name="T25" fmla="*/ 5 h 54"/>
                  <a:gd name="T26" fmla="*/ 15 w 33"/>
                  <a:gd name="T27" fmla="*/ 0 h 54"/>
                  <a:gd name="T28" fmla="*/ 17 w 33"/>
                  <a:gd name="T29" fmla="*/ 0 h 54"/>
                  <a:gd name="T30" fmla="*/ 22 w 33"/>
                  <a:gd name="T31" fmla="*/ 0 h 54"/>
                  <a:gd name="T32" fmla="*/ 27 w 33"/>
                  <a:gd name="T33" fmla="*/ 2 h 54"/>
                  <a:gd name="T34" fmla="*/ 30 w 33"/>
                  <a:gd name="T35" fmla="*/ 6 h 54"/>
                  <a:gd name="T36" fmla="*/ 32 w 33"/>
                  <a:gd name="T37" fmla="*/ 11 h 54"/>
                  <a:gd name="T38" fmla="*/ 33 w 33"/>
                  <a:gd name="T39" fmla="*/ 16 h 54"/>
                  <a:gd name="T40" fmla="*/ 33 w 33"/>
                  <a:gd name="T41" fmla="*/ 54 h 54"/>
                  <a:gd name="T42" fmla="*/ 0 w 33"/>
                  <a:gd name="T43" fmla="*/ 54 h 54"/>
                  <a:gd name="T44" fmla="*/ 0 w 33"/>
                  <a:gd name="T45" fmla="*/ 16 h 54"/>
                  <a:gd name="T46" fmla="*/ 0 w 33"/>
                  <a:gd name="T47" fmla="*/ 11 h 54"/>
                  <a:gd name="T48" fmla="*/ 2 w 33"/>
                  <a:gd name="T49" fmla="*/ 6 h 54"/>
                  <a:gd name="T50" fmla="*/ 6 w 33"/>
                  <a:gd name="T51" fmla="*/ 2 h 54"/>
                  <a:gd name="T52" fmla="*/ 11 w 33"/>
                  <a:gd name="T53" fmla="*/ 0 h 54"/>
                  <a:gd name="T54" fmla="*/ 15 w 33"/>
                  <a:gd name="T5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54">
                    <a:moveTo>
                      <a:pt x="15" y="5"/>
                    </a:moveTo>
                    <a:lnTo>
                      <a:pt x="12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5" y="16"/>
                    </a:lnTo>
                    <a:lnTo>
                      <a:pt x="5" y="48"/>
                    </a:lnTo>
                    <a:lnTo>
                      <a:pt x="28" y="48"/>
                    </a:lnTo>
                    <a:lnTo>
                      <a:pt x="28" y="16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1" y="6"/>
                    </a:lnTo>
                    <a:lnTo>
                      <a:pt x="17" y="5"/>
                    </a:lnTo>
                    <a:lnTo>
                      <a:pt x="15" y="5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0" y="6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33" y="54"/>
                    </a:lnTo>
                    <a:lnTo>
                      <a:pt x="0" y="54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73" name="Freeform 153"/>
              <p:cNvSpPr>
                <a:spLocks noEditPoints="1"/>
              </p:cNvSpPr>
              <p:nvPr/>
            </p:nvSpPr>
            <p:spPr bwMode="auto">
              <a:xfrm>
                <a:off x="8589963" y="4883151"/>
                <a:ext cx="55563" cy="123825"/>
              </a:xfrm>
              <a:custGeom>
                <a:avLst/>
                <a:gdLst>
                  <a:gd name="T0" fmla="*/ 16 w 35"/>
                  <a:gd name="T1" fmla="*/ 6 h 78"/>
                  <a:gd name="T2" fmla="*/ 12 w 35"/>
                  <a:gd name="T3" fmla="*/ 7 h 78"/>
                  <a:gd name="T4" fmla="*/ 9 w 35"/>
                  <a:gd name="T5" fmla="*/ 10 h 78"/>
                  <a:gd name="T6" fmla="*/ 7 w 35"/>
                  <a:gd name="T7" fmla="*/ 13 h 78"/>
                  <a:gd name="T8" fmla="*/ 7 w 35"/>
                  <a:gd name="T9" fmla="*/ 16 h 78"/>
                  <a:gd name="T10" fmla="*/ 7 w 35"/>
                  <a:gd name="T11" fmla="*/ 72 h 78"/>
                  <a:gd name="T12" fmla="*/ 28 w 35"/>
                  <a:gd name="T13" fmla="*/ 72 h 78"/>
                  <a:gd name="T14" fmla="*/ 28 w 35"/>
                  <a:gd name="T15" fmla="*/ 16 h 78"/>
                  <a:gd name="T16" fmla="*/ 27 w 35"/>
                  <a:gd name="T17" fmla="*/ 13 h 78"/>
                  <a:gd name="T18" fmla="*/ 25 w 35"/>
                  <a:gd name="T19" fmla="*/ 10 h 78"/>
                  <a:gd name="T20" fmla="*/ 22 w 35"/>
                  <a:gd name="T21" fmla="*/ 7 h 78"/>
                  <a:gd name="T22" fmla="*/ 19 w 35"/>
                  <a:gd name="T23" fmla="*/ 6 h 78"/>
                  <a:gd name="T24" fmla="*/ 16 w 35"/>
                  <a:gd name="T25" fmla="*/ 6 h 78"/>
                  <a:gd name="T26" fmla="*/ 16 w 35"/>
                  <a:gd name="T27" fmla="*/ 0 h 78"/>
                  <a:gd name="T28" fmla="*/ 19 w 35"/>
                  <a:gd name="T29" fmla="*/ 0 h 78"/>
                  <a:gd name="T30" fmla="*/ 23 w 35"/>
                  <a:gd name="T31" fmla="*/ 1 h 78"/>
                  <a:gd name="T32" fmla="*/ 28 w 35"/>
                  <a:gd name="T33" fmla="*/ 3 h 78"/>
                  <a:gd name="T34" fmla="*/ 32 w 35"/>
                  <a:gd name="T35" fmla="*/ 7 h 78"/>
                  <a:gd name="T36" fmla="*/ 34 w 35"/>
                  <a:gd name="T37" fmla="*/ 12 h 78"/>
                  <a:gd name="T38" fmla="*/ 35 w 35"/>
                  <a:gd name="T39" fmla="*/ 16 h 78"/>
                  <a:gd name="T40" fmla="*/ 35 w 35"/>
                  <a:gd name="T41" fmla="*/ 78 h 78"/>
                  <a:gd name="T42" fmla="*/ 0 w 35"/>
                  <a:gd name="T43" fmla="*/ 78 h 78"/>
                  <a:gd name="T44" fmla="*/ 0 w 35"/>
                  <a:gd name="T45" fmla="*/ 16 h 78"/>
                  <a:gd name="T46" fmla="*/ 1 w 35"/>
                  <a:gd name="T47" fmla="*/ 12 h 78"/>
                  <a:gd name="T48" fmla="*/ 3 w 35"/>
                  <a:gd name="T49" fmla="*/ 7 h 78"/>
                  <a:gd name="T50" fmla="*/ 7 w 35"/>
                  <a:gd name="T51" fmla="*/ 3 h 78"/>
                  <a:gd name="T52" fmla="*/ 11 w 35"/>
                  <a:gd name="T53" fmla="*/ 1 h 78"/>
                  <a:gd name="T54" fmla="*/ 16 w 35"/>
                  <a:gd name="T5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78">
                    <a:moveTo>
                      <a:pt x="16" y="6"/>
                    </a:moveTo>
                    <a:lnTo>
                      <a:pt x="12" y="7"/>
                    </a:lnTo>
                    <a:lnTo>
                      <a:pt x="9" y="10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7" y="72"/>
                    </a:lnTo>
                    <a:lnTo>
                      <a:pt x="28" y="72"/>
                    </a:lnTo>
                    <a:lnTo>
                      <a:pt x="28" y="16"/>
                    </a:lnTo>
                    <a:lnTo>
                      <a:pt x="27" y="13"/>
                    </a:lnTo>
                    <a:lnTo>
                      <a:pt x="25" y="10"/>
                    </a:lnTo>
                    <a:lnTo>
                      <a:pt x="22" y="7"/>
                    </a:lnTo>
                    <a:lnTo>
                      <a:pt x="19" y="6"/>
                    </a:lnTo>
                    <a:lnTo>
                      <a:pt x="16" y="6"/>
                    </a:lnTo>
                    <a:close/>
                    <a:moveTo>
                      <a:pt x="16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7"/>
                    </a:lnTo>
                    <a:lnTo>
                      <a:pt x="34" y="12"/>
                    </a:lnTo>
                    <a:lnTo>
                      <a:pt x="35" y="16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74" name="Freeform 154"/>
              <p:cNvSpPr>
                <a:spLocks noEditPoints="1"/>
              </p:cNvSpPr>
              <p:nvPr/>
            </p:nvSpPr>
            <p:spPr bwMode="auto">
              <a:xfrm>
                <a:off x="8662988" y="4846638"/>
                <a:ext cx="52388" cy="160338"/>
              </a:xfrm>
              <a:custGeom>
                <a:avLst/>
                <a:gdLst>
                  <a:gd name="T0" fmla="*/ 16 w 33"/>
                  <a:gd name="T1" fmla="*/ 7 h 101"/>
                  <a:gd name="T2" fmla="*/ 12 w 33"/>
                  <a:gd name="T3" fmla="*/ 8 h 101"/>
                  <a:gd name="T4" fmla="*/ 8 w 33"/>
                  <a:gd name="T5" fmla="*/ 10 h 101"/>
                  <a:gd name="T6" fmla="*/ 6 w 33"/>
                  <a:gd name="T7" fmla="*/ 13 h 101"/>
                  <a:gd name="T8" fmla="*/ 5 w 33"/>
                  <a:gd name="T9" fmla="*/ 16 h 101"/>
                  <a:gd name="T10" fmla="*/ 5 w 33"/>
                  <a:gd name="T11" fmla="*/ 95 h 101"/>
                  <a:gd name="T12" fmla="*/ 28 w 33"/>
                  <a:gd name="T13" fmla="*/ 95 h 101"/>
                  <a:gd name="T14" fmla="*/ 28 w 33"/>
                  <a:gd name="T15" fmla="*/ 16 h 101"/>
                  <a:gd name="T16" fmla="*/ 27 w 33"/>
                  <a:gd name="T17" fmla="*/ 13 h 101"/>
                  <a:gd name="T18" fmla="*/ 25 w 33"/>
                  <a:gd name="T19" fmla="*/ 10 h 101"/>
                  <a:gd name="T20" fmla="*/ 21 w 33"/>
                  <a:gd name="T21" fmla="*/ 8 h 101"/>
                  <a:gd name="T22" fmla="*/ 17 w 33"/>
                  <a:gd name="T23" fmla="*/ 7 h 101"/>
                  <a:gd name="T24" fmla="*/ 16 w 33"/>
                  <a:gd name="T25" fmla="*/ 7 h 101"/>
                  <a:gd name="T26" fmla="*/ 16 w 33"/>
                  <a:gd name="T27" fmla="*/ 0 h 101"/>
                  <a:gd name="T28" fmla="*/ 17 w 33"/>
                  <a:gd name="T29" fmla="*/ 0 h 101"/>
                  <a:gd name="T30" fmla="*/ 23 w 33"/>
                  <a:gd name="T31" fmla="*/ 1 h 101"/>
                  <a:gd name="T32" fmla="*/ 27 w 33"/>
                  <a:gd name="T33" fmla="*/ 3 h 101"/>
                  <a:gd name="T34" fmla="*/ 30 w 33"/>
                  <a:gd name="T35" fmla="*/ 8 h 101"/>
                  <a:gd name="T36" fmla="*/ 32 w 33"/>
                  <a:gd name="T37" fmla="*/ 12 h 101"/>
                  <a:gd name="T38" fmla="*/ 33 w 33"/>
                  <a:gd name="T39" fmla="*/ 16 h 101"/>
                  <a:gd name="T40" fmla="*/ 33 w 33"/>
                  <a:gd name="T41" fmla="*/ 101 h 101"/>
                  <a:gd name="T42" fmla="*/ 0 w 33"/>
                  <a:gd name="T43" fmla="*/ 101 h 101"/>
                  <a:gd name="T44" fmla="*/ 0 w 33"/>
                  <a:gd name="T45" fmla="*/ 16 h 101"/>
                  <a:gd name="T46" fmla="*/ 0 w 33"/>
                  <a:gd name="T47" fmla="*/ 12 h 101"/>
                  <a:gd name="T48" fmla="*/ 2 w 33"/>
                  <a:gd name="T49" fmla="*/ 8 h 101"/>
                  <a:gd name="T50" fmla="*/ 6 w 33"/>
                  <a:gd name="T51" fmla="*/ 3 h 101"/>
                  <a:gd name="T52" fmla="*/ 11 w 33"/>
                  <a:gd name="T53" fmla="*/ 1 h 101"/>
                  <a:gd name="T54" fmla="*/ 16 w 33"/>
                  <a:gd name="T5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101">
                    <a:moveTo>
                      <a:pt x="16" y="7"/>
                    </a:moveTo>
                    <a:lnTo>
                      <a:pt x="12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5" y="95"/>
                    </a:lnTo>
                    <a:lnTo>
                      <a:pt x="28" y="95"/>
                    </a:lnTo>
                    <a:lnTo>
                      <a:pt x="28" y="16"/>
                    </a:lnTo>
                    <a:lnTo>
                      <a:pt x="27" y="13"/>
                    </a:lnTo>
                    <a:lnTo>
                      <a:pt x="25" y="10"/>
                    </a:lnTo>
                    <a:lnTo>
                      <a:pt x="21" y="8"/>
                    </a:lnTo>
                    <a:lnTo>
                      <a:pt x="17" y="7"/>
                    </a:lnTo>
                    <a:lnTo>
                      <a:pt x="16" y="7"/>
                    </a:lnTo>
                    <a:close/>
                    <a:moveTo>
                      <a:pt x="16" y="0"/>
                    </a:moveTo>
                    <a:lnTo>
                      <a:pt x="17" y="0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3" y="16"/>
                    </a:lnTo>
                    <a:lnTo>
                      <a:pt x="33" y="101"/>
                    </a:lnTo>
                    <a:lnTo>
                      <a:pt x="0" y="10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75" name="Freeform 155"/>
              <p:cNvSpPr>
                <a:spLocks noEditPoints="1"/>
              </p:cNvSpPr>
              <p:nvPr/>
            </p:nvSpPr>
            <p:spPr bwMode="auto">
              <a:xfrm>
                <a:off x="8732838" y="4810126"/>
                <a:ext cx="55563" cy="196850"/>
              </a:xfrm>
              <a:custGeom>
                <a:avLst/>
                <a:gdLst>
                  <a:gd name="T0" fmla="*/ 17 w 35"/>
                  <a:gd name="T1" fmla="*/ 6 h 124"/>
                  <a:gd name="T2" fmla="*/ 12 w 35"/>
                  <a:gd name="T3" fmla="*/ 7 h 124"/>
                  <a:gd name="T4" fmla="*/ 9 w 35"/>
                  <a:gd name="T5" fmla="*/ 9 h 124"/>
                  <a:gd name="T6" fmla="*/ 7 w 35"/>
                  <a:gd name="T7" fmla="*/ 12 h 124"/>
                  <a:gd name="T8" fmla="*/ 7 w 35"/>
                  <a:gd name="T9" fmla="*/ 17 h 124"/>
                  <a:gd name="T10" fmla="*/ 7 w 35"/>
                  <a:gd name="T11" fmla="*/ 118 h 124"/>
                  <a:gd name="T12" fmla="*/ 28 w 35"/>
                  <a:gd name="T13" fmla="*/ 118 h 124"/>
                  <a:gd name="T14" fmla="*/ 28 w 35"/>
                  <a:gd name="T15" fmla="*/ 17 h 124"/>
                  <a:gd name="T16" fmla="*/ 27 w 35"/>
                  <a:gd name="T17" fmla="*/ 12 h 124"/>
                  <a:gd name="T18" fmla="*/ 25 w 35"/>
                  <a:gd name="T19" fmla="*/ 9 h 124"/>
                  <a:gd name="T20" fmla="*/ 22 w 35"/>
                  <a:gd name="T21" fmla="*/ 7 h 124"/>
                  <a:gd name="T22" fmla="*/ 19 w 35"/>
                  <a:gd name="T23" fmla="*/ 6 h 124"/>
                  <a:gd name="T24" fmla="*/ 17 w 35"/>
                  <a:gd name="T25" fmla="*/ 6 h 124"/>
                  <a:gd name="T26" fmla="*/ 17 w 35"/>
                  <a:gd name="T27" fmla="*/ 0 h 124"/>
                  <a:gd name="T28" fmla="*/ 19 w 35"/>
                  <a:gd name="T29" fmla="*/ 0 h 124"/>
                  <a:gd name="T30" fmla="*/ 24 w 35"/>
                  <a:gd name="T31" fmla="*/ 0 h 124"/>
                  <a:gd name="T32" fmla="*/ 28 w 35"/>
                  <a:gd name="T33" fmla="*/ 2 h 124"/>
                  <a:gd name="T34" fmla="*/ 32 w 35"/>
                  <a:gd name="T35" fmla="*/ 7 h 124"/>
                  <a:gd name="T36" fmla="*/ 34 w 35"/>
                  <a:gd name="T37" fmla="*/ 11 h 124"/>
                  <a:gd name="T38" fmla="*/ 35 w 35"/>
                  <a:gd name="T39" fmla="*/ 17 h 124"/>
                  <a:gd name="T40" fmla="*/ 35 w 35"/>
                  <a:gd name="T41" fmla="*/ 124 h 124"/>
                  <a:gd name="T42" fmla="*/ 0 w 35"/>
                  <a:gd name="T43" fmla="*/ 124 h 124"/>
                  <a:gd name="T44" fmla="*/ 0 w 35"/>
                  <a:gd name="T45" fmla="*/ 17 h 124"/>
                  <a:gd name="T46" fmla="*/ 1 w 35"/>
                  <a:gd name="T47" fmla="*/ 11 h 124"/>
                  <a:gd name="T48" fmla="*/ 4 w 35"/>
                  <a:gd name="T49" fmla="*/ 7 h 124"/>
                  <a:gd name="T50" fmla="*/ 7 w 35"/>
                  <a:gd name="T51" fmla="*/ 2 h 124"/>
                  <a:gd name="T52" fmla="*/ 11 w 35"/>
                  <a:gd name="T53" fmla="*/ 0 h 124"/>
                  <a:gd name="T54" fmla="*/ 17 w 35"/>
                  <a:gd name="T5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124">
                    <a:moveTo>
                      <a:pt x="17" y="6"/>
                    </a:moveTo>
                    <a:lnTo>
                      <a:pt x="12" y="7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7" y="118"/>
                    </a:lnTo>
                    <a:lnTo>
                      <a:pt x="28" y="118"/>
                    </a:lnTo>
                    <a:lnTo>
                      <a:pt x="28" y="17"/>
                    </a:lnTo>
                    <a:lnTo>
                      <a:pt x="27" y="12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19" y="6"/>
                    </a:lnTo>
                    <a:lnTo>
                      <a:pt x="17" y="6"/>
                    </a:lnTo>
                    <a:close/>
                    <a:moveTo>
                      <a:pt x="17" y="0"/>
                    </a:moveTo>
                    <a:lnTo>
                      <a:pt x="19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1"/>
                    </a:lnTo>
                    <a:lnTo>
                      <a:pt x="35" y="17"/>
                    </a:lnTo>
                    <a:lnTo>
                      <a:pt x="35" y="124"/>
                    </a:lnTo>
                    <a:lnTo>
                      <a:pt x="0" y="124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76" name="Freeform 156"/>
              <p:cNvSpPr>
                <a:spLocks noEditPoints="1"/>
              </p:cNvSpPr>
              <p:nvPr/>
            </p:nvSpPr>
            <p:spPr bwMode="auto">
              <a:xfrm>
                <a:off x="8418513" y="4619626"/>
                <a:ext cx="469900" cy="552450"/>
              </a:xfrm>
              <a:custGeom>
                <a:avLst/>
                <a:gdLst>
                  <a:gd name="T0" fmla="*/ 82 w 296"/>
                  <a:gd name="T1" fmla="*/ 330 h 348"/>
                  <a:gd name="T2" fmla="*/ 80 w 296"/>
                  <a:gd name="T3" fmla="*/ 335 h 348"/>
                  <a:gd name="T4" fmla="*/ 84 w 296"/>
                  <a:gd name="T5" fmla="*/ 342 h 348"/>
                  <a:gd name="T6" fmla="*/ 211 w 296"/>
                  <a:gd name="T7" fmla="*/ 342 h 348"/>
                  <a:gd name="T8" fmla="*/ 216 w 296"/>
                  <a:gd name="T9" fmla="*/ 335 h 348"/>
                  <a:gd name="T10" fmla="*/ 213 w 296"/>
                  <a:gd name="T11" fmla="*/ 330 h 348"/>
                  <a:gd name="T12" fmla="*/ 86 w 296"/>
                  <a:gd name="T13" fmla="*/ 328 h 348"/>
                  <a:gd name="T14" fmla="*/ 183 w 296"/>
                  <a:gd name="T15" fmla="*/ 321 h 348"/>
                  <a:gd name="T16" fmla="*/ 29 w 296"/>
                  <a:gd name="T17" fmla="*/ 109 h 348"/>
                  <a:gd name="T18" fmla="*/ 267 w 296"/>
                  <a:gd name="T19" fmla="*/ 109 h 348"/>
                  <a:gd name="T20" fmla="*/ 137 w 296"/>
                  <a:gd name="T21" fmla="*/ 143 h 348"/>
                  <a:gd name="T22" fmla="*/ 88 w 296"/>
                  <a:gd name="T23" fmla="*/ 121 h 348"/>
                  <a:gd name="T24" fmla="*/ 39 w 296"/>
                  <a:gd name="T25" fmla="*/ 109 h 348"/>
                  <a:gd name="T26" fmla="*/ 10 w 296"/>
                  <a:gd name="T27" fmla="*/ 92 h 348"/>
                  <a:gd name="T28" fmla="*/ 6 w 296"/>
                  <a:gd name="T29" fmla="*/ 99 h 348"/>
                  <a:gd name="T30" fmla="*/ 7 w 296"/>
                  <a:gd name="T31" fmla="*/ 271 h 348"/>
                  <a:gd name="T32" fmla="*/ 283 w 296"/>
                  <a:gd name="T33" fmla="*/ 273 h 348"/>
                  <a:gd name="T34" fmla="*/ 289 w 296"/>
                  <a:gd name="T35" fmla="*/ 269 h 348"/>
                  <a:gd name="T36" fmla="*/ 289 w 296"/>
                  <a:gd name="T37" fmla="*/ 95 h 348"/>
                  <a:gd name="T38" fmla="*/ 283 w 296"/>
                  <a:gd name="T39" fmla="*/ 91 h 348"/>
                  <a:gd name="T40" fmla="*/ 147 w 296"/>
                  <a:gd name="T41" fmla="*/ 104 h 348"/>
                  <a:gd name="T42" fmla="*/ 23 w 296"/>
                  <a:gd name="T43" fmla="*/ 261 h 348"/>
                  <a:gd name="T44" fmla="*/ 22 w 296"/>
                  <a:gd name="T45" fmla="*/ 97 h 348"/>
                  <a:gd name="T46" fmla="*/ 88 w 296"/>
                  <a:gd name="T47" fmla="*/ 5 h 348"/>
                  <a:gd name="T48" fmla="*/ 33 w 296"/>
                  <a:gd name="T49" fmla="*/ 21 h 348"/>
                  <a:gd name="T50" fmla="*/ 10 w 296"/>
                  <a:gd name="T51" fmla="*/ 60 h 348"/>
                  <a:gd name="T52" fmla="*/ 33 w 296"/>
                  <a:gd name="T53" fmla="*/ 99 h 348"/>
                  <a:gd name="T54" fmla="*/ 88 w 296"/>
                  <a:gd name="T55" fmla="*/ 115 h 348"/>
                  <a:gd name="T56" fmla="*/ 105 w 296"/>
                  <a:gd name="T57" fmla="*/ 114 h 348"/>
                  <a:gd name="T58" fmla="*/ 129 w 296"/>
                  <a:gd name="T59" fmla="*/ 107 h 348"/>
                  <a:gd name="T60" fmla="*/ 164 w 296"/>
                  <a:gd name="T61" fmla="*/ 75 h 348"/>
                  <a:gd name="T62" fmla="*/ 155 w 296"/>
                  <a:gd name="T63" fmla="*/ 32 h 348"/>
                  <a:gd name="T64" fmla="*/ 108 w 296"/>
                  <a:gd name="T65" fmla="*/ 7 h 348"/>
                  <a:gd name="T66" fmla="*/ 110 w 296"/>
                  <a:gd name="T67" fmla="*/ 2 h 348"/>
                  <a:gd name="T68" fmla="*/ 160 w 296"/>
                  <a:gd name="T69" fmla="*/ 29 h 348"/>
                  <a:gd name="T70" fmla="*/ 170 w 296"/>
                  <a:gd name="T71" fmla="*/ 74 h 348"/>
                  <a:gd name="T72" fmla="*/ 287 w 296"/>
                  <a:gd name="T73" fmla="*/ 85 h 348"/>
                  <a:gd name="T74" fmla="*/ 295 w 296"/>
                  <a:gd name="T75" fmla="*/ 94 h 348"/>
                  <a:gd name="T76" fmla="*/ 295 w 296"/>
                  <a:gd name="T77" fmla="*/ 270 h 348"/>
                  <a:gd name="T78" fmla="*/ 287 w 296"/>
                  <a:gd name="T79" fmla="*/ 279 h 348"/>
                  <a:gd name="T80" fmla="*/ 190 w 296"/>
                  <a:gd name="T81" fmla="*/ 321 h 348"/>
                  <a:gd name="T82" fmla="*/ 217 w 296"/>
                  <a:gd name="T83" fmla="*/ 323 h 348"/>
                  <a:gd name="T84" fmla="*/ 222 w 296"/>
                  <a:gd name="T85" fmla="*/ 334 h 348"/>
                  <a:gd name="T86" fmla="*/ 219 w 296"/>
                  <a:gd name="T87" fmla="*/ 343 h 348"/>
                  <a:gd name="T88" fmla="*/ 209 w 296"/>
                  <a:gd name="T89" fmla="*/ 348 h 348"/>
                  <a:gd name="T90" fmla="*/ 79 w 296"/>
                  <a:gd name="T91" fmla="*/ 346 h 348"/>
                  <a:gd name="T92" fmla="*/ 73 w 296"/>
                  <a:gd name="T93" fmla="*/ 335 h 348"/>
                  <a:gd name="T94" fmla="*/ 77 w 296"/>
                  <a:gd name="T95" fmla="*/ 327 h 348"/>
                  <a:gd name="T96" fmla="*/ 86 w 296"/>
                  <a:gd name="T97" fmla="*/ 321 h 348"/>
                  <a:gd name="T98" fmla="*/ 13 w 296"/>
                  <a:gd name="T99" fmla="*/ 279 h 348"/>
                  <a:gd name="T100" fmla="*/ 2 w 296"/>
                  <a:gd name="T101" fmla="*/ 274 h 348"/>
                  <a:gd name="T102" fmla="*/ 0 w 296"/>
                  <a:gd name="T103" fmla="*/ 99 h 348"/>
                  <a:gd name="T104" fmla="*/ 5 w 296"/>
                  <a:gd name="T105" fmla="*/ 88 h 348"/>
                  <a:gd name="T106" fmla="*/ 6 w 296"/>
                  <a:gd name="T107" fmla="*/ 74 h 348"/>
                  <a:gd name="T108" fmla="*/ 16 w 296"/>
                  <a:gd name="T109" fmla="*/ 29 h 348"/>
                  <a:gd name="T110" fmla="*/ 66 w 296"/>
                  <a:gd name="T111" fmla="*/ 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6" h="348">
                    <a:moveTo>
                      <a:pt x="86" y="328"/>
                    </a:moveTo>
                    <a:lnTo>
                      <a:pt x="84" y="328"/>
                    </a:lnTo>
                    <a:lnTo>
                      <a:pt x="82" y="330"/>
                    </a:lnTo>
                    <a:lnTo>
                      <a:pt x="80" y="332"/>
                    </a:lnTo>
                    <a:lnTo>
                      <a:pt x="80" y="334"/>
                    </a:lnTo>
                    <a:lnTo>
                      <a:pt x="80" y="335"/>
                    </a:lnTo>
                    <a:lnTo>
                      <a:pt x="80" y="339"/>
                    </a:lnTo>
                    <a:lnTo>
                      <a:pt x="82" y="341"/>
                    </a:lnTo>
                    <a:lnTo>
                      <a:pt x="84" y="342"/>
                    </a:lnTo>
                    <a:lnTo>
                      <a:pt x="86" y="343"/>
                    </a:lnTo>
                    <a:lnTo>
                      <a:pt x="209" y="343"/>
                    </a:lnTo>
                    <a:lnTo>
                      <a:pt x="211" y="342"/>
                    </a:lnTo>
                    <a:lnTo>
                      <a:pt x="213" y="341"/>
                    </a:lnTo>
                    <a:lnTo>
                      <a:pt x="216" y="339"/>
                    </a:lnTo>
                    <a:lnTo>
                      <a:pt x="216" y="335"/>
                    </a:lnTo>
                    <a:lnTo>
                      <a:pt x="216" y="334"/>
                    </a:lnTo>
                    <a:lnTo>
                      <a:pt x="216" y="332"/>
                    </a:lnTo>
                    <a:lnTo>
                      <a:pt x="213" y="330"/>
                    </a:lnTo>
                    <a:lnTo>
                      <a:pt x="211" y="328"/>
                    </a:lnTo>
                    <a:lnTo>
                      <a:pt x="209" y="328"/>
                    </a:lnTo>
                    <a:lnTo>
                      <a:pt x="86" y="328"/>
                    </a:lnTo>
                    <a:close/>
                    <a:moveTo>
                      <a:pt x="113" y="279"/>
                    </a:moveTo>
                    <a:lnTo>
                      <a:pt x="113" y="321"/>
                    </a:lnTo>
                    <a:lnTo>
                      <a:pt x="183" y="321"/>
                    </a:lnTo>
                    <a:lnTo>
                      <a:pt x="183" y="279"/>
                    </a:lnTo>
                    <a:lnTo>
                      <a:pt x="113" y="279"/>
                    </a:lnTo>
                    <a:close/>
                    <a:moveTo>
                      <a:pt x="29" y="109"/>
                    </a:moveTo>
                    <a:lnTo>
                      <a:pt x="29" y="255"/>
                    </a:lnTo>
                    <a:lnTo>
                      <a:pt x="267" y="255"/>
                    </a:lnTo>
                    <a:lnTo>
                      <a:pt x="267" y="109"/>
                    </a:lnTo>
                    <a:lnTo>
                      <a:pt x="137" y="109"/>
                    </a:lnTo>
                    <a:lnTo>
                      <a:pt x="133" y="112"/>
                    </a:lnTo>
                    <a:lnTo>
                      <a:pt x="137" y="143"/>
                    </a:lnTo>
                    <a:lnTo>
                      <a:pt x="104" y="120"/>
                    </a:lnTo>
                    <a:lnTo>
                      <a:pt x="95" y="121"/>
                    </a:lnTo>
                    <a:lnTo>
                      <a:pt x="88" y="121"/>
                    </a:lnTo>
                    <a:lnTo>
                      <a:pt x="70" y="120"/>
                    </a:lnTo>
                    <a:lnTo>
                      <a:pt x="54" y="116"/>
                    </a:lnTo>
                    <a:lnTo>
                      <a:pt x="39" y="109"/>
                    </a:lnTo>
                    <a:lnTo>
                      <a:pt x="29" y="109"/>
                    </a:lnTo>
                    <a:close/>
                    <a:moveTo>
                      <a:pt x="13" y="91"/>
                    </a:moveTo>
                    <a:lnTo>
                      <a:pt x="10" y="92"/>
                    </a:lnTo>
                    <a:lnTo>
                      <a:pt x="7" y="93"/>
                    </a:lnTo>
                    <a:lnTo>
                      <a:pt x="6" y="95"/>
                    </a:lnTo>
                    <a:lnTo>
                      <a:pt x="6" y="99"/>
                    </a:lnTo>
                    <a:lnTo>
                      <a:pt x="6" y="266"/>
                    </a:lnTo>
                    <a:lnTo>
                      <a:pt x="6" y="269"/>
                    </a:lnTo>
                    <a:lnTo>
                      <a:pt x="7" y="271"/>
                    </a:lnTo>
                    <a:lnTo>
                      <a:pt x="10" y="272"/>
                    </a:lnTo>
                    <a:lnTo>
                      <a:pt x="13" y="273"/>
                    </a:lnTo>
                    <a:lnTo>
                      <a:pt x="283" y="273"/>
                    </a:lnTo>
                    <a:lnTo>
                      <a:pt x="285" y="272"/>
                    </a:lnTo>
                    <a:lnTo>
                      <a:pt x="287" y="271"/>
                    </a:lnTo>
                    <a:lnTo>
                      <a:pt x="289" y="269"/>
                    </a:lnTo>
                    <a:lnTo>
                      <a:pt x="289" y="266"/>
                    </a:lnTo>
                    <a:lnTo>
                      <a:pt x="289" y="99"/>
                    </a:lnTo>
                    <a:lnTo>
                      <a:pt x="289" y="95"/>
                    </a:lnTo>
                    <a:lnTo>
                      <a:pt x="287" y="93"/>
                    </a:lnTo>
                    <a:lnTo>
                      <a:pt x="285" y="92"/>
                    </a:lnTo>
                    <a:lnTo>
                      <a:pt x="283" y="91"/>
                    </a:lnTo>
                    <a:lnTo>
                      <a:pt x="160" y="91"/>
                    </a:lnTo>
                    <a:lnTo>
                      <a:pt x="154" y="97"/>
                    </a:lnTo>
                    <a:lnTo>
                      <a:pt x="147" y="104"/>
                    </a:lnTo>
                    <a:lnTo>
                      <a:pt x="272" y="104"/>
                    </a:lnTo>
                    <a:lnTo>
                      <a:pt x="272" y="261"/>
                    </a:lnTo>
                    <a:lnTo>
                      <a:pt x="23" y="261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22" y="97"/>
                    </a:lnTo>
                    <a:lnTo>
                      <a:pt x="16" y="91"/>
                    </a:lnTo>
                    <a:lnTo>
                      <a:pt x="13" y="91"/>
                    </a:lnTo>
                    <a:close/>
                    <a:moveTo>
                      <a:pt x="88" y="5"/>
                    </a:moveTo>
                    <a:lnTo>
                      <a:pt x="67" y="7"/>
                    </a:lnTo>
                    <a:lnTo>
                      <a:pt x="48" y="13"/>
                    </a:lnTo>
                    <a:lnTo>
                      <a:pt x="33" y="21"/>
                    </a:lnTo>
                    <a:lnTo>
                      <a:pt x="21" y="32"/>
                    </a:lnTo>
                    <a:lnTo>
                      <a:pt x="13" y="45"/>
                    </a:lnTo>
                    <a:lnTo>
                      <a:pt x="10" y="60"/>
                    </a:lnTo>
                    <a:lnTo>
                      <a:pt x="13" y="75"/>
                    </a:lnTo>
                    <a:lnTo>
                      <a:pt x="21" y="88"/>
                    </a:lnTo>
                    <a:lnTo>
                      <a:pt x="33" y="99"/>
                    </a:lnTo>
                    <a:lnTo>
                      <a:pt x="48" y="107"/>
                    </a:lnTo>
                    <a:lnTo>
                      <a:pt x="67" y="113"/>
                    </a:lnTo>
                    <a:lnTo>
                      <a:pt x="88" y="115"/>
                    </a:lnTo>
                    <a:lnTo>
                      <a:pt x="96" y="115"/>
                    </a:lnTo>
                    <a:lnTo>
                      <a:pt x="104" y="114"/>
                    </a:lnTo>
                    <a:lnTo>
                      <a:pt x="105" y="114"/>
                    </a:lnTo>
                    <a:lnTo>
                      <a:pt x="130" y="131"/>
                    </a:lnTo>
                    <a:lnTo>
                      <a:pt x="127" y="108"/>
                    </a:lnTo>
                    <a:lnTo>
                      <a:pt x="129" y="107"/>
                    </a:lnTo>
                    <a:lnTo>
                      <a:pt x="144" y="99"/>
                    </a:lnTo>
                    <a:lnTo>
                      <a:pt x="156" y="87"/>
                    </a:lnTo>
                    <a:lnTo>
                      <a:pt x="164" y="75"/>
                    </a:lnTo>
                    <a:lnTo>
                      <a:pt x="166" y="60"/>
                    </a:lnTo>
                    <a:lnTo>
                      <a:pt x="162" y="45"/>
                    </a:lnTo>
                    <a:lnTo>
                      <a:pt x="155" y="32"/>
                    </a:lnTo>
                    <a:lnTo>
                      <a:pt x="143" y="21"/>
                    </a:lnTo>
                    <a:lnTo>
                      <a:pt x="127" y="13"/>
                    </a:lnTo>
                    <a:lnTo>
                      <a:pt x="108" y="7"/>
                    </a:lnTo>
                    <a:lnTo>
                      <a:pt x="88" y="5"/>
                    </a:lnTo>
                    <a:close/>
                    <a:moveTo>
                      <a:pt x="88" y="0"/>
                    </a:moveTo>
                    <a:lnTo>
                      <a:pt x="110" y="2"/>
                    </a:lnTo>
                    <a:lnTo>
                      <a:pt x="130" y="7"/>
                    </a:lnTo>
                    <a:lnTo>
                      <a:pt x="147" y="17"/>
                    </a:lnTo>
                    <a:lnTo>
                      <a:pt x="160" y="29"/>
                    </a:lnTo>
                    <a:lnTo>
                      <a:pt x="169" y="44"/>
                    </a:lnTo>
                    <a:lnTo>
                      <a:pt x="171" y="60"/>
                    </a:lnTo>
                    <a:lnTo>
                      <a:pt x="170" y="74"/>
                    </a:lnTo>
                    <a:lnTo>
                      <a:pt x="165" y="85"/>
                    </a:lnTo>
                    <a:lnTo>
                      <a:pt x="283" y="85"/>
                    </a:lnTo>
                    <a:lnTo>
                      <a:pt x="287" y="85"/>
                    </a:lnTo>
                    <a:lnTo>
                      <a:pt x="291" y="88"/>
                    </a:lnTo>
                    <a:lnTo>
                      <a:pt x="294" y="91"/>
                    </a:lnTo>
                    <a:lnTo>
                      <a:pt x="295" y="94"/>
                    </a:lnTo>
                    <a:lnTo>
                      <a:pt x="296" y="99"/>
                    </a:lnTo>
                    <a:lnTo>
                      <a:pt x="296" y="266"/>
                    </a:lnTo>
                    <a:lnTo>
                      <a:pt x="295" y="270"/>
                    </a:lnTo>
                    <a:lnTo>
                      <a:pt x="294" y="274"/>
                    </a:lnTo>
                    <a:lnTo>
                      <a:pt x="291" y="277"/>
                    </a:lnTo>
                    <a:lnTo>
                      <a:pt x="287" y="279"/>
                    </a:lnTo>
                    <a:lnTo>
                      <a:pt x="283" y="279"/>
                    </a:lnTo>
                    <a:lnTo>
                      <a:pt x="190" y="279"/>
                    </a:lnTo>
                    <a:lnTo>
                      <a:pt x="190" y="321"/>
                    </a:lnTo>
                    <a:lnTo>
                      <a:pt x="209" y="321"/>
                    </a:lnTo>
                    <a:lnTo>
                      <a:pt x="212" y="322"/>
                    </a:lnTo>
                    <a:lnTo>
                      <a:pt x="217" y="323"/>
                    </a:lnTo>
                    <a:lnTo>
                      <a:pt x="219" y="327"/>
                    </a:lnTo>
                    <a:lnTo>
                      <a:pt x="221" y="330"/>
                    </a:lnTo>
                    <a:lnTo>
                      <a:pt x="222" y="334"/>
                    </a:lnTo>
                    <a:lnTo>
                      <a:pt x="222" y="335"/>
                    </a:lnTo>
                    <a:lnTo>
                      <a:pt x="221" y="340"/>
                    </a:lnTo>
                    <a:lnTo>
                      <a:pt x="219" y="343"/>
                    </a:lnTo>
                    <a:lnTo>
                      <a:pt x="217" y="346"/>
                    </a:lnTo>
                    <a:lnTo>
                      <a:pt x="212" y="348"/>
                    </a:lnTo>
                    <a:lnTo>
                      <a:pt x="209" y="348"/>
                    </a:lnTo>
                    <a:lnTo>
                      <a:pt x="86" y="348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7" y="343"/>
                    </a:lnTo>
                    <a:lnTo>
                      <a:pt x="75" y="340"/>
                    </a:lnTo>
                    <a:lnTo>
                      <a:pt x="73" y="335"/>
                    </a:lnTo>
                    <a:lnTo>
                      <a:pt x="73" y="334"/>
                    </a:lnTo>
                    <a:lnTo>
                      <a:pt x="75" y="330"/>
                    </a:lnTo>
                    <a:lnTo>
                      <a:pt x="77" y="327"/>
                    </a:lnTo>
                    <a:lnTo>
                      <a:pt x="79" y="323"/>
                    </a:lnTo>
                    <a:lnTo>
                      <a:pt x="82" y="322"/>
                    </a:lnTo>
                    <a:lnTo>
                      <a:pt x="86" y="321"/>
                    </a:lnTo>
                    <a:lnTo>
                      <a:pt x="106" y="321"/>
                    </a:lnTo>
                    <a:lnTo>
                      <a:pt x="106" y="279"/>
                    </a:lnTo>
                    <a:lnTo>
                      <a:pt x="13" y="279"/>
                    </a:lnTo>
                    <a:lnTo>
                      <a:pt x="8" y="279"/>
                    </a:lnTo>
                    <a:lnTo>
                      <a:pt x="5" y="277"/>
                    </a:lnTo>
                    <a:lnTo>
                      <a:pt x="2" y="274"/>
                    </a:lnTo>
                    <a:lnTo>
                      <a:pt x="1" y="270"/>
                    </a:lnTo>
                    <a:lnTo>
                      <a:pt x="0" y="266"/>
                    </a:lnTo>
                    <a:lnTo>
                      <a:pt x="0" y="99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5" y="88"/>
                    </a:lnTo>
                    <a:lnTo>
                      <a:pt x="8" y="87"/>
                    </a:lnTo>
                    <a:lnTo>
                      <a:pt x="12" y="85"/>
                    </a:lnTo>
                    <a:lnTo>
                      <a:pt x="6" y="74"/>
                    </a:lnTo>
                    <a:lnTo>
                      <a:pt x="4" y="60"/>
                    </a:lnTo>
                    <a:lnTo>
                      <a:pt x="7" y="44"/>
                    </a:lnTo>
                    <a:lnTo>
                      <a:pt x="16" y="29"/>
                    </a:lnTo>
                    <a:lnTo>
                      <a:pt x="29" y="17"/>
                    </a:lnTo>
                    <a:lnTo>
                      <a:pt x="45" y="7"/>
                    </a:lnTo>
                    <a:lnTo>
                      <a:pt x="66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  <p:grpSp>
          <p:nvGrpSpPr>
            <p:cNvPr id="209" name="组合 208"/>
            <p:cNvGrpSpPr/>
            <p:nvPr/>
          </p:nvGrpSpPr>
          <p:grpSpPr>
            <a:xfrm>
              <a:off x="2692946" y="4096380"/>
              <a:ext cx="496430" cy="656681"/>
              <a:chOff x="3883026" y="4608513"/>
              <a:chExt cx="452438" cy="598488"/>
            </a:xfrm>
          </p:grpSpPr>
          <p:sp>
            <p:nvSpPr>
              <p:cNvPr id="181" name="Freeform 138"/>
              <p:cNvSpPr>
                <a:spLocks noEditPoints="1"/>
              </p:cNvSpPr>
              <p:nvPr/>
            </p:nvSpPr>
            <p:spPr bwMode="auto">
              <a:xfrm>
                <a:off x="3883026" y="4760913"/>
                <a:ext cx="354013" cy="446088"/>
              </a:xfrm>
              <a:custGeom>
                <a:avLst/>
                <a:gdLst>
                  <a:gd name="T0" fmla="*/ 103 w 223"/>
                  <a:gd name="T1" fmla="*/ 10 h 281"/>
                  <a:gd name="T2" fmla="*/ 64 w 223"/>
                  <a:gd name="T3" fmla="*/ 32 h 281"/>
                  <a:gd name="T4" fmla="*/ 41 w 223"/>
                  <a:gd name="T5" fmla="*/ 71 h 281"/>
                  <a:gd name="T6" fmla="*/ 37 w 223"/>
                  <a:gd name="T7" fmla="*/ 120 h 281"/>
                  <a:gd name="T8" fmla="*/ 37 w 223"/>
                  <a:gd name="T9" fmla="*/ 169 h 281"/>
                  <a:gd name="T10" fmla="*/ 43 w 223"/>
                  <a:gd name="T11" fmla="*/ 228 h 281"/>
                  <a:gd name="T12" fmla="*/ 72 w 223"/>
                  <a:gd name="T13" fmla="*/ 228 h 281"/>
                  <a:gd name="T14" fmla="*/ 92 w 223"/>
                  <a:gd name="T15" fmla="*/ 227 h 281"/>
                  <a:gd name="T16" fmla="*/ 216 w 223"/>
                  <a:gd name="T17" fmla="*/ 276 h 281"/>
                  <a:gd name="T18" fmla="*/ 190 w 223"/>
                  <a:gd name="T19" fmla="*/ 174 h 281"/>
                  <a:gd name="T20" fmla="*/ 198 w 223"/>
                  <a:gd name="T21" fmla="*/ 159 h 281"/>
                  <a:gd name="T22" fmla="*/ 210 w 223"/>
                  <a:gd name="T23" fmla="*/ 132 h 281"/>
                  <a:gd name="T24" fmla="*/ 216 w 223"/>
                  <a:gd name="T25" fmla="*/ 95 h 281"/>
                  <a:gd name="T26" fmla="*/ 204 w 223"/>
                  <a:gd name="T27" fmla="*/ 50 h 281"/>
                  <a:gd name="T28" fmla="*/ 171 w 223"/>
                  <a:gd name="T29" fmla="*/ 18 h 281"/>
                  <a:gd name="T30" fmla="*/ 127 w 223"/>
                  <a:gd name="T31" fmla="*/ 6 h 281"/>
                  <a:gd name="T32" fmla="*/ 148 w 223"/>
                  <a:gd name="T33" fmla="*/ 2 h 281"/>
                  <a:gd name="T34" fmla="*/ 186 w 223"/>
                  <a:gd name="T35" fmla="*/ 20 h 281"/>
                  <a:gd name="T36" fmla="*/ 212 w 223"/>
                  <a:gd name="T37" fmla="*/ 53 h 281"/>
                  <a:gd name="T38" fmla="*/ 222 w 223"/>
                  <a:gd name="T39" fmla="*/ 95 h 281"/>
                  <a:gd name="T40" fmla="*/ 216 w 223"/>
                  <a:gd name="T41" fmla="*/ 133 h 281"/>
                  <a:gd name="T42" fmla="*/ 204 w 223"/>
                  <a:gd name="T43" fmla="*/ 162 h 281"/>
                  <a:gd name="T44" fmla="*/ 195 w 223"/>
                  <a:gd name="T45" fmla="*/ 176 h 281"/>
                  <a:gd name="T46" fmla="*/ 96 w 223"/>
                  <a:gd name="T47" fmla="*/ 281 h 281"/>
                  <a:gd name="T48" fmla="*/ 54 w 223"/>
                  <a:gd name="T49" fmla="*/ 234 h 281"/>
                  <a:gd name="T50" fmla="*/ 36 w 223"/>
                  <a:gd name="T51" fmla="*/ 233 h 281"/>
                  <a:gd name="T52" fmla="*/ 30 w 223"/>
                  <a:gd name="T53" fmla="*/ 233 h 281"/>
                  <a:gd name="T54" fmla="*/ 0 w 223"/>
                  <a:gd name="T55" fmla="*/ 176 h 281"/>
                  <a:gd name="T56" fmla="*/ 31 w 223"/>
                  <a:gd name="T57" fmla="*/ 95 h 281"/>
                  <a:gd name="T58" fmla="*/ 41 w 223"/>
                  <a:gd name="T59" fmla="*/ 53 h 281"/>
                  <a:gd name="T60" fmla="*/ 67 w 223"/>
                  <a:gd name="T61" fmla="*/ 20 h 281"/>
                  <a:gd name="T62" fmla="*/ 105 w 223"/>
                  <a:gd name="T63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3" h="281">
                    <a:moveTo>
                      <a:pt x="127" y="6"/>
                    </a:moveTo>
                    <a:lnTo>
                      <a:pt x="103" y="10"/>
                    </a:lnTo>
                    <a:lnTo>
                      <a:pt x="81" y="18"/>
                    </a:lnTo>
                    <a:lnTo>
                      <a:pt x="64" y="32"/>
                    </a:lnTo>
                    <a:lnTo>
                      <a:pt x="50" y="50"/>
                    </a:lnTo>
                    <a:lnTo>
                      <a:pt x="41" y="71"/>
                    </a:lnTo>
                    <a:lnTo>
                      <a:pt x="38" y="95"/>
                    </a:lnTo>
                    <a:lnTo>
                      <a:pt x="37" y="120"/>
                    </a:lnTo>
                    <a:lnTo>
                      <a:pt x="9" y="169"/>
                    </a:lnTo>
                    <a:lnTo>
                      <a:pt x="37" y="169"/>
                    </a:lnTo>
                    <a:lnTo>
                      <a:pt x="36" y="228"/>
                    </a:lnTo>
                    <a:lnTo>
                      <a:pt x="43" y="228"/>
                    </a:lnTo>
                    <a:lnTo>
                      <a:pt x="54" y="228"/>
                    </a:lnTo>
                    <a:lnTo>
                      <a:pt x="72" y="228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101" y="276"/>
                    </a:lnTo>
                    <a:lnTo>
                      <a:pt x="216" y="276"/>
                    </a:lnTo>
                    <a:lnTo>
                      <a:pt x="189" y="175"/>
                    </a:lnTo>
                    <a:lnTo>
                      <a:pt x="190" y="174"/>
                    </a:lnTo>
                    <a:lnTo>
                      <a:pt x="192" y="169"/>
                    </a:lnTo>
                    <a:lnTo>
                      <a:pt x="198" y="159"/>
                    </a:lnTo>
                    <a:lnTo>
                      <a:pt x="204" y="146"/>
                    </a:lnTo>
                    <a:lnTo>
                      <a:pt x="210" y="132"/>
                    </a:lnTo>
                    <a:lnTo>
                      <a:pt x="215" y="115"/>
                    </a:lnTo>
                    <a:lnTo>
                      <a:pt x="216" y="95"/>
                    </a:lnTo>
                    <a:lnTo>
                      <a:pt x="212" y="71"/>
                    </a:lnTo>
                    <a:lnTo>
                      <a:pt x="204" y="50"/>
                    </a:lnTo>
                    <a:lnTo>
                      <a:pt x="190" y="32"/>
                    </a:lnTo>
                    <a:lnTo>
                      <a:pt x="171" y="18"/>
                    </a:lnTo>
                    <a:lnTo>
                      <a:pt x="151" y="10"/>
                    </a:lnTo>
                    <a:lnTo>
                      <a:pt x="127" y="6"/>
                    </a:lnTo>
                    <a:close/>
                    <a:moveTo>
                      <a:pt x="127" y="0"/>
                    </a:moveTo>
                    <a:lnTo>
                      <a:pt x="148" y="2"/>
                    </a:lnTo>
                    <a:lnTo>
                      <a:pt x="168" y="10"/>
                    </a:lnTo>
                    <a:lnTo>
                      <a:pt x="186" y="20"/>
                    </a:lnTo>
                    <a:lnTo>
                      <a:pt x="201" y="36"/>
                    </a:lnTo>
                    <a:lnTo>
                      <a:pt x="212" y="53"/>
                    </a:lnTo>
                    <a:lnTo>
                      <a:pt x="219" y="74"/>
                    </a:lnTo>
                    <a:lnTo>
                      <a:pt x="222" y="95"/>
                    </a:lnTo>
                    <a:lnTo>
                      <a:pt x="220" y="116"/>
                    </a:lnTo>
                    <a:lnTo>
                      <a:pt x="216" y="133"/>
                    </a:lnTo>
                    <a:lnTo>
                      <a:pt x="210" y="149"/>
                    </a:lnTo>
                    <a:lnTo>
                      <a:pt x="204" y="162"/>
                    </a:lnTo>
                    <a:lnTo>
                      <a:pt x="197" y="172"/>
                    </a:lnTo>
                    <a:lnTo>
                      <a:pt x="195" y="176"/>
                    </a:lnTo>
                    <a:lnTo>
                      <a:pt x="223" y="281"/>
                    </a:lnTo>
                    <a:lnTo>
                      <a:pt x="96" y="281"/>
                    </a:lnTo>
                    <a:lnTo>
                      <a:pt x="87" y="233"/>
                    </a:lnTo>
                    <a:lnTo>
                      <a:pt x="54" y="234"/>
                    </a:lnTo>
                    <a:lnTo>
                      <a:pt x="43" y="233"/>
                    </a:lnTo>
                    <a:lnTo>
                      <a:pt x="36" y="233"/>
                    </a:lnTo>
                    <a:lnTo>
                      <a:pt x="33" y="233"/>
                    </a:lnTo>
                    <a:lnTo>
                      <a:pt x="30" y="233"/>
                    </a:lnTo>
                    <a:lnTo>
                      <a:pt x="30" y="176"/>
                    </a:lnTo>
                    <a:lnTo>
                      <a:pt x="0" y="176"/>
                    </a:lnTo>
                    <a:lnTo>
                      <a:pt x="31" y="118"/>
                    </a:lnTo>
                    <a:lnTo>
                      <a:pt x="31" y="95"/>
                    </a:lnTo>
                    <a:lnTo>
                      <a:pt x="33" y="74"/>
                    </a:lnTo>
                    <a:lnTo>
                      <a:pt x="41" y="53"/>
                    </a:lnTo>
                    <a:lnTo>
                      <a:pt x="52" y="36"/>
                    </a:lnTo>
                    <a:lnTo>
                      <a:pt x="67" y="20"/>
                    </a:lnTo>
                    <a:lnTo>
                      <a:pt x="84" y="10"/>
                    </a:lnTo>
                    <a:lnTo>
                      <a:pt x="105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82" name="Freeform 139"/>
              <p:cNvSpPr>
                <a:spLocks noEditPoints="1"/>
              </p:cNvSpPr>
              <p:nvPr/>
            </p:nvSpPr>
            <p:spPr bwMode="auto">
              <a:xfrm>
                <a:off x="3973513" y="4791076"/>
                <a:ext cx="219075" cy="214313"/>
              </a:xfrm>
              <a:custGeom>
                <a:avLst/>
                <a:gdLst>
                  <a:gd name="T0" fmla="*/ 70 w 138"/>
                  <a:gd name="T1" fmla="*/ 6 h 135"/>
                  <a:gd name="T2" fmla="*/ 50 w 138"/>
                  <a:gd name="T3" fmla="*/ 9 h 135"/>
                  <a:gd name="T4" fmla="*/ 33 w 138"/>
                  <a:gd name="T5" fmla="*/ 18 h 135"/>
                  <a:gd name="T6" fmla="*/ 19 w 138"/>
                  <a:gd name="T7" fmla="*/ 32 h 135"/>
                  <a:gd name="T8" fmla="*/ 10 w 138"/>
                  <a:gd name="T9" fmla="*/ 48 h 135"/>
                  <a:gd name="T10" fmla="*/ 7 w 138"/>
                  <a:gd name="T11" fmla="*/ 68 h 135"/>
                  <a:gd name="T12" fmla="*/ 10 w 138"/>
                  <a:gd name="T13" fmla="*/ 87 h 135"/>
                  <a:gd name="T14" fmla="*/ 19 w 138"/>
                  <a:gd name="T15" fmla="*/ 103 h 135"/>
                  <a:gd name="T16" fmla="*/ 33 w 138"/>
                  <a:gd name="T17" fmla="*/ 117 h 135"/>
                  <a:gd name="T18" fmla="*/ 50 w 138"/>
                  <a:gd name="T19" fmla="*/ 125 h 135"/>
                  <a:gd name="T20" fmla="*/ 70 w 138"/>
                  <a:gd name="T21" fmla="*/ 128 h 135"/>
                  <a:gd name="T22" fmla="*/ 89 w 138"/>
                  <a:gd name="T23" fmla="*/ 125 h 135"/>
                  <a:gd name="T24" fmla="*/ 107 w 138"/>
                  <a:gd name="T25" fmla="*/ 117 h 135"/>
                  <a:gd name="T26" fmla="*/ 121 w 138"/>
                  <a:gd name="T27" fmla="*/ 103 h 135"/>
                  <a:gd name="T28" fmla="*/ 129 w 138"/>
                  <a:gd name="T29" fmla="*/ 87 h 135"/>
                  <a:gd name="T30" fmla="*/ 133 w 138"/>
                  <a:gd name="T31" fmla="*/ 68 h 135"/>
                  <a:gd name="T32" fmla="*/ 129 w 138"/>
                  <a:gd name="T33" fmla="*/ 48 h 135"/>
                  <a:gd name="T34" fmla="*/ 121 w 138"/>
                  <a:gd name="T35" fmla="*/ 32 h 135"/>
                  <a:gd name="T36" fmla="*/ 107 w 138"/>
                  <a:gd name="T37" fmla="*/ 18 h 135"/>
                  <a:gd name="T38" fmla="*/ 89 w 138"/>
                  <a:gd name="T39" fmla="*/ 9 h 135"/>
                  <a:gd name="T40" fmla="*/ 70 w 138"/>
                  <a:gd name="T41" fmla="*/ 6 h 135"/>
                  <a:gd name="T42" fmla="*/ 70 w 138"/>
                  <a:gd name="T43" fmla="*/ 0 h 135"/>
                  <a:gd name="T44" fmla="*/ 88 w 138"/>
                  <a:gd name="T45" fmla="*/ 2 h 135"/>
                  <a:gd name="T46" fmla="*/ 104 w 138"/>
                  <a:gd name="T47" fmla="*/ 9 h 135"/>
                  <a:gd name="T48" fmla="*/ 119 w 138"/>
                  <a:gd name="T49" fmla="*/ 20 h 135"/>
                  <a:gd name="T50" fmla="*/ 129 w 138"/>
                  <a:gd name="T51" fmla="*/ 34 h 135"/>
                  <a:gd name="T52" fmla="*/ 136 w 138"/>
                  <a:gd name="T53" fmla="*/ 49 h 135"/>
                  <a:gd name="T54" fmla="*/ 138 w 138"/>
                  <a:gd name="T55" fmla="*/ 68 h 135"/>
                  <a:gd name="T56" fmla="*/ 136 w 138"/>
                  <a:gd name="T57" fmla="*/ 85 h 135"/>
                  <a:gd name="T58" fmla="*/ 129 w 138"/>
                  <a:gd name="T59" fmla="*/ 101 h 135"/>
                  <a:gd name="T60" fmla="*/ 119 w 138"/>
                  <a:gd name="T61" fmla="*/ 115 h 135"/>
                  <a:gd name="T62" fmla="*/ 104 w 138"/>
                  <a:gd name="T63" fmla="*/ 125 h 135"/>
                  <a:gd name="T64" fmla="*/ 88 w 138"/>
                  <a:gd name="T65" fmla="*/ 133 h 135"/>
                  <a:gd name="T66" fmla="*/ 70 w 138"/>
                  <a:gd name="T67" fmla="*/ 135 h 135"/>
                  <a:gd name="T68" fmla="*/ 51 w 138"/>
                  <a:gd name="T69" fmla="*/ 133 h 135"/>
                  <a:gd name="T70" fmla="*/ 35 w 138"/>
                  <a:gd name="T71" fmla="*/ 125 h 135"/>
                  <a:gd name="T72" fmla="*/ 21 w 138"/>
                  <a:gd name="T73" fmla="*/ 115 h 135"/>
                  <a:gd name="T74" fmla="*/ 10 w 138"/>
                  <a:gd name="T75" fmla="*/ 101 h 135"/>
                  <a:gd name="T76" fmla="*/ 3 w 138"/>
                  <a:gd name="T77" fmla="*/ 85 h 135"/>
                  <a:gd name="T78" fmla="*/ 0 w 138"/>
                  <a:gd name="T79" fmla="*/ 68 h 135"/>
                  <a:gd name="T80" fmla="*/ 3 w 138"/>
                  <a:gd name="T81" fmla="*/ 49 h 135"/>
                  <a:gd name="T82" fmla="*/ 10 w 138"/>
                  <a:gd name="T83" fmla="*/ 34 h 135"/>
                  <a:gd name="T84" fmla="*/ 21 w 138"/>
                  <a:gd name="T85" fmla="*/ 20 h 135"/>
                  <a:gd name="T86" fmla="*/ 35 w 138"/>
                  <a:gd name="T87" fmla="*/ 9 h 135"/>
                  <a:gd name="T88" fmla="*/ 51 w 138"/>
                  <a:gd name="T89" fmla="*/ 2 h 135"/>
                  <a:gd name="T90" fmla="*/ 70 w 138"/>
                  <a:gd name="T9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8" h="135">
                    <a:moveTo>
                      <a:pt x="70" y="6"/>
                    </a:moveTo>
                    <a:lnTo>
                      <a:pt x="50" y="9"/>
                    </a:lnTo>
                    <a:lnTo>
                      <a:pt x="33" y="18"/>
                    </a:lnTo>
                    <a:lnTo>
                      <a:pt x="19" y="32"/>
                    </a:lnTo>
                    <a:lnTo>
                      <a:pt x="10" y="48"/>
                    </a:lnTo>
                    <a:lnTo>
                      <a:pt x="7" y="68"/>
                    </a:lnTo>
                    <a:lnTo>
                      <a:pt x="10" y="87"/>
                    </a:lnTo>
                    <a:lnTo>
                      <a:pt x="19" y="103"/>
                    </a:lnTo>
                    <a:lnTo>
                      <a:pt x="33" y="117"/>
                    </a:lnTo>
                    <a:lnTo>
                      <a:pt x="50" y="125"/>
                    </a:lnTo>
                    <a:lnTo>
                      <a:pt x="70" y="128"/>
                    </a:lnTo>
                    <a:lnTo>
                      <a:pt x="89" y="125"/>
                    </a:lnTo>
                    <a:lnTo>
                      <a:pt x="107" y="117"/>
                    </a:lnTo>
                    <a:lnTo>
                      <a:pt x="121" y="103"/>
                    </a:lnTo>
                    <a:lnTo>
                      <a:pt x="129" y="87"/>
                    </a:lnTo>
                    <a:lnTo>
                      <a:pt x="133" y="68"/>
                    </a:lnTo>
                    <a:lnTo>
                      <a:pt x="129" y="48"/>
                    </a:lnTo>
                    <a:lnTo>
                      <a:pt x="121" y="32"/>
                    </a:lnTo>
                    <a:lnTo>
                      <a:pt x="107" y="18"/>
                    </a:lnTo>
                    <a:lnTo>
                      <a:pt x="89" y="9"/>
                    </a:lnTo>
                    <a:lnTo>
                      <a:pt x="70" y="6"/>
                    </a:lnTo>
                    <a:close/>
                    <a:moveTo>
                      <a:pt x="70" y="0"/>
                    </a:moveTo>
                    <a:lnTo>
                      <a:pt x="88" y="2"/>
                    </a:lnTo>
                    <a:lnTo>
                      <a:pt x="104" y="9"/>
                    </a:lnTo>
                    <a:lnTo>
                      <a:pt x="119" y="20"/>
                    </a:lnTo>
                    <a:lnTo>
                      <a:pt x="129" y="34"/>
                    </a:lnTo>
                    <a:lnTo>
                      <a:pt x="136" y="49"/>
                    </a:lnTo>
                    <a:lnTo>
                      <a:pt x="138" y="68"/>
                    </a:lnTo>
                    <a:lnTo>
                      <a:pt x="136" y="85"/>
                    </a:lnTo>
                    <a:lnTo>
                      <a:pt x="129" y="101"/>
                    </a:lnTo>
                    <a:lnTo>
                      <a:pt x="119" y="115"/>
                    </a:lnTo>
                    <a:lnTo>
                      <a:pt x="104" y="125"/>
                    </a:lnTo>
                    <a:lnTo>
                      <a:pt x="88" y="133"/>
                    </a:lnTo>
                    <a:lnTo>
                      <a:pt x="70" y="135"/>
                    </a:lnTo>
                    <a:lnTo>
                      <a:pt x="51" y="133"/>
                    </a:lnTo>
                    <a:lnTo>
                      <a:pt x="35" y="125"/>
                    </a:lnTo>
                    <a:lnTo>
                      <a:pt x="21" y="115"/>
                    </a:lnTo>
                    <a:lnTo>
                      <a:pt x="10" y="101"/>
                    </a:lnTo>
                    <a:lnTo>
                      <a:pt x="3" y="85"/>
                    </a:lnTo>
                    <a:lnTo>
                      <a:pt x="0" y="68"/>
                    </a:lnTo>
                    <a:lnTo>
                      <a:pt x="3" y="49"/>
                    </a:lnTo>
                    <a:lnTo>
                      <a:pt x="10" y="34"/>
                    </a:lnTo>
                    <a:lnTo>
                      <a:pt x="21" y="20"/>
                    </a:lnTo>
                    <a:lnTo>
                      <a:pt x="35" y="9"/>
                    </a:lnTo>
                    <a:lnTo>
                      <a:pt x="51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83" name="Freeform 140"/>
              <p:cNvSpPr>
                <a:spLocks noEditPoints="1"/>
              </p:cNvSpPr>
              <p:nvPr/>
            </p:nvSpPr>
            <p:spPr bwMode="auto">
              <a:xfrm>
                <a:off x="4102101" y="4608513"/>
                <a:ext cx="233363" cy="204788"/>
              </a:xfrm>
              <a:custGeom>
                <a:avLst/>
                <a:gdLst>
                  <a:gd name="T0" fmla="*/ 52 w 147"/>
                  <a:gd name="T1" fmla="*/ 8 h 129"/>
                  <a:gd name="T2" fmla="*/ 18 w 147"/>
                  <a:gd name="T3" fmla="*/ 24 h 129"/>
                  <a:gd name="T4" fmla="*/ 5 w 147"/>
                  <a:gd name="T5" fmla="*/ 50 h 129"/>
                  <a:gd name="T6" fmla="*/ 18 w 147"/>
                  <a:gd name="T7" fmla="*/ 76 h 129"/>
                  <a:gd name="T8" fmla="*/ 52 w 147"/>
                  <a:gd name="T9" fmla="*/ 92 h 129"/>
                  <a:gd name="T10" fmla="*/ 80 w 147"/>
                  <a:gd name="T11" fmla="*/ 95 h 129"/>
                  <a:gd name="T12" fmla="*/ 89 w 147"/>
                  <a:gd name="T13" fmla="*/ 94 h 129"/>
                  <a:gd name="T14" fmla="*/ 90 w 147"/>
                  <a:gd name="T15" fmla="*/ 108 h 129"/>
                  <a:gd name="T16" fmla="*/ 94 w 147"/>
                  <a:gd name="T17" fmla="*/ 115 h 129"/>
                  <a:gd name="T18" fmla="*/ 105 w 147"/>
                  <a:gd name="T19" fmla="*/ 100 h 129"/>
                  <a:gd name="T20" fmla="*/ 109 w 147"/>
                  <a:gd name="T21" fmla="*/ 88 h 129"/>
                  <a:gd name="T22" fmla="*/ 123 w 147"/>
                  <a:gd name="T23" fmla="*/ 81 h 129"/>
                  <a:gd name="T24" fmla="*/ 138 w 147"/>
                  <a:gd name="T25" fmla="*/ 61 h 129"/>
                  <a:gd name="T26" fmla="*/ 137 w 147"/>
                  <a:gd name="T27" fmla="*/ 36 h 129"/>
                  <a:gd name="T28" fmla="*/ 114 w 147"/>
                  <a:gd name="T29" fmla="*/ 14 h 129"/>
                  <a:gd name="T30" fmla="*/ 73 w 147"/>
                  <a:gd name="T31" fmla="*/ 6 h 129"/>
                  <a:gd name="T32" fmla="*/ 93 w 147"/>
                  <a:gd name="T33" fmla="*/ 1 h 129"/>
                  <a:gd name="T34" fmla="*/ 125 w 147"/>
                  <a:gd name="T35" fmla="*/ 14 h 129"/>
                  <a:gd name="T36" fmla="*/ 144 w 147"/>
                  <a:gd name="T37" fmla="*/ 37 h 129"/>
                  <a:gd name="T38" fmla="*/ 145 w 147"/>
                  <a:gd name="T39" fmla="*/ 63 h 129"/>
                  <a:gd name="T40" fmla="*/ 129 w 147"/>
                  <a:gd name="T41" fmla="*/ 84 h 129"/>
                  <a:gd name="T42" fmla="*/ 109 w 147"/>
                  <a:gd name="T43" fmla="*/ 106 h 129"/>
                  <a:gd name="T44" fmla="*/ 94 w 147"/>
                  <a:gd name="T45" fmla="*/ 123 h 129"/>
                  <a:gd name="T46" fmla="*/ 85 w 147"/>
                  <a:gd name="T47" fmla="*/ 127 h 129"/>
                  <a:gd name="T48" fmla="*/ 81 w 147"/>
                  <a:gd name="T49" fmla="*/ 124 h 129"/>
                  <a:gd name="T50" fmla="*/ 83 w 147"/>
                  <a:gd name="T51" fmla="*/ 100 h 129"/>
                  <a:gd name="T52" fmla="*/ 54 w 147"/>
                  <a:gd name="T53" fmla="*/ 99 h 129"/>
                  <a:gd name="T54" fmla="*/ 21 w 147"/>
                  <a:gd name="T55" fmla="*/ 86 h 129"/>
                  <a:gd name="T56" fmla="*/ 2 w 147"/>
                  <a:gd name="T57" fmla="*/ 64 h 129"/>
                  <a:gd name="T58" fmla="*/ 2 w 147"/>
                  <a:gd name="T59" fmla="*/ 37 h 129"/>
                  <a:gd name="T60" fmla="*/ 21 w 147"/>
                  <a:gd name="T61" fmla="*/ 14 h 129"/>
                  <a:gd name="T62" fmla="*/ 54 w 147"/>
                  <a:gd name="T63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7" h="129">
                    <a:moveTo>
                      <a:pt x="73" y="6"/>
                    </a:moveTo>
                    <a:lnTo>
                      <a:pt x="52" y="8"/>
                    </a:lnTo>
                    <a:lnTo>
                      <a:pt x="33" y="14"/>
                    </a:lnTo>
                    <a:lnTo>
                      <a:pt x="18" y="24"/>
                    </a:lnTo>
                    <a:lnTo>
                      <a:pt x="9" y="36"/>
                    </a:lnTo>
                    <a:lnTo>
                      <a:pt x="5" y="50"/>
                    </a:lnTo>
                    <a:lnTo>
                      <a:pt x="9" y="64"/>
                    </a:lnTo>
                    <a:lnTo>
                      <a:pt x="18" y="76"/>
                    </a:lnTo>
                    <a:lnTo>
                      <a:pt x="33" y="86"/>
                    </a:lnTo>
                    <a:lnTo>
                      <a:pt x="52" y="92"/>
                    </a:lnTo>
                    <a:lnTo>
                      <a:pt x="73" y="95"/>
                    </a:lnTo>
                    <a:lnTo>
                      <a:pt x="80" y="95"/>
                    </a:lnTo>
                    <a:lnTo>
                      <a:pt x="85" y="95"/>
                    </a:lnTo>
                    <a:lnTo>
                      <a:pt x="89" y="94"/>
                    </a:lnTo>
                    <a:lnTo>
                      <a:pt x="89" y="97"/>
                    </a:lnTo>
                    <a:lnTo>
                      <a:pt x="90" y="108"/>
                    </a:lnTo>
                    <a:lnTo>
                      <a:pt x="89" y="119"/>
                    </a:lnTo>
                    <a:lnTo>
                      <a:pt x="94" y="115"/>
                    </a:lnTo>
                    <a:lnTo>
                      <a:pt x="99" y="109"/>
                    </a:lnTo>
                    <a:lnTo>
                      <a:pt x="105" y="100"/>
                    </a:lnTo>
                    <a:lnTo>
                      <a:pt x="109" y="89"/>
                    </a:lnTo>
                    <a:lnTo>
                      <a:pt x="109" y="88"/>
                    </a:lnTo>
                    <a:lnTo>
                      <a:pt x="111" y="87"/>
                    </a:lnTo>
                    <a:lnTo>
                      <a:pt x="123" y="81"/>
                    </a:lnTo>
                    <a:lnTo>
                      <a:pt x="133" y="72"/>
                    </a:lnTo>
                    <a:lnTo>
                      <a:pt x="138" y="61"/>
                    </a:lnTo>
                    <a:lnTo>
                      <a:pt x="141" y="50"/>
                    </a:lnTo>
                    <a:lnTo>
                      <a:pt x="137" y="36"/>
                    </a:lnTo>
                    <a:lnTo>
                      <a:pt x="128" y="24"/>
                    </a:lnTo>
                    <a:lnTo>
                      <a:pt x="114" y="14"/>
                    </a:lnTo>
                    <a:lnTo>
                      <a:pt x="95" y="8"/>
                    </a:lnTo>
                    <a:lnTo>
                      <a:pt x="73" y="6"/>
                    </a:lnTo>
                    <a:close/>
                    <a:moveTo>
                      <a:pt x="73" y="0"/>
                    </a:moveTo>
                    <a:lnTo>
                      <a:pt x="93" y="1"/>
                    </a:lnTo>
                    <a:lnTo>
                      <a:pt x="110" y="7"/>
                    </a:lnTo>
                    <a:lnTo>
                      <a:pt x="125" y="14"/>
                    </a:lnTo>
                    <a:lnTo>
                      <a:pt x="137" y="25"/>
                    </a:lnTo>
                    <a:lnTo>
                      <a:pt x="144" y="37"/>
                    </a:lnTo>
                    <a:lnTo>
                      <a:pt x="147" y="50"/>
                    </a:lnTo>
                    <a:lnTo>
                      <a:pt x="145" y="63"/>
                    </a:lnTo>
                    <a:lnTo>
                      <a:pt x="138" y="74"/>
                    </a:lnTo>
                    <a:lnTo>
                      <a:pt x="129" y="84"/>
                    </a:lnTo>
                    <a:lnTo>
                      <a:pt x="115" y="92"/>
                    </a:lnTo>
                    <a:lnTo>
                      <a:pt x="109" y="106"/>
                    </a:lnTo>
                    <a:lnTo>
                      <a:pt x="102" y="116"/>
                    </a:lnTo>
                    <a:lnTo>
                      <a:pt x="94" y="123"/>
                    </a:lnTo>
                    <a:lnTo>
                      <a:pt x="89" y="126"/>
                    </a:lnTo>
                    <a:lnTo>
                      <a:pt x="85" y="127"/>
                    </a:lnTo>
                    <a:lnTo>
                      <a:pt x="80" y="129"/>
                    </a:lnTo>
                    <a:lnTo>
                      <a:pt x="81" y="124"/>
                    </a:lnTo>
                    <a:lnTo>
                      <a:pt x="83" y="112"/>
                    </a:lnTo>
                    <a:lnTo>
                      <a:pt x="83" y="100"/>
                    </a:lnTo>
                    <a:lnTo>
                      <a:pt x="73" y="101"/>
                    </a:lnTo>
                    <a:lnTo>
                      <a:pt x="54" y="99"/>
                    </a:lnTo>
                    <a:lnTo>
                      <a:pt x="36" y="94"/>
                    </a:lnTo>
                    <a:lnTo>
                      <a:pt x="21" y="86"/>
                    </a:lnTo>
                    <a:lnTo>
                      <a:pt x="9" y="76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2" y="37"/>
                    </a:lnTo>
                    <a:lnTo>
                      <a:pt x="9" y="25"/>
                    </a:lnTo>
                    <a:lnTo>
                      <a:pt x="21" y="14"/>
                    </a:lnTo>
                    <a:lnTo>
                      <a:pt x="36" y="7"/>
                    </a:lnTo>
                    <a:lnTo>
                      <a:pt x="54" y="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84" name="Rectangle 141"/>
              <p:cNvSpPr>
                <a:spLocks noChangeArrowheads="1"/>
              </p:cNvSpPr>
              <p:nvPr/>
            </p:nvSpPr>
            <p:spPr bwMode="auto">
              <a:xfrm>
                <a:off x="4156076" y="4664076"/>
                <a:ext cx="120650" cy="9525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  <a:prstDash val="solid"/>
                <a:miter lim="800000"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85" name="Rectangle 142"/>
              <p:cNvSpPr>
                <a:spLocks noChangeArrowheads="1"/>
              </p:cNvSpPr>
              <p:nvPr/>
            </p:nvSpPr>
            <p:spPr bwMode="auto">
              <a:xfrm>
                <a:off x="4156076" y="4705351"/>
                <a:ext cx="120650" cy="9525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  <a:prstDash val="solid"/>
                <a:miter lim="800000"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  <p:grpSp>
          <p:nvGrpSpPr>
            <p:cNvPr id="210" name="组合 209"/>
            <p:cNvGrpSpPr/>
            <p:nvPr/>
          </p:nvGrpSpPr>
          <p:grpSpPr>
            <a:xfrm>
              <a:off x="4969565" y="4232245"/>
              <a:ext cx="531267" cy="400627"/>
              <a:chOff x="5394326" y="4732338"/>
              <a:chExt cx="484188" cy="365125"/>
            </a:xfrm>
          </p:grpSpPr>
          <p:sp>
            <p:nvSpPr>
              <p:cNvPr id="190" name="Freeform 143"/>
              <p:cNvSpPr/>
              <p:nvPr/>
            </p:nvSpPr>
            <p:spPr bwMode="auto">
              <a:xfrm>
                <a:off x="5394326" y="4760913"/>
                <a:ext cx="484188" cy="336550"/>
              </a:xfrm>
              <a:custGeom>
                <a:avLst/>
                <a:gdLst>
                  <a:gd name="T0" fmla="*/ 0 w 305"/>
                  <a:gd name="T1" fmla="*/ 0 h 212"/>
                  <a:gd name="T2" fmla="*/ 6 w 305"/>
                  <a:gd name="T3" fmla="*/ 0 h 212"/>
                  <a:gd name="T4" fmla="*/ 6 w 305"/>
                  <a:gd name="T5" fmla="*/ 206 h 212"/>
                  <a:gd name="T6" fmla="*/ 305 w 305"/>
                  <a:gd name="T7" fmla="*/ 206 h 212"/>
                  <a:gd name="T8" fmla="*/ 305 w 305"/>
                  <a:gd name="T9" fmla="*/ 212 h 212"/>
                  <a:gd name="T10" fmla="*/ 0 w 305"/>
                  <a:gd name="T11" fmla="*/ 212 h 212"/>
                  <a:gd name="T12" fmla="*/ 0 w 305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212">
                    <a:moveTo>
                      <a:pt x="0" y="0"/>
                    </a:moveTo>
                    <a:lnTo>
                      <a:pt x="6" y="0"/>
                    </a:lnTo>
                    <a:lnTo>
                      <a:pt x="6" y="206"/>
                    </a:lnTo>
                    <a:lnTo>
                      <a:pt x="305" y="206"/>
                    </a:lnTo>
                    <a:lnTo>
                      <a:pt x="305" y="212"/>
                    </a:lnTo>
                    <a:lnTo>
                      <a:pt x="0" y="2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1" name="Freeform 144"/>
              <p:cNvSpPr>
                <a:spLocks noEditPoints="1"/>
              </p:cNvSpPr>
              <p:nvPr/>
            </p:nvSpPr>
            <p:spPr bwMode="auto">
              <a:xfrm>
                <a:off x="5449888" y="4946651"/>
                <a:ext cx="76200" cy="123825"/>
              </a:xfrm>
              <a:custGeom>
                <a:avLst/>
                <a:gdLst>
                  <a:gd name="T0" fmla="*/ 23 w 48"/>
                  <a:gd name="T1" fmla="*/ 7 h 78"/>
                  <a:gd name="T2" fmla="*/ 19 w 48"/>
                  <a:gd name="T3" fmla="*/ 8 h 78"/>
                  <a:gd name="T4" fmla="*/ 15 w 48"/>
                  <a:gd name="T5" fmla="*/ 9 h 78"/>
                  <a:gd name="T6" fmla="*/ 11 w 48"/>
                  <a:gd name="T7" fmla="*/ 11 h 78"/>
                  <a:gd name="T8" fmla="*/ 8 w 48"/>
                  <a:gd name="T9" fmla="*/ 15 h 78"/>
                  <a:gd name="T10" fmla="*/ 7 w 48"/>
                  <a:gd name="T11" fmla="*/ 19 h 78"/>
                  <a:gd name="T12" fmla="*/ 6 w 48"/>
                  <a:gd name="T13" fmla="*/ 23 h 78"/>
                  <a:gd name="T14" fmla="*/ 6 w 48"/>
                  <a:gd name="T15" fmla="*/ 73 h 78"/>
                  <a:gd name="T16" fmla="*/ 42 w 48"/>
                  <a:gd name="T17" fmla="*/ 73 h 78"/>
                  <a:gd name="T18" fmla="*/ 42 w 48"/>
                  <a:gd name="T19" fmla="*/ 23 h 78"/>
                  <a:gd name="T20" fmla="*/ 42 w 48"/>
                  <a:gd name="T21" fmla="*/ 19 h 78"/>
                  <a:gd name="T22" fmla="*/ 40 w 48"/>
                  <a:gd name="T23" fmla="*/ 15 h 78"/>
                  <a:gd name="T24" fmla="*/ 37 w 48"/>
                  <a:gd name="T25" fmla="*/ 11 h 78"/>
                  <a:gd name="T26" fmla="*/ 34 w 48"/>
                  <a:gd name="T27" fmla="*/ 9 h 78"/>
                  <a:gd name="T28" fmla="*/ 30 w 48"/>
                  <a:gd name="T29" fmla="*/ 8 h 78"/>
                  <a:gd name="T30" fmla="*/ 25 w 48"/>
                  <a:gd name="T31" fmla="*/ 7 h 78"/>
                  <a:gd name="T32" fmla="*/ 23 w 48"/>
                  <a:gd name="T33" fmla="*/ 7 h 78"/>
                  <a:gd name="T34" fmla="*/ 23 w 48"/>
                  <a:gd name="T35" fmla="*/ 0 h 78"/>
                  <a:gd name="T36" fmla="*/ 25 w 48"/>
                  <a:gd name="T37" fmla="*/ 0 h 78"/>
                  <a:gd name="T38" fmla="*/ 37 w 48"/>
                  <a:gd name="T39" fmla="*/ 3 h 78"/>
                  <a:gd name="T40" fmla="*/ 45 w 48"/>
                  <a:gd name="T41" fmla="*/ 12 h 78"/>
                  <a:gd name="T42" fmla="*/ 48 w 48"/>
                  <a:gd name="T43" fmla="*/ 23 h 78"/>
                  <a:gd name="T44" fmla="*/ 48 w 48"/>
                  <a:gd name="T45" fmla="*/ 78 h 78"/>
                  <a:gd name="T46" fmla="*/ 0 w 48"/>
                  <a:gd name="T47" fmla="*/ 78 h 78"/>
                  <a:gd name="T48" fmla="*/ 0 w 48"/>
                  <a:gd name="T49" fmla="*/ 23 h 78"/>
                  <a:gd name="T50" fmla="*/ 4 w 48"/>
                  <a:gd name="T51" fmla="*/ 12 h 78"/>
                  <a:gd name="T52" fmla="*/ 11 w 48"/>
                  <a:gd name="T53" fmla="*/ 3 h 78"/>
                  <a:gd name="T54" fmla="*/ 23 w 48"/>
                  <a:gd name="T5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78">
                    <a:moveTo>
                      <a:pt x="23" y="7"/>
                    </a:moveTo>
                    <a:lnTo>
                      <a:pt x="19" y="8"/>
                    </a:lnTo>
                    <a:lnTo>
                      <a:pt x="15" y="9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7" y="19"/>
                    </a:lnTo>
                    <a:lnTo>
                      <a:pt x="6" y="23"/>
                    </a:lnTo>
                    <a:lnTo>
                      <a:pt x="6" y="73"/>
                    </a:lnTo>
                    <a:lnTo>
                      <a:pt x="42" y="73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8"/>
                    </a:lnTo>
                    <a:lnTo>
                      <a:pt x="25" y="7"/>
                    </a:lnTo>
                    <a:lnTo>
                      <a:pt x="23" y="7"/>
                    </a:lnTo>
                    <a:close/>
                    <a:moveTo>
                      <a:pt x="23" y="0"/>
                    </a:moveTo>
                    <a:lnTo>
                      <a:pt x="25" y="0"/>
                    </a:lnTo>
                    <a:lnTo>
                      <a:pt x="37" y="3"/>
                    </a:lnTo>
                    <a:lnTo>
                      <a:pt x="45" y="12"/>
                    </a:lnTo>
                    <a:lnTo>
                      <a:pt x="48" y="23"/>
                    </a:lnTo>
                    <a:lnTo>
                      <a:pt x="48" y="78"/>
                    </a:lnTo>
                    <a:lnTo>
                      <a:pt x="0" y="78"/>
                    </a:lnTo>
                    <a:lnTo>
                      <a:pt x="0" y="23"/>
                    </a:lnTo>
                    <a:lnTo>
                      <a:pt x="4" y="12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2" name="Freeform 145"/>
              <p:cNvSpPr>
                <a:spLocks noEditPoints="1"/>
              </p:cNvSpPr>
              <p:nvPr/>
            </p:nvSpPr>
            <p:spPr bwMode="auto">
              <a:xfrm>
                <a:off x="5556251" y="4892676"/>
                <a:ext cx="74613" cy="177800"/>
              </a:xfrm>
              <a:custGeom>
                <a:avLst/>
                <a:gdLst>
                  <a:gd name="T0" fmla="*/ 22 w 47"/>
                  <a:gd name="T1" fmla="*/ 7 h 112"/>
                  <a:gd name="T2" fmla="*/ 18 w 47"/>
                  <a:gd name="T3" fmla="*/ 7 h 112"/>
                  <a:gd name="T4" fmla="*/ 14 w 47"/>
                  <a:gd name="T5" fmla="*/ 9 h 112"/>
                  <a:gd name="T6" fmla="*/ 11 w 47"/>
                  <a:gd name="T7" fmla="*/ 11 h 112"/>
                  <a:gd name="T8" fmla="*/ 8 w 47"/>
                  <a:gd name="T9" fmla="*/ 15 h 112"/>
                  <a:gd name="T10" fmla="*/ 6 w 47"/>
                  <a:gd name="T11" fmla="*/ 19 h 112"/>
                  <a:gd name="T12" fmla="*/ 6 w 47"/>
                  <a:gd name="T13" fmla="*/ 23 h 112"/>
                  <a:gd name="T14" fmla="*/ 6 w 47"/>
                  <a:gd name="T15" fmla="*/ 107 h 112"/>
                  <a:gd name="T16" fmla="*/ 42 w 47"/>
                  <a:gd name="T17" fmla="*/ 107 h 112"/>
                  <a:gd name="T18" fmla="*/ 42 w 47"/>
                  <a:gd name="T19" fmla="*/ 23 h 112"/>
                  <a:gd name="T20" fmla="*/ 41 w 47"/>
                  <a:gd name="T21" fmla="*/ 19 h 112"/>
                  <a:gd name="T22" fmla="*/ 40 w 47"/>
                  <a:gd name="T23" fmla="*/ 15 h 112"/>
                  <a:gd name="T24" fmla="*/ 37 w 47"/>
                  <a:gd name="T25" fmla="*/ 11 h 112"/>
                  <a:gd name="T26" fmla="*/ 33 w 47"/>
                  <a:gd name="T27" fmla="*/ 9 h 112"/>
                  <a:gd name="T28" fmla="*/ 29 w 47"/>
                  <a:gd name="T29" fmla="*/ 7 h 112"/>
                  <a:gd name="T30" fmla="*/ 25 w 47"/>
                  <a:gd name="T31" fmla="*/ 7 h 112"/>
                  <a:gd name="T32" fmla="*/ 22 w 47"/>
                  <a:gd name="T33" fmla="*/ 7 h 112"/>
                  <a:gd name="T34" fmla="*/ 22 w 47"/>
                  <a:gd name="T35" fmla="*/ 0 h 112"/>
                  <a:gd name="T36" fmla="*/ 25 w 47"/>
                  <a:gd name="T37" fmla="*/ 0 h 112"/>
                  <a:gd name="T38" fmla="*/ 37 w 47"/>
                  <a:gd name="T39" fmla="*/ 4 h 112"/>
                  <a:gd name="T40" fmla="*/ 44 w 47"/>
                  <a:gd name="T41" fmla="*/ 12 h 112"/>
                  <a:gd name="T42" fmla="*/ 47 w 47"/>
                  <a:gd name="T43" fmla="*/ 23 h 112"/>
                  <a:gd name="T44" fmla="*/ 47 w 47"/>
                  <a:gd name="T45" fmla="*/ 112 h 112"/>
                  <a:gd name="T46" fmla="*/ 0 w 47"/>
                  <a:gd name="T47" fmla="*/ 112 h 112"/>
                  <a:gd name="T48" fmla="*/ 0 w 47"/>
                  <a:gd name="T49" fmla="*/ 23 h 112"/>
                  <a:gd name="T50" fmla="*/ 3 w 47"/>
                  <a:gd name="T51" fmla="*/ 12 h 112"/>
                  <a:gd name="T52" fmla="*/ 11 w 47"/>
                  <a:gd name="T53" fmla="*/ 4 h 112"/>
                  <a:gd name="T54" fmla="*/ 22 w 47"/>
                  <a:gd name="T5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112">
                    <a:moveTo>
                      <a:pt x="22" y="7"/>
                    </a:moveTo>
                    <a:lnTo>
                      <a:pt x="18" y="7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5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6" y="107"/>
                    </a:lnTo>
                    <a:lnTo>
                      <a:pt x="42" y="107"/>
                    </a:lnTo>
                    <a:lnTo>
                      <a:pt x="42" y="23"/>
                    </a:lnTo>
                    <a:lnTo>
                      <a:pt x="41" y="19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3" y="9"/>
                    </a:lnTo>
                    <a:lnTo>
                      <a:pt x="29" y="7"/>
                    </a:lnTo>
                    <a:lnTo>
                      <a:pt x="25" y="7"/>
                    </a:lnTo>
                    <a:lnTo>
                      <a:pt x="22" y="7"/>
                    </a:lnTo>
                    <a:close/>
                    <a:moveTo>
                      <a:pt x="22" y="0"/>
                    </a:moveTo>
                    <a:lnTo>
                      <a:pt x="25" y="0"/>
                    </a:lnTo>
                    <a:lnTo>
                      <a:pt x="37" y="4"/>
                    </a:lnTo>
                    <a:lnTo>
                      <a:pt x="44" y="12"/>
                    </a:lnTo>
                    <a:lnTo>
                      <a:pt x="47" y="23"/>
                    </a:lnTo>
                    <a:lnTo>
                      <a:pt x="47" y="112"/>
                    </a:lnTo>
                    <a:lnTo>
                      <a:pt x="0" y="112"/>
                    </a:lnTo>
                    <a:lnTo>
                      <a:pt x="0" y="23"/>
                    </a:lnTo>
                    <a:lnTo>
                      <a:pt x="3" y="12"/>
                    </a:lnTo>
                    <a:lnTo>
                      <a:pt x="11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3" name="Freeform 146"/>
              <p:cNvSpPr>
                <a:spLocks noEditPoints="1"/>
              </p:cNvSpPr>
              <p:nvPr/>
            </p:nvSpPr>
            <p:spPr bwMode="auto">
              <a:xfrm>
                <a:off x="5662613" y="4840288"/>
                <a:ext cx="76200" cy="230188"/>
              </a:xfrm>
              <a:custGeom>
                <a:avLst/>
                <a:gdLst>
                  <a:gd name="T0" fmla="*/ 22 w 48"/>
                  <a:gd name="T1" fmla="*/ 6 h 145"/>
                  <a:gd name="T2" fmla="*/ 17 w 48"/>
                  <a:gd name="T3" fmla="*/ 6 h 145"/>
                  <a:gd name="T4" fmla="*/ 14 w 48"/>
                  <a:gd name="T5" fmla="*/ 8 h 145"/>
                  <a:gd name="T6" fmla="*/ 11 w 48"/>
                  <a:gd name="T7" fmla="*/ 11 h 145"/>
                  <a:gd name="T8" fmla="*/ 8 w 48"/>
                  <a:gd name="T9" fmla="*/ 14 h 145"/>
                  <a:gd name="T10" fmla="*/ 6 w 48"/>
                  <a:gd name="T11" fmla="*/ 18 h 145"/>
                  <a:gd name="T12" fmla="*/ 5 w 48"/>
                  <a:gd name="T13" fmla="*/ 23 h 145"/>
                  <a:gd name="T14" fmla="*/ 5 w 48"/>
                  <a:gd name="T15" fmla="*/ 140 h 145"/>
                  <a:gd name="T16" fmla="*/ 41 w 48"/>
                  <a:gd name="T17" fmla="*/ 140 h 145"/>
                  <a:gd name="T18" fmla="*/ 41 w 48"/>
                  <a:gd name="T19" fmla="*/ 23 h 145"/>
                  <a:gd name="T20" fmla="*/ 40 w 48"/>
                  <a:gd name="T21" fmla="*/ 18 h 145"/>
                  <a:gd name="T22" fmla="*/ 39 w 48"/>
                  <a:gd name="T23" fmla="*/ 14 h 145"/>
                  <a:gd name="T24" fmla="*/ 36 w 48"/>
                  <a:gd name="T25" fmla="*/ 11 h 145"/>
                  <a:gd name="T26" fmla="*/ 33 w 48"/>
                  <a:gd name="T27" fmla="*/ 8 h 145"/>
                  <a:gd name="T28" fmla="*/ 29 w 48"/>
                  <a:gd name="T29" fmla="*/ 6 h 145"/>
                  <a:gd name="T30" fmla="*/ 25 w 48"/>
                  <a:gd name="T31" fmla="*/ 6 h 145"/>
                  <a:gd name="T32" fmla="*/ 22 w 48"/>
                  <a:gd name="T33" fmla="*/ 6 h 145"/>
                  <a:gd name="T34" fmla="*/ 22 w 48"/>
                  <a:gd name="T35" fmla="*/ 0 h 145"/>
                  <a:gd name="T36" fmla="*/ 25 w 48"/>
                  <a:gd name="T37" fmla="*/ 0 h 145"/>
                  <a:gd name="T38" fmla="*/ 36 w 48"/>
                  <a:gd name="T39" fmla="*/ 3 h 145"/>
                  <a:gd name="T40" fmla="*/ 44 w 48"/>
                  <a:gd name="T41" fmla="*/ 12 h 145"/>
                  <a:gd name="T42" fmla="*/ 48 w 48"/>
                  <a:gd name="T43" fmla="*/ 23 h 145"/>
                  <a:gd name="T44" fmla="*/ 48 w 48"/>
                  <a:gd name="T45" fmla="*/ 145 h 145"/>
                  <a:gd name="T46" fmla="*/ 0 w 48"/>
                  <a:gd name="T47" fmla="*/ 145 h 145"/>
                  <a:gd name="T48" fmla="*/ 0 w 48"/>
                  <a:gd name="T49" fmla="*/ 23 h 145"/>
                  <a:gd name="T50" fmla="*/ 2 w 48"/>
                  <a:gd name="T51" fmla="*/ 12 h 145"/>
                  <a:gd name="T52" fmla="*/ 11 w 48"/>
                  <a:gd name="T53" fmla="*/ 3 h 145"/>
                  <a:gd name="T54" fmla="*/ 22 w 48"/>
                  <a:gd name="T55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45">
                    <a:moveTo>
                      <a:pt x="22" y="6"/>
                    </a:move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8"/>
                    </a:lnTo>
                    <a:lnTo>
                      <a:pt x="5" y="23"/>
                    </a:lnTo>
                    <a:lnTo>
                      <a:pt x="5" y="140"/>
                    </a:lnTo>
                    <a:lnTo>
                      <a:pt x="41" y="140"/>
                    </a:lnTo>
                    <a:lnTo>
                      <a:pt x="41" y="23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6" y="11"/>
                    </a:lnTo>
                    <a:lnTo>
                      <a:pt x="33" y="8"/>
                    </a:lnTo>
                    <a:lnTo>
                      <a:pt x="29" y="6"/>
                    </a:lnTo>
                    <a:lnTo>
                      <a:pt x="25" y="6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25" y="0"/>
                    </a:lnTo>
                    <a:lnTo>
                      <a:pt x="36" y="3"/>
                    </a:lnTo>
                    <a:lnTo>
                      <a:pt x="44" y="12"/>
                    </a:lnTo>
                    <a:lnTo>
                      <a:pt x="48" y="23"/>
                    </a:lnTo>
                    <a:lnTo>
                      <a:pt x="48" y="145"/>
                    </a:lnTo>
                    <a:lnTo>
                      <a:pt x="0" y="145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4" name="Freeform 147"/>
              <p:cNvSpPr>
                <a:spLocks noEditPoints="1"/>
              </p:cNvSpPr>
              <p:nvPr/>
            </p:nvSpPr>
            <p:spPr bwMode="auto">
              <a:xfrm>
                <a:off x="5767388" y="4784726"/>
                <a:ext cx="76200" cy="285750"/>
              </a:xfrm>
              <a:custGeom>
                <a:avLst/>
                <a:gdLst>
                  <a:gd name="T0" fmla="*/ 23 w 48"/>
                  <a:gd name="T1" fmla="*/ 5 h 180"/>
                  <a:gd name="T2" fmla="*/ 19 w 48"/>
                  <a:gd name="T3" fmla="*/ 6 h 180"/>
                  <a:gd name="T4" fmla="*/ 14 w 48"/>
                  <a:gd name="T5" fmla="*/ 9 h 180"/>
                  <a:gd name="T6" fmla="*/ 11 w 48"/>
                  <a:gd name="T7" fmla="*/ 11 h 180"/>
                  <a:gd name="T8" fmla="*/ 8 w 48"/>
                  <a:gd name="T9" fmla="*/ 14 h 180"/>
                  <a:gd name="T10" fmla="*/ 7 w 48"/>
                  <a:gd name="T11" fmla="*/ 18 h 180"/>
                  <a:gd name="T12" fmla="*/ 6 w 48"/>
                  <a:gd name="T13" fmla="*/ 23 h 180"/>
                  <a:gd name="T14" fmla="*/ 6 w 48"/>
                  <a:gd name="T15" fmla="*/ 175 h 180"/>
                  <a:gd name="T16" fmla="*/ 41 w 48"/>
                  <a:gd name="T17" fmla="*/ 175 h 180"/>
                  <a:gd name="T18" fmla="*/ 41 w 48"/>
                  <a:gd name="T19" fmla="*/ 23 h 180"/>
                  <a:gd name="T20" fmla="*/ 41 w 48"/>
                  <a:gd name="T21" fmla="*/ 18 h 180"/>
                  <a:gd name="T22" fmla="*/ 39 w 48"/>
                  <a:gd name="T23" fmla="*/ 14 h 180"/>
                  <a:gd name="T24" fmla="*/ 37 w 48"/>
                  <a:gd name="T25" fmla="*/ 11 h 180"/>
                  <a:gd name="T26" fmla="*/ 34 w 48"/>
                  <a:gd name="T27" fmla="*/ 9 h 180"/>
                  <a:gd name="T28" fmla="*/ 29 w 48"/>
                  <a:gd name="T29" fmla="*/ 6 h 180"/>
                  <a:gd name="T30" fmla="*/ 25 w 48"/>
                  <a:gd name="T31" fmla="*/ 5 h 180"/>
                  <a:gd name="T32" fmla="*/ 23 w 48"/>
                  <a:gd name="T33" fmla="*/ 5 h 180"/>
                  <a:gd name="T34" fmla="*/ 23 w 48"/>
                  <a:gd name="T35" fmla="*/ 0 h 180"/>
                  <a:gd name="T36" fmla="*/ 25 w 48"/>
                  <a:gd name="T37" fmla="*/ 0 h 180"/>
                  <a:gd name="T38" fmla="*/ 37 w 48"/>
                  <a:gd name="T39" fmla="*/ 3 h 180"/>
                  <a:gd name="T40" fmla="*/ 45 w 48"/>
                  <a:gd name="T41" fmla="*/ 11 h 180"/>
                  <a:gd name="T42" fmla="*/ 48 w 48"/>
                  <a:gd name="T43" fmla="*/ 23 h 180"/>
                  <a:gd name="T44" fmla="*/ 48 w 48"/>
                  <a:gd name="T45" fmla="*/ 180 h 180"/>
                  <a:gd name="T46" fmla="*/ 0 w 48"/>
                  <a:gd name="T47" fmla="*/ 180 h 180"/>
                  <a:gd name="T48" fmla="*/ 0 w 48"/>
                  <a:gd name="T49" fmla="*/ 23 h 180"/>
                  <a:gd name="T50" fmla="*/ 3 w 48"/>
                  <a:gd name="T51" fmla="*/ 11 h 180"/>
                  <a:gd name="T52" fmla="*/ 11 w 48"/>
                  <a:gd name="T53" fmla="*/ 3 h 180"/>
                  <a:gd name="T54" fmla="*/ 23 w 48"/>
                  <a:gd name="T55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80">
                    <a:moveTo>
                      <a:pt x="23" y="5"/>
                    </a:moveTo>
                    <a:lnTo>
                      <a:pt x="19" y="6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6" y="23"/>
                    </a:lnTo>
                    <a:lnTo>
                      <a:pt x="6" y="175"/>
                    </a:lnTo>
                    <a:lnTo>
                      <a:pt x="41" y="175"/>
                    </a:lnTo>
                    <a:lnTo>
                      <a:pt x="41" y="23"/>
                    </a:lnTo>
                    <a:lnTo>
                      <a:pt x="41" y="18"/>
                    </a:lnTo>
                    <a:lnTo>
                      <a:pt x="39" y="14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3" y="5"/>
                    </a:lnTo>
                    <a:close/>
                    <a:moveTo>
                      <a:pt x="23" y="0"/>
                    </a:moveTo>
                    <a:lnTo>
                      <a:pt x="25" y="0"/>
                    </a:lnTo>
                    <a:lnTo>
                      <a:pt x="37" y="3"/>
                    </a:lnTo>
                    <a:lnTo>
                      <a:pt x="45" y="11"/>
                    </a:lnTo>
                    <a:lnTo>
                      <a:pt x="48" y="23"/>
                    </a:lnTo>
                    <a:lnTo>
                      <a:pt x="48" y="180"/>
                    </a:lnTo>
                    <a:lnTo>
                      <a:pt x="0" y="180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195" name="Freeform 148"/>
              <p:cNvSpPr/>
              <p:nvPr/>
            </p:nvSpPr>
            <p:spPr bwMode="auto">
              <a:xfrm>
                <a:off x="5453063" y="4732338"/>
                <a:ext cx="293688" cy="153988"/>
              </a:xfrm>
              <a:custGeom>
                <a:avLst/>
                <a:gdLst>
                  <a:gd name="T0" fmla="*/ 134 w 185"/>
                  <a:gd name="T1" fmla="*/ 0 h 97"/>
                  <a:gd name="T2" fmla="*/ 185 w 185"/>
                  <a:gd name="T3" fmla="*/ 13 h 97"/>
                  <a:gd name="T4" fmla="*/ 160 w 185"/>
                  <a:gd name="T5" fmla="*/ 59 h 97"/>
                  <a:gd name="T6" fmla="*/ 155 w 185"/>
                  <a:gd name="T7" fmla="*/ 57 h 97"/>
                  <a:gd name="T8" fmla="*/ 173 w 185"/>
                  <a:gd name="T9" fmla="*/ 21 h 97"/>
                  <a:gd name="T10" fmla="*/ 2 w 185"/>
                  <a:gd name="T11" fmla="*/ 97 h 97"/>
                  <a:gd name="T12" fmla="*/ 0 w 185"/>
                  <a:gd name="T13" fmla="*/ 92 h 97"/>
                  <a:gd name="T14" fmla="*/ 171 w 185"/>
                  <a:gd name="T15" fmla="*/ 16 h 97"/>
                  <a:gd name="T16" fmla="*/ 133 w 185"/>
                  <a:gd name="T17" fmla="*/ 6 h 97"/>
                  <a:gd name="T18" fmla="*/ 134 w 185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97">
                    <a:moveTo>
                      <a:pt x="134" y="0"/>
                    </a:moveTo>
                    <a:lnTo>
                      <a:pt x="185" y="13"/>
                    </a:lnTo>
                    <a:lnTo>
                      <a:pt x="160" y="59"/>
                    </a:lnTo>
                    <a:lnTo>
                      <a:pt x="155" y="57"/>
                    </a:lnTo>
                    <a:lnTo>
                      <a:pt x="173" y="21"/>
                    </a:lnTo>
                    <a:lnTo>
                      <a:pt x="2" y="97"/>
                    </a:lnTo>
                    <a:lnTo>
                      <a:pt x="0" y="92"/>
                    </a:lnTo>
                    <a:lnTo>
                      <a:pt x="171" y="16"/>
                    </a:lnTo>
                    <a:lnTo>
                      <a:pt x="133" y="6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  <p:grpSp>
          <p:nvGrpSpPr>
            <p:cNvPr id="208" name="组合 207"/>
            <p:cNvGrpSpPr/>
            <p:nvPr/>
          </p:nvGrpSpPr>
          <p:grpSpPr>
            <a:xfrm>
              <a:off x="7326383" y="4173021"/>
              <a:ext cx="607909" cy="538235"/>
              <a:chOff x="6907213" y="4678363"/>
              <a:chExt cx="554038" cy="490538"/>
            </a:xfrm>
          </p:grpSpPr>
          <p:sp>
            <p:nvSpPr>
              <p:cNvPr id="201" name="Freeform 149"/>
              <p:cNvSpPr>
                <a:spLocks noEditPoints="1"/>
              </p:cNvSpPr>
              <p:nvPr/>
            </p:nvSpPr>
            <p:spPr bwMode="auto">
              <a:xfrm>
                <a:off x="6907213" y="4678363"/>
                <a:ext cx="554038" cy="490538"/>
              </a:xfrm>
              <a:custGeom>
                <a:avLst/>
                <a:gdLst>
                  <a:gd name="T0" fmla="*/ 13 w 349"/>
                  <a:gd name="T1" fmla="*/ 182 h 309"/>
                  <a:gd name="T2" fmla="*/ 193 w 349"/>
                  <a:gd name="T3" fmla="*/ 154 h 309"/>
                  <a:gd name="T4" fmla="*/ 292 w 349"/>
                  <a:gd name="T5" fmla="*/ 118 h 309"/>
                  <a:gd name="T6" fmla="*/ 338 w 349"/>
                  <a:gd name="T7" fmla="*/ 166 h 309"/>
                  <a:gd name="T8" fmla="*/ 198 w 349"/>
                  <a:gd name="T9" fmla="*/ 114 h 309"/>
                  <a:gd name="T10" fmla="*/ 343 w 349"/>
                  <a:gd name="T11" fmla="*/ 303 h 309"/>
                  <a:gd name="T12" fmla="*/ 286 w 349"/>
                  <a:gd name="T13" fmla="*/ 171 h 309"/>
                  <a:gd name="T14" fmla="*/ 198 w 349"/>
                  <a:gd name="T15" fmla="*/ 114 h 309"/>
                  <a:gd name="T16" fmla="*/ 57 w 349"/>
                  <a:gd name="T17" fmla="*/ 120 h 309"/>
                  <a:gd name="T18" fmla="*/ 193 w 349"/>
                  <a:gd name="T19" fmla="*/ 108 h 309"/>
                  <a:gd name="T20" fmla="*/ 207 w 349"/>
                  <a:gd name="T21" fmla="*/ 21 h 309"/>
                  <a:gd name="T22" fmla="*/ 54 w 349"/>
                  <a:gd name="T23" fmla="*/ 5 h 309"/>
                  <a:gd name="T24" fmla="*/ 46 w 349"/>
                  <a:gd name="T25" fmla="*/ 7 h 309"/>
                  <a:gd name="T26" fmla="*/ 42 w 349"/>
                  <a:gd name="T27" fmla="*/ 14 h 309"/>
                  <a:gd name="T28" fmla="*/ 41 w 349"/>
                  <a:gd name="T29" fmla="*/ 123 h 309"/>
                  <a:gd name="T30" fmla="*/ 44 w 349"/>
                  <a:gd name="T31" fmla="*/ 131 h 309"/>
                  <a:gd name="T32" fmla="*/ 50 w 349"/>
                  <a:gd name="T33" fmla="*/ 135 h 309"/>
                  <a:gd name="T34" fmla="*/ 193 w 349"/>
                  <a:gd name="T35" fmla="*/ 136 h 309"/>
                  <a:gd name="T36" fmla="*/ 51 w 349"/>
                  <a:gd name="T37" fmla="*/ 127 h 309"/>
                  <a:gd name="T38" fmla="*/ 212 w 349"/>
                  <a:gd name="T39" fmla="*/ 15 h 309"/>
                  <a:gd name="T40" fmla="*/ 222 w 349"/>
                  <a:gd name="T41" fmla="*/ 108 h 309"/>
                  <a:gd name="T42" fmla="*/ 222 w 349"/>
                  <a:gd name="T43" fmla="*/ 14 h 309"/>
                  <a:gd name="T44" fmla="*/ 218 w 349"/>
                  <a:gd name="T45" fmla="*/ 7 h 309"/>
                  <a:gd name="T46" fmla="*/ 210 w 349"/>
                  <a:gd name="T47" fmla="*/ 5 h 309"/>
                  <a:gd name="T48" fmla="*/ 54 w 349"/>
                  <a:gd name="T49" fmla="*/ 0 h 309"/>
                  <a:gd name="T50" fmla="*/ 219 w 349"/>
                  <a:gd name="T51" fmla="*/ 2 h 309"/>
                  <a:gd name="T52" fmla="*/ 229 w 349"/>
                  <a:gd name="T53" fmla="*/ 18 h 309"/>
                  <a:gd name="T54" fmla="*/ 291 w 349"/>
                  <a:gd name="T55" fmla="*/ 108 h 309"/>
                  <a:gd name="T56" fmla="*/ 349 w 349"/>
                  <a:gd name="T57" fmla="*/ 309 h 309"/>
                  <a:gd name="T58" fmla="*/ 193 w 349"/>
                  <a:gd name="T59" fmla="*/ 188 h 309"/>
                  <a:gd name="T60" fmla="*/ 37 w 349"/>
                  <a:gd name="T61" fmla="*/ 148 h 309"/>
                  <a:gd name="T62" fmla="*/ 193 w 349"/>
                  <a:gd name="T63" fmla="*/ 142 h 309"/>
                  <a:gd name="T64" fmla="*/ 44 w 349"/>
                  <a:gd name="T65" fmla="*/ 140 h 309"/>
                  <a:gd name="T66" fmla="*/ 35 w 349"/>
                  <a:gd name="T67" fmla="*/ 123 h 309"/>
                  <a:gd name="T68" fmla="*/ 38 w 349"/>
                  <a:gd name="T69" fmla="*/ 8 h 309"/>
                  <a:gd name="T70" fmla="*/ 54 w 349"/>
                  <a:gd name="T71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9" h="309">
                    <a:moveTo>
                      <a:pt x="40" y="154"/>
                    </a:moveTo>
                    <a:lnTo>
                      <a:pt x="13" y="182"/>
                    </a:lnTo>
                    <a:lnTo>
                      <a:pt x="193" y="182"/>
                    </a:lnTo>
                    <a:lnTo>
                      <a:pt x="193" y="154"/>
                    </a:lnTo>
                    <a:lnTo>
                      <a:pt x="40" y="154"/>
                    </a:lnTo>
                    <a:close/>
                    <a:moveTo>
                      <a:pt x="292" y="118"/>
                    </a:moveTo>
                    <a:lnTo>
                      <a:pt x="292" y="166"/>
                    </a:lnTo>
                    <a:lnTo>
                      <a:pt x="338" y="166"/>
                    </a:lnTo>
                    <a:lnTo>
                      <a:pt x="292" y="118"/>
                    </a:lnTo>
                    <a:close/>
                    <a:moveTo>
                      <a:pt x="198" y="114"/>
                    </a:moveTo>
                    <a:lnTo>
                      <a:pt x="198" y="303"/>
                    </a:lnTo>
                    <a:lnTo>
                      <a:pt x="343" y="303"/>
                    </a:lnTo>
                    <a:lnTo>
                      <a:pt x="343" y="171"/>
                    </a:lnTo>
                    <a:lnTo>
                      <a:pt x="286" y="171"/>
                    </a:lnTo>
                    <a:lnTo>
                      <a:pt x="286" y="114"/>
                    </a:lnTo>
                    <a:lnTo>
                      <a:pt x="198" y="114"/>
                    </a:lnTo>
                    <a:close/>
                    <a:moveTo>
                      <a:pt x="57" y="21"/>
                    </a:moveTo>
                    <a:lnTo>
                      <a:pt x="57" y="120"/>
                    </a:lnTo>
                    <a:lnTo>
                      <a:pt x="193" y="120"/>
                    </a:lnTo>
                    <a:lnTo>
                      <a:pt x="193" y="108"/>
                    </a:lnTo>
                    <a:lnTo>
                      <a:pt x="207" y="108"/>
                    </a:lnTo>
                    <a:lnTo>
                      <a:pt x="207" y="21"/>
                    </a:lnTo>
                    <a:lnTo>
                      <a:pt x="57" y="21"/>
                    </a:lnTo>
                    <a:close/>
                    <a:moveTo>
                      <a:pt x="54" y="5"/>
                    </a:moveTo>
                    <a:lnTo>
                      <a:pt x="50" y="6"/>
                    </a:lnTo>
                    <a:lnTo>
                      <a:pt x="46" y="7"/>
                    </a:lnTo>
                    <a:lnTo>
                      <a:pt x="44" y="10"/>
                    </a:lnTo>
                    <a:lnTo>
                      <a:pt x="42" y="14"/>
                    </a:lnTo>
                    <a:lnTo>
                      <a:pt x="41" y="18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4" y="131"/>
                    </a:lnTo>
                    <a:lnTo>
                      <a:pt x="46" y="133"/>
                    </a:lnTo>
                    <a:lnTo>
                      <a:pt x="50" y="135"/>
                    </a:lnTo>
                    <a:lnTo>
                      <a:pt x="54" y="136"/>
                    </a:lnTo>
                    <a:lnTo>
                      <a:pt x="193" y="136"/>
                    </a:lnTo>
                    <a:lnTo>
                      <a:pt x="193" y="127"/>
                    </a:lnTo>
                    <a:lnTo>
                      <a:pt x="51" y="127"/>
                    </a:lnTo>
                    <a:lnTo>
                      <a:pt x="51" y="15"/>
                    </a:lnTo>
                    <a:lnTo>
                      <a:pt x="212" y="15"/>
                    </a:lnTo>
                    <a:lnTo>
                      <a:pt x="212" y="108"/>
                    </a:lnTo>
                    <a:lnTo>
                      <a:pt x="222" y="108"/>
                    </a:lnTo>
                    <a:lnTo>
                      <a:pt x="222" y="18"/>
                    </a:lnTo>
                    <a:lnTo>
                      <a:pt x="222" y="14"/>
                    </a:lnTo>
                    <a:lnTo>
                      <a:pt x="220" y="10"/>
                    </a:lnTo>
                    <a:lnTo>
                      <a:pt x="218" y="7"/>
                    </a:lnTo>
                    <a:lnTo>
                      <a:pt x="214" y="6"/>
                    </a:lnTo>
                    <a:lnTo>
                      <a:pt x="210" y="5"/>
                    </a:lnTo>
                    <a:lnTo>
                      <a:pt x="54" y="5"/>
                    </a:lnTo>
                    <a:close/>
                    <a:moveTo>
                      <a:pt x="54" y="0"/>
                    </a:moveTo>
                    <a:lnTo>
                      <a:pt x="210" y="0"/>
                    </a:lnTo>
                    <a:lnTo>
                      <a:pt x="219" y="2"/>
                    </a:lnTo>
                    <a:lnTo>
                      <a:pt x="227" y="8"/>
                    </a:lnTo>
                    <a:lnTo>
                      <a:pt x="229" y="18"/>
                    </a:lnTo>
                    <a:lnTo>
                      <a:pt x="229" y="108"/>
                    </a:lnTo>
                    <a:lnTo>
                      <a:pt x="291" y="108"/>
                    </a:lnTo>
                    <a:lnTo>
                      <a:pt x="349" y="167"/>
                    </a:lnTo>
                    <a:lnTo>
                      <a:pt x="349" y="309"/>
                    </a:lnTo>
                    <a:lnTo>
                      <a:pt x="193" y="309"/>
                    </a:lnTo>
                    <a:lnTo>
                      <a:pt x="193" y="188"/>
                    </a:lnTo>
                    <a:lnTo>
                      <a:pt x="0" y="188"/>
                    </a:lnTo>
                    <a:lnTo>
                      <a:pt x="37" y="148"/>
                    </a:lnTo>
                    <a:lnTo>
                      <a:pt x="193" y="148"/>
                    </a:lnTo>
                    <a:lnTo>
                      <a:pt x="193" y="142"/>
                    </a:lnTo>
                    <a:lnTo>
                      <a:pt x="54" y="142"/>
                    </a:lnTo>
                    <a:lnTo>
                      <a:pt x="44" y="140"/>
                    </a:lnTo>
                    <a:lnTo>
                      <a:pt x="38" y="133"/>
                    </a:lnTo>
                    <a:lnTo>
                      <a:pt x="35" y="123"/>
                    </a:lnTo>
                    <a:lnTo>
                      <a:pt x="35" y="18"/>
                    </a:lnTo>
                    <a:lnTo>
                      <a:pt x="38" y="8"/>
                    </a:lnTo>
                    <a:lnTo>
                      <a:pt x="44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02" name="Freeform 150"/>
              <p:cNvSpPr/>
              <p:nvPr/>
            </p:nvSpPr>
            <p:spPr bwMode="auto">
              <a:xfrm>
                <a:off x="7296151" y="4713288"/>
                <a:ext cx="161925" cy="138113"/>
              </a:xfrm>
              <a:custGeom>
                <a:avLst/>
                <a:gdLst>
                  <a:gd name="T0" fmla="*/ 1 w 102"/>
                  <a:gd name="T1" fmla="*/ 0 h 87"/>
                  <a:gd name="T2" fmla="*/ 24 w 102"/>
                  <a:gd name="T3" fmla="*/ 8 h 87"/>
                  <a:gd name="T4" fmla="*/ 44 w 102"/>
                  <a:gd name="T5" fmla="*/ 19 h 87"/>
                  <a:gd name="T6" fmla="*/ 63 w 102"/>
                  <a:gd name="T7" fmla="*/ 34 h 87"/>
                  <a:gd name="T8" fmla="*/ 78 w 102"/>
                  <a:gd name="T9" fmla="*/ 51 h 87"/>
                  <a:gd name="T10" fmla="*/ 90 w 102"/>
                  <a:gd name="T11" fmla="*/ 73 h 87"/>
                  <a:gd name="T12" fmla="*/ 97 w 102"/>
                  <a:gd name="T13" fmla="*/ 37 h 87"/>
                  <a:gd name="T14" fmla="*/ 102 w 102"/>
                  <a:gd name="T15" fmla="*/ 38 h 87"/>
                  <a:gd name="T16" fmla="*/ 93 w 102"/>
                  <a:gd name="T17" fmla="*/ 87 h 87"/>
                  <a:gd name="T18" fmla="*/ 47 w 102"/>
                  <a:gd name="T19" fmla="*/ 67 h 87"/>
                  <a:gd name="T20" fmla="*/ 50 w 102"/>
                  <a:gd name="T21" fmla="*/ 61 h 87"/>
                  <a:gd name="T22" fmla="*/ 86 w 102"/>
                  <a:gd name="T23" fmla="*/ 78 h 87"/>
                  <a:gd name="T24" fmla="*/ 74 w 102"/>
                  <a:gd name="T25" fmla="*/ 57 h 87"/>
                  <a:gd name="T26" fmla="*/ 60 w 102"/>
                  <a:gd name="T27" fmla="*/ 40 h 87"/>
                  <a:gd name="T28" fmla="*/ 42 w 102"/>
                  <a:gd name="T29" fmla="*/ 24 h 87"/>
                  <a:gd name="T30" fmla="*/ 23 w 102"/>
                  <a:gd name="T31" fmla="*/ 13 h 87"/>
                  <a:gd name="T32" fmla="*/ 0 w 102"/>
                  <a:gd name="T33" fmla="*/ 6 h 87"/>
                  <a:gd name="T34" fmla="*/ 1 w 102"/>
                  <a:gd name="T3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87">
                    <a:moveTo>
                      <a:pt x="1" y="0"/>
                    </a:moveTo>
                    <a:lnTo>
                      <a:pt x="24" y="8"/>
                    </a:lnTo>
                    <a:lnTo>
                      <a:pt x="44" y="19"/>
                    </a:lnTo>
                    <a:lnTo>
                      <a:pt x="63" y="34"/>
                    </a:lnTo>
                    <a:lnTo>
                      <a:pt x="78" y="51"/>
                    </a:lnTo>
                    <a:lnTo>
                      <a:pt x="90" y="73"/>
                    </a:lnTo>
                    <a:lnTo>
                      <a:pt x="97" y="37"/>
                    </a:lnTo>
                    <a:lnTo>
                      <a:pt x="102" y="38"/>
                    </a:lnTo>
                    <a:lnTo>
                      <a:pt x="93" y="87"/>
                    </a:lnTo>
                    <a:lnTo>
                      <a:pt x="47" y="67"/>
                    </a:lnTo>
                    <a:lnTo>
                      <a:pt x="50" y="61"/>
                    </a:lnTo>
                    <a:lnTo>
                      <a:pt x="86" y="78"/>
                    </a:lnTo>
                    <a:lnTo>
                      <a:pt x="74" y="57"/>
                    </a:lnTo>
                    <a:lnTo>
                      <a:pt x="60" y="40"/>
                    </a:lnTo>
                    <a:lnTo>
                      <a:pt x="42" y="24"/>
                    </a:lnTo>
                    <a:lnTo>
                      <a:pt x="23" y="13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03" name="Freeform 151"/>
              <p:cNvSpPr/>
              <p:nvPr/>
            </p:nvSpPr>
            <p:spPr bwMode="auto">
              <a:xfrm>
                <a:off x="7050088" y="5016501"/>
                <a:ext cx="133350" cy="114300"/>
              </a:xfrm>
              <a:custGeom>
                <a:avLst/>
                <a:gdLst>
                  <a:gd name="T0" fmla="*/ 2 w 84"/>
                  <a:gd name="T1" fmla="*/ 0 h 72"/>
                  <a:gd name="T2" fmla="*/ 50 w 84"/>
                  <a:gd name="T3" fmla="*/ 14 h 72"/>
                  <a:gd name="T4" fmla="*/ 49 w 84"/>
                  <a:gd name="T5" fmla="*/ 19 h 72"/>
                  <a:gd name="T6" fmla="*/ 11 w 84"/>
                  <a:gd name="T7" fmla="*/ 8 h 72"/>
                  <a:gd name="T8" fmla="*/ 25 w 84"/>
                  <a:gd name="T9" fmla="*/ 28 h 72"/>
                  <a:gd name="T10" fmla="*/ 42 w 84"/>
                  <a:gd name="T11" fmla="*/ 45 h 72"/>
                  <a:gd name="T12" fmla="*/ 62 w 84"/>
                  <a:gd name="T13" fmla="*/ 57 h 72"/>
                  <a:gd name="T14" fmla="*/ 84 w 84"/>
                  <a:gd name="T15" fmla="*/ 66 h 72"/>
                  <a:gd name="T16" fmla="*/ 82 w 84"/>
                  <a:gd name="T17" fmla="*/ 72 h 72"/>
                  <a:gd name="T18" fmla="*/ 59 w 84"/>
                  <a:gd name="T19" fmla="*/ 64 h 72"/>
                  <a:gd name="T20" fmla="*/ 39 w 84"/>
                  <a:gd name="T21" fmla="*/ 51 h 72"/>
                  <a:gd name="T22" fmla="*/ 21 w 84"/>
                  <a:gd name="T23" fmla="*/ 34 h 72"/>
                  <a:gd name="T24" fmla="*/ 7 w 84"/>
                  <a:gd name="T25" fmla="*/ 15 h 72"/>
                  <a:gd name="T26" fmla="*/ 5 w 84"/>
                  <a:gd name="T27" fmla="*/ 51 h 72"/>
                  <a:gd name="T28" fmla="*/ 0 w 84"/>
                  <a:gd name="T29" fmla="*/ 51 h 72"/>
                  <a:gd name="T30" fmla="*/ 2 w 84"/>
                  <a:gd name="T3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72">
                    <a:moveTo>
                      <a:pt x="2" y="0"/>
                    </a:moveTo>
                    <a:lnTo>
                      <a:pt x="50" y="14"/>
                    </a:lnTo>
                    <a:lnTo>
                      <a:pt x="49" y="19"/>
                    </a:lnTo>
                    <a:lnTo>
                      <a:pt x="11" y="8"/>
                    </a:lnTo>
                    <a:lnTo>
                      <a:pt x="25" y="28"/>
                    </a:lnTo>
                    <a:lnTo>
                      <a:pt x="42" y="45"/>
                    </a:lnTo>
                    <a:lnTo>
                      <a:pt x="62" y="57"/>
                    </a:lnTo>
                    <a:lnTo>
                      <a:pt x="84" y="66"/>
                    </a:lnTo>
                    <a:lnTo>
                      <a:pt x="82" y="72"/>
                    </a:lnTo>
                    <a:lnTo>
                      <a:pt x="59" y="64"/>
                    </a:lnTo>
                    <a:lnTo>
                      <a:pt x="39" y="51"/>
                    </a:lnTo>
                    <a:lnTo>
                      <a:pt x="21" y="34"/>
                    </a:lnTo>
                    <a:lnTo>
                      <a:pt x="7" y="15"/>
                    </a:lnTo>
                    <a:lnTo>
                      <a:pt x="5" y="51"/>
                    </a:lnTo>
                    <a:lnTo>
                      <a:pt x="0" y="5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6605298" y="1593477"/>
            <a:ext cx="624283" cy="1848073"/>
            <a:chOff x="6966525" y="1680422"/>
            <a:chExt cx="658423" cy="1949140"/>
          </a:xfrm>
        </p:grpSpPr>
        <p:sp>
          <p:nvSpPr>
            <p:cNvPr id="200" name="Freeform 107"/>
            <p:cNvSpPr/>
            <p:nvPr/>
          </p:nvSpPr>
          <p:spPr bwMode="auto">
            <a:xfrm>
              <a:off x="6966525" y="1680422"/>
              <a:ext cx="658423" cy="1949140"/>
            </a:xfrm>
            <a:custGeom>
              <a:avLst/>
              <a:gdLst>
                <a:gd name="T0" fmla="*/ 0 w 378"/>
                <a:gd name="T1" fmla="*/ 0 h 1119"/>
                <a:gd name="T2" fmla="*/ 260 w 378"/>
                <a:gd name="T3" fmla="*/ 37 h 1119"/>
                <a:gd name="T4" fmla="*/ 285 w 378"/>
                <a:gd name="T5" fmla="*/ 42 h 1119"/>
                <a:gd name="T6" fmla="*/ 306 w 378"/>
                <a:gd name="T7" fmla="*/ 50 h 1119"/>
                <a:gd name="T8" fmla="*/ 327 w 378"/>
                <a:gd name="T9" fmla="*/ 60 h 1119"/>
                <a:gd name="T10" fmla="*/ 344 w 378"/>
                <a:gd name="T11" fmla="*/ 72 h 1119"/>
                <a:gd name="T12" fmla="*/ 358 w 378"/>
                <a:gd name="T13" fmla="*/ 86 h 1119"/>
                <a:gd name="T14" fmla="*/ 369 w 378"/>
                <a:gd name="T15" fmla="*/ 101 h 1119"/>
                <a:gd name="T16" fmla="*/ 376 w 378"/>
                <a:gd name="T17" fmla="*/ 119 h 1119"/>
                <a:gd name="T18" fmla="*/ 378 w 378"/>
                <a:gd name="T19" fmla="*/ 140 h 1119"/>
                <a:gd name="T20" fmla="*/ 378 w 378"/>
                <a:gd name="T21" fmla="*/ 968 h 1119"/>
                <a:gd name="T22" fmla="*/ 376 w 378"/>
                <a:gd name="T23" fmla="*/ 988 h 1119"/>
                <a:gd name="T24" fmla="*/ 369 w 378"/>
                <a:gd name="T25" fmla="*/ 1007 h 1119"/>
                <a:gd name="T26" fmla="*/ 359 w 378"/>
                <a:gd name="T27" fmla="*/ 1022 h 1119"/>
                <a:gd name="T28" fmla="*/ 345 w 378"/>
                <a:gd name="T29" fmla="*/ 1036 h 1119"/>
                <a:gd name="T30" fmla="*/ 328 w 378"/>
                <a:gd name="T31" fmla="*/ 1048 h 1119"/>
                <a:gd name="T32" fmla="*/ 307 w 378"/>
                <a:gd name="T33" fmla="*/ 1058 h 1119"/>
                <a:gd name="T34" fmla="*/ 285 w 378"/>
                <a:gd name="T35" fmla="*/ 1066 h 1119"/>
                <a:gd name="T36" fmla="*/ 260 w 378"/>
                <a:gd name="T37" fmla="*/ 1071 h 1119"/>
                <a:gd name="T38" fmla="*/ 0 w 378"/>
                <a:gd name="T39" fmla="*/ 1119 h 1119"/>
                <a:gd name="T40" fmla="*/ 0 w 378"/>
                <a:gd name="T41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1119">
                  <a:moveTo>
                    <a:pt x="0" y="0"/>
                  </a:moveTo>
                  <a:lnTo>
                    <a:pt x="260" y="37"/>
                  </a:lnTo>
                  <a:lnTo>
                    <a:pt x="285" y="42"/>
                  </a:lnTo>
                  <a:lnTo>
                    <a:pt x="306" y="50"/>
                  </a:lnTo>
                  <a:lnTo>
                    <a:pt x="327" y="60"/>
                  </a:lnTo>
                  <a:lnTo>
                    <a:pt x="344" y="72"/>
                  </a:lnTo>
                  <a:lnTo>
                    <a:pt x="358" y="86"/>
                  </a:lnTo>
                  <a:lnTo>
                    <a:pt x="369" y="101"/>
                  </a:lnTo>
                  <a:lnTo>
                    <a:pt x="376" y="119"/>
                  </a:lnTo>
                  <a:lnTo>
                    <a:pt x="378" y="140"/>
                  </a:lnTo>
                  <a:lnTo>
                    <a:pt x="378" y="968"/>
                  </a:lnTo>
                  <a:lnTo>
                    <a:pt x="376" y="988"/>
                  </a:lnTo>
                  <a:lnTo>
                    <a:pt x="369" y="1007"/>
                  </a:lnTo>
                  <a:lnTo>
                    <a:pt x="359" y="1022"/>
                  </a:lnTo>
                  <a:lnTo>
                    <a:pt x="345" y="1036"/>
                  </a:lnTo>
                  <a:lnTo>
                    <a:pt x="328" y="1048"/>
                  </a:lnTo>
                  <a:lnTo>
                    <a:pt x="307" y="1058"/>
                  </a:lnTo>
                  <a:lnTo>
                    <a:pt x="285" y="1066"/>
                  </a:lnTo>
                  <a:lnTo>
                    <a:pt x="260" y="1071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  <a:effectLst>
              <a:outerShdw blurRad="254000" dist="38100" algn="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86699" tIns="43349" rIns="86699" bIns="43349" numCol="1" anchor="t" anchorCtr="0" compatLnSpc="1"/>
            <a:lstStyle/>
            <a:p>
              <a:endParaRPr lang="zh-CN" altLang="en-US" sz="1705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095423" y="2482548"/>
              <a:ext cx="214247" cy="344888"/>
              <a:chOff x="6694371" y="3162328"/>
              <a:chExt cx="214247" cy="344888"/>
            </a:xfrm>
            <a:solidFill>
              <a:schemeClr val="bg1">
                <a:lumMod val="65000"/>
              </a:schemeClr>
            </a:solidFill>
          </p:grpSpPr>
          <p:sp>
            <p:nvSpPr>
              <p:cNvPr id="204" name="Freeform 159"/>
              <p:cNvSpPr/>
              <p:nvPr/>
            </p:nvSpPr>
            <p:spPr bwMode="auto">
              <a:xfrm>
                <a:off x="6694371" y="3228519"/>
                <a:ext cx="198572" cy="278697"/>
              </a:xfrm>
              <a:custGeom>
                <a:avLst/>
                <a:gdLst>
                  <a:gd name="T0" fmla="*/ 64 w 114"/>
                  <a:gd name="T1" fmla="*/ 0 h 160"/>
                  <a:gd name="T2" fmla="*/ 71 w 114"/>
                  <a:gd name="T3" fmla="*/ 4 h 160"/>
                  <a:gd name="T4" fmla="*/ 89 w 114"/>
                  <a:gd name="T5" fmla="*/ 29 h 160"/>
                  <a:gd name="T6" fmla="*/ 103 w 114"/>
                  <a:gd name="T7" fmla="*/ 15 h 160"/>
                  <a:gd name="T8" fmla="*/ 105 w 114"/>
                  <a:gd name="T9" fmla="*/ 15 h 160"/>
                  <a:gd name="T10" fmla="*/ 109 w 114"/>
                  <a:gd name="T11" fmla="*/ 15 h 160"/>
                  <a:gd name="T12" fmla="*/ 112 w 114"/>
                  <a:gd name="T13" fmla="*/ 17 h 160"/>
                  <a:gd name="T14" fmla="*/ 114 w 114"/>
                  <a:gd name="T15" fmla="*/ 22 h 160"/>
                  <a:gd name="T16" fmla="*/ 112 w 114"/>
                  <a:gd name="T17" fmla="*/ 27 h 160"/>
                  <a:gd name="T18" fmla="*/ 92 w 114"/>
                  <a:gd name="T19" fmla="*/ 46 h 160"/>
                  <a:gd name="T20" fmla="*/ 91 w 114"/>
                  <a:gd name="T21" fmla="*/ 47 h 160"/>
                  <a:gd name="T22" fmla="*/ 86 w 114"/>
                  <a:gd name="T23" fmla="*/ 47 h 160"/>
                  <a:gd name="T24" fmla="*/ 81 w 114"/>
                  <a:gd name="T25" fmla="*/ 45 h 160"/>
                  <a:gd name="T26" fmla="*/ 72 w 114"/>
                  <a:gd name="T27" fmla="*/ 68 h 160"/>
                  <a:gd name="T28" fmla="*/ 69 w 114"/>
                  <a:gd name="T29" fmla="*/ 73 h 160"/>
                  <a:gd name="T30" fmla="*/ 68 w 114"/>
                  <a:gd name="T31" fmla="*/ 155 h 160"/>
                  <a:gd name="T32" fmla="*/ 64 w 114"/>
                  <a:gd name="T33" fmla="*/ 159 h 160"/>
                  <a:gd name="T34" fmla="*/ 57 w 114"/>
                  <a:gd name="T35" fmla="*/ 159 h 160"/>
                  <a:gd name="T36" fmla="*/ 53 w 114"/>
                  <a:gd name="T37" fmla="*/ 155 h 160"/>
                  <a:gd name="T38" fmla="*/ 52 w 114"/>
                  <a:gd name="T39" fmla="*/ 78 h 160"/>
                  <a:gd name="T40" fmla="*/ 46 w 114"/>
                  <a:gd name="T41" fmla="*/ 151 h 160"/>
                  <a:gd name="T42" fmla="*/ 43 w 114"/>
                  <a:gd name="T43" fmla="*/ 157 h 160"/>
                  <a:gd name="T44" fmla="*/ 37 w 114"/>
                  <a:gd name="T45" fmla="*/ 160 h 160"/>
                  <a:gd name="T46" fmla="*/ 31 w 114"/>
                  <a:gd name="T47" fmla="*/ 157 h 160"/>
                  <a:gd name="T48" fmla="*/ 28 w 114"/>
                  <a:gd name="T49" fmla="*/ 151 h 160"/>
                  <a:gd name="T50" fmla="*/ 27 w 114"/>
                  <a:gd name="T51" fmla="*/ 71 h 160"/>
                  <a:gd name="T52" fmla="*/ 26 w 114"/>
                  <a:gd name="T53" fmla="*/ 47 h 160"/>
                  <a:gd name="T54" fmla="*/ 13 w 114"/>
                  <a:gd name="T55" fmla="*/ 80 h 160"/>
                  <a:gd name="T56" fmla="*/ 8 w 114"/>
                  <a:gd name="T57" fmla="*/ 82 h 160"/>
                  <a:gd name="T58" fmla="*/ 2 w 114"/>
                  <a:gd name="T59" fmla="*/ 80 h 160"/>
                  <a:gd name="T60" fmla="*/ 0 w 114"/>
                  <a:gd name="T61" fmla="*/ 74 h 160"/>
                  <a:gd name="T62" fmla="*/ 25 w 114"/>
                  <a:gd name="T63" fmla="*/ 8 h 160"/>
                  <a:gd name="T64" fmla="*/ 26 w 114"/>
                  <a:gd name="T65" fmla="*/ 5 h 160"/>
                  <a:gd name="T66" fmla="*/ 29 w 114"/>
                  <a:gd name="T67" fmla="*/ 2 h 160"/>
                  <a:gd name="T68" fmla="*/ 34 w 114"/>
                  <a:gd name="T6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" h="160">
                    <a:moveTo>
                      <a:pt x="34" y="0"/>
                    </a:moveTo>
                    <a:lnTo>
                      <a:pt x="64" y="0"/>
                    </a:lnTo>
                    <a:lnTo>
                      <a:pt x="67" y="2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89" y="29"/>
                    </a:lnTo>
                    <a:lnTo>
                      <a:pt x="101" y="16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6" y="14"/>
                    </a:lnTo>
                    <a:lnTo>
                      <a:pt x="109" y="15"/>
                    </a:lnTo>
                    <a:lnTo>
                      <a:pt x="111" y="15"/>
                    </a:lnTo>
                    <a:lnTo>
                      <a:pt x="112" y="17"/>
                    </a:lnTo>
                    <a:lnTo>
                      <a:pt x="114" y="19"/>
                    </a:lnTo>
                    <a:lnTo>
                      <a:pt x="114" y="22"/>
                    </a:lnTo>
                    <a:lnTo>
                      <a:pt x="113" y="24"/>
                    </a:lnTo>
                    <a:lnTo>
                      <a:pt x="112" y="27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1" y="47"/>
                    </a:lnTo>
                    <a:lnTo>
                      <a:pt x="89" y="47"/>
                    </a:lnTo>
                    <a:lnTo>
                      <a:pt x="86" y="47"/>
                    </a:lnTo>
                    <a:lnTo>
                      <a:pt x="84" y="46"/>
                    </a:lnTo>
                    <a:lnTo>
                      <a:pt x="81" y="45"/>
                    </a:lnTo>
                    <a:lnTo>
                      <a:pt x="73" y="32"/>
                    </a:lnTo>
                    <a:lnTo>
                      <a:pt x="72" y="68"/>
                    </a:lnTo>
                    <a:lnTo>
                      <a:pt x="71" y="71"/>
                    </a:lnTo>
                    <a:lnTo>
                      <a:pt x="69" y="73"/>
                    </a:lnTo>
                    <a:lnTo>
                      <a:pt x="69" y="151"/>
                    </a:lnTo>
                    <a:lnTo>
                      <a:pt x="68" y="155"/>
                    </a:lnTo>
                    <a:lnTo>
                      <a:pt x="67" y="157"/>
                    </a:lnTo>
                    <a:lnTo>
                      <a:pt x="64" y="159"/>
                    </a:lnTo>
                    <a:lnTo>
                      <a:pt x="61" y="160"/>
                    </a:lnTo>
                    <a:lnTo>
                      <a:pt x="57" y="159"/>
                    </a:lnTo>
                    <a:lnTo>
                      <a:pt x="55" y="157"/>
                    </a:lnTo>
                    <a:lnTo>
                      <a:pt x="53" y="155"/>
                    </a:lnTo>
                    <a:lnTo>
                      <a:pt x="52" y="151"/>
                    </a:lnTo>
                    <a:lnTo>
                      <a:pt x="52" y="78"/>
                    </a:lnTo>
                    <a:lnTo>
                      <a:pt x="46" y="78"/>
                    </a:lnTo>
                    <a:lnTo>
                      <a:pt x="46" y="151"/>
                    </a:lnTo>
                    <a:lnTo>
                      <a:pt x="44" y="155"/>
                    </a:lnTo>
                    <a:lnTo>
                      <a:pt x="43" y="157"/>
                    </a:lnTo>
                    <a:lnTo>
                      <a:pt x="40" y="159"/>
                    </a:lnTo>
                    <a:lnTo>
                      <a:pt x="37" y="160"/>
                    </a:lnTo>
                    <a:lnTo>
                      <a:pt x="34" y="159"/>
                    </a:lnTo>
                    <a:lnTo>
                      <a:pt x="31" y="157"/>
                    </a:lnTo>
                    <a:lnTo>
                      <a:pt x="29" y="155"/>
                    </a:lnTo>
                    <a:lnTo>
                      <a:pt x="28" y="151"/>
                    </a:lnTo>
                    <a:lnTo>
                      <a:pt x="28" y="73"/>
                    </a:lnTo>
                    <a:lnTo>
                      <a:pt x="27" y="71"/>
                    </a:lnTo>
                    <a:lnTo>
                      <a:pt x="26" y="68"/>
                    </a:lnTo>
                    <a:lnTo>
                      <a:pt x="26" y="47"/>
                    </a:lnTo>
                    <a:lnTo>
                      <a:pt x="14" y="78"/>
                    </a:lnTo>
                    <a:lnTo>
                      <a:pt x="13" y="80"/>
                    </a:lnTo>
                    <a:lnTo>
                      <a:pt x="11" y="82"/>
                    </a:lnTo>
                    <a:lnTo>
                      <a:pt x="8" y="82"/>
                    </a:lnTo>
                    <a:lnTo>
                      <a:pt x="4" y="82"/>
                    </a:lnTo>
                    <a:lnTo>
                      <a:pt x="2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05" name="Freeform 160"/>
              <p:cNvSpPr/>
              <p:nvPr/>
            </p:nvSpPr>
            <p:spPr bwMode="auto">
              <a:xfrm>
                <a:off x="6746626" y="3162328"/>
                <a:ext cx="64449" cy="62707"/>
              </a:xfrm>
              <a:custGeom>
                <a:avLst/>
                <a:gdLst>
                  <a:gd name="T0" fmla="*/ 19 w 37"/>
                  <a:gd name="T1" fmla="*/ 0 h 36"/>
                  <a:gd name="T2" fmla="*/ 29 w 37"/>
                  <a:gd name="T3" fmla="*/ 3 h 36"/>
                  <a:gd name="T4" fmla="*/ 35 w 37"/>
                  <a:gd name="T5" fmla="*/ 9 h 36"/>
                  <a:gd name="T6" fmla="*/ 37 w 37"/>
                  <a:gd name="T7" fmla="*/ 18 h 36"/>
                  <a:gd name="T8" fmla="*/ 35 w 37"/>
                  <a:gd name="T9" fmla="*/ 28 h 36"/>
                  <a:gd name="T10" fmla="*/ 29 w 37"/>
                  <a:gd name="T11" fmla="*/ 34 h 36"/>
                  <a:gd name="T12" fmla="*/ 19 w 37"/>
                  <a:gd name="T13" fmla="*/ 36 h 36"/>
                  <a:gd name="T14" fmla="*/ 10 w 37"/>
                  <a:gd name="T15" fmla="*/ 34 h 36"/>
                  <a:gd name="T16" fmla="*/ 4 w 37"/>
                  <a:gd name="T17" fmla="*/ 28 h 36"/>
                  <a:gd name="T18" fmla="*/ 0 w 37"/>
                  <a:gd name="T19" fmla="*/ 18 h 36"/>
                  <a:gd name="T20" fmla="*/ 4 w 37"/>
                  <a:gd name="T21" fmla="*/ 9 h 36"/>
                  <a:gd name="T22" fmla="*/ 10 w 37"/>
                  <a:gd name="T23" fmla="*/ 3 h 36"/>
                  <a:gd name="T24" fmla="*/ 19 w 37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19" y="0"/>
                    </a:moveTo>
                    <a:lnTo>
                      <a:pt x="29" y="3"/>
                    </a:lnTo>
                    <a:lnTo>
                      <a:pt x="35" y="9"/>
                    </a:lnTo>
                    <a:lnTo>
                      <a:pt x="37" y="18"/>
                    </a:lnTo>
                    <a:lnTo>
                      <a:pt x="35" y="28"/>
                    </a:lnTo>
                    <a:lnTo>
                      <a:pt x="29" y="34"/>
                    </a:lnTo>
                    <a:lnTo>
                      <a:pt x="19" y="36"/>
                    </a:lnTo>
                    <a:lnTo>
                      <a:pt x="10" y="34"/>
                    </a:lnTo>
                    <a:lnTo>
                      <a:pt x="4" y="28"/>
                    </a:lnTo>
                    <a:lnTo>
                      <a:pt x="0" y="18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  <p:sp>
            <p:nvSpPr>
              <p:cNvPr id="206" name="Freeform 161"/>
              <p:cNvSpPr>
                <a:spLocks noEditPoints="1"/>
              </p:cNvSpPr>
              <p:nvPr/>
            </p:nvSpPr>
            <p:spPr bwMode="auto">
              <a:xfrm>
                <a:off x="6852879" y="3169296"/>
                <a:ext cx="55739" cy="76642"/>
              </a:xfrm>
              <a:custGeom>
                <a:avLst/>
                <a:gdLst>
                  <a:gd name="T0" fmla="*/ 12 w 32"/>
                  <a:gd name="T1" fmla="*/ 4 h 44"/>
                  <a:gd name="T2" fmla="*/ 7 w 32"/>
                  <a:gd name="T3" fmla="*/ 8 h 44"/>
                  <a:gd name="T4" fmla="*/ 6 w 32"/>
                  <a:gd name="T5" fmla="*/ 15 h 44"/>
                  <a:gd name="T6" fmla="*/ 8 w 32"/>
                  <a:gd name="T7" fmla="*/ 21 h 44"/>
                  <a:gd name="T8" fmla="*/ 11 w 32"/>
                  <a:gd name="T9" fmla="*/ 27 h 44"/>
                  <a:gd name="T10" fmla="*/ 14 w 32"/>
                  <a:gd name="T11" fmla="*/ 30 h 44"/>
                  <a:gd name="T12" fmla="*/ 13 w 32"/>
                  <a:gd name="T13" fmla="*/ 24 h 44"/>
                  <a:gd name="T14" fmla="*/ 13 w 32"/>
                  <a:gd name="T15" fmla="*/ 19 h 44"/>
                  <a:gd name="T16" fmla="*/ 15 w 32"/>
                  <a:gd name="T17" fmla="*/ 19 h 44"/>
                  <a:gd name="T18" fmla="*/ 18 w 32"/>
                  <a:gd name="T19" fmla="*/ 19 h 44"/>
                  <a:gd name="T20" fmla="*/ 20 w 32"/>
                  <a:gd name="T21" fmla="*/ 20 h 44"/>
                  <a:gd name="T22" fmla="*/ 18 w 32"/>
                  <a:gd name="T23" fmla="*/ 27 h 44"/>
                  <a:gd name="T24" fmla="*/ 21 w 32"/>
                  <a:gd name="T25" fmla="*/ 30 h 44"/>
                  <a:gd name="T26" fmla="*/ 23 w 32"/>
                  <a:gd name="T27" fmla="*/ 24 h 44"/>
                  <a:gd name="T28" fmla="*/ 26 w 32"/>
                  <a:gd name="T29" fmla="*/ 18 h 44"/>
                  <a:gd name="T30" fmla="*/ 26 w 32"/>
                  <a:gd name="T31" fmla="*/ 11 h 44"/>
                  <a:gd name="T32" fmla="*/ 22 w 32"/>
                  <a:gd name="T33" fmla="*/ 6 h 44"/>
                  <a:gd name="T34" fmla="*/ 16 w 32"/>
                  <a:gd name="T35" fmla="*/ 4 h 44"/>
                  <a:gd name="T36" fmla="*/ 21 w 32"/>
                  <a:gd name="T37" fmla="*/ 0 h 44"/>
                  <a:gd name="T38" fmla="*/ 28 w 32"/>
                  <a:gd name="T39" fmla="*/ 5 h 44"/>
                  <a:gd name="T40" fmla="*/ 32 w 32"/>
                  <a:gd name="T41" fmla="*/ 15 h 44"/>
                  <a:gd name="T42" fmla="*/ 27 w 32"/>
                  <a:gd name="T43" fmla="*/ 25 h 44"/>
                  <a:gd name="T44" fmla="*/ 25 w 32"/>
                  <a:gd name="T45" fmla="*/ 29 h 44"/>
                  <a:gd name="T46" fmla="*/ 24 w 32"/>
                  <a:gd name="T47" fmla="*/ 40 h 44"/>
                  <a:gd name="T48" fmla="*/ 23 w 32"/>
                  <a:gd name="T49" fmla="*/ 43 h 44"/>
                  <a:gd name="T50" fmla="*/ 19 w 32"/>
                  <a:gd name="T51" fmla="*/ 43 h 44"/>
                  <a:gd name="T52" fmla="*/ 16 w 32"/>
                  <a:gd name="T53" fmla="*/ 44 h 44"/>
                  <a:gd name="T54" fmla="*/ 13 w 32"/>
                  <a:gd name="T55" fmla="*/ 43 h 44"/>
                  <a:gd name="T56" fmla="*/ 9 w 32"/>
                  <a:gd name="T57" fmla="*/ 43 h 44"/>
                  <a:gd name="T58" fmla="*/ 8 w 32"/>
                  <a:gd name="T59" fmla="*/ 40 h 44"/>
                  <a:gd name="T60" fmla="*/ 7 w 32"/>
                  <a:gd name="T61" fmla="*/ 29 h 44"/>
                  <a:gd name="T62" fmla="*/ 4 w 32"/>
                  <a:gd name="T63" fmla="*/ 25 h 44"/>
                  <a:gd name="T64" fmla="*/ 0 w 32"/>
                  <a:gd name="T65" fmla="*/ 15 h 44"/>
                  <a:gd name="T66" fmla="*/ 3 w 32"/>
                  <a:gd name="T67" fmla="*/ 5 h 44"/>
                  <a:gd name="T68" fmla="*/ 11 w 32"/>
                  <a:gd name="T6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44">
                    <a:moveTo>
                      <a:pt x="16" y="4"/>
                    </a:moveTo>
                    <a:lnTo>
                      <a:pt x="12" y="4"/>
                    </a:lnTo>
                    <a:lnTo>
                      <a:pt x="10" y="6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9" y="24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27"/>
                    </a:lnTo>
                    <a:lnTo>
                      <a:pt x="13" y="24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20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8" y="30"/>
                    </a:lnTo>
                    <a:lnTo>
                      <a:pt x="21" y="30"/>
                    </a:lnTo>
                    <a:lnTo>
                      <a:pt x="21" y="27"/>
                    </a:lnTo>
                    <a:lnTo>
                      <a:pt x="23" y="24"/>
                    </a:lnTo>
                    <a:lnTo>
                      <a:pt x="24" y="21"/>
                    </a:lnTo>
                    <a:lnTo>
                      <a:pt x="26" y="18"/>
                    </a:lnTo>
                    <a:lnTo>
                      <a:pt x="27" y="15"/>
                    </a:lnTo>
                    <a:lnTo>
                      <a:pt x="26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6" y="4"/>
                    </a:lnTo>
                    <a:close/>
                    <a:moveTo>
                      <a:pt x="16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9"/>
                    </a:lnTo>
                    <a:lnTo>
                      <a:pt x="32" y="15"/>
                    </a:lnTo>
                    <a:lnTo>
                      <a:pt x="31" y="19"/>
                    </a:lnTo>
                    <a:lnTo>
                      <a:pt x="27" y="25"/>
                    </a:lnTo>
                    <a:lnTo>
                      <a:pt x="26" y="27"/>
                    </a:lnTo>
                    <a:lnTo>
                      <a:pt x="25" y="29"/>
                    </a:lnTo>
                    <a:lnTo>
                      <a:pt x="24" y="31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19" y="43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1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1" y="19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9A200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86699" tIns="43349" rIns="86699" bIns="43349" numCol="1" anchor="t" anchorCtr="0" compatLnSpc="1"/>
              <a:lstStyle/>
              <a:p>
                <a:endParaRPr lang="zh-CN" altLang="en-US" sz="1705"/>
              </a:p>
            </p:txBody>
          </p:sp>
        </p:grpSp>
      </p:grpSp>
      <p:sp>
        <p:nvSpPr>
          <p:cNvPr id="47" name="TextBox 23"/>
          <p:cNvSpPr txBox="1"/>
          <p:nvPr/>
        </p:nvSpPr>
        <p:spPr>
          <a:xfrm>
            <a:off x="1250505" y="5293516"/>
            <a:ext cx="233171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8" name="TextBox 24"/>
          <p:cNvSpPr txBox="1"/>
          <p:nvPr/>
        </p:nvSpPr>
        <p:spPr>
          <a:xfrm>
            <a:off x="1250506" y="499930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49" name="TextBox 23"/>
          <p:cNvSpPr txBox="1"/>
          <p:nvPr/>
        </p:nvSpPr>
        <p:spPr>
          <a:xfrm>
            <a:off x="3697936" y="5293516"/>
            <a:ext cx="233171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0" name="TextBox 24"/>
          <p:cNvSpPr txBox="1"/>
          <p:nvPr/>
        </p:nvSpPr>
        <p:spPr>
          <a:xfrm>
            <a:off x="3697937" y="499930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1" name="TextBox 23"/>
          <p:cNvSpPr txBox="1"/>
          <p:nvPr/>
        </p:nvSpPr>
        <p:spPr>
          <a:xfrm>
            <a:off x="6154398" y="5293516"/>
            <a:ext cx="233171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2" name="TextBox 24"/>
          <p:cNvSpPr txBox="1"/>
          <p:nvPr/>
        </p:nvSpPr>
        <p:spPr>
          <a:xfrm>
            <a:off x="6154399" y="499930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53" name="TextBox 23"/>
          <p:cNvSpPr txBox="1"/>
          <p:nvPr/>
        </p:nvSpPr>
        <p:spPr>
          <a:xfrm>
            <a:off x="8601830" y="5293516"/>
            <a:ext cx="2331716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4" name="TextBox 24"/>
          <p:cNvSpPr txBox="1"/>
          <p:nvPr/>
        </p:nvSpPr>
        <p:spPr>
          <a:xfrm>
            <a:off x="8601830" y="4999308"/>
            <a:ext cx="1542410" cy="3257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grpSp>
        <p:nvGrpSpPr>
          <p:cNvPr id="62" name="组合 61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63" name="组合 62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120" name="组合 119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55" name="组合 154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7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6" name="组合 155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57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1" name="组合 120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122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4" name="组合 63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65" name="组合 64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00" name="组合 99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14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1" name="组合 100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02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6" name="组合 65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67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216" name="文本框 215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1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p:transition spd="slow" advTm="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 animBg="1"/>
      <p:bldP spid="188" grpId="0" animBg="1"/>
      <p:bldP spid="169" grpId="0" animBg="1"/>
      <p:bldP spid="199" grpId="0" animBg="1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Oval 5"/>
          <p:cNvSpPr>
            <a:spLocks noChangeArrowheads="1"/>
          </p:cNvSpPr>
          <p:nvPr/>
        </p:nvSpPr>
        <p:spPr bwMode="auto">
          <a:xfrm>
            <a:off x="1294068" y="2231559"/>
            <a:ext cx="1521557" cy="1521557"/>
          </a:xfrm>
          <a:prstGeom prst="ellipse">
            <a:avLst/>
          </a:pr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id-ID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Oval 5"/>
          <p:cNvSpPr>
            <a:spLocks noChangeArrowheads="1"/>
          </p:cNvSpPr>
          <p:nvPr/>
        </p:nvSpPr>
        <p:spPr bwMode="auto">
          <a:xfrm>
            <a:off x="3974387" y="2231562"/>
            <a:ext cx="1521557" cy="1521557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vert="horz" wrap="square" lIns="91418" tIns="45708" rIns="91418" bIns="45708" numCol="1" anchor="t" anchorCtr="0" compatLnSpc="1"/>
          <a:lstStyle/>
          <a:p>
            <a:pPr>
              <a:lnSpc>
                <a:spcPct val="130000"/>
              </a:lnSpc>
            </a:pPr>
            <a:endParaRPr lang="id-ID" sz="189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3800803" y="2057979"/>
            <a:ext cx="1867615" cy="1867615"/>
            <a:chOff x="3800237" y="2257147"/>
            <a:chExt cx="1868076" cy="1868076"/>
          </a:xfrm>
          <a:solidFill>
            <a:srgbClr val="69A200"/>
          </a:solidFill>
        </p:grpSpPr>
        <p:sp>
          <p:nvSpPr>
            <p:cNvPr id="100" name="Freeform 99"/>
            <p:cNvSpPr/>
            <p:nvPr/>
          </p:nvSpPr>
          <p:spPr bwMode="auto">
            <a:xfrm>
              <a:off x="5176020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4756252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5477110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5477110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5176020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4756252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4287036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3937595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3800237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3800237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3937595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4287036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112" name="Oval 5"/>
          <p:cNvSpPr>
            <a:spLocks noChangeArrowheads="1"/>
          </p:cNvSpPr>
          <p:nvPr/>
        </p:nvSpPr>
        <p:spPr bwMode="auto">
          <a:xfrm>
            <a:off x="6719885" y="2231562"/>
            <a:ext cx="1521557" cy="1521557"/>
          </a:xfrm>
          <a:prstGeom prst="ellipse">
            <a:avLst/>
          </a:prstGeom>
          <a:solidFill>
            <a:srgbClr val="69A200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<a:noAutofit/>
          </a:bodyPr>
          <a:lstStyle/>
          <a:p>
            <a:pPr algn="ctr">
              <a:lnSpc>
                <a:spcPct val="130000"/>
              </a:lnSpc>
            </a:pPr>
            <a:endParaRPr lang="id-ID" sz="1895" kern="0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13" name="Group 112"/>
          <p:cNvGrpSpPr/>
          <p:nvPr/>
        </p:nvGrpSpPr>
        <p:grpSpPr>
          <a:xfrm>
            <a:off x="6546302" y="2057979"/>
            <a:ext cx="1867615" cy="1867615"/>
            <a:chOff x="6546413" y="2257147"/>
            <a:chExt cx="1868076" cy="1868076"/>
          </a:xfrm>
          <a:solidFill>
            <a:srgbClr val="69A200"/>
          </a:solidFill>
        </p:grpSpPr>
        <p:sp>
          <p:nvSpPr>
            <p:cNvPr id="114" name="Freeform 6"/>
            <p:cNvSpPr/>
            <p:nvPr/>
          </p:nvSpPr>
          <p:spPr bwMode="auto">
            <a:xfrm>
              <a:off x="7922196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5" name="Freeform 7"/>
            <p:cNvSpPr/>
            <p:nvPr/>
          </p:nvSpPr>
          <p:spPr bwMode="auto">
            <a:xfrm>
              <a:off x="7502428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6" name="Freeform 8"/>
            <p:cNvSpPr/>
            <p:nvPr/>
          </p:nvSpPr>
          <p:spPr bwMode="auto">
            <a:xfrm>
              <a:off x="8223286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7" name="Freeform 9"/>
            <p:cNvSpPr/>
            <p:nvPr/>
          </p:nvSpPr>
          <p:spPr bwMode="auto">
            <a:xfrm>
              <a:off x="8223286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8" name="Freeform 10"/>
            <p:cNvSpPr/>
            <p:nvPr/>
          </p:nvSpPr>
          <p:spPr bwMode="auto">
            <a:xfrm>
              <a:off x="7922196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9" name="Freeform 11"/>
            <p:cNvSpPr/>
            <p:nvPr/>
          </p:nvSpPr>
          <p:spPr bwMode="auto">
            <a:xfrm>
              <a:off x="7502428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0" name="Freeform 12"/>
            <p:cNvSpPr/>
            <p:nvPr/>
          </p:nvSpPr>
          <p:spPr bwMode="auto">
            <a:xfrm>
              <a:off x="7033212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1" name="Freeform 13"/>
            <p:cNvSpPr/>
            <p:nvPr/>
          </p:nvSpPr>
          <p:spPr bwMode="auto">
            <a:xfrm>
              <a:off x="6683771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2" name="Freeform 14"/>
            <p:cNvSpPr/>
            <p:nvPr/>
          </p:nvSpPr>
          <p:spPr bwMode="auto">
            <a:xfrm>
              <a:off x="6546413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6546413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4" name="Freeform 16"/>
            <p:cNvSpPr/>
            <p:nvPr/>
          </p:nvSpPr>
          <p:spPr bwMode="auto">
            <a:xfrm>
              <a:off x="6683771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7033212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26" name="Oval 5"/>
          <p:cNvSpPr>
            <a:spLocks noChangeArrowheads="1"/>
          </p:cNvSpPr>
          <p:nvPr/>
        </p:nvSpPr>
        <p:spPr bwMode="auto">
          <a:xfrm>
            <a:off x="9410004" y="2231562"/>
            <a:ext cx="1521557" cy="1521557"/>
          </a:xfrm>
          <a:prstGeom prst="ellipse">
            <a:avLst/>
          </a:prstGeom>
          <a:solidFill>
            <a:srgbClr val="69A200"/>
          </a:solidFill>
          <a:ln>
            <a:noFill/>
          </a:ln>
        </p:spPr>
        <p:txBody>
          <a:bodyPr vert="horz" wrap="square" lIns="91418" tIns="45708" rIns="91418" bIns="45708" numCol="1" anchor="t" anchorCtr="0" compatLnSpc="1"/>
          <a:lstStyle/>
          <a:p>
            <a:pPr>
              <a:lnSpc>
                <a:spcPct val="130000"/>
              </a:lnSpc>
            </a:pPr>
            <a:endParaRPr lang="id-ID" sz="189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127" name="Group 126"/>
          <p:cNvGrpSpPr/>
          <p:nvPr/>
        </p:nvGrpSpPr>
        <p:grpSpPr>
          <a:xfrm>
            <a:off x="9236420" y="2057979"/>
            <a:ext cx="1867615" cy="1867615"/>
            <a:chOff x="9237196" y="2257147"/>
            <a:chExt cx="1868076" cy="1868076"/>
          </a:xfrm>
          <a:solidFill>
            <a:srgbClr val="69A200"/>
          </a:solidFill>
        </p:grpSpPr>
        <p:sp>
          <p:nvSpPr>
            <p:cNvPr id="128" name="Freeform 6"/>
            <p:cNvSpPr/>
            <p:nvPr/>
          </p:nvSpPr>
          <p:spPr bwMode="auto">
            <a:xfrm>
              <a:off x="10612979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29" name="Freeform 7"/>
            <p:cNvSpPr/>
            <p:nvPr/>
          </p:nvSpPr>
          <p:spPr bwMode="auto">
            <a:xfrm>
              <a:off x="10193211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0" name="Freeform 8"/>
            <p:cNvSpPr/>
            <p:nvPr/>
          </p:nvSpPr>
          <p:spPr bwMode="auto">
            <a:xfrm>
              <a:off x="10914069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1" name="Freeform 9"/>
            <p:cNvSpPr/>
            <p:nvPr/>
          </p:nvSpPr>
          <p:spPr bwMode="auto">
            <a:xfrm>
              <a:off x="10914069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2" name="Freeform 10"/>
            <p:cNvSpPr/>
            <p:nvPr/>
          </p:nvSpPr>
          <p:spPr bwMode="auto">
            <a:xfrm>
              <a:off x="10612979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3" name="Freeform 11"/>
            <p:cNvSpPr/>
            <p:nvPr/>
          </p:nvSpPr>
          <p:spPr bwMode="auto">
            <a:xfrm>
              <a:off x="10193211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4" name="Freeform 12"/>
            <p:cNvSpPr/>
            <p:nvPr/>
          </p:nvSpPr>
          <p:spPr bwMode="auto">
            <a:xfrm>
              <a:off x="9723995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5" name="Freeform 13"/>
            <p:cNvSpPr/>
            <p:nvPr/>
          </p:nvSpPr>
          <p:spPr bwMode="auto">
            <a:xfrm>
              <a:off x="9374554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6" name="Freeform 14"/>
            <p:cNvSpPr/>
            <p:nvPr/>
          </p:nvSpPr>
          <p:spPr bwMode="auto">
            <a:xfrm>
              <a:off x="9237196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7" name="Freeform 15"/>
            <p:cNvSpPr/>
            <p:nvPr/>
          </p:nvSpPr>
          <p:spPr bwMode="auto">
            <a:xfrm>
              <a:off x="9237196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8" name="Freeform 16"/>
            <p:cNvSpPr/>
            <p:nvPr/>
          </p:nvSpPr>
          <p:spPr bwMode="auto">
            <a:xfrm>
              <a:off x="9374554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9" name="Freeform 17"/>
            <p:cNvSpPr/>
            <p:nvPr/>
          </p:nvSpPr>
          <p:spPr bwMode="auto">
            <a:xfrm>
              <a:off x="9723995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1120486" y="2057979"/>
            <a:ext cx="1867615" cy="1867615"/>
            <a:chOff x="1119258" y="2257147"/>
            <a:chExt cx="1868076" cy="1868076"/>
          </a:xfrm>
          <a:solidFill>
            <a:srgbClr val="69A200"/>
          </a:solidFill>
        </p:grpSpPr>
        <p:sp>
          <p:nvSpPr>
            <p:cNvPr id="141" name="Freeform 6"/>
            <p:cNvSpPr/>
            <p:nvPr/>
          </p:nvSpPr>
          <p:spPr bwMode="auto">
            <a:xfrm>
              <a:off x="2495041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2" name="Freeform 7"/>
            <p:cNvSpPr/>
            <p:nvPr/>
          </p:nvSpPr>
          <p:spPr bwMode="auto">
            <a:xfrm>
              <a:off x="2075273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3" name="Freeform 8"/>
            <p:cNvSpPr/>
            <p:nvPr/>
          </p:nvSpPr>
          <p:spPr bwMode="auto">
            <a:xfrm>
              <a:off x="2796131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4" name="Freeform 9"/>
            <p:cNvSpPr/>
            <p:nvPr/>
          </p:nvSpPr>
          <p:spPr bwMode="auto">
            <a:xfrm>
              <a:off x="2796131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5" name="Freeform 10"/>
            <p:cNvSpPr/>
            <p:nvPr/>
          </p:nvSpPr>
          <p:spPr bwMode="auto">
            <a:xfrm>
              <a:off x="2495041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6" name="Freeform 11"/>
            <p:cNvSpPr/>
            <p:nvPr/>
          </p:nvSpPr>
          <p:spPr bwMode="auto">
            <a:xfrm>
              <a:off x="2075273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7" name="Freeform 12"/>
            <p:cNvSpPr/>
            <p:nvPr/>
          </p:nvSpPr>
          <p:spPr bwMode="auto">
            <a:xfrm>
              <a:off x="1606057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8" name="Freeform 13"/>
            <p:cNvSpPr/>
            <p:nvPr/>
          </p:nvSpPr>
          <p:spPr bwMode="auto">
            <a:xfrm>
              <a:off x="1256616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9" name="Freeform 14"/>
            <p:cNvSpPr/>
            <p:nvPr/>
          </p:nvSpPr>
          <p:spPr bwMode="auto">
            <a:xfrm>
              <a:off x="1119258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50" name="Freeform 15"/>
            <p:cNvSpPr/>
            <p:nvPr/>
          </p:nvSpPr>
          <p:spPr bwMode="auto">
            <a:xfrm>
              <a:off x="1119258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51" name="Freeform 16"/>
            <p:cNvSpPr/>
            <p:nvPr/>
          </p:nvSpPr>
          <p:spPr bwMode="auto">
            <a:xfrm>
              <a:off x="1256616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52" name="Freeform 17"/>
            <p:cNvSpPr/>
            <p:nvPr/>
          </p:nvSpPr>
          <p:spPr bwMode="auto">
            <a:xfrm>
              <a:off x="1606057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grpFill/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id-ID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53" name="TextBox 152"/>
          <p:cNvSpPr txBox="1"/>
          <p:nvPr/>
        </p:nvSpPr>
        <p:spPr>
          <a:xfrm>
            <a:off x="870724" y="4745986"/>
            <a:ext cx="2108761" cy="325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870725" y="5038712"/>
            <a:ext cx="236499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点击添加相关标题文字，点击添加相关标题文字，点击添加相关标题文字，点击添加相关标题文字。</a:t>
            </a:r>
            <a:endParaRPr lang="id-ID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554404" y="4745986"/>
            <a:ext cx="2108761" cy="325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554404" y="5038712"/>
            <a:ext cx="236499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点击添加相关标题文字，点击添加相关标题文字，点击添加相关标题文字，点击添加相关标题文字。</a:t>
            </a:r>
            <a:endParaRPr lang="id-ID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6295904" y="4745986"/>
            <a:ext cx="2108761" cy="325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6295904" y="5038712"/>
            <a:ext cx="236499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点击添加相关标题文字，点击添加相关标题文字，点击添加相关标题文字，点击添加相关标题文字。</a:t>
            </a:r>
            <a:endParaRPr lang="id-ID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9055315" y="4745986"/>
            <a:ext cx="2108761" cy="325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515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9055315" y="5038712"/>
            <a:ext cx="2364992" cy="683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点击添加相关标题文字，点击添加相关标题文字，点击添加相关标题文字，点击添加相关标题文字。</a:t>
            </a:r>
            <a:endParaRPr lang="id-ID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161" name="Group 160"/>
          <p:cNvGrpSpPr/>
          <p:nvPr/>
        </p:nvGrpSpPr>
        <p:grpSpPr>
          <a:xfrm>
            <a:off x="7185400" y="2714671"/>
            <a:ext cx="594705" cy="556426"/>
            <a:chOff x="6964363" y="2108200"/>
            <a:chExt cx="690562" cy="646113"/>
          </a:xfrm>
          <a:solidFill>
            <a:schemeClr val="bg1"/>
          </a:solidFill>
        </p:grpSpPr>
        <p:sp>
          <p:nvSpPr>
            <p:cNvPr id="162" name="Freeform 91"/>
            <p:cNvSpPr>
              <a:spLocks noEditPoints="1"/>
            </p:cNvSpPr>
            <p:nvPr/>
          </p:nvSpPr>
          <p:spPr bwMode="auto">
            <a:xfrm>
              <a:off x="7050088" y="2193925"/>
              <a:ext cx="519112" cy="344488"/>
            </a:xfrm>
            <a:custGeom>
              <a:avLst/>
              <a:gdLst>
                <a:gd name="T0" fmla="*/ 503 w 12071"/>
                <a:gd name="T1" fmla="*/ 502 h 8033"/>
                <a:gd name="T2" fmla="*/ 11568 w 12071"/>
                <a:gd name="T3" fmla="*/ 0 h 8033"/>
                <a:gd name="T4" fmla="*/ 452 w 12071"/>
                <a:gd name="T5" fmla="*/ 5 h 8033"/>
                <a:gd name="T6" fmla="*/ 377 w 12071"/>
                <a:gd name="T7" fmla="*/ 18 h 8033"/>
                <a:gd name="T8" fmla="*/ 307 w 12071"/>
                <a:gd name="T9" fmla="*/ 41 h 8033"/>
                <a:gd name="T10" fmla="*/ 242 w 12071"/>
                <a:gd name="T11" fmla="*/ 74 h 8033"/>
                <a:gd name="T12" fmla="*/ 183 w 12071"/>
                <a:gd name="T13" fmla="*/ 116 h 8033"/>
                <a:gd name="T14" fmla="*/ 131 w 12071"/>
                <a:gd name="T15" fmla="*/ 166 h 8033"/>
                <a:gd name="T16" fmla="*/ 85 w 12071"/>
                <a:gd name="T17" fmla="*/ 222 h 8033"/>
                <a:gd name="T18" fmla="*/ 49 w 12071"/>
                <a:gd name="T19" fmla="*/ 284 h 8033"/>
                <a:gd name="T20" fmla="*/ 22 w 12071"/>
                <a:gd name="T21" fmla="*/ 353 h 8033"/>
                <a:gd name="T22" fmla="*/ 6 w 12071"/>
                <a:gd name="T23" fmla="*/ 426 h 8033"/>
                <a:gd name="T24" fmla="*/ 0 w 12071"/>
                <a:gd name="T25" fmla="*/ 502 h 8033"/>
                <a:gd name="T26" fmla="*/ 3 w 12071"/>
                <a:gd name="T27" fmla="*/ 7582 h 8033"/>
                <a:gd name="T28" fmla="*/ 16 w 12071"/>
                <a:gd name="T29" fmla="*/ 7656 h 8033"/>
                <a:gd name="T30" fmla="*/ 39 w 12071"/>
                <a:gd name="T31" fmla="*/ 7726 h 8033"/>
                <a:gd name="T32" fmla="*/ 72 w 12071"/>
                <a:gd name="T33" fmla="*/ 7792 h 8033"/>
                <a:gd name="T34" fmla="*/ 115 w 12071"/>
                <a:gd name="T35" fmla="*/ 7850 h 8033"/>
                <a:gd name="T36" fmla="*/ 165 w 12071"/>
                <a:gd name="T37" fmla="*/ 7902 h 8033"/>
                <a:gd name="T38" fmla="*/ 221 w 12071"/>
                <a:gd name="T39" fmla="*/ 7947 h 8033"/>
                <a:gd name="T40" fmla="*/ 285 w 12071"/>
                <a:gd name="T41" fmla="*/ 7983 h 8033"/>
                <a:gd name="T42" fmla="*/ 353 w 12071"/>
                <a:gd name="T43" fmla="*/ 8011 h 8033"/>
                <a:gd name="T44" fmla="*/ 426 w 12071"/>
                <a:gd name="T45" fmla="*/ 8027 h 8033"/>
                <a:gd name="T46" fmla="*/ 503 w 12071"/>
                <a:gd name="T47" fmla="*/ 8033 h 8033"/>
                <a:gd name="T48" fmla="*/ 11619 w 12071"/>
                <a:gd name="T49" fmla="*/ 8030 h 8033"/>
                <a:gd name="T50" fmla="*/ 11694 w 12071"/>
                <a:gd name="T51" fmla="*/ 8017 h 8033"/>
                <a:gd name="T52" fmla="*/ 11764 w 12071"/>
                <a:gd name="T53" fmla="*/ 7994 h 8033"/>
                <a:gd name="T54" fmla="*/ 11829 w 12071"/>
                <a:gd name="T55" fmla="*/ 7960 h 8033"/>
                <a:gd name="T56" fmla="*/ 11888 w 12071"/>
                <a:gd name="T57" fmla="*/ 7918 h 8033"/>
                <a:gd name="T58" fmla="*/ 11940 w 12071"/>
                <a:gd name="T59" fmla="*/ 7868 h 8033"/>
                <a:gd name="T60" fmla="*/ 11986 w 12071"/>
                <a:gd name="T61" fmla="*/ 7812 h 8033"/>
                <a:gd name="T62" fmla="*/ 12022 w 12071"/>
                <a:gd name="T63" fmla="*/ 7749 h 8033"/>
                <a:gd name="T64" fmla="*/ 12049 w 12071"/>
                <a:gd name="T65" fmla="*/ 7680 h 8033"/>
                <a:gd name="T66" fmla="*/ 12065 w 12071"/>
                <a:gd name="T67" fmla="*/ 7607 h 8033"/>
                <a:gd name="T68" fmla="*/ 12071 w 12071"/>
                <a:gd name="T69" fmla="*/ 7531 h 8033"/>
                <a:gd name="T70" fmla="*/ 12068 w 12071"/>
                <a:gd name="T71" fmla="*/ 451 h 8033"/>
                <a:gd name="T72" fmla="*/ 12055 w 12071"/>
                <a:gd name="T73" fmla="*/ 377 h 8033"/>
                <a:gd name="T74" fmla="*/ 12032 w 12071"/>
                <a:gd name="T75" fmla="*/ 306 h 8033"/>
                <a:gd name="T76" fmla="*/ 11999 w 12071"/>
                <a:gd name="T77" fmla="*/ 242 h 8033"/>
                <a:gd name="T78" fmla="*/ 11956 w 12071"/>
                <a:gd name="T79" fmla="*/ 183 h 8033"/>
                <a:gd name="T80" fmla="*/ 11906 w 12071"/>
                <a:gd name="T81" fmla="*/ 131 h 8033"/>
                <a:gd name="T82" fmla="*/ 11850 w 12071"/>
                <a:gd name="T83" fmla="*/ 85 h 8033"/>
                <a:gd name="T84" fmla="*/ 11786 w 12071"/>
                <a:gd name="T85" fmla="*/ 49 h 8033"/>
                <a:gd name="T86" fmla="*/ 11718 w 12071"/>
                <a:gd name="T87" fmla="*/ 22 h 8033"/>
                <a:gd name="T88" fmla="*/ 11645 w 12071"/>
                <a:gd name="T89" fmla="*/ 6 h 8033"/>
                <a:gd name="T90" fmla="*/ 11568 w 12071"/>
                <a:gd name="T91" fmla="*/ 0 h 8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71" h="8033">
                  <a:moveTo>
                    <a:pt x="11568" y="7533"/>
                  </a:moveTo>
                  <a:lnTo>
                    <a:pt x="503" y="7533"/>
                  </a:lnTo>
                  <a:lnTo>
                    <a:pt x="503" y="502"/>
                  </a:lnTo>
                  <a:lnTo>
                    <a:pt x="11568" y="502"/>
                  </a:lnTo>
                  <a:lnTo>
                    <a:pt x="11568" y="7533"/>
                  </a:lnTo>
                  <a:close/>
                  <a:moveTo>
                    <a:pt x="11568" y="0"/>
                  </a:moveTo>
                  <a:lnTo>
                    <a:pt x="503" y="2"/>
                  </a:lnTo>
                  <a:lnTo>
                    <a:pt x="477" y="3"/>
                  </a:lnTo>
                  <a:lnTo>
                    <a:pt x="452" y="5"/>
                  </a:lnTo>
                  <a:lnTo>
                    <a:pt x="426" y="8"/>
                  </a:lnTo>
                  <a:lnTo>
                    <a:pt x="401" y="12"/>
                  </a:lnTo>
                  <a:lnTo>
                    <a:pt x="377" y="18"/>
                  </a:lnTo>
                  <a:lnTo>
                    <a:pt x="353" y="24"/>
                  </a:lnTo>
                  <a:lnTo>
                    <a:pt x="330" y="32"/>
                  </a:lnTo>
                  <a:lnTo>
                    <a:pt x="307" y="41"/>
                  </a:lnTo>
                  <a:lnTo>
                    <a:pt x="285" y="51"/>
                  </a:lnTo>
                  <a:lnTo>
                    <a:pt x="263" y="62"/>
                  </a:lnTo>
                  <a:lnTo>
                    <a:pt x="242" y="74"/>
                  </a:lnTo>
                  <a:lnTo>
                    <a:pt x="221" y="87"/>
                  </a:lnTo>
                  <a:lnTo>
                    <a:pt x="202" y="102"/>
                  </a:lnTo>
                  <a:lnTo>
                    <a:pt x="183" y="116"/>
                  </a:lnTo>
                  <a:lnTo>
                    <a:pt x="165" y="132"/>
                  </a:lnTo>
                  <a:lnTo>
                    <a:pt x="147" y="148"/>
                  </a:lnTo>
                  <a:lnTo>
                    <a:pt x="131" y="166"/>
                  </a:lnTo>
                  <a:lnTo>
                    <a:pt x="115" y="184"/>
                  </a:lnTo>
                  <a:lnTo>
                    <a:pt x="99" y="202"/>
                  </a:lnTo>
                  <a:lnTo>
                    <a:pt x="85" y="222"/>
                  </a:lnTo>
                  <a:lnTo>
                    <a:pt x="72" y="242"/>
                  </a:lnTo>
                  <a:lnTo>
                    <a:pt x="60" y="263"/>
                  </a:lnTo>
                  <a:lnTo>
                    <a:pt x="49" y="284"/>
                  </a:lnTo>
                  <a:lnTo>
                    <a:pt x="39" y="307"/>
                  </a:lnTo>
                  <a:lnTo>
                    <a:pt x="30" y="329"/>
                  </a:lnTo>
                  <a:lnTo>
                    <a:pt x="22" y="353"/>
                  </a:lnTo>
                  <a:lnTo>
                    <a:pt x="16" y="377"/>
                  </a:lnTo>
                  <a:lnTo>
                    <a:pt x="10" y="401"/>
                  </a:lnTo>
                  <a:lnTo>
                    <a:pt x="6" y="426"/>
                  </a:lnTo>
                  <a:lnTo>
                    <a:pt x="3" y="451"/>
                  </a:lnTo>
                  <a:lnTo>
                    <a:pt x="1" y="476"/>
                  </a:lnTo>
                  <a:lnTo>
                    <a:pt x="0" y="502"/>
                  </a:lnTo>
                  <a:lnTo>
                    <a:pt x="0" y="7531"/>
                  </a:lnTo>
                  <a:lnTo>
                    <a:pt x="1" y="7557"/>
                  </a:lnTo>
                  <a:lnTo>
                    <a:pt x="3" y="7582"/>
                  </a:lnTo>
                  <a:lnTo>
                    <a:pt x="6" y="7607"/>
                  </a:lnTo>
                  <a:lnTo>
                    <a:pt x="10" y="7632"/>
                  </a:lnTo>
                  <a:lnTo>
                    <a:pt x="16" y="7656"/>
                  </a:lnTo>
                  <a:lnTo>
                    <a:pt x="22" y="7680"/>
                  </a:lnTo>
                  <a:lnTo>
                    <a:pt x="30" y="7703"/>
                  </a:lnTo>
                  <a:lnTo>
                    <a:pt x="39" y="7726"/>
                  </a:lnTo>
                  <a:lnTo>
                    <a:pt x="49" y="7749"/>
                  </a:lnTo>
                  <a:lnTo>
                    <a:pt x="60" y="7771"/>
                  </a:lnTo>
                  <a:lnTo>
                    <a:pt x="72" y="7792"/>
                  </a:lnTo>
                  <a:lnTo>
                    <a:pt x="85" y="7812"/>
                  </a:lnTo>
                  <a:lnTo>
                    <a:pt x="99" y="7831"/>
                  </a:lnTo>
                  <a:lnTo>
                    <a:pt x="115" y="7850"/>
                  </a:lnTo>
                  <a:lnTo>
                    <a:pt x="131" y="7868"/>
                  </a:lnTo>
                  <a:lnTo>
                    <a:pt x="147" y="7886"/>
                  </a:lnTo>
                  <a:lnTo>
                    <a:pt x="165" y="7902"/>
                  </a:lnTo>
                  <a:lnTo>
                    <a:pt x="183" y="7918"/>
                  </a:lnTo>
                  <a:lnTo>
                    <a:pt x="202" y="7933"/>
                  </a:lnTo>
                  <a:lnTo>
                    <a:pt x="221" y="7947"/>
                  </a:lnTo>
                  <a:lnTo>
                    <a:pt x="242" y="7960"/>
                  </a:lnTo>
                  <a:lnTo>
                    <a:pt x="263" y="7972"/>
                  </a:lnTo>
                  <a:lnTo>
                    <a:pt x="285" y="7983"/>
                  </a:lnTo>
                  <a:lnTo>
                    <a:pt x="307" y="7994"/>
                  </a:lnTo>
                  <a:lnTo>
                    <a:pt x="330" y="8003"/>
                  </a:lnTo>
                  <a:lnTo>
                    <a:pt x="353" y="8011"/>
                  </a:lnTo>
                  <a:lnTo>
                    <a:pt x="377" y="8017"/>
                  </a:lnTo>
                  <a:lnTo>
                    <a:pt x="401" y="8023"/>
                  </a:lnTo>
                  <a:lnTo>
                    <a:pt x="426" y="8027"/>
                  </a:lnTo>
                  <a:lnTo>
                    <a:pt x="452" y="8030"/>
                  </a:lnTo>
                  <a:lnTo>
                    <a:pt x="477" y="8032"/>
                  </a:lnTo>
                  <a:lnTo>
                    <a:pt x="503" y="8033"/>
                  </a:lnTo>
                  <a:lnTo>
                    <a:pt x="11568" y="8033"/>
                  </a:lnTo>
                  <a:lnTo>
                    <a:pt x="11594" y="8032"/>
                  </a:lnTo>
                  <a:lnTo>
                    <a:pt x="11619" y="8030"/>
                  </a:lnTo>
                  <a:lnTo>
                    <a:pt x="11645" y="8027"/>
                  </a:lnTo>
                  <a:lnTo>
                    <a:pt x="11670" y="8023"/>
                  </a:lnTo>
                  <a:lnTo>
                    <a:pt x="11694" y="8017"/>
                  </a:lnTo>
                  <a:lnTo>
                    <a:pt x="11718" y="8011"/>
                  </a:lnTo>
                  <a:lnTo>
                    <a:pt x="11741" y="8003"/>
                  </a:lnTo>
                  <a:lnTo>
                    <a:pt x="11764" y="7994"/>
                  </a:lnTo>
                  <a:lnTo>
                    <a:pt x="11786" y="7983"/>
                  </a:lnTo>
                  <a:lnTo>
                    <a:pt x="11809" y="7972"/>
                  </a:lnTo>
                  <a:lnTo>
                    <a:pt x="11829" y="7960"/>
                  </a:lnTo>
                  <a:lnTo>
                    <a:pt x="11850" y="7947"/>
                  </a:lnTo>
                  <a:lnTo>
                    <a:pt x="11869" y="7933"/>
                  </a:lnTo>
                  <a:lnTo>
                    <a:pt x="11888" y="7918"/>
                  </a:lnTo>
                  <a:lnTo>
                    <a:pt x="11906" y="7902"/>
                  </a:lnTo>
                  <a:lnTo>
                    <a:pt x="11924" y="7886"/>
                  </a:lnTo>
                  <a:lnTo>
                    <a:pt x="11940" y="7868"/>
                  </a:lnTo>
                  <a:lnTo>
                    <a:pt x="11956" y="7850"/>
                  </a:lnTo>
                  <a:lnTo>
                    <a:pt x="11972" y="7831"/>
                  </a:lnTo>
                  <a:lnTo>
                    <a:pt x="11986" y="7812"/>
                  </a:lnTo>
                  <a:lnTo>
                    <a:pt x="11999" y="7792"/>
                  </a:lnTo>
                  <a:lnTo>
                    <a:pt x="12011" y="7771"/>
                  </a:lnTo>
                  <a:lnTo>
                    <a:pt x="12022" y="7749"/>
                  </a:lnTo>
                  <a:lnTo>
                    <a:pt x="12032" y="7726"/>
                  </a:lnTo>
                  <a:lnTo>
                    <a:pt x="12041" y="7703"/>
                  </a:lnTo>
                  <a:lnTo>
                    <a:pt x="12049" y="7680"/>
                  </a:lnTo>
                  <a:lnTo>
                    <a:pt x="12055" y="7656"/>
                  </a:lnTo>
                  <a:lnTo>
                    <a:pt x="12061" y="7632"/>
                  </a:lnTo>
                  <a:lnTo>
                    <a:pt x="12065" y="7607"/>
                  </a:lnTo>
                  <a:lnTo>
                    <a:pt x="12068" y="7582"/>
                  </a:lnTo>
                  <a:lnTo>
                    <a:pt x="12070" y="7557"/>
                  </a:lnTo>
                  <a:lnTo>
                    <a:pt x="12071" y="7531"/>
                  </a:lnTo>
                  <a:lnTo>
                    <a:pt x="12071" y="502"/>
                  </a:lnTo>
                  <a:lnTo>
                    <a:pt x="12070" y="476"/>
                  </a:lnTo>
                  <a:lnTo>
                    <a:pt x="12068" y="451"/>
                  </a:lnTo>
                  <a:lnTo>
                    <a:pt x="12065" y="426"/>
                  </a:lnTo>
                  <a:lnTo>
                    <a:pt x="12061" y="401"/>
                  </a:lnTo>
                  <a:lnTo>
                    <a:pt x="12055" y="377"/>
                  </a:lnTo>
                  <a:lnTo>
                    <a:pt x="12049" y="353"/>
                  </a:lnTo>
                  <a:lnTo>
                    <a:pt x="12041" y="329"/>
                  </a:lnTo>
                  <a:lnTo>
                    <a:pt x="12032" y="306"/>
                  </a:lnTo>
                  <a:lnTo>
                    <a:pt x="12022" y="284"/>
                  </a:lnTo>
                  <a:lnTo>
                    <a:pt x="12011" y="263"/>
                  </a:lnTo>
                  <a:lnTo>
                    <a:pt x="11999" y="242"/>
                  </a:lnTo>
                  <a:lnTo>
                    <a:pt x="11986" y="221"/>
                  </a:lnTo>
                  <a:lnTo>
                    <a:pt x="11972" y="202"/>
                  </a:lnTo>
                  <a:lnTo>
                    <a:pt x="11956" y="183"/>
                  </a:lnTo>
                  <a:lnTo>
                    <a:pt x="11940" y="165"/>
                  </a:lnTo>
                  <a:lnTo>
                    <a:pt x="11924" y="147"/>
                  </a:lnTo>
                  <a:lnTo>
                    <a:pt x="11906" y="131"/>
                  </a:lnTo>
                  <a:lnTo>
                    <a:pt x="11888" y="115"/>
                  </a:lnTo>
                  <a:lnTo>
                    <a:pt x="11869" y="100"/>
                  </a:lnTo>
                  <a:lnTo>
                    <a:pt x="11850" y="85"/>
                  </a:lnTo>
                  <a:lnTo>
                    <a:pt x="11829" y="72"/>
                  </a:lnTo>
                  <a:lnTo>
                    <a:pt x="11809" y="60"/>
                  </a:lnTo>
                  <a:lnTo>
                    <a:pt x="11786" y="49"/>
                  </a:lnTo>
                  <a:lnTo>
                    <a:pt x="11764" y="39"/>
                  </a:lnTo>
                  <a:lnTo>
                    <a:pt x="11741" y="30"/>
                  </a:lnTo>
                  <a:lnTo>
                    <a:pt x="11718" y="22"/>
                  </a:lnTo>
                  <a:lnTo>
                    <a:pt x="11694" y="16"/>
                  </a:lnTo>
                  <a:lnTo>
                    <a:pt x="11670" y="10"/>
                  </a:lnTo>
                  <a:lnTo>
                    <a:pt x="11645" y="6"/>
                  </a:lnTo>
                  <a:lnTo>
                    <a:pt x="11619" y="3"/>
                  </a:lnTo>
                  <a:lnTo>
                    <a:pt x="11594" y="1"/>
                  </a:lnTo>
                  <a:lnTo>
                    <a:pt x="115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3" name="Freeform 92"/>
            <p:cNvSpPr>
              <a:spLocks noEditPoints="1"/>
            </p:cNvSpPr>
            <p:nvPr/>
          </p:nvSpPr>
          <p:spPr bwMode="auto">
            <a:xfrm>
              <a:off x="6964363" y="2108200"/>
              <a:ext cx="690562" cy="646113"/>
            </a:xfrm>
            <a:custGeom>
              <a:avLst/>
              <a:gdLst>
                <a:gd name="T0" fmla="*/ 15066 w 16095"/>
                <a:gd name="T1" fmla="*/ 11696 h 15059"/>
                <a:gd name="T2" fmla="*/ 14988 w 16095"/>
                <a:gd name="T3" fmla="*/ 11847 h 15059"/>
                <a:gd name="T4" fmla="*/ 14867 w 16095"/>
                <a:gd name="T5" fmla="*/ 11963 h 15059"/>
                <a:gd name="T6" fmla="*/ 14712 w 16095"/>
                <a:gd name="T7" fmla="*/ 12033 h 15059"/>
                <a:gd name="T8" fmla="*/ 6036 w 16095"/>
                <a:gd name="T9" fmla="*/ 12049 h 15059"/>
                <a:gd name="T10" fmla="*/ 1359 w 16095"/>
                <a:gd name="T11" fmla="*/ 12027 h 15059"/>
                <a:gd name="T12" fmla="*/ 1208 w 16095"/>
                <a:gd name="T13" fmla="*/ 11949 h 15059"/>
                <a:gd name="T14" fmla="*/ 1091 w 16095"/>
                <a:gd name="T15" fmla="*/ 11828 h 15059"/>
                <a:gd name="T16" fmla="*/ 1022 w 16095"/>
                <a:gd name="T17" fmla="*/ 11672 h 15059"/>
                <a:gd name="T18" fmla="*/ 1007 w 16095"/>
                <a:gd name="T19" fmla="*/ 1480 h 15059"/>
                <a:gd name="T20" fmla="*/ 1045 w 16095"/>
                <a:gd name="T21" fmla="*/ 1310 h 15059"/>
                <a:gd name="T22" fmla="*/ 1137 w 16095"/>
                <a:gd name="T23" fmla="*/ 1169 h 15059"/>
                <a:gd name="T24" fmla="*/ 1268 w 16095"/>
                <a:gd name="T25" fmla="*/ 1064 h 15059"/>
                <a:gd name="T26" fmla="*/ 1432 w 16095"/>
                <a:gd name="T27" fmla="*/ 1010 h 15059"/>
                <a:gd name="T28" fmla="*/ 14663 w 16095"/>
                <a:gd name="T29" fmla="*/ 1010 h 15059"/>
                <a:gd name="T30" fmla="*/ 14826 w 16095"/>
                <a:gd name="T31" fmla="*/ 1064 h 15059"/>
                <a:gd name="T32" fmla="*/ 14958 w 16095"/>
                <a:gd name="T33" fmla="*/ 1169 h 15059"/>
                <a:gd name="T34" fmla="*/ 15050 w 16095"/>
                <a:gd name="T35" fmla="*/ 1310 h 15059"/>
                <a:gd name="T36" fmla="*/ 15088 w 16095"/>
                <a:gd name="T37" fmla="*/ 1480 h 15059"/>
                <a:gd name="T38" fmla="*/ 1279 w 16095"/>
                <a:gd name="T39" fmla="*/ 17 h 15059"/>
                <a:gd name="T40" fmla="*/ 790 w 16095"/>
                <a:gd name="T41" fmla="*/ 182 h 15059"/>
                <a:gd name="T42" fmla="*/ 391 w 16095"/>
                <a:gd name="T43" fmla="*/ 493 h 15059"/>
                <a:gd name="T44" fmla="*/ 119 w 16095"/>
                <a:gd name="T45" fmla="*/ 920 h 15059"/>
                <a:gd name="T46" fmla="*/ 2 w 16095"/>
                <a:gd name="T47" fmla="*/ 1429 h 15059"/>
                <a:gd name="T48" fmla="*/ 47 w 16095"/>
                <a:gd name="T49" fmla="*/ 11922 h 15059"/>
                <a:gd name="T50" fmla="*/ 257 w 16095"/>
                <a:gd name="T51" fmla="*/ 12387 h 15059"/>
                <a:gd name="T52" fmla="*/ 604 w 16095"/>
                <a:gd name="T53" fmla="*/ 12752 h 15059"/>
                <a:gd name="T54" fmla="*/ 1056 w 16095"/>
                <a:gd name="T55" fmla="*/ 12984 h 15059"/>
                <a:gd name="T56" fmla="*/ 6539 w 16095"/>
                <a:gd name="T57" fmla="*/ 13053 h 15059"/>
                <a:gd name="T58" fmla="*/ 3299 w 16095"/>
                <a:gd name="T59" fmla="*/ 14106 h 15059"/>
                <a:gd name="T60" fmla="*/ 3180 w 16095"/>
                <a:gd name="T61" fmla="*/ 14188 h 15059"/>
                <a:gd name="T62" fmla="*/ 3089 w 16095"/>
                <a:gd name="T63" fmla="*/ 14299 h 15059"/>
                <a:gd name="T64" fmla="*/ 3034 w 16095"/>
                <a:gd name="T65" fmla="*/ 14431 h 15059"/>
                <a:gd name="T66" fmla="*/ 3019 w 16095"/>
                <a:gd name="T67" fmla="*/ 14583 h 15059"/>
                <a:gd name="T68" fmla="*/ 3057 w 16095"/>
                <a:gd name="T69" fmla="*/ 14753 h 15059"/>
                <a:gd name="T70" fmla="*/ 3149 w 16095"/>
                <a:gd name="T71" fmla="*/ 14894 h 15059"/>
                <a:gd name="T72" fmla="*/ 3280 w 16095"/>
                <a:gd name="T73" fmla="*/ 14999 h 15059"/>
                <a:gd name="T74" fmla="*/ 3444 w 16095"/>
                <a:gd name="T75" fmla="*/ 15053 h 15059"/>
                <a:gd name="T76" fmla="*/ 12651 w 16095"/>
                <a:gd name="T77" fmla="*/ 15053 h 15059"/>
                <a:gd name="T78" fmla="*/ 12814 w 16095"/>
                <a:gd name="T79" fmla="*/ 14999 h 15059"/>
                <a:gd name="T80" fmla="*/ 12946 w 16095"/>
                <a:gd name="T81" fmla="*/ 14894 h 15059"/>
                <a:gd name="T82" fmla="*/ 13038 w 16095"/>
                <a:gd name="T83" fmla="*/ 14753 h 15059"/>
                <a:gd name="T84" fmla="*/ 13076 w 16095"/>
                <a:gd name="T85" fmla="*/ 14583 h 15059"/>
                <a:gd name="T86" fmla="*/ 13061 w 16095"/>
                <a:gd name="T87" fmla="*/ 14431 h 15059"/>
                <a:gd name="T88" fmla="*/ 13006 w 16095"/>
                <a:gd name="T89" fmla="*/ 14299 h 15059"/>
                <a:gd name="T90" fmla="*/ 12915 w 16095"/>
                <a:gd name="T91" fmla="*/ 14188 h 15059"/>
                <a:gd name="T92" fmla="*/ 12796 w 16095"/>
                <a:gd name="T93" fmla="*/ 14106 h 15059"/>
                <a:gd name="T94" fmla="*/ 9556 w 16095"/>
                <a:gd name="T95" fmla="*/ 13053 h 15059"/>
                <a:gd name="T96" fmla="*/ 15039 w 16095"/>
                <a:gd name="T97" fmla="*/ 12984 h 15059"/>
                <a:gd name="T98" fmla="*/ 15491 w 16095"/>
                <a:gd name="T99" fmla="*/ 12752 h 15059"/>
                <a:gd name="T100" fmla="*/ 15838 w 16095"/>
                <a:gd name="T101" fmla="*/ 12387 h 15059"/>
                <a:gd name="T102" fmla="*/ 16048 w 16095"/>
                <a:gd name="T103" fmla="*/ 11922 h 15059"/>
                <a:gd name="T104" fmla="*/ 16093 w 16095"/>
                <a:gd name="T105" fmla="*/ 1429 h 15059"/>
                <a:gd name="T106" fmla="*/ 15976 w 16095"/>
                <a:gd name="T107" fmla="*/ 920 h 15059"/>
                <a:gd name="T108" fmla="*/ 15703 w 16095"/>
                <a:gd name="T109" fmla="*/ 493 h 15059"/>
                <a:gd name="T110" fmla="*/ 15305 w 16095"/>
                <a:gd name="T111" fmla="*/ 182 h 15059"/>
                <a:gd name="T112" fmla="*/ 14815 w 16095"/>
                <a:gd name="T113" fmla="*/ 17 h 15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95" h="15059">
                  <a:moveTo>
                    <a:pt x="15089" y="11547"/>
                  </a:moveTo>
                  <a:lnTo>
                    <a:pt x="15088" y="11573"/>
                  </a:lnTo>
                  <a:lnTo>
                    <a:pt x="15086" y="11598"/>
                  </a:lnTo>
                  <a:lnTo>
                    <a:pt x="15083" y="11623"/>
                  </a:lnTo>
                  <a:lnTo>
                    <a:pt x="15079" y="11648"/>
                  </a:lnTo>
                  <a:lnTo>
                    <a:pt x="15073" y="11672"/>
                  </a:lnTo>
                  <a:lnTo>
                    <a:pt x="15066" y="11696"/>
                  </a:lnTo>
                  <a:lnTo>
                    <a:pt x="15059" y="11719"/>
                  </a:lnTo>
                  <a:lnTo>
                    <a:pt x="15050" y="11743"/>
                  </a:lnTo>
                  <a:lnTo>
                    <a:pt x="15040" y="11765"/>
                  </a:lnTo>
                  <a:lnTo>
                    <a:pt x="15029" y="11786"/>
                  </a:lnTo>
                  <a:lnTo>
                    <a:pt x="15016" y="11807"/>
                  </a:lnTo>
                  <a:lnTo>
                    <a:pt x="15003" y="11828"/>
                  </a:lnTo>
                  <a:lnTo>
                    <a:pt x="14988" y="11847"/>
                  </a:lnTo>
                  <a:lnTo>
                    <a:pt x="14974" y="11866"/>
                  </a:lnTo>
                  <a:lnTo>
                    <a:pt x="14958" y="11884"/>
                  </a:lnTo>
                  <a:lnTo>
                    <a:pt x="14941" y="11902"/>
                  </a:lnTo>
                  <a:lnTo>
                    <a:pt x="14924" y="11918"/>
                  </a:lnTo>
                  <a:lnTo>
                    <a:pt x="14906" y="11934"/>
                  </a:lnTo>
                  <a:lnTo>
                    <a:pt x="14887" y="11949"/>
                  </a:lnTo>
                  <a:lnTo>
                    <a:pt x="14867" y="11963"/>
                  </a:lnTo>
                  <a:lnTo>
                    <a:pt x="14847" y="11977"/>
                  </a:lnTo>
                  <a:lnTo>
                    <a:pt x="14826" y="11989"/>
                  </a:lnTo>
                  <a:lnTo>
                    <a:pt x="14803" y="12000"/>
                  </a:lnTo>
                  <a:lnTo>
                    <a:pt x="14781" y="12010"/>
                  </a:lnTo>
                  <a:lnTo>
                    <a:pt x="14759" y="12019"/>
                  </a:lnTo>
                  <a:lnTo>
                    <a:pt x="14735" y="12027"/>
                  </a:lnTo>
                  <a:lnTo>
                    <a:pt x="14712" y="12033"/>
                  </a:lnTo>
                  <a:lnTo>
                    <a:pt x="14687" y="12039"/>
                  </a:lnTo>
                  <a:lnTo>
                    <a:pt x="14663" y="12043"/>
                  </a:lnTo>
                  <a:lnTo>
                    <a:pt x="14637" y="12047"/>
                  </a:lnTo>
                  <a:lnTo>
                    <a:pt x="14612" y="12048"/>
                  </a:lnTo>
                  <a:lnTo>
                    <a:pt x="14586" y="12049"/>
                  </a:lnTo>
                  <a:lnTo>
                    <a:pt x="10059" y="12049"/>
                  </a:lnTo>
                  <a:lnTo>
                    <a:pt x="6036" y="12049"/>
                  </a:lnTo>
                  <a:lnTo>
                    <a:pt x="1509" y="12049"/>
                  </a:lnTo>
                  <a:lnTo>
                    <a:pt x="1483" y="12048"/>
                  </a:lnTo>
                  <a:lnTo>
                    <a:pt x="1458" y="12047"/>
                  </a:lnTo>
                  <a:lnTo>
                    <a:pt x="1432" y="12043"/>
                  </a:lnTo>
                  <a:lnTo>
                    <a:pt x="1407" y="12039"/>
                  </a:lnTo>
                  <a:lnTo>
                    <a:pt x="1383" y="12033"/>
                  </a:lnTo>
                  <a:lnTo>
                    <a:pt x="1359" y="12027"/>
                  </a:lnTo>
                  <a:lnTo>
                    <a:pt x="1336" y="12019"/>
                  </a:lnTo>
                  <a:lnTo>
                    <a:pt x="1313" y="12010"/>
                  </a:lnTo>
                  <a:lnTo>
                    <a:pt x="1291" y="12000"/>
                  </a:lnTo>
                  <a:lnTo>
                    <a:pt x="1268" y="11989"/>
                  </a:lnTo>
                  <a:lnTo>
                    <a:pt x="1248" y="11977"/>
                  </a:lnTo>
                  <a:lnTo>
                    <a:pt x="1227" y="11963"/>
                  </a:lnTo>
                  <a:lnTo>
                    <a:pt x="1208" y="11949"/>
                  </a:lnTo>
                  <a:lnTo>
                    <a:pt x="1189" y="11934"/>
                  </a:lnTo>
                  <a:lnTo>
                    <a:pt x="1171" y="11918"/>
                  </a:lnTo>
                  <a:lnTo>
                    <a:pt x="1153" y="11902"/>
                  </a:lnTo>
                  <a:lnTo>
                    <a:pt x="1137" y="11884"/>
                  </a:lnTo>
                  <a:lnTo>
                    <a:pt x="1121" y="11866"/>
                  </a:lnTo>
                  <a:lnTo>
                    <a:pt x="1106" y="11847"/>
                  </a:lnTo>
                  <a:lnTo>
                    <a:pt x="1091" y="11828"/>
                  </a:lnTo>
                  <a:lnTo>
                    <a:pt x="1078" y="11807"/>
                  </a:lnTo>
                  <a:lnTo>
                    <a:pt x="1066" y="11786"/>
                  </a:lnTo>
                  <a:lnTo>
                    <a:pt x="1055" y="11765"/>
                  </a:lnTo>
                  <a:lnTo>
                    <a:pt x="1045" y="11743"/>
                  </a:lnTo>
                  <a:lnTo>
                    <a:pt x="1036" y="11719"/>
                  </a:lnTo>
                  <a:lnTo>
                    <a:pt x="1028" y="11696"/>
                  </a:lnTo>
                  <a:lnTo>
                    <a:pt x="1022" y="11672"/>
                  </a:lnTo>
                  <a:lnTo>
                    <a:pt x="1016" y="11648"/>
                  </a:lnTo>
                  <a:lnTo>
                    <a:pt x="1012" y="11623"/>
                  </a:lnTo>
                  <a:lnTo>
                    <a:pt x="1009" y="11598"/>
                  </a:lnTo>
                  <a:lnTo>
                    <a:pt x="1007" y="11573"/>
                  </a:lnTo>
                  <a:lnTo>
                    <a:pt x="1006" y="11547"/>
                  </a:lnTo>
                  <a:lnTo>
                    <a:pt x="1006" y="1506"/>
                  </a:lnTo>
                  <a:lnTo>
                    <a:pt x="1007" y="1480"/>
                  </a:lnTo>
                  <a:lnTo>
                    <a:pt x="1009" y="1455"/>
                  </a:lnTo>
                  <a:lnTo>
                    <a:pt x="1012" y="1430"/>
                  </a:lnTo>
                  <a:lnTo>
                    <a:pt x="1016" y="1405"/>
                  </a:lnTo>
                  <a:lnTo>
                    <a:pt x="1022" y="1381"/>
                  </a:lnTo>
                  <a:lnTo>
                    <a:pt x="1028" y="1356"/>
                  </a:lnTo>
                  <a:lnTo>
                    <a:pt x="1036" y="1333"/>
                  </a:lnTo>
                  <a:lnTo>
                    <a:pt x="1045" y="1310"/>
                  </a:lnTo>
                  <a:lnTo>
                    <a:pt x="1055" y="1288"/>
                  </a:lnTo>
                  <a:lnTo>
                    <a:pt x="1066" y="1267"/>
                  </a:lnTo>
                  <a:lnTo>
                    <a:pt x="1078" y="1246"/>
                  </a:lnTo>
                  <a:lnTo>
                    <a:pt x="1091" y="1225"/>
                  </a:lnTo>
                  <a:lnTo>
                    <a:pt x="1106" y="1206"/>
                  </a:lnTo>
                  <a:lnTo>
                    <a:pt x="1121" y="1187"/>
                  </a:lnTo>
                  <a:lnTo>
                    <a:pt x="1137" y="1169"/>
                  </a:lnTo>
                  <a:lnTo>
                    <a:pt x="1153" y="1151"/>
                  </a:lnTo>
                  <a:lnTo>
                    <a:pt x="1171" y="1135"/>
                  </a:lnTo>
                  <a:lnTo>
                    <a:pt x="1189" y="1119"/>
                  </a:lnTo>
                  <a:lnTo>
                    <a:pt x="1208" y="1103"/>
                  </a:lnTo>
                  <a:lnTo>
                    <a:pt x="1227" y="1090"/>
                  </a:lnTo>
                  <a:lnTo>
                    <a:pt x="1248" y="1077"/>
                  </a:lnTo>
                  <a:lnTo>
                    <a:pt x="1268" y="1064"/>
                  </a:lnTo>
                  <a:lnTo>
                    <a:pt x="1291" y="1053"/>
                  </a:lnTo>
                  <a:lnTo>
                    <a:pt x="1313" y="1043"/>
                  </a:lnTo>
                  <a:lnTo>
                    <a:pt x="1336" y="1034"/>
                  </a:lnTo>
                  <a:lnTo>
                    <a:pt x="1359" y="1027"/>
                  </a:lnTo>
                  <a:lnTo>
                    <a:pt x="1383" y="1020"/>
                  </a:lnTo>
                  <a:lnTo>
                    <a:pt x="1407" y="1014"/>
                  </a:lnTo>
                  <a:lnTo>
                    <a:pt x="1432" y="1010"/>
                  </a:lnTo>
                  <a:lnTo>
                    <a:pt x="1458" y="1007"/>
                  </a:lnTo>
                  <a:lnTo>
                    <a:pt x="1483" y="1005"/>
                  </a:lnTo>
                  <a:lnTo>
                    <a:pt x="1509" y="1004"/>
                  </a:lnTo>
                  <a:lnTo>
                    <a:pt x="14586" y="1004"/>
                  </a:lnTo>
                  <a:lnTo>
                    <a:pt x="14612" y="1005"/>
                  </a:lnTo>
                  <a:lnTo>
                    <a:pt x="14637" y="1007"/>
                  </a:lnTo>
                  <a:lnTo>
                    <a:pt x="14663" y="1010"/>
                  </a:lnTo>
                  <a:lnTo>
                    <a:pt x="14687" y="1014"/>
                  </a:lnTo>
                  <a:lnTo>
                    <a:pt x="14712" y="1020"/>
                  </a:lnTo>
                  <a:lnTo>
                    <a:pt x="14735" y="1027"/>
                  </a:lnTo>
                  <a:lnTo>
                    <a:pt x="14759" y="1034"/>
                  </a:lnTo>
                  <a:lnTo>
                    <a:pt x="14781" y="1043"/>
                  </a:lnTo>
                  <a:lnTo>
                    <a:pt x="14803" y="1053"/>
                  </a:lnTo>
                  <a:lnTo>
                    <a:pt x="14826" y="1064"/>
                  </a:lnTo>
                  <a:lnTo>
                    <a:pt x="14847" y="1077"/>
                  </a:lnTo>
                  <a:lnTo>
                    <a:pt x="14867" y="1090"/>
                  </a:lnTo>
                  <a:lnTo>
                    <a:pt x="14887" y="1103"/>
                  </a:lnTo>
                  <a:lnTo>
                    <a:pt x="14906" y="1119"/>
                  </a:lnTo>
                  <a:lnTo>
                    <a:pt x="14924" y="1135"/>
                  </a:lnTo>
                  <a:lnTo>
                    <a:pt x="14941" y="1151"/>
                  </a:lnTo>
                  <a:lnTo>
                    <a:pt x="14958" y="1169"/>
                  </a:lnTo>
                  <a:lnTo>
                    <a:pt x="14974" y="1187"/>
                  </a:lnTo>
                  <a:lnTo>
                    <a:pt x="14988" y="1206"/>
                  </a:lnTo>
                  <a:lnTo>
                    <a:pt x="15003" y="1225"/>
                  </a:lnTo>
                  <a:lnTo>
                    <a:pt x="15016" y="1246"/>
                  </a:lnTo>
                  <a:lnTo>
                    <a:pt x="15029" y="1267"/>
                  </a:lnTo>
                  <a:lnTo>
                    <a:pt x="15040" y="1288"/>
                  </a:lnTo>
                  <a:lnTo>
                    <a:pt x="15050" y="1310"/>
                  </a:lnTo>
                  <a:lnTo>
                    <a:pt x="15059" y="1333"/>
                  </a:lnTo>
                  <a:lnTo>
                    <a:pt x="15066" y="1356"/>
                  </a:lnTo>
                  <a:lnTo>
                    <a:pt x="15073" y="1381"/>
                  </a:lnTo>
                  <a:lnTo>
                    <a:pt x="15079" y="1405"/>
                  </a:lnTo>
                  <a:lnTo>
                    <a:pt x="15083" y="1430"/>
                  </a:lnTo>
                  <a:lnTo>
                    <a:pt x="15086" y="1455"/>
                  </a:lnTo>
                  <a:lnTo>
                    <a:pt x="15088" y="1480"/>
                  </a:lnTo>
                  <a:lnTo>
                    <a:pt x="15089" y="1506"/>
                  </a:lnTo>
                  <a:lnTo>
                    <a:pt x="15089" y="11547"/>
                  </a:lnTo>
                  <a:close/>
                  <a:moveTo>
                    <a:pt x="14586" y="0"/>
                  </a:moveTo>
                  <a:lnTo>
                    <a:pt x="1509" y="0"/>
                  </a:lnTo>
                  <a:lnTo>
                    <a:pt x="1431" y="2"/>
                  </a:lnTo>
                  <a:lnTo>
                    <a:pt x="1354" y="8"/>
                  </a:lnTo>
                  <a:lnTo>
                    <a:pt x="1279" y="17"/>
                  </a:lnTo>
                  <a:lnTo>
                    <a:pt x="1204" y="30"/>
                  </a:lnTo>
                  <a:lnTo>
                    <a:pt x="1132" y="47"/>
                  </a:lnTo>
                  <a:lnTo>
                    <a:pt x="1060" y="67"/>
                  </a:lnTo>
                  <a:lnTo>
                    <a:pt x="990" y="91"/>
                  </a:lnTo>
                  <a:lnTo>
                    <a:pt x="921" y="118"/>
                  </a:lnTo>
                  <a:lnTo>
                    <a:pt x="854" y="149"/>
                  </a:lnTo>
                  <a:lnTo>
                    <a:pt x="790" y="182"/>
                  </a:lnTo>
                  <a:lnTo>
                    <a:pt x="726" y="218"/>
                  </a:lnTo>
                  <a:lnTo>
                    <a:pt x="665" y="257"/>
                  </a:lnTo>
                  <a:lnTo>
                    <a:pt x="606" y="299"/>
                  </a:lnTo>
                  <a:lnTo>
                    <a:pt x="549" y="344"/>
                  </a:lnTo>
                  <a:lnTo>
                    <a:pt x="494" y="392"/>
                  </a:lnTo>
                  <a:lnTo>
                    <a:pt x="442" y="441"/>
                  </a:lnTo>
                  <a:lnTo>
                    <a:pt x="391" y="493"/>
                  </a:lnTo>
                  <a:lnTo>
                    <a:pt x="344" y="548"/>
                  </a:lnTo>
                  <a:lnTo>
                    <a:pt x="300" y="605"/>
                  </a:lnTo>
                  <a:lnTo>
                    <a:pt x="258" y="664"/>
                  </a:lnTo>
                  <a:lnTo>
                    <a:pt x="218" y="725"/>
                  </a:lnTo>
                  <a:lnTo>
                    <a:pt x="182" y="788"/>
                  </a:lnTo>
                  <a:lnTo>
                    <a:pt x="149" y="853"/>
                  </a:lnTo>
                  <a:lnTo>
                    <a:pt x="119" y="920"/>
                  </a:lnTo>
                  <a:lnTo>
                    <a:pt x="92" y="988"/>
                  </a:lnTo>
                  <a:lnTo>
                    <a:pt x="67" y="1058"/>
                  </a:lnTo>
                  <a:lnTo>
                    <a:pt x="47" y="1130"/>
                  </a:lnTo>
                  <a:lnTo>
                    <a:pt x="30" y="1203"/>
                  </a:lnTo>
                  <a:lnTo>
                    <a:pt x="17" y="1277"/>
                  </a:lnTo>
                  <a:lnTo>
                    <a:pt x="8" y="1352"/>
                  </a:lnTo>
                  <a:lnTo>
                    <a:pt x="2" y="1429"/>
                  </a:lnTo>
                  <a:lnTo>
                    <a:pt x="0" y="1506"/>
                  </a:lnTo>
                  <a:lnTo>
                    <a:pt x="0" y="11547"/>
                  </a:lnTo>
                  <a:lnTo>
                    <a:pt x="2" y="11624"/>
                  </a:lnTo>
                  <a:lnTo>
                    <a:pt x="8" y="11700"/>
                  </a:lnTo>
                  <a:lnTo>
                    <a:pt x="17" y="11776"/>
                  </a:lnTo>
                  <a:lnTo>
                    <a:pt x="30" y="11850"/>
                  </a:lnTo>
                  <a:lnTo>
                    <a:pt x="47" y="11922"/>
                  </a:lnTo>
                  <a:lnTo>
                    <a:pt x="67" y="11994"/>
                  </a:lnTo>
                  <a:lnTo>
                    <a:pt x="92" y="12064"/>
                  </a:lnTo>
                  <a:lnTo>
                    <a:pt x="118" y="12132"/>
                  </a:lnTo>
                  <a:lnTo>
                    <a:pt x="148" y="12198"/>
                  </a:lnTo>
                  <a:lnTo>
                    <a:pt x="181" y="12264"/>
                  </a:lnTo>
                  <a:lnTo>
                    <a:pt x="217" y="12326"/>
                  </a:lnTo>
                  <a:lnTo>
                    <a:pt x="257" y="12387"/>
                  </a:lnTo>
                  <a:lnTo>
                    <a:pt x="299" y="12446"/>
                  </a:lnTo>
                  <a:lnTo>
                    <a:pt x="343" y="12504"/>
                  </a:lnTo>
                  <a:lnTo>
                    <a:pt x="390" y="12558"/>
                  </a:lnTo>
                  <a:lnTo>
                    <a:pt x="441" y="12610"/>
                  </a:lnTo>
                  <a:lnTo>
                    <a:pt x="493" y="12660"/>
                  </a:lnTo>
                  <a:lnTo>
                    <a:pt x="547" y="12707"/>
                  </a:lnTo>
                  <a:lnTo>
                    <a:pt x="604" y="12752"/>
                  </a:lnTo>
                  <a:lnTo>
                    <a:pt x="663" y="12794"/>
                  </a:lnTo>
                  <a:lnTo>
                    <a:pt x="724" y="12833"/>
                  </a:lnTo>
                  <a:lnTo>
                    <a:pt x="787" y="12869"/>
                  </a:lnTo>
                  <a:lnTo>
                    <a:pt x="852" y="12902"/>
                  </a:lnTo>
                  <a:lnTo>
                    <a:pt x="918" y="12933"/>
                  </a:lnTo>
                  <a:lnTo>
                    <a:pt x="987" y="12959"/>
                  </a:lnTo>
                  <a:lnTo>
                    <a:pt x="1056" y="12984"/>
                  </a:lnTo>
                  <a:lnTo>
                    <a:pt x="1128" y="13004"/>
                  </a:lnTo>
                  <a:lnTo>
                    <a:pt x="1201" y="13021"/>
                  </a:lnTo>
                  <a:lnTo>
                    <a:pt x="1275" y="13035"/>
                  </a:lnTo>
                  <a:lnTo>
                    <a:pt x="1350" y="13044"/>
                  </a:lnTo>
                  <a:lnTo>
                    <a:pt x="1426" y="13050"/>
                  </a:lnTo>
                  <a:lnTo>
                    <a:pt x="1504" y="13053"/>
                  </a:lnTo>
                  <a:lnTo>
                    <a:pt x="6539" y="13053"/>
                  </a:lnTo>
                  <a:lnTo>
                    <a:pt x="6539" y="13663"/>
                  </a:lnTo>
                  <a:lnTo>
                    <a:pt x="3399" y="14070"/>
                  </a:lnTo>
                  <a:lnTo>
                    <a:pt x="3378" y="14076"/>
                  </a:lnTo>
                  <a:lnTo>
                    <a:pt x="3358" y="14082"/>
                  </a:lnTo>
                  <a:lnTo>
                    <a:pt x="3338" y="14090"/>
                  </a:lnTo>
                  <a:lnTo>
                    <a:pt x="3319" y="14098"/>
                  </a:lnTo>
                  <a:lnTo>
                    <a:pt x="3299" y="14106"/>
                  </a:lnTo>
                  <a:lnTo>
                    <a:pt x="3280" y="14116"/>
                  </a:lnTo>
                  <a:lnTo>
                    <a:pt x="3262" y="14126"/>
                  </a:lnTo>
                  <a:lnTo>
                    <a:pt x="3245" y="14137"/>
                  </a:lnTo>
                  <a:lnTo>
                    <a:pt x="3228" y="14149"/>
                  </a:lnTo>
                  <a:lnTo>
                    <a:pt x="3211" y="14161"/>
                  </a:lnTo>
                  <a:lnTo>
                    <a:pt x="3196" y="14174"/>
                  </a:lnTo>
                  <a:lnTo>
                    <a:pt x="3180" y="14188"/>
                  </a:lnTo>
                  <a:lnTo>
                    <a:pt x="3166" y="14203"/>
                  </a:lnTo>
                  <a:lnTo>
                    <a:pt x="3151" y="14217"/>
                  </a:lnTo>
                  <a:lnTo>
                    <a:pt x="3138" y="14233"/>
                  </a:lnTo>
                  <a:lnTo>
                    <a:pt x="3124" y="14249"/>
                  </a:lnTo>
                  <a:lnTo>
                    <a:pt x="3112" y="14265"/>
                  </a:lnTo>
                  <a:lnTo>
                    <a:pt x="3100" y="14282"/>
                  </a:lnTo>
                  <a:lnTo>
                    <a:pt x="3089" y="14299"/>
                  </a:lnTo>
                  <a:lnTo>
                    <a:pt x="3079" y="14316"/>
                  </a:lnTo>
                  <a:lnTo>
                    <a:pt x="3070" y="14335"/>
                  </a:lnTo>
                  <a:lnTo>
                    <a:pt x="3061" y="14353"/>
                  </a:lnTo>
                  <a:lnTo>
                    <a:pt x="3053" y="14372"/>
                  </a:lnTo>
                  <a:lnTo>
                    <a:pt x="3046" y="14391"/>
                  </a:lnTo>
                  <a:lnTo>
                    <a:pt x="3039" y="14411"/>
                  </a:lnTo>
                  <a:lnTo>
                    <a:pt x="3034" y="14431"/>
                  </a:lnTo>
                  <a:lnTo>
                    <a:pt x="3029" y="14452"/>
                  </a:lnTo>
                  <a:lnTo>
                    <a:pt x="3025" y="14473"/>
                  </a:lnTo>
                  <a:lnTo>
                    <a:pt x="3022" y="14493"/>
                  </a:lnTo>
                  <a:lnTo>
                    <a:pt x="3020" y="14514"/>
                  </a:lnTo>
                  <a:lnTo>
                    <a:pt x="3018" y="14536"/>
                  </a:lnTo>
                  <a:lnTo>
                    <a:pt x="3018" y="14557"/>
                  </a:lnTo>
                  <a:lnTo>
                    <a:pt x="3019" y="14583"/>
                  </a:lnTo>
                  <a:lnTo>
                    <a:pt x="3020" y="14608"/>
                  </a:lnTo>
                  <a:lnTo>
                    <a:pt x="3024" y="14633"/>
                  </a:lnTo>
                  <a:lnTo>
                    <a:pt x="3028" y="14658"/>
                  </a:lnTo>
                  <a:lnTo>
                    <a:pt x="3034" y="14682"/>
                  </a:lnTo>
                  <a:lnTo>
                    <a:pt x="3040" y="14707"/>
                  </a:lnTo>
                  <a:lnTo>
                    <a:pt x="3048" y="14730"/>
                  </a:lnTo>
                  <a:lnTo>
                    <a:pt x="3057" y="14753"/>
                  </a:lnTo>
                  <a:lnTo>
                    <a:pt x="3067" y="14775"/>
                  </a:lnTo>
                  <a:lnTo>
                    <a:pt x="3078" y="14797"/>
                  </a:lnTo>
                  <a:lnTo>
                    <a:pt x="3090" y="14818"/>
                  </a:lnTo>
                  <a:lnTo>
                    <a:pt x="3103" y="14838"/>
                  </a:lnTo>
                  <a:lnTo>
                    <a:pt x="3117" y="14857"/>
                  </a:lnTo>
                  <a:lnTo>
                    <a:pt x="3132" y="14876"/>
                  </a:lnTo>
                  <a:lnTo>
                    <a:pt x="3149" y="14894"/>
                  </a:lnTo>
                  <a:lnTo>
                    <a:pt x="3165" y="14912"/>
                  </a:lnTo>
                  <a:lnTo>
                    <a:pt x="3183" y="14928"/>
                  </a:lnTo>
                  <a:lnTo>
                    <a:pt x="3201" y="14945"/>
                  </a:lnTo>
                  <a:lnTo>
                    <a:pt x="3220" y="14960"/>
                  </a:lnTo>
                  <a:lnTo>
                    <a:pt x="3239" y="14974"/>
                  </a:lnTo>
                  <a:lnTo>
                    <a:pt x="3260" y="14987"/>
                  </a:lnTo>
                  <a:lnTo>
                    <a:pt x="3280" y="14999"/>
                  </a:lnTo>
                  <a:lnTo>
                    <a:pt x="3302" y="15010"/>
                  </a:lnTo>
                  <a:lnTo>
                    <a:pt x="3325" y="15020"/>
                  </a:lnTo>
                  <a:lnTo>
                    <a:pt x="3348" y="15029"/>
                  </a:lnTo>
                  <a:lnTo>
                    <a:pt x="3371" y="15037"/>
                  </a:lnTo>
                  <a:lnTo>
                    <a:pt x="3395" y="15043"/>
                  </a:lnTo>
                  <a:lnTo>
                    <a:pt x="3419" y="15049"/>
                  </a:lnTo>
                  <a:lnTo>
                    <a:pt x="3444" y="15053"/>
                  </a:lnTo>
                  <a:lnTo>
                    <a:pt x="3469" y="15056"/>
                  </a:lnTo>
                  <a:lnTo>
                    <a:pt x="3495" y="15058"/>
                  </a:lnTo>
                  <a:lnTo>
                    <a:pt x="3521" y="15059"/>
                  </a:lnTo>
                  <a:lnTo>
                    <a:pt x="12574" y="15059"/>
                  </a:lnTo>
                  <a:lnTo>
                    <a:pt x="12600" y="15058"/>
                  </a:lnTo>
                  <a:lnTo>
                    <a:pt x="12626" y="15056"/>
                  </a:lnTo>
                  <a:lnTo>
                    <a:pt x="12651" y="15053"/>
                  </a:lnTo>
                  <a:lnTo>
                    <a:pt x="12676" y="15049"/>
                  </a:lnTo>
                  <a:lnTo>
                    <a:pt x="12700" y="15043"/>
                  </a:lnTo>
                  <a:lnTo>
                    <a:pt x="12724" y="15037"/>
                  </a:lnTo>
                  <a:lnTo>
                    <a:pt x="12747" y="15029"/>
                  </a:lnTo>
                  <a:lnTo>
                    <a:pt x="12770" y="15020"/>
                  </a:lnTo>
                  <a:lnTo>
                    <a:pt x="12793" y="15010"/>
                  </a:lnTo>
                  <a:lnTo>
                    <a:pt x="12814" y="14999"/>
                  </a:lnTo>
                  <a:lnTo>
                    <a:pt x="12835" y="14987"/>
                  </a:lnTo>
                  <a:lnTo>
                    <a:pt x="12856" y="14974"/>
                  </a:lnTo>
                  <a:lnTo>
                    <a:pt x="12875" y="14960"/>
                  </a:lnTo>
                  <a:lnTo>
                    <a:pt x="12894" y="14945"/>
                  </a:lnTo>
                  <a:lnTo>
                    <a:pt x="12912" y="14928"/>
                  </a:lnTo>
                  <a:lnTo>
                    <a:pt x="12930" y="14912"/>
                  </a:lnTo>
                  <a:lnTo>
                    <a:pt x="12946" y="14894"/>
                  </a:lnTo>
                  <a:lnTo>
                    <a:pt x="12963" y="14876"/>
                  </a:lnTo>
                  <a:lnTo>
                    <a:pt x="12978" y="14857"/>
                  </a:lnTo>
                  <a:lnTo>
                    <a:pt x="12992" y="14838"/>
                  </a:lnTo>
                  <a:lnTo>
                    <a:pt x="13005" y="14818"/>
                  </a:lnTo>
                  <a:lnTo>
                    <a:pt x="13017" y="14797"/>
                  </a:lnTo>
                  <a:lnTo>
                    <a:pt x="13028" y="14775"/>
                  </a:lnTo>
                  <a:lnTo>
                    <a:pt x="13038" y="14753"/>
                  </a:lnTo>
                  <a:lnTo>
                    <a:pt x="13047" y="14730"/>
                  </a:lnTo>
                  <a:lnTo>
                    <a:pt x="13055" y="14707"/>
                  </a:lnTo>
                  <a:lnTo>
                    <a:pt x="13061" y="14682"/>
                  </a:lnTo>
                  <a:lnTo>
                    <a:pt x="13067" y="14658"/>
                  </a:lnTo>
                  <a:lnTo>
                    <a:pt x="13071" y="14633"/>
                  </a:lnTo>
                  <a:lnTo>
                    <a:pt x="13074" y="14608"/>
                  </a:lnTo>
                  <a:lnTo>
                    <a:pt x="13076" y="14583"/>
                  </a:lnTo>
                  <a:lnTo>
                    <a:pt x="13077" y="14557"/>
                  </a:lnTo>
                  <a:lnTo>
                    <a:pt x="13077" y="14536"/>
                  </a:lnTo>
                  <a:lnTo>
                    <a:pt x="13075" y="14514"/>
                  </a:lnTo>
                  <a:lnTo>
                    <a:pt x="13073" y="14493"/>
                  </a:lnTo>
                  <a:lnTo>
                    <a:pt x="13070" y="14473"/>
                  </a:lnTo>
                  <a:lnTo>
                    <a:pt x="13066" y="14452"/>
                  </a:lnTo>
                  <a:lnTo>
                    <a:pt x="13061" y="14431"/>
                  </a:lnTo>
                  <a:lnTo>
                    <a:pt x="13056" y="14411"/>
                  </a:lnTo>
                  <a:lnTo>
                    <a:pt x="13049" y="14391"/>
                  </a:lnTo>
                  <a:lnTo>
                    <a:pt x="13042" y="14372"/>
                  </a:lnTo>
                  <a:lnTo>
                    <a:pt x="13034" y="14353"/>
                  </a:lnTo>
                  <a:lnTo>
                    <a:pt x="13025" y="14335"/>
                  </a:lnTo>
                  <a:lnTo>
                    <a:pt x="13016" y="14316"/>
                  </a:lnTo>
                  <a:lnTo>
                    <a:pt x="13006" y="14299"/>
                  </a:lnTo>
                  <a:lnTo>
                    <a:pt x="12995" y="14282"/>
                  </a:lnTo>
                  <a:lnTo>
                    <a:pt x="12983" y="14265"/>
                  </a:lnTo>
                  <a:lnTo>
                    <a:pt x="12971" y="14249"/>
                  </a:lnTo>
                  <a:lnTo>
                    <a:pt x="12957" y="14233"/>
                  </a:lnTo>
                  <a:lnTo>
                    <a:pt x="12944" y="14217"/>
                  </a:lnTo>
                  <a:lnTo>
                    <a:pt x="12930" y="14203"/>
                  </a:lnTo>
                  <a:lnTo>
                    <a:pt x="12915" y="14188"/>
                  </a:lnTo>
                  <a:lnTo>
                    <a:pt x="12900" y="14174"/>
                  </a:lnTo>
                  <a:lnTo>
                    <a:pt x="12884" y="14161"/>
                  </a:lnTo>
                  <a:lnTo>
                    <a:pt x="12867" y="14149"/>
                  </a:lnTo>
                  <a:lnTo>
                    <a:pt x="12850" y="14137"/>
                  </a:lnTo>
                  <a:lnTo>
                    <a:pt x="12833" y="14126"/>
                  </a:lnTo>
                  <a:lnTo>
                    <a:pt x="12815" y="14116"/>
                  </a:lnTo>
                  <a:lnTo>
                    <a:pt x="12796" y="14106"/>
                  </a:lnTo>
                  <a:lnTo>
                    <a:pt x="12776" y="14098"/>
                  </a:lnTo>
                  <a:lnTo>
                    <a:pt x="12757" y="14090"/>
                  </a:lnTo>
                  <a:lnTo>
                    <a:pt x="12737" y="14082"/>
                  </a:lnTo>
                  <a:lnTo>
                    <a:pt x="12717" y="14076"/>
                  </a:lnTo>
                  <a:lnTo>
                    <a:pt x="12696" y="14070"/>
                  </a:lnTo>
                  <a:lnTo>
                    <a:pt x="9556" y="13663"/>
                  </a:lnTo>
                  <a:lnTo>
                    <a:pt x="9556" y="13053"/>
                  </a:lnTo>
                  <a:lnTo>
                    <a:pt x="14591" y="13053"/>
                  </a:lnTo>
                  <a:lnTo>
                    <a:pt x="14669" y="13050"/>
                  </a:lnTo>
                  <a:lnTo>
                    <a:pt x="14745" y="13044"/>
                  </a:lnTo>
                  <a:lnTo>
                    <a:pt x="14820" y="13035"/>
                  </a:lnTo>
                  <a:lnTo>
                    <a:pt x="14894" y="13021"/>
                  </a:lnTo>
                  <a:lnTo>
                    <a:pt x="14967" y="13004"/>
                  </a:lnTo>
                  <a:lnTo>
                    <a:pt x="15039" y="12984"/>
                  </a:lnTo>
                  <a:lnTo>
                    <a:pt x="15108" y="12959"/>
                  </a:lnTo>
                  <a:lnTo>
                    <a:pt x="15177" y="12933"/>
                  </a:lnTo>
                  <a:lnTo>
                    <a:pt x="15243" y="12902"/>
                  </a:lnTo>
                  <a:lnTo>
                    <a:pt x="15308" y="12869"/>
                  </a:lnTo>
                  <a:lnTo>
                    <a:pt x="15371" y="12833"/>
                  </a:lnTo>
                  <a:lnTo>
                    <a:pt x="15432" y="12794"/>
                  </a:lnTo>
                  <a:lnTo>
                    <a:pt x="15491" y="12752"/>
                  </a:lnTo>
                  <a:lnTo>
                    <a:pt x="15548" y="12707"/>
                  </a:lnTo>
                  <a:lnTo>
                    <a:pt x="15602" y="12660"/>
                  </a:lnTo>
                  <a:lnTo>
                    <a:pt x="15654" y="12610"/>
                  </a:lnTo>
                  <a:lnTo>
                    <a:pt x="15705" y="12558"/>
                  </a:lnTo>
                  <a:lnTo>
                    <a:pt x="15752" y="12504"/>
                  </a:lnTo>
                  <a:lnTo>
                    <a:pt x="15796" y="12446"/>
                  </a:lnTo>
                  <a:lnTo>
                    <a:pt x="15838" y="12387"/>
                  </a:lnTo>
                  <a:lnTo>
                    <a:pt x="15878" y="12326"/>
                  </a:lnTo>
                  <a:lnTo>
                    <a:pt x="15914" y="12264"/>
                  </a:lnTo>
                  <a:lnTo>
                    <a:pt x="15947" y="12198"/>
                  </a:lnTo>
                  <a:lnTo>
                    <a:pt x="15977" y="12132"/>
                  </a:lnTo>
                  <a:lnTo>
                    <a:pt x="16003" y="12064"/>
                  </a:lnTo>
                  <a:lnTo>
                    <a:pt x="16028" y="11994"/>
                  </a:lnTo>
                  <a:lnTo>
                    <a:pt x="16048" y="11922"/>
                  </a:lnTo>
                  <a:lnTo>
                    <a:pt x="16065" y="11850"/>
                  </a:lnTo>
                  <a:lnTo>
                    <a:pt x="16078" y="11776"/>
                  </a:lnTo>
                  <a:lnTo>
                    <a:pt x="16087" y="11700"/>
                  </a:lnTo>
                  <a:lnTo>
                    <a:pt x="16093" y="11624"/>
                  </a:lnTo>
                  <a:lnTo>
                    <a:pt x="16095" y="11547"/>
                  </a:lnTo>
                  <a:lnTo>
                    <a:pt x="16095" y="1506"/>
                  </a:lnTo>
                  <a:lnTo>
                    <a:pt x="16093" y="1429"/>
                  </a:lnTo>
                  <a:lnTo>
                    <a:pt x="16087" y="1352"/>
                  </a:lnTo>
                  <a:lnTo>
                    <a:pt x="16078" y="1277"/>
                  </a:lnTo>
                  <a:lnTo>
                    <a:pt x="16064" y="1203"/>
                  </a:lnTo>
                  <a:lnTo>
                    <a:pt x="16048" y="1130"/>
                  </a:lnTo>
                  <a:lnTo>
                    <a:pt x="16028" y="1058"/>
                  </a:lnTo>
                  <a:lnTo>
                    <a:pt x="16003" y="988"/>
                  </a:lnTo>
                  <a:lnTo>
                    <a:pt x="15976" y="920"/>
                  </a:lnTo>
                  <a:lnTo>
                    <a:pt x="15946" y="853"/>
                  </a:lnTo>
                  <a:lnTo>
                    <a:pt x="15913" y="788"/>
                  </a:lnTo>
                  <a:lnTo>
                    <a:pt x="15877" y="725"/>
                  </a:lnTo>
                  <a:lnTo>
                    <a:pt x="15837" y="664"/>
                  </a:lnTo>
                  <a:lnTo>
                    <a:pt x="15795" y="605"/>
                  </a:lnTo>
                  <a:lnTo>
                    <a:pt x="15750" y="548"/>
                  </a:lnTo>
                  <a:lnTo>
                    <a:pt x="15703" y="493"/>
                  </a:lnTo>
                  <a:lnTo>
                    <a:pt x="15652" y="441"/>
                  </a:lnTo>
                  <a:lnTo>
                    <a:pt x="15600" y="392"/>
                  </a:lnTo>
                  <a:lnTo>
                    <a:pt x="15546" y="344"/>
                  </a:lnTo>
                  <a:lnTo>
                    <a:pt x="15488" y="299"/>
                  </a:lnTo>
                  <a:lnTo>
                    <a:pt x="15429" y="257"/>
                  </a:lnTo>
                  <a:lnTo>
                    <a:pt x="15369" y="218"/>
                  </a:lnTo>
                  <a:lnTo>
                    <a:pt x="15305" y="182"/>
                  </a:lnTo>
                  <a:lnTo>
                    <a:pt x="15240" y="149"/>
                  </a:lnTo>
                  <a:lnTo>
                    <a:pt x="15174" y="118"/>
                  </a:lnTo>
                  <a:lnTo>
                    <a:pt x="15105" y="91"/>
                  </a:lnTo>
                  <a:lnTo>
                    <a:pt x="15035" y="67"/>
                  </a:lnTo>
                  <a:lnTo>
                    <a:pt x="14963" y="47"/>
                  </a:lnTo>
                  <a:lnTo>
                    <a:pt x="14890" y="30"/>
                  </a:lnTo>
                  <a:lnTo>
                    <a:pt x="14815" y="17"/>
                  </a:lnTo>
                  <a:lnTo>
                    <a:pt x="14740" y="8"/>
                  </a:lnTo>
                  <a:lnTo>
                    <a:pt x="14664" y="2"/>
                  </a:lnTo>
                  <a:lnTo>
                    <a:pt x="145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9966394" y="2666082"/>
            <a:ext cx="408774" cy="593339"/>
            <a:chOff x="9856788" y="2057400"/>
            <a:chExt cx="474662" cy="688975"/>
          </a:xfrm>
          <a:solidFill>
            <a:schemeClr val="bg1"/>
          </a:solidFill>
        </p:grpSpPr>
        <p:sp>
          <p:nvSpPr>
            <p:cNvPr id="165" name="Freeform 110"/>
            <p:cNvSpPr>
              <a:spLocks noEditPoints="1"/>
            </p:cNvSpPr>
            <p:nvPr/>
          </p:nvSpPr>
          <p:spPr bwMode="auto">
            <a:xfrm>
              <a:off x="9856788" y="2057400"/>
              <a:ext cx="474662" cy="688975"/>
            </a:xfrm>
            <a:custGeom>
              <a:avLst/>
              <a:gdLst>
                <a:gd name="T0" fmla="*/ 1009 w 11063"/>
                <a:gd name="T1" fmla="*/ 1454 h 16058"/>
                <a:gd name="T2" fmla="*/ 1036 w 11063"/>
                <a:gd name="T3" fmla="*/ 1334 h 16058"/>
                <a:gd name="T4" fmla="*/ 1091 w 11063"/>
                <a:gd name="T5" fmla="*/ 1225 h 16058"/>
                <a:gd name="T6" fmla="*/ 1171 w 11063"/>
                <a:gd name="T7" fmla="*/ 1134 h 16058"/>
                <a:gd name="T8" fmla="*/ 1268 w 11063"/>
                <a:gd name="T9" fmla="*/ 1065 h 16058"/>
                <a:gd name="T10" fmla="*/ 1383 w 11063"/>
                <a:gd name="T11" fmla="*/ 1020 h 16058"/>
                <a:gd name="T12" fmla="*/ 1509 w 11063"/>
                <a:gd name="T13" fmla="*/ 1004 h 16058"/>
                <a:gd name="T14" fmla="*/ 9655 w 11063"/>
                <a:gd name="T15" fmla="*/ 1014 h 16058"/>
                <a:gd name="T16" fmla="*/ 9772 w 11063"/>
                <a:gd name="T17" fmla="*/ 1053 h 16058"/>
                <a:gd name="T18" fmla="*/ 9874 w 11063"/>
                <a:gd name="T19" fmla="*/ 1118 h 16058"/>
                <a:gd name="T20" fmla="*/ 9957 w 11063"/>
                <a:gd name="T21" fmla="*/ 1205 h 16058"/>
                <a:gd name="T22" fmla="*/ 10018 w 11063"/>
                <a:gd name="T23" fmla="*/ 1310 h 16058"/>
                <a:gd name="T24" fmla="*/ 10051 w 11063"/>
                <a:gd name="T25" fmla="*/ 1429 h 16058"/>
                <a:gd name="T26" fmla="*/ 10057 w 11063"/>
                <a:gd name="T27" fmla="*/ 13044 h 16058"/>
                <a:gd name="T28" fmla="*/ 10057 w 11063"/>
                <a:gd name="T29" fmla="*/ 14553 h 16058"/>
                <a:gd name="T30" fmla="*/ 10041 w 11063"/>
                <a:gd name="T31" fmla="*/ 14677 h 16058"/>
                <a:gd name="T32" fmla="*/ 9996 w 11063"/>
                <a:gd name="T33" fmla="*/ 14791 h 16058"/>
                <a:gd name="T34" fmla="*/ 9927 w 11063"/>
                <a:gd name="T35" fmla="*/ 14890 h 16058"/>
                <a:gd name="T36" fmla="*/ 9835 w 11063"/>
                <a:gd name="T37" fmla="*/ 14968 h 16058"/>
                <a:gd name="T38" fmla="*/ 9727 w 11063"/>
                <a:gd name="T39" fmla="*/ 15023 h 16058"/>
                <a:gd name="T40" fmla="*/ 9606 w 11063"/>
                <a:gd name="T41" fmla="*/ 15051 h 16058"/>
                <a:gd name="T42" fmla="*/ 1457 w 11063"/>
                <a:gd name="T43" fmla="*/ 15051 h 16058"/>
                <a:gd name="T44" fmla="*/ 1336 w 11063"/>
                <a:gd name="T45" fmla="*/ 15024 h 16058"/>
                <a:gd name="T46" fmla="*/ 1227 w 11063"/>
                <a:gd name="T47" fmla="*/ 14969 h 16058"/>
                <a:gd name="T48" fmla="*/ 1136 w 11063"/>
                <a:gd name="T49" fmla="*/ 14890 h 16058"/>
                <a:gd name="T50" fmla="*/ 1066 w 11063"/>
                <a:gd name="T51" fmla="*/ 14791 h 16058"/>
                <a:gd name="T52" fmla="*/ 1022 w 11063"/>
                <a:gd name="T53" fmla="*/ 14678 h 16058"/>
                <a:gd name="T54" fmla="*/ 1006 w 11063"/>
                <a:gd name="T55" fmla="*/ 14553 h 16058"/>
                <a:gd name="T56" fmla="*/ 1509 w 11063"/>
                <a:gd name="T57" fmla="*/ 1 h 16058"/>
                <a:gd name="T58" fmla="*/ 1131 w 11063"/>
                <a:gd name="T59" fmla="*/ 48 h 16058"/>
                <a:gd name="T60" fmla="*/ 789 w 11063"/>
                <a:gd name="T61" fmla="*/ 183 h 16058"/>
                <a:gd name="T62" fmla="*/ 494 w 11063"/>
                <a:gd name="T63" fmla="*/ 391 h 16058"/>
                <a:gd name="T64" fmla="*/ 257 w 11063"/>
                <a:gd name="T65" fmla="*/ 664 h 16058"/>
                <a:gd name="T66" fmla="*/ 92 w 11063"/>
                <a:gd name="T67" fmla="*/ 989 h 16058"/>
                <a:gd name="T68" fmla="*/ 8 w 11063"/>
                <a:gd name="T69" fmla="*/ 1352 h 16058"/>
                <a:gd name="T70" fmla="*/ 8 w 11063"/>
                <a:gd name="T71" fmla="*/ 14706 h 16058"/>
                <a:gd name="T72" fmla="*/ 92 w 11063"/>
                <a:gd name="T73" fmla="*/ 15070 h 16058"/>
                <a:gd name="T74" fmla="*/ 257 w 11063"/>
                <a:gd name="T75" fmla="*/ 15395 h 16058"/>
                <a:gd name="T76" fmla="*/ 494 w 11063"/>
                <a:gd name="T77" fmla="*/ 15667 h 16058"/>
                <a:gd name="T78" fmla="*/ 789 w 11063"/>
                <a:gd name="T79" fmla="*/ 15876 h 16058"/>
                <a:gd name="T80" fmla="*/ 1131 w 11063"/>
                <a:gd name="T81" fmla="*/ 16011 h 16058"/>
                <a:gd name="T82" fmla="*/ 1509 w 11063"/>
                <a:gd name="T83" fmla="*/ 16058 h 16058"/>
                <a:gd name="T84" fmla="*/ 9858 w 11063"/>
                <a:gd name="T85" fmla="*/ 16027 h 16058"/>
                <a:gd name="T86" fmla="*/ 10208 w 11063"/>
                <a:gd name="T87" fmla="*/ 15909 h 16058"/>
                <a:gd name="T88" fmla="*/ 10514 w 11063"/>
                <a:gd name="T89" fmla="*/ 15714 h 16058"/>
                <a:gd name="T90" fmla="*/ 10763 w 11063"/>
                <a:gd name="T91" fmla="*/ 15453 h 16058"/>
                <a:gd name="T92" fmla="*/ 10944 w 11063"/>
                <a:gd name="T93" fmla="*/ 15138 h 16058"/>
                <a:gd name="T94" fmla="*/ 11046 w 11063"/>
                <a:gd name="T95" fmla="*/ 14781 h 16058"/>
                <a:gd name="T96" fmla="*/ 11061 w 11063"/>
                <a:gd name="T97" fmla="*/ 1428 h 16058"/>
                <a:gd name="T98" fmla="*/ 10996 w 11063"/>
                <a:gd name="T99" fmla="*/ 1058 h 16058"/>
                <a:gd name="T100" fmla="*/ 10845 w 11063"/>
                <a:gd name="T101" fmla="*/ 725 h 16058"/>
                <a:gd name="T102" fmla="*/ 10620 w 11063"/>
                <a:gd name="T103" fmla="*/ 441 h 16058"/>
                <a:gd name="T104" fmla="*/ 10337 w 11063"/>
                <a:gd name="T105" fmla="*/ 218 h 16058"/>
                <a:gd name="T106" fmla="*/ 10003 w 11063"/>
                <a:gd name="T107" fmla="*/ 67 h 16058"/>
                <a:gd name="T108" fmla="*/ 9632 w 11063"/>
                <a:gd name="T109" fmla="*/ 2 h 16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063" h="16058">
                  <a:moveTo>
                    <a:pt x="10057" y="2509"/>
                  </a:moveTo>
                  <a:lnTo>
                    <a:pt x="1006" y="2510"/>
                  </a:lnTo>
                  <a:lnTo>
                    <a:pt x="1006" y="1505"/>
                  </a:lnTo>
                  <a:lnTo>
                    <a:pt x="1007" y="1480"/>
                  </a:lnTo>
                  <a:lnTo>
                    <a:pt x="1009" y="1454"/>
                  </a:lnTo>
                  <a:lnTo>
                    <a:pt x="1012" y="1429"/>
                  </a:lnTo>
                  <a:lnTo>
                    <a:pt x="1016" y="1405"/>
                  </a:lnTo>
                  <a:lnTo>
                    <a:pt x="1022" y="1381"/>
                  </a:lnTo>
                  <a:lnTo>
                    <a:pt x="1028" y="1357"/>
                  </a:lnTo>
                  <a:lnTo>
                    <a:pt x="1036" y="1334"/>
                  </a:lnTo>
                  <a:lnTo>
                    <a:pt x="1045" y="1311"/>
                  </a:lnTo>
                  <a:lnTo>
                    <a:pt x="1055" y="1289"/>
                  </a:lnTo>
                  <a:lnTo>
                    <a:pt x="1066" y="1267"/>
                  </a:lnTo>
                  <a:lnTo>
                    <a:pt x="1078" y="1245"/>
                  </a:lnTo>
                  <a:lnTo>
                    <a:pt x="1091" y="1225"/>
                  </a:lnTo>
                  <a:lnTo>
                    <a:pt x="1105" y="1205"/>
                  </a:lnTo>
                  <a:lnTo>
                    <a:pt x="1120" y="1186"/>
                  </a:lnTo>
                  <a:lnTo>
                    <a:pt x="1136" y="1168"/>
                  </a:lnTo>
                  <a:lnTo>
                    <a:pt x="1153" y="1151"/>
                  </a:lnTo>
                  <a:lnTo>
                    <a:pt x="1171" y="1134"/>
                  </a:lnTo>
                  <a:lnTo>
                    <a:pt x="1189" y="1119"/>
                  </a:lnTo>
                  <a:lnTo>
                    <a:pt x="1208" y="1104"/>
                  </a:lnTo>
                  <a:lnTo>
                    <a:pt x="1227" y="1090"/>
                  </a:lnTo>
                  <a:lnTo>
                    <a:pt x="1248" y="1077"/>
                  </a:lnTo>
                  <a:lnTo>
                    <a:pt x="1268" y="1065"/>
                  </a:lnTo>
                  <a:lnTo>
                    <a:pt x="1290" y="1054"/>
                  </a:lnTo>
                  <a:lnTo>
                    <a:pt x="1312" y="1044"/>
                  </a:lnTo>
                  <a:lnTo>
                    <a:pt x="1336" y="1035"/>
                  </a:lnTo>
                  <a:lnTo>
                    <a:pt x="1359" y="1027"/>
                  </a:lnTo>
                  <a:lnTo>
                    <a:pt x="1383" y="1020"/>
                  </a:lnTo>
                  <a:lnTo>
                    <a:pt x="1407" y="1015"/>
                  </a:lnTo>
                  <a:lnTo>
                    <a:pt x="1432" y="1010"/>
                  </a:lnTo>
                  <a:lnTo>
                    <a:pt x="1457" y="1007"/>
                  </a:lnTo>
                  <a:lnTo>
                    <a:pt x="1482" y="1005"/>
                  </a:lnTo>
                  <a:lnTo>
                    <a:pt x="1509" y="1004"/>
                  </a:lnTo>
                  <a:lnTo>
                    <a:pt x="9554" y="1004"/>
                  </a:lnTo>
                  <a:lnTo>
                    <a:pt x="9581" y="1005"/>
                  </a:lnTo>
                  <a:lnTo>
                    <a:pt x="9606" y="1007"/>
                  </a:lnTo>
                  <a:lnTo>
                    <a:pt x="9631" y="1010"/>
                  </a:lnTo>
                  <a:lnTo>
                    <a:pt x="9655" y="1014"/>
                  </a:lnTo>
                  <a:lnTo>
                    <a:pt x="9680" y="1020"/>
                  </a:lnTo>
                  <a:lnTo>
                    <a:pt x="9703" y="1027"/>
                  </a:lnTo>
                  <a:lnTo>
                    <a:pt x="9727" y="1034"/>
                  </a:lnTo>
                  <a:lnTo>
                    <a:pt x="9750" y="1043"/>
                  </a:lnTo>
                  <a:lnTo>
                    <a:pt x="9772" y="1053"/>
                  </a:lnTo>
                  <a:lnTo>
                    <a:pt x="9794" y="1064"/>
                  </a:lnTo>
                  <a:lnTo>
                    <a:pt x="9815" y="1076"/>
                  </a:lnTo>
                  <a:lnTo>
                    <a:pt x="9835" y="1089"/>
                  </a:lnTo>
                  <a:lnTo>
                    <a:pt x="9855" y="1103"/>
                  </a:lnTo>
                  <a:lnTo>
                    <a:pt x="9874" y="1118"/>
                  </a:lnTo>
                  <a:lnTo>
                    <a:pt x="9892" y="1134"/>
                  </a:lnTo>
                  <a:lnTo>
                    <a:pt x="9909" y="1151"/>
                  </a:lnTo>
                  <a:lnTo>
                    <a:pt x="9927" y="1168"/>
                  </a:lnTo>
                  <a:lnTo>
                    <a:pt x="9943" y="1186"/>
                  </a:lnTo>
                  <a:lnTo>
                    <a:pt x="9957" y="1205"/>
                  </a:lnTo>
                  <a:lnTo>
                    <a:pt x="9971" y="1225"/>
                  </a:lnTo>
                  <a:lnTo>
                    <a:pt x="9984" y="1245"/>
                  </a:lnTo>
                  <a:lnTo>
                    <a:pt x="9996" y="1267"/>
                  </a:lnTo>
                  <a:lnTo>
                    <a:pt x="10008" y="1288"/>
                  </a:lnTo>
                  <a:lnTo>
                    <a:pt x="10018" y="1310"/>
                  </a:lnTo>
                  <a:lnTo>
                    <a:pt x="10026" y="1333"/>
                  </a:lnTo>
                  <a:lnTo>
                    <a:pt x="10034" y="1356"/>
                  </a:lnTo>
                  <a:lnTo>
                    <a:pt x="10041" y="1380"/>
                  </a:lnTo>
                  <a:lnTo>
                    <a:pt x="10047" y="1404"/>
                  </a:lnTo>
                  <a:lnTo>
                    <a:pt x="10051" y="1429"/>
                  </a:lnTo>
                  <a:lnTo>
                    <a:pt x="10054" y="1454"/>
                  </a:lnTo>
                  <a:lnTo>
                    <a:pt x="10056" y="1479"/>
                  </a:lnTo>
                  <a:lnTo>
                    <a:pt x="10057" y="1505"/>
                  </a:lnTo>
                  <a:lnTo>
                    <a:pt x="10057" y="2509"/>
                  </a:lnTo>
                  <a:close/>
                  <a:moveTo>
                    <a:pt x="10057" y="13044"/>
                  </a:moveTo>
                  <a:lnTo>
                    <a:pt x="1006" y="13045"/>
                  </a:lnTo>
                  <a:lnTo>
                    <a:pt x="1006" y="3011"/>
                  </a:lnTo>
                  <a:lnTo>
                    <a:pt x="10057" y="3011"/>
                  </a:lnTo>
                  <a:lnTo>
                    <a:pt x="10057" y="13044"/>
                  </a:lnTo>
                  <a:close/>
                  <a:moveTo>
                    <a:pt x="10057" y="14553"/>
                  </a:moveTo>
                  <a:lnTo>
                    <a:pt x="10056" y="14578"/>
                  </a:lnTo>
                  <a:lnTo>
                    <a:pt x="10054" y="14604"/>
                  </a:lnTo>
                  <a:lnTo>
                    <a:pt x="10051" y="14629"/>
                  </a:lnTo>
                  <a:lnTo>
                    <a:pt x="10047" y="14653"/>
                  </a:lnTo>
                  <a:lnTo>
                    <a:pt x="10041" y="14677"/>
                  </a:lnTo>
                  <a:lnTo>
                    <a:pt x="10034" y="14701"/>
                  </a:lnTo>
                  <a:lnTo>
                    <a:pt x="10026" y="14724"/>
                  </a:lnTo>
                  <a:lnTo>
                    <a:pt x="10018" y="14747"/>
                  </a:lnTo>
                  <a:lnTo>
                    <a:pt x="10008" y="14769"/>
                  </a:lnTo>
                  <a:lnTo>
                    <a:pt x="9996" y="14791"/>
                  </a:lnTo>
                  <a:lnTo>
                    <a:pt x="9984" y="14813"/>
                  </a:lnTo>
                  <a:lnTo>
                    <a:pt x="9971" y="14833"/>
                  </a:lnTo>
                  <a:lnTo>
                    <a:pt x="9957" y="14853"/>
                  </a:lnTo>
                  <a:lnTo>
                    <a:pt x="9943" y="14872"/>
                  </a:lnTo>
                  <a:lnTo>
                    <a:pt x="9927" y="14890"/>
                  </a:lnTo>
                  <a:lnTo>
                    <a:pt x="9909" y="14907"/>
                  </a:lnTo>
                  <a:lnTo>
                    <a:pt x="9892" y="14924"/>
                  </a:lnTo>
                  <a:lnTo>
                    <a:pt x="9874" y="14939"/>
                  </a:lnTo>
                  <a:lnTo>
                    <a:pt x="9855" y="14954"/>
                  </a:lnTo>
                  <a:lnTo>
                    <a:pt x="9835" y="14968"/>
                  </a:lnTo>
                  <a:lnTo>
                    <a:pt x="9815" y="14981"/>
                  </a:lnTo>
                  <a:lnTo>
                    <a:pt x="9794" y="14993"/>
                  </a:lnTo>
                  <a:lnTo>
                    <a:pt x="9772" y="15004"/>
                  </a:lnTo>
                  <a:lnTo>
                    <a:pt x="9750" y="15014"/>
                  </a:lnTo>
                  <a:lnTo>
                    <a:pt x="9727" y="15023"/>
                  </a:lnTo>
                  <a:lnTo>
                    <a:pt x="9703" y="15031"/>
                  </a:lnTo>
                  <a:lnTo>
                    <a:pt x="9680" y="15038"/>
                  </a:lnTo>
                  <a:lnTo>
                    <a:pt x="9655" y="15043"/>
                  </a:lnTo>
                  <a:lnTo>
                    <a:pt x="9631" y="15048"/>
                  </a:lnTo>
                  <a:lnTo>
                    <a:pt x="9606" y="15051"/>
                  </a:lnTo>
                  <a:lnTo>
                    <a:pt x="9581" y="15053"/>
                  </a:lnTo>
                  <a:lnTo>
                    <a:pt x="9554" y="15054"/>
                  </a:lnTo>
                  <a:lnTo>
                    <a:pt x="1509" y="15054"/>
                  </a:lnTo>
                  <a:lnTo>
                    <a:pt x="1482" y="15053"/>
                  </a:lnTo>
                  <a:lnTo>
                    <a:pt x="1457" y="15051"/>
                  </a:lnTo>
                  <a:lnTo>
                    <a:pt x="1432" y="15048"/>
                  </a:lnTo>
                  <a:lnTo>
                    <a:pt x="1407" y="15044"/>
                  </a:lnTo>
                  <a:lnTo>
                    <a:pt x="1383" y="15038"/>
                  </a:lnTo>
                  <a:lnTo>
                    <a:pt x="1359" y="15031"/>
                  </a:lnTo>
                  <a:lnTo>
                    <a:pt x="1336" y="15024"/>
                  </a:lnTo>
                  <a:lnTo>
                    <a:pt x="1312" y="15015"/>
                  </a:lnTo>
                  <a:lnTo>
                    <a:pt x="1290" y="15005"/>
                  </a:lnTo>
                  <a:lnTo>
                    <a:pt x="1268" y="14994"/>
                  </a:lnTo>
                  <a:lnTo>
                    <a:pt x="1248" y="14982"/>
                  </a:lnTo>
                  <a:lnTo>
                    <a:pt x="1227" y="14969"/>
                  </a:lnTo>
                  <a:lnTo>
                    <a:pt x="1208" y="14955"/>
                  </a:lnTo>
                  <a:lnTo>
                    <a:pt x="1189" y="14940"/>
                  </a:lnTo>
                  <a:lnTo>
                    <a:pt x="1171" y="14924"/>
                  </a:lnTo>
                  <a:lnTo>
                    <a:pt x="1153" y="14907"/>
                  </a:lnTo>
                  <a:lnTo>
                    <a:pt x="1136" y="14890"/>
                  </a:lnTo>
                  <a:lnTo>
                    <a:pt x="1120" y="14872"/>
                  </a:lnTo>
                  <a:lnTo>
                    <a:pt x="1105" y="14853"/>
                  </a:lnTo>
                  <a:lnTo>
                    <a:pt x="1091" y="14833"/>
                  </a:lnTo>
                  <a:lnTo>
                    <a:pt x="1078" y="14813"/>
                  </a:lnTo>
                  <a:lnTo>
                    <a:pt x="1066" y="14791"/>
                  </a:lnTo>
                  <a:lnTo>
                    <a:pt x="1055" y="14770"/>
                  </a:lnTo>
                  <a:lnTo>
                    <a:pt x="1045" y="14748"/>
                  </a:lnTo>
                  <a:lnTo>
                    <a:pt x="1036" y="14725"/>
                  </a:lnTo>
                  <a:lnTo>
                    <a:pt x="1028" y="14702"/>
                  </a:lnTo>
                  <a:lnTo>
                    <a:pt x="1022" y="14678"/>
                  </a:lnTo>
                  <a:lnTo>
                    <a:pt x="1016" y="14654"/>
                  </a:lnTo>
                  <a:lnTo>
                    <a:pt x="1012" y="14629"/>
                  </a:lnTo>
                  <a:lnTo>
                    <a:pt x="1009" y="14604"/>
                  </a:lnTo>
                  <a:lnTo>
                    <a:pt x="1007" y="14579"/>
                  </a:lnTo>
                  <a:lnTo>
                    <a:pt x="1006" y="14553"/>
                  </a:lnTo>
                  <a:lnTo>
                    <a:pt x="1006" y="13547"/>
                  </a:lnTo>
                  <a:lnTo>
                    <a:pt x="10057" y="13546"/>
                  </a:lnTo>
                  <a:lnTo>
                    <a:pt x="10057" y="14553"/>
                  </a:lnTo>
                  <a:close/>
                  <a:moveTo>
                    <a:pt x="9554" y="0"/>
                  </a:moveTo>
                  <a:lnTo>
                    <a:pt x="1509" y="1"/>
                  </a:lnTo>
                  <a:lnTo>
                    <a:pt x="1431" y="3"/>
                  </a:lnTo>
                  <a:lnTo>
                    <a:pt x="1354" y="8"/>
                  </a:lnTo>
                  <a:lnTo>
                    <a:pt x="1278" y="18"/>
                  </a:lnTo>
                  <a:lnTo>
                    <a:pt x="1204" y="31"/>
                  </a:lnTo>
                  <a:lnTo>
                    <a:pt x="1131" y="48"/>
                  </a:lnTo>
                  <a:lnTo>
                    <a:pt x="1060" y="68"/>
                  </a:lnTo>
                  <a:lnTo>
                    <a:pt x="990" y="92"/>
                  </a:lnTo>
                  <a:lnTo>
                    <a:pt x="921" y="118"/>
                  </a:lnTo>
                  <a:lnTo>
                    <a:pt x="854" y="149"/>
                  </a:lnTo>
                  <a:lnTo>
                    <a:pt x="789" y="183"/>
                  </a:lnTo>
                  <a:lnTo>
                    <a:pt x="726" y="219"/>
                  </a:lnTo>
                  <a:lnTo>
                    <a:pt x="665" y="258"/>
                  </a:lnTo>
                  <a:lnTo>
                    <a:pt x="605" y="300"/>
                  </a:lnTo>
                  <a:lnTo>
                    <a:pt x="549" y="344"/>
                  </a:lnTo>
                  <a:lnTo>
                    <a:pt x="494" y="391"/>
                  </a:lnTo>
                  <a:lnTo>
                    <a:pt x="442" y="442"/>
                  </a:lnTo>
                  <a:lnTo>
                    <a:pt x="391" y="494"/>
                  </a:lnTo>
                  <a:lnTo>
                    <a:pt x="344" y="548"/>
                  </a:lnTo>
                  <a:lnTo>
                    <a:pt x="300" y="605"/>
                  </a:lnTo>
                  <a:lnTo>
                    <a:pt x="257" y="664"/>
                  </a:lnTo>
                  <a:lnTo>
                    <a:pt x="218" y="726"/>
                  </a:lnTo>
                  <a:lnTo>
                    <a:pt x="182" y="789"/>
                  </a:lnTo>
                  <a:lnTo>
                    <a:pt x="149" y="853"/>
                  </a:lnTo>
                  <a:lnTo>
                    <a:pt x="119" y="920"/>
                  </a:lnTo>
                  <a:lnTo>
                    <a:pt x="92" y="989"/>
                  </a:lnTo>
                  <a:lnTo>
                    <a:pt x="67" y="1058"/>
                  </a:lnTo>
                  <a:lnTo>
                    <a:pt x="47" y="1130"/>
                  </a:lnTo>
                  <a:lnTo>
                    <a:pt x="30" y="1202"/>
                  </a:lnTo>
                  <a:lnTo>
                    <a:pt x="17" y="1277"/>
                  </a:lnTo>
                  <a:lnTo>
                    <a:pt x="8" y="1352"/>
                  </a:lnTo>
                  <a:lnTo>
                    <a:pt x="2" y="1428"/>
                  </a:lnTo>
                  <a:lnTo>
                    <a:pt x="0" y="1505"/>
                  </a:lnTo>
                  <a:lnTo>
                    <a:pt x="0" y="14553"/>
                  </a:lnTo>
                  <a:lnTo>
                    <a:pt x="2" y="14630"/>
                  </a:lnTo>
                  <a:lnTo>
                    <a:pt x="8" y="14706"/>
                  </a:lnTo>
                  <a:lnTo>
                    <a:pt x="17" y="14781"/>
                  </a:lnTo>
                  <a:lnTo>
                    <a:pt x="30" y="14856"/>
                  </a:lnTo>
                  <a:lnTo>
                    <a:pt x="47" y="14929"/>
                  </a:lnTo>
                  <a:lnTo>
                    <a:pt x="67" y="15000"/>
                  </a:lnTo>
                  <a:lnTo>
                    <a:pt x="92" y="15070"/>
                  </a:lnTo>
                  <a:lnTo>
                    <a:pt x="119" y="15139"/>
                  </a:lnTo>
                  <a:lnTo>
                    <a:pt x="149" y="15205"/>
                  </a:lnTo>
                  <a:lnTo>
                    <a:pt x="182" y="15270"/>
                  </a:lnTo>
                  <a:lnTo>
                    <a:pt x="218" y="15333"/>
                  </a:lnTo>
                  <a:lnTo>
                    <a:pt x="257" y="15395"/>
                  </a:lnTo>
                  <a:lnTo>
                    <a:pt x="300" y="15453"/>
                  </a:lnTo>
                  <a:lnTo>
                    <a:pt x="344" y="15510"/>
                  </a:lnTo>
                  <a:lnTo>
                    <a:pt x="391" y="15565"/>
                  </a:lnTo>
                  <a:lnTo>
                    <a:pt x="442" y="15617"/>
                  </a:lnTo>
                  <a:lnTo>
                    <a:pt x="494" y="15667"/>
                  </a:lnTo>
                  <a:lnTo>
                    <a:pt x="549" y="15714"/>
                  </a:lnTo>
                  <a:lnTo>
                    <a:pt x="605" y="15759"/>
                  </a:lnTo>
                  <a:lnTo>
                    <a:pt x="665" y="15801"/>
                  </a:lnTo>
                  <a:lnTo>
                    <a:pt x="726" y="15840"/>
                  </a:lnTo>
                  <a:lnTo>
                    <a:pt x="789" y="15876"/>
                  </a:lnTo>
                  <a:lnTo>
                    <a:pt x="854" y="15909"/>
                  </a:lnTo>
                  <a:lnTo>
                    <a:pt x="921" y="15940"/>
                  </a:lnTo>
                  <a:lnTo>
                    <a:pt x="990" y="15967"/>
                  </a:lnTo>
                  <a:lnTo>
                    <a:pt x="1060" y="15991"/>
                  </a:lnTo>
                  <a:lnTo>
                    <a:pt x="1131" y="16011"/>
                  </a:lnTo>
                  <a:lnTo>
                    <a:pt x="1204" y="16028"/>
                  </a:lnTo>
                  <a:lnTo>
                    <a:pt x="1278" y="16041"/>
                  </a:lnTo>
                  <a:lnTo>
                    <a:pt x="1354" y="16050"/>
                  </a:lnTo>
                  <a:lnTo>
                    <a:pt x="1431" y="16056"/>
                  </a:lnTo>
                  <a:lnTo>
                    <a:pt x="1509" y="16058"/>
                  </a:lnTo>
                  <a:lnTo>
                    <a:pt x="9554" y="16057"/>
                  </a:lnTo>
                  <a:lnTo>
                    <a:pt x="9632" y="16055"/>
                  </a:lnTo>
                  <a:lnTo>
                    <a:pt x="9708" y="16050"/>
                  </a:lnTo>
                  <a:lnTo>
                    <a:pt x="9784" y="16040"/>
                  </a:lnTo>
                  <a:lnTo>
                    <a:pt x="9858" y="16027"/>
                  </a:lnTo>
                  <a:lnTo>
                    <a:pt x="9932" y="16010"/>
                  </a:lnTo>
                  <a:lnTo>
                    <a:pt x="10003" y="15990"/>
                  </a:lnTo>
                  <a:lnTo>
                    <a:pt x="10073" y="15966"/>
                  </a:lnTo>
                  <a:lnTo>
                    <a:pt x="10142" y="15940"/>
                  </a:lnTo>
                  <a:lnTo>
                    <a:pt x="10208" y="15909"/>
                  </a:lnTo>
                  <a:lnTo>
                    <a:pt x="10274" y="15875"/>
                  </a:lnTo>
                  <a:lnTo>
                    <a:pt x="10337" y="15839"/>
                  </a:lnTo>
                  <a:lnTo>
                    <a:pt x="10397" y="15800"/>
                  </a:lnTo>
                  <a:lnTo>
                    <a:pt x="10457" y="15758"/>
                  </a:lnTo>
                  <a:lnTo>
                    <a:pt x="10514" y="15714"/>
                  </a:lnTo>
                  <a:lnTo>
                    <a:pt x="10568" y="15667"/>
                  </a:lnTo>
                  <a:lnTo>
                    <a:pt x="10620" y="15616"/>
                  </a:lnTo>
                  <a:lnTo>
                    <a:pt x="10671" y="15564"/>
                  </a:lnTo>
                  <a:lnTo>
                    <a:pt x="10718" y="15510"/>
                  </a:lnTo>
                  <a:lnTo>
                    <a:pt x="10763" y="15453"/>
                  </a:lnTo>
                  <a:lnTo>
                    <a:pt x="10806" y="15394"/>
                  </a:lnTo>
                  <a:lnTo>
                    <a:pt x="10845" y="15332"/>
                  </a:lnTo>
                  <a:lnTo>
                    <a:pt x="10881" y="15269"/>
                  </a:lnTo>
                  <a:lnTo>
                    <a:pt x="10914" y="15205"/>
                  </a:lnTo>
                  <a:lnTo>
                    <a:pt x="10944" y="15138"/>
                  </a:lnTo>
                  <a:lnTo>
                    <a:pt x="10971" y="15069"/>
                  </a:lnTo>
                  <a:lnTo>
                    <a:pt x="10996" y="15000"/>
                  </a:lnTo>
                  <a:lnTo>
                    <a:pt x="11016" y="14928"/>
                  </a:lnTo>
                  <a:lnTo>
                    <a:pt x="11032" y="14856"/>
                  </a:lnTo>
                  <a:lnTo>
                    <a:pt x="11046" y="14781"/>
                  </a:lnTo>
                  <a:lnTo>
                    <a:pt x="11055" y="14706"/>
                  </a:lnTo>
                  <a:lnTo>
                    <a:pt x="11061" y="14630"/>
                  </a:lnTo>
                  <a:lnTo>
                    <a:pt x="11063" y="14553"/>
                  </a:lnTo>
                  <a:lnTo>
                    <a:pt x="11063" y="1505"/>
                  </a:lnTo>
                  <a:lnTo>
                    <a:pt x="11061" y="1428"/>
                  </a:lnTo>
                  <a:lnTo>
                    <a:pt x="11055" y="1352"/>
                  </a:lnTo>
                  <a:lnTo>
                    <a:pt x="11046" y="1277"/>
                  </a:lnTo>
                  <a:lnTo>
                    <a:pt x="11032" y="1202"/>
                  </a:lnTo>
                  <a:lnTo>
                    <a:pt x="11016" y="1129"/>
                  </a:lnTo>
                  <a:lnTo>
                    <a:pt x="10996" y="1058"/>
                  </a:lnTo>
                  <a:lnTo>
                    <a:pt x="10971" y="988"/>
                  </a:lnTo>
                  <a:lnTo>
                    <a:pt x="10944" y="919"/>
                  </a:lnTo>
                  <a:lnTo>
                    <a:pt x="10914" y="853"/>
                  </a:lnTo>
                  <a:lnTo>
                    <a:pt x="10881" y="788"/>
                  </a:lnTo>
                  <a:lnTo>
                    <a:pt x="10845" y="725"/>
                  </a:lnTo>
                  <a:lnTo>
                    <a:pt x="10806" y="663"/>
                  </a:lnTo>
                  <a:lnTo>
                    <a:pt x="10763" y="605"/>
                  </a:lnTo>
                  <a:lnTo>
                    <a:pt x="10718" y="548"/>
                  </a:lnTo>
                  <a:lnTo>
                    <a:pt x="10671" y="493"/>
                  </a:lnTo>
                  <a:lnTo>
                    <a:pt x="10620" y="441"/>
                  </a:lnTo>
                  <a:lnTo>
                    <a:pt x="10568" y="391"/>
                  </a:lnTo>
                  <a:lnTo>
                    <a:pt x="10514" y="344"/>
                  </a:lnTo>
                  <a:lnTo>
                    <a:pt x="10457" y="299"/>
                  </a:lnTo>
                  <a:lnTo>
                    <a:pt x="10397" y="257"/>
                  </a:lnTo>
                  <a:lnTo>
                    <a:pt x="10337" y="218"/>
                  </a:lnTo>
                  <a:lnTo>
                    <a:pt x="10274" y="182"/>
                  </a:lnTo>
                  <a:lnTo>
                    <a:pt x="10208" y="149"/>
                  </a:lnTo>
                  <a:lnTo>
                    <a:pt x="10142" y="118"/>
                  </a:lnTo>
                  <a:lnTo>
                    <a:pt x="10073" y="91"/>
                  </a:lnTo>
                  <a:lnTo>
                    <a:pt x="10003" y="67"/>
                  </a:lnTo>
                  <a:lnTo>
                    <a:pt x="9932" y="47"/>
                  </a:lnTo>
                  <a:lnTo>
                    <a:pt x="9858" y="30"/>
                  </a:lnTo>
                  <a:lnTo>
                    <a:pt x="9784" y="17"/>
                  </a:lnTo>
                  <a:lnTo>
                    <a:pt x="9708" y="8"/>
                  </a:lnTo>
                  <a:lnTo>
                    <a:pt x="9632" y="2"/>
                  </a:lnTo>
                  <a:lnTo>
                    <a:pt x="95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6" name="Freeform 111"/>
            <p:cNvSpPr/>
            <p:nvPr/>
          </p:nvSpPr>
          <p:spPr bwMode="auto">
            <a:xfrm>
              <a:off x="10050463" y="2122488"/>
              <a:ext cx="87312" cy="20638"/>
            </a:xfrm>
            <a:custGeom>
              <a:avLst/>
              <a:gdLst>
                <a:gd name="T0" fmla="*/ 2010 w 2011"/>
                <a:gd name="T1" fmla="*/ 276 h 502"/>
                <a:gd name="T2" fmla="*/ 2003 w 2011"/>
                <a:gd name="T3" fmla="*/ 314 h 502"/>
                <a:gd name="T4" fmla="*/ 1991 w 2011"/>
                <a:gd name="T5" fmla="*/ 349 h 502"/>
                <a:gd name="T6" fmla="*/ 1975 w 2011"/>
                <a:gd name="T7" fmla="*/ 382 h 502"/>
                <a:gd name="T8" fmla="*/ 1954 w 2011"/>
                <a:gd name="T9" fmla="*/ 411 h 502"/>
                <a:gd name="T10" fmla="*/ 1929 w 2011"/>
                <a:gd name="T11" fmla="*/ 437 h 502"/>
                <a:gd name="T12" fmla="*/ 1900 w 2011"/>
                <a:gd name="T13" fmla="*/ 459 h 502"/>
                <a:gd name="T14" fmla="*/ 1868 w 2011"/>
                <a:gd name="T15" fmla="*/ 477 h 502"/>
                <a:gd name="T16" fmla="*/ 1834 w 2011"/>
                <a:gd name="T17" fmla="*/ 491 h 502"/>
                <a:gd name="T18" fmla="*/ 1798 w 2011"/>
                <a:gd name="T19" fmla="*/ 499 h 502"/>
                <a:gd name="T20" fmla="*/ 1760 w 2011"/>
                <a:gd name="T21" fmla="*/ 502 h 502"/>
                <a:gd name="T22" fmla="*/ 225 w 2011"/>
                <a:gd name="T23" fmla="*/ 501 h 502"/>
                <a:gd name="T24" fmla="*/ 188 w 2011"/>
                <a:gd name="T25" fmla="*/ 494 h 502"/>
                <a:gd name="T26" fmla="*/ 153 w 2011"/>
                <a:gd name="T27" fmla="*/ 482 h 502"/>
                <a:gd name="T28" fmla="*/ 120 w 2011"/>
                <a:gd name="T29" fmla="*/ 466 h 502"/>
                <a:gd name="T30" fmla="*/ 91 w 2011"/>
                <a:gd name="T31" fmla="*/ 445 h 502"/>
                <a:gd name="T32" fmla="*/ 65 w 2011"/>
                <a:gd name="T33" fmla="*/ 420 h 502"/>
                <a:gd name="T34" fmla="*/ 43 w 2011"/>
                <a:gd name="T35" fmla="*/ 392 h 502"/>
                <a:gd name="T36" fmla="*/ 25 w 2011"/>
                <a:gd name="T37" fmla="*/ 360 h 502"/>
                <a:gd name="T38" fmla="*/ 11 w 2011"/>
                <a:gd name="T39" fmla="*/ 326 h 502"/>
                <a:gd name="T40" fmla="*/ 3 w 2011"/>
                <a:gd name="T41" fmla="*/ 289 h 502"/>
                <a:gd name="T42" fmla="*/ 0 w 2011"/>
                <a:gd name="T43" fmla="*/ 251 h 502"/>
                <a:gd name="T44" fmla="*/ 3 w 2011"/>
                <a:gd name="T45" fmla="*/ 213 h 502"/>
                <a:gd name="T46" fmla="*/ 11 w 2011"/>
                <a:gd name="T47" fmla="*/ 177 h 502"/>
                <a:gd name="T48" fmla="*/ 25 w 2011"/>
                <a:gd name="T49" fmla="*/ 143 h 502"/>
                <a:gd name="T50" fmla="*/ 43 w 2011"/>
                <a:gd name="T51" fmla="*/ 111 h 502"/>
                <a:gd name="T52" fmla="*/ 65 w 2011"/>
                <a:gd name="T53" fmla="*/ 83 h 502"/>
                <a:gd name="T54" fmla="*/ 91 w 2011"/>
                <a:gd name="T55" fmla="*/ 58 h 502"/>
                <a:gd name="T56" fmla="*/ 120 w 2011"/>
                <a:gd name="T57" fmla="*/ 37 h 502"/>
                <a:gd name="T58" fmla="*/ 153 w 2011"/>
                <a:gd name="T59" fmla="*/ 21 h 502"/>
                <a:gd name="T60" fmla="*/ 188 w 2011"/>
                <a:gd name="T61" fmla="*/ 8 h 502"/>
                <a:gd name="T62" fmla="*/ 225 w 2011"/>
                <a:gd name="T63" fmla="*/ 1 h 502"/>
                <a:gd name="T64" fmla="*/ 1760 w 2011"/>
                <a:gd name="T65" fmla="*/ 0 h 502"/>
                <a:gd name="T66" fmla="*/ 1798 w 2011"/>
                <a:gd name="T67" fmla="*/ 3 h 502"/>
                <a:gd name="T68" fmla="*/ 1834 w 2011"/>
                <a:gd name="T69" fmla="*/ 11 h 502"/>
                <a:gd name="T70" fmla="*/ 1868 w 2011"/>
                <a:gd name="T71" fmla="*/ 26 h 502"/>
                <a:gd name="T72" fmla="*/ 1900 w 2011"/>
                <a:gd name="T73" fmla="*/ 44 h 502"/>
                <a:gd name="T74" fmla="*/ 1929 w 2011"/>
                <a:gd name="T75" fmla="*/ 66 h 502"/>
                <a:gd name="T76" fmla="*/ 1954 w 2011"/>
                <a:gd name="T77" fmla="*/ 92 h 502"/>
                <a:gd name="T78" fmla="*/ 1975 w 2011"/>
                <a:gd name="T79" fmla="*/ 121 h 502"/>
                <a:gd name="T80" fmla="*/ 1991 w 2011"/>
                <a:gd name="T81" fmla="*/ 154 h 502"/>
                <a:gd name="T82" fmla="*/ 2003 w 2011"/>
                <a:gd name="T83" fmla="*/ 189 h 502"/>
                <a:gd name="T84" fmla="*/ 2010 w 2011"/>
                <a:gd name="T85" fmla="*/ 22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1" h="502">
                  <a:moveTo>
                    <a:pt x="2011" y="251"/>
                  </a:moveTo>
                  <a:lnTo>
                    <a:pt x="2011" y="264"/>
                  </a:lnTo>
                  <a:lnTo>
                    <a:pt x="2010" y="276"/>
                  </a:lnTo>
                  <a:lnTo>
                    <a:pt x="2008" y="289"/>
                  </a:lnTo>
                  <a:lnTo>
                    <a:pt x="2006" y="302"/>
                  </a:lnTo>
                  <a:lnTo>
                    <a:pt x="2003" y="314"/>
                  </a:lnTo>
                  <a:lnTo>
                    <a:pt x="2000" y="326"/>
                  </a:lnTo>
                  <a:lnTo>
                    <a:pt x="1996" y="338"/>
                  </a:lnTo>
                  <a:lnTo>
                    <a:pt x="1991" y="349"/>
                  </a:lnTo>
                  <a:lnTo>
                    <a:pt x="1986" y="360"/>
                  </a:lnTo>
                  <a:lnTo>
                    <a:pt x="1981" y="371"/>
                  </a:lnTo>
                  <a:lnTo>
                    <a:pt x="1975" y="382"/>
                  </a:lnTo>
                  <a:lnTo>
                    <a:pt x="1968" y="392"/>
                  </a:lnTo>
                  <a:lnTo>
                    <a:pt x="1961" y="402"/>
                  </a:lnTo>
                  <a:lnTo>
                    <a:pt x="1954" y="411"/>
                  </a:lnTo>
                  <a:lnTo>
                    <a:pt x="1946" y="420"/>
                  </a:lnTo>
                  <a:lnTo>
                    <a:pt x="1938" y="429"/>
                  </a:lnTo>
                  <a:lnTo>
                    <a:pt x="1929" y="437"/>
                  </a:lnTo>
                  <a:lnTo>
                    <a:pt x="1920" y="445"/>
                  </a:lnTo>
                  <a:lnTo>
                    <a:pt x="1910" y="452"/>
                  </a:lnTo>
                  <a:lnTo>
                    <a:pt x="1900" y="459"/>
                  </a:lnTo>
                  <a:lnTo>
                    <a:pt x="1890" y="466"/>
                  </a:lnTo>
                  <a:lnTo>
                    <a:pt x="1879" y="472"/>
                  </a:lnTo>
                  <a:lnTo>
                    <a:pt x="1868" y="477"/>
                  </a:lnTo>
                  <a:lnTo>
                    <a:pt x="1857" y="482"/>
                  </a:lnTo>
                  <a:lnTo>
                    <a:pt x="1846" y="487"/>
                  </a:lnTo>
                  <a:lnTo>
                    <a:pt x="1834" y="491"/>
                  </a:lnTo>
                  <a:lnTo>
                    <a:pt x="1822" y="494"/>
                  </a:lnTo>
                  <a:lnTo>
                    <a:pt x="1810" y="497"/>
                  </a:lnTo>
                  <a:lnTo>
                    <a:pt x="1798" y="499"/>
                  </a:lnTo>
                  <a:lnTo>
                    <a:pt x="1785" y="501"/>
                  </a:lnTo>
                  <a:lnTo>
                    <a:pt x="1773" y="502"/>
                  </a:lnTo>
                  <a:lnTo>
                    <a:pt x="1760" y="502"/>
                  </a:lnTo>
                  <a:lnTo>
                    <a:pt x="251" y="502"/>
                  </a:lnTo>
                  <a:lnTo>
                    <a:pt x="238" y="502"/>
                  </a:lnTo>
                  <a:lnTo>
                    <a:pt x="225" y="501"/>
                  </a:lnTo>
                  <a:lnTo>
                    <a:pt x="213" y="499"/>
                  </a:lnTo>
                  <a:lnTo>
                    <a:pt x="200" y="497"/>
                  </a:lnTo>
                  <a:lnTo>
                    <a:pt x="188" y="494"/>
                  </a:lnTo>
                  <a:lnTo>
                    <a:pt x="176" y="491"/>
                  </a:lnTo>
                  <a:lnTo>
                    <a:pt x="165" y="487"/>
                  </a:lnTo>
                  <a:lnTo>
                    <a:pt x="153" y="482"/>
                  </a:lnTo>
                  <a:lnTo>
                    <a:pt x="142" y="477"/>
                  </a:lnTo>
                  <a:lnTo>
                    <a:pt x="132" y="472"/>
                  </a:lnTo>
                  <a:lnTo>
                    <a:pt x="120" y="466"/>
                  </a:lnTo>
                  <a:lnTo>
                    <a:pt x="110" y="459"/>
                  </a:lnTo>
                  <a:lnTo>
                    <a:pt x="100" y="452"/>
                  </a:lnTo>
                  <a:lnTo>
                    <a:pt x="91" y="445"/>
                  </a:lnTo>
                  <a:lnTo>
                    <a:pt x="82" y="437"/>
                  </a:lnTo>
                  <a:lnTo>
                    <a:pt x="73" y="429"/>
                  </a:lnTo>
                  <a:lnTo>
                    <a:pt x="65" y="420"/>
                  </a:lnTo>
                  <a:lnTo>
                    <a:pt x="57" y="411"/>
                  </a:lnTo>
                  <a:lnTo>
                    <a:pt x="49" y="402"/>
                  </a:lnTo>
                  <a:lnTo>
                    <a:pt x="43" y="392"/>
                  </a:lnTo>
                  <a:lnTo>
                    <a:pt x="36" y="382"/>
                  </a:lnTo>
                  <a:lnTo>
                    <a:pt x="30" y="371"/>
                  </a:lnTo>
                  <a:lnTo>
                    <a:pt x="25" y="360"/>
                  </a:lnTo>
                  <a:lnTo>
                    <a:pt x="20" y="349"/>
                  </a:lnTo>
                  <a:lnTo>
                    <a:pt x="15" y="338"/>
                  </a:lnTo>
                  <a:lnTo>
                    <a:pt x="11" y="326"/>
                  </a:lnTo>
                  <a:lnTo>
                    <a:pt x="8" y="314"/>
                  </a:lnTo>
                  <a:lnTo>
                    <a:pt x="5" y="302"/>
                  </a:lnTo>
                  <a:lnTo>
                    <a:pt x="3" y="289"/>
                  </a:lnTo>
                  <a:lnTo>
                    <a:pt x="1" y="276"/>
                  </a:lnTo>
                  <a:lnTo>
                    <a:pt x="0" y="264"/>
                  </a:lnTo>
                  <a:lnTo>
                    <a:pt x="0" y="251"/>
                  </a:lnTo>
                  <a:lnTo>
                    <a:pt x="0" y="238"/>
                  </a:lnTo>
                  <a:lnTo>
                    <a:pt x="1" y="225"/>
                  </a:lnTo>
                  <a:lnTo>
                    <a:pt x="3" y="213"/>
                  </a:lnTo>
                  <a:lnTo>
                    <a:pt x="5" y="201"/>
                  </a:lnTo>
                  <a:lnTo>
                    <a:pt x="8" y="189"/>
                  </a:lnTo>
                  <a:lnTo>
                    <a:pt x="11" y="177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5" y="143"/>
                  </a:lnTo>
                  <a:lnTo>
                    <a:pt x="30" y="132"/>
                  </a:lnTo>
                  <a:lnTo>
                    <a:pt x="36" y="121"/>
                  </a:lnTo>
                  <a:lnTo>
                    <a:pt x="43" y="111"/>
                  </a:lnTo>
                  <a:lnTo>
                    <a:pt x="49" y="101"/>
                  </a:lnTo>
                  <a:lnTo>
                    <a:pt x="57" y="92"/>
                  </a:lnTo>
                  <a:lnTo>
                    <a:pt x="65" y="83"/>
                  </a:lnTo>
                  <a:lnTo>
                    <a:pt x="73" y="74"/>
                  </a:lnTo>
                  <a:lnTo>
                    <a:pt x="82" y="66"/>
                  </a:lnTo>
                  <a:lnTo>
                    <a:pt x="91" y="58"/>
                  </a:lnTo>
                  <a:lnTo>
                    <a:pt x="100" y="51"/>
                  </a:lnTo>
                  <a:lnTo>
                    <a:pt x="110" y="44"/>
                  </a:lnTo>
                  <a:lnTo>
                    <a:pt x="120" y="37"/>
                  </a:lnTo>
                  <a:lnTo>
                    <a:pt x="132" y="31"/>
                  </a:lnTo>
                  <a:lnTo>
                    <a:pt x="142" y="26"/>
                  </a:lnTo>
                  <a:lnTo>
                    <a:pt x="153" y="21"/>
                  </a:lnTo>
                  <a:lnTo>
                    <a:pt x="165" y="15"/>
                  </a:lnTo>
                  <a:lnTo>
                    <a:pt x="176" y="11"/>
                  </a:lnTo>
                  <a:lnTo>
                    <a:pt x="188" y="8"/>
                  </a:lnTo>
                  <a:lnTo>
                    <a:pt x="200" y="5"/>
                  </a:lnTo>
                  <a:lnTo>
                    <a:pt x="213" y="3"/>
                  </a:lnTo>
                  <a:lnTo>
                    <a:pt x="225" y="1"/>
                  </a:lnTo>
                  <a:lnTo>
                    <a:pt x="238" y="0"/>
                  </a:lnTo>
                  <a:lnTo>
                    <a:pt x="251" y="0"/>
                  </a:lnTo>
                  <a:lnTo>
                    <a:pt x="1760" y="0"/>
                  </a:lnTo>
                  <a:lnTo>
                    <a:pt x="1773" y="0"/>
                  </a:lnTo>
                  <a:lnTo>
                    <a:pt x="1785" y="1"/>
                  </a:lnTo>
                  <a:lnTo>
                    <a:pt x="1798" y="3"/>
                  </a:lnTo>
                  <a:lnTo>
                    <a:pt x="1810" y="5"/>
                  </a:lnTo>
                  <a:lnTo>
                    <a:pt x="1822" y="8"/>
                  </a:lnTo>
                  <a:lnTo>
                    <a:pt x="1834" y="11"/>
                  </a:lnTo>
                  <a:lnTo>
                    <a:pt x="1846" y="15"/>
                  </a:lnTo>
                  <a:lnTo>
                    <a:pt x="1857" y="21"/>
                  </a:lnTo>
                  <a:lnTo>
                    <a:pt x="1868" y="26"/>
                  </a:lnTo>
                  <a:lnTo>
                    <a:pt x="1879" y="31"/>
                  </a:lnTo>
                  <a:lnTo>
                    <a:pt x="1890" y="37"/>
                  </a:lnTo>
                  <a:lnTo>
                    <a:pt x="1900" y="44"/>
                  </a:lnTo>
                  <a:lnTo>
                    <a:pt x="1910" y="51"/>
                  </a:lnTo>
                  <a:lnTo>
                    <a:pt x="1920" y="58"/>
                  </a:lnTo>
                  <a:lnTo>
                    <a:pt x="1929" y="66"/>
                  </a:lnTo>
                  <a:lnTo>
                    <a:pt x="1938" y="74"/>
                  </a:lnTo>
                  <a:lnTo>
                    <a:pt x="1946" y="83"/>
                  </a:lnTo>
                  <a:lnTo>
                    <a:pt x="1954" y="92"/>
                  </a:lnTo>
                  <a:lnTo>
                    <a:pt x="1961" y="101"/>
                  </a:lnTo>
                  <a:lnTo>
                    <a:pt x="1968" y="111"/>
                  </a:lnTo>
                  <a:lnTo>
                    <a:pt x="1975" y="121"/>
                  </a:lnTo>
                  <a:lnTo>
                    <a:pt x="1981" y="132"/>
                  </a:lnTo>
                  <a:lnTo>
                    <a:pt x="1986" y="143"/>
                  </a:lnTo>
                  <a:lnTo>
                    <a:pt x="1991" y="154"/>
                  </a:lnTo>
                  <a:lnTo>
                    <a:pt x="1996" y="165"/>
                  </a:lnTo>
                  <a:lnTo>
                    <a:pt x="2000" y="177"/>
                  </a:lnTo>
                  <a:lnTo>
                    <a:pt x="2003" y="189"/>
                  </a:lnTo>
                  <a:lnTo>
                    <a:pt x="2006" y="201"/>
                  </a:lnTo>
                  <a:lnTo>
                    <a:pt x="2008" y="213"/>
                  </a:lnTo>
                  <a:lnTo>
                    <a:pt x="2010" y="225"/>
                  </a:lnTo>
                  <a:lnTo>
                    <a:pt x="2011" y="238"/>
                  </a:lnTo>
                  <a:lnTo>
                    <a:pt x="2011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7" name="Freeform 112"/>
            <p:cNvSpPr/>
            <p:nvPr/>
          </p:nvSpPr>
          <p:spPr bwMode="auto">
            <a:xfrm>
              <a:off x="10072688" y="2660650"/>
              <a:ext cx="42862" cy="20638"/>
            </a:xfrm>
            <a:custGeom>
              <a:avLst/>
              <a:gdLst>
                <a:gd name="T0" fmla="*/ 1004 w 1005"/>
                <a:gd name="T1" fmla="*/ 277 h 503"/>
                <a:gd name="T2" fmla="*/ 997 w 1005"/>
                <a:gd name="T3" fmla="*/ 314 h 503"/>
                <a:gd name="T4" fmla="*/ 985 w 1005"/>
                <a:gd name="T5" fmla="*/ 349 h 503"/>
                <a:gd name="T6" fmla="*/ 969 w 1005"/>
                <a:gd name="T7" fmla="*/ 381 h 503"/>
                <a:gd name="T8" fmla="*/ 948 w 1005"/>
                <a:gd name="T9" fmla="*/ 411 h 503"/>
                <a:gd name="T10" fmla="*/ 923 w 1005"/>
                <a:gd name="T11" fmla="*/ 437 h 503"/>
                <a:gd name="T12" fmla="*/ 894 w 1005"/>
                <a:gd name="T13" fmla="*/ 459 h 503"/>
                <a:gd name="T14" fmla="*/ 863 w 1005"/>
                <a:gd name="T15" fmla="*/ 477 h 503"/>
                <a:gd name="T16" fmla="*/ 828 w 1005"/>
                <a:gd name="T17" fmla="*/ 491 h 503"/>
                <a:gd name="T18" fmla="*/ 792 w 1005"/>
                <a:gd name="T19" fmla="*/ 500 h 503"/>
                <a:gd name="T20" fmla="*/ 754 w 1005"/>
                <a:gd name="T21" fmla="*/ 503 h 503"/>
                <a:gd name="T22" fmla="*/ 225 w 1005"/>
                <a:gd name="T23" fmla="*/ 501 h 503"/>
                <a:gd name="T24" fmla="*/ 188 w 1005"/>
                <a:gd name="T25" fmla="*/ 495 h 503"/>
                <a:gd name="T26" fmla="*/ 153 w 1005"/>
                <a:gd name="T27" fmla="*/ 482 h 503"/>
                <a:gd name="T28" fmla="*/ 120 w 1005"/>
                <a:gd name="T29" fmla="*/ 465 h 503"/>
                <a:gd name="T30" fmla="*/ 91 w 1005"/>
                <a:gd name="T31" fmla="*/ 444 h 503"/>
                <a:gd name="T32" fmla="*/ 65 w 1005"/>
                <a:gd name="T33" fmla="*/ 420 h 503"/>
                <a:gd name="T34" fmla="*/ 43 w 1005"/>
                <a:gd name="T35" fmla="*/ 391 h 503"/>
                <a:gd name="T36" fmla="*/ 25 w 1005"/>
                <a:gd name="T37" fmla="*/ 360 h 503"/>
                <a:gd name="T38" fmla="*/ 11 w 1005"/>
                <a:gd name="T39" fmla="*/ 326 h 503"/>
                <a:gd name="T40" fmla="*/ 3 w 1005"/>
                <a:gd name="T41" fmla="*/ 290 h 503"/>
                <a:gd name="T42" fmla="*/ 0 w 1005"/>
                <a:gd name="T43" fmla="*/ 252 h 503"/>
                <a:gd name="T44" fmla="*/ 3 w 1005"/>
                <a:gd name="T45" fmla="*/ 214 h 503"/>
                <a:gd name="T46" fmla="*/ 11 w 1005"/>
                <a:gd name="T47" fmla="*/ 176 h 503"/>
                <a:gd name="T48" fmla="*/ 25 w 1005"/>
                <a:gd name="T49" fmla="*/ 142 h 503"/>
                <a:gd name="T50" fmla="*/ 43 w 1005"/>
                <a:gd name="T51" fmla="*/ 111 h 503"/>
                <a:gd name="T52" fmla="*/ 65 w 1005"/>
                <a:gd name="T53" fmla="*/ 82 h 503"/>
                <a:gd name="T54" fmla="*/ 91 w 1005"/>
                <a:gd name="T55" fmla="*/ 58 h 503"/>
                <a:gd name="T56" fmla="*/ 120 w 1005"/>
                <a:gd name="T57" fmla="*/ 37 h 503"/>
                <a:gd name="T58" fmla="*/ 153 w 1005"/>
                <a:gd name="T59" fmla="*/ 20 h 503"/>
                <a:gd name="T60" fmla="*/ 188 w 1005"/>
                <a:gd name="T61" fmla="*/ 8 h 503"/>
                <a:gd name="T62" fmla="*/ 225 w 1005"/>
                <a:gd name="T63" fmla="*/ 2 h 503"/>
                <a:gd name="T64" fmla="*/ 754 w 1005"/>
                <a:gd name="T65" fmla="*/ 0 h 503"/>
                <a:gd name="T66" fmla="*/ 792 w 1005"/>
                <a:gd name="T67" fmla="*/ 3 h 503"/>
                <a:gd name="T68" fmla="*/ 828 w 1005"/>
                <a:gd name="T69" fmla="*/ 12 h 503"/>
                <a:gd name="T70" fmla="*/ 863 w 1005"/>
                <a:gd name="T71" fmla="*/ 25 h 503"/>
                <a:gd name="T72" fmla="*/ 894 w 1005"/>
                <a:gd name="T73" fmla="*/ 43 h 503"/>
                <a:gd name="T74" fmla="*/ 923 w 1005"/>
                <a:gd name="T75" fmla="*/ 65 h 503"/>
                <a:gd name="T76" fmla="*/ 948 w 1005"/>
                <a:gd name="T77" fmla="*/ 92 h 503"/>
                <a:gd name="T78" fmla="*/ 969 w 1005"/>
                <a:gd name="T79" fmla="*/ 121 h 503"/>
                <a:gd name="T80" fmla="*/ 985 w 1005"/>
                <a:gd name="T81" fmla="*/ 153 h 503"/>
                <a:gd name="T82" fmla="*/ 997 w 1005"/>
                <a:gd name="T83" fmla="*/ 188 h 503"/>
                <a:gd name="T84" fmla="*/ 1004 w 1005"/>
                <a:gd name="T85" fmla="*/ 226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5" h="503">
                  <a:moveTo>
                    <a:pt x="1005" y="252"/>
                  </a:moveTo>
                  <a:lnTo>
                    <a:pt x="1005" y="264"/>
                  </a:lnTo>
                  <a:lnTo>
                    <a:pt x="1004" y="277"/>
                  </a:lnTo>
                  <a:lnTo>
                    <a:pt x="1002" y="290"/>
                  </a:lnTo>
                  <a:lnTo>
                    <a:pt x="1000" y="302"/>
                  </a:lnTo>
                  <a:lnTo>
                    <a:pt x="997" y="314"/>
                  </a:lnTo>
                  <a:lnTo>
                    <a:pt x="994" y="326"/>
                  </a:lnTo>
                  <a:lnTo>
                    <a:pt x="990" y="337"/>
                  </a:lnTo>
                  <a:lnTo>
                    <a:pt x="985" y="349"/>
                  </a:lnTo>
                  <a:lnTo>
                    <a:pt x="980" y="360"/>
                  </a:lnTo>
                  <a:lnTo>
                    <a:pt x="975" y="371"/>
                  </a:lnTo>
                  <a:lnTo>
                    <a:pt x="969" y="381"/>
                  </a:lnTo>
                  <a:lnTo>
                    <a:pt x="962" y="391"/>
                  </a:lnTo>
                  <a:lnTo>
                    <a:pt x="955" y="401"/>
                  </a:lnTo>
                  <a:lnTo>
                    <a:pt x="948" y="411"/>
                  </a:lnTo>
                  <a:lnTo>
                    <a:pt x="940" y="420"/>
                  </a:lnTo>
                  <a:lnTo>
                    <a:pt x="932" y="428"/>
                  </a:lnTo>
                  <a:lnTo>
                    <a:pt x="923" y="437"/>
                  </a:lnTo>
                  <a:lnTo>
                    <a:pt x="914" y="444"/>
                  </a:lnTo>
                  <a:lnTo>
                    <a:pt x="904" y="452"/>
                  </a:lnTo>
                  <a:lnTo>
                    <a:pt x="894" y="459"/>
                  </a:lnTo>
                  <a:lnTo>
                    <a:pt x="884" y="465"/>
                  </a:lnTo>
                  <a:lnTo>
                    <a:pt x="874" y="471"/>
                  </a:lnTo>
                  <a:lnTo>
                    <a:pt x="863" y="477"/>
                  </a:lnTo>
                  <a:lnTo>
                    <a:pt x="851" y="482"/>
                  </a:lnTo>
                  <a:lnTo>
                    <a:pt x="840" y="486"/>
                  </a:lnTo>
                  <a:lnTo>
                    <a:pt x="828" y="491"/>
                  </a:lnTo>
                  <a:lnTo>
                    <a:pt x="816" y="495"/>
                  </a:lnTo>
                  <a:lnTo>
                    <a:pt x="804" y="497"/>
                  </a:lnTo>
                  <a:lnTo>
                    <a:pt x="792" y="500"/>
                  </a:lnTo>
                  <a:lnTo>
                    <a:pt x="779" y="501"/>
                  </a:lnTo>
                  <a:lnTo>
                    <a:pt x="767" y="502"/>
                  </a:lnTo>
                  <a:lnTo>
                    <a:pt x="754" y="503"/>
                  </a:lnTo>
                  <a:lnTo>
                    <a:pt x="251" y="503"/>
                  </a:lnTo>
                  <a:lnTo>
                    <a:pt x="238" y="502"/>
                  </a:lnTo>
                  <a:lnTo>
                    <a:pt x="225" y="501"/>
                  </a:lnTo>
                  <a:lnTo>
                    <a:pt x="213" y="500"/>
                  </a:lnTo>
                  <a:lnTo>
                    <a:pt x="200" y="497"/>
                  </a:lnTo>
                  <a:lnTo>
                    <a:pt x="188" y="495"/>
                  </a:lnTo>
                  <a:lnTo>
                    <a:pt x="176" y="491"/>
                  </a:lnTo>
                  <a:lnTo>
                    <a:pt x="165" y="486"/>
                  </a:lnTo>
                  <a:lnTo>
                    <a:pt x="153" y="482"/>
                  </a:lnTo>
                  <a:lnTo>
                    <a:pt x="141" y="477"/>
                  </a:lnTo>
                  <a:lnTo>
                    <a:pt x="131" y="471"/>
                  </a:lnTo>
                  <a:lnTo>
                    <a:pt x="120" y="465"/>
                  </a:lnTo>
                  <a:lnTo>
                    <a:pt x="110" y="459"/>
                  </a:lnTo>
                  <a:lnTo>
                    <a:pt x="100" y="452"/>
                  </a:lnTo>
                  <a:lnTo>
                    <a:pt x="91" y="444"/>
                  </a:lnTo>
                  <a:lnTo>
                    <a:pt x="82" y="437"/>
                  </a:lnTo>
                  <a:lnTo>
                    <a:pt x="73" y="428"/>
                  </a:lnTo>
                  <a:lnTo>
                    <a:pt x="65" y="420"/>
                  </a:lnTo>
                  <a:lnTo>
                    <a:pt x="57" y="411"/>
                  </a:lnTo>
                  <a:lnTo>
                    <a:pt x="49" y="401"/>
                  </a:lnTo>
                  <a:lnTo>
                    <a:pt x="43" y="391"/>
                  </a:lnTo>
                  <a:lnTo>
                    <a:pt x="36" y="381"/>
                  </a:lnTo>
                  <a:lnTo>
                    <a:pt x="30" y="371"/>
                  </a:lnTo>
                  <a:lnTo>
                    <a:pt x="25" y="360"/>
                  </a:lnTo>
                  <a:lnTo>
                    <a:pt x="20" y="349"/>
                  </a:lnTo>
                  <a:lnTo>
                    <a:pt x="15" y="337"/>
                  </a:lnTo>
                  <a:lnTo>
                    <a:pt x="11" y="326"/>
                  </a:lnTo>
                  <a:lnTo>
                    <a:pt x="8" y="314"/>
                  </a:lnTo>
                  <a:lnTo>
                    <a:pt x="5" y="302"/>
                  </a:lnTo>
                  <a:lnTo>
                    <a:pt x="3" y="290"/>
                  </a:lnTo>
                  <a:lnTo>
                    <a:pt x="1" y="277"/>
                  </a:lnTo>
                  <a:lnTo>
                    <a:pt x="0" y="264"/>
                  </a:lnTo>
                  <a:lnTo>
                    <a:pt x="0" y="252"/>
                  </a:lnTo>
                  <a:lnTo>
                    <a:pt x="0" y="239"/>
                  </a:lnTo>
                  <a:lnTo>
                    <a:pt x="1" y="226"/>
                  </a:lnTo>
                  <a:lnTo>
                    <a:pt x="3" y="214"/>
                  </a:lnTo>
                  <a:lnTo>
                    <a:pt x="5" y="200"/>
                  </a:lnTo>
                  <a:lnTo>
                    <a:pt x="8" y="188"/>
                  </a:lnTo>
                  <a:lnTo>
                    <a:pt x="11" y="176"/>
                  </a:lnTo>
                  <a:lnTo>
                    <a:pt x="15" y="165"/>
                  </a:lnTo>
                  <a:lnTo>
                    <a:pt x="20" y="153"/>
                  </a:lnTo>
                  <a:lnTo>
                    <a:pt x="25" y="142"/>
                  </a:lnTo>
                  <a:lnTo>
                    <a:pt x="30" y="131"/>
                  </a:lnTo>
                  <a:lnTo>
                    <a:pt x="36" y="121"/>
                  </a:lnTo>
                  <a:lnTo>
                    <a:pt x="43" y="111"/>
                  </a:lnTo>
                  <a:lnTo>
                    <a:pt x="49" y="101"/>
                  </a:lnTo>
                  <a:lnTo>
                    <a:pt x="57" y="92"/>
                  </a:lnTo>
                  <a:lnTo>
                    <a:pt x="65" y="82"/>
                  </a:lnTo>
                  <a:lnTo>
                    <a:pt x="73" y="74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0" y="50"/>
                  </a:lnTo>
                  <a:lnTo>
                    <a:pt x="110" y="43"/>
                  </a:lnTo>
                  <a:lnTo>
                    <a:pt x="120" y="37"/>
                  </a:lnTo>
                  <a:lnTo>
                    <a:pt x="131" y="31"/>
                  </a:lnTo>
                  <a:lnTo>
                    <a:pt x="141" y="25"/>
                  </a:lnTo>
                  <a:lnTo>
                    <a:pt x="153" y="20"/>
                  </a:lnTo>
                  <a:lnTo>
                    <a:pt x="165" y="16"/>
                  </a:lnTo>
                  <a:lnTo>
                    <a:pt x="176" y="12"/>
                  </a:lnTo>
                  <a:lnTo>
                    <a:pt x="188" y="8"/>
                  </a:lnTo>
                  <a:lnTo>
                    <a:pt x="200" y="6"/>
                  </a:lnTo>
                  <a:lnTo>
                    <a:pt x="213" y="3"/>
                  </a:lnTo>
                  <a:lnTo>
                    <a:pt x="225" y="2"/>
                  </a:lnTo>
                  <a:lnTo>
                    <a:pt x="238" y="1"/>
                  </a:lnTo>
                  <a:lnTo>
                    <a:pt x="251" y="0"/>
                  </a:lnTo>
                  <a:lnTo>
                    <a:pt x="754" y="0"/>
                  </a:lnTo>
                  <a:lnTo>
                    <a:pt x="767" y="1"/>
                  </a:lnTo>
                  <a:lnTo>
                    <a:pt x="779" y="2"/>
                  </a:lnTo>
                  <a:lnTo>
                    <a:pt x="792" y="3"/>
                  </a:lnTo>
                  <a:lnTo>
                    <a:pt x="804" y="6"/>
                  </a:lnTo>
                  <a:lnTo>
                    <a:pt x="816" y="8"/>
                  </a:lnTo>
                  <a:lnTo>
                    <a:pt x="828" y="12"/>
                  </a:lnTo>
                  <a:lnTo>
                    <a:pt x="840" y="16"/>
                  </a:lnTo>
                  <a:lnTo>
                    <a:pt x="851" y="20"/>
                  </a:lnTo>
                  <a:lnTo>
                    <a:pt x="863" y="25"/>
                  </a:lnTo>
                  <a:lnTo>
                    <a:pt x="874" y="31"/>
                  </a:lnTo>
                  <a:lnTo>
                    <a:pt x="884" y="37"/>
                  </a:lnTo>
                  <a:lnTo>
                    <a:pt x="894" y="43"/>
                  </a:lnTo>
                  <a:lnTo>
                    <a:pt x="904" y="50"/>
                  </a:lnTo>
                  <a:lnTo>
                    <a:pt x="914" y="58"/>
                  </a:lnTo>
                  <a:lnTo>
                    <a:pt x="923" y="65"/>
                  </a:lnTo>
                  <a:lnTo>
                    <a:pt x="932" y="74"/>
                  </a:lnTo>
                  <a:lnTo>
                    <a:pt x="940" y="82"/>
                  </a:lnTo>
                  <a:lnTo>
                    <a:pt x="948" y="92"/>
                  </a:lnTo>
                  <a:lnTo>
                    <a:pt x="955" y="101"/>
                  </a:lnTo>
                  <a:lnTo>
                    <a:pt x="962" y="111"/>
                  </a:lnTo>
                  <a:lnTo>
                    <a:pt x="969" y="121"/>
                  </a:lnTo>
                  <a:lnTo>
                    <a:pt x="975" y="131"/>
                  </a:lnTo>
                  <a:lnTo>
                    <a:pt x="980" y="142"/>
                  </a:lnTo>
                  <a:lnTo>
                    <a:pt x="985" y="153"/>
                  </a:lnTo>
                  <a:lnTo>
                    <a:pt x="990" y="165"/>
                  </a:lnTo>
                  <a:lnTo>
                    <a:pt x="994" y="176"/>
                  </a:lnTo>
                  <a:lnTo>
                    <a:pt x="997" y="188"/>
                  </a:lnTo>
                  <a:lnTo>
                    <a:pt x="1000" y="200"/>
                  </a:lnTo>
                  <a:lnTo>
                    <a:pt x="1002" y="214"/>
                  </a:lnTo>
                  <a:lnTo>
                    <a:pt x="1004" y="226"/>
                  </a:lnTo>
                  <a:lnTo>
                    <a:pt x="1005" y="239"/>
                  </a:lnTo>
                  <a:lnTo>
                    <a:pt x="1005" y="2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1811767" y="2702311"/>
            <a:ext cx="519513" cy="594706"/>
            <a:chOff x="2005013" y="4152900"/>
            <a:chExt cx="603250" cy="690563"/>
          </a:xfrm>
          <a:solidFill>
            <a:schemeClr val="bg1"/>
          </a:solidFill>
        </p:grpSpPr>
        <p:sp>
          <p:nvSpPr>
            <p:cNvPr id="169" name="Freeform 193"/>
            <p:cNvSpPr>
              <a:spLocks noEditPoints="1"/>
            </p:cNvSpPr>
            <p:nvPr/>
          </p:nvSpPr>
          <p:spPr bwMode="auto">
            <a:xfrm>
              <a:off x="2005013" y="4152900"/>
              <a:ext cx="603250" cy="690563"/>
            </a:xfrm>
            <a:custGeom>
              <a:avLst/>
              <a:gdLst>
                <a:gd name="T0" fmla="*/ 4158 w 14060"/>
                <a:gd name="T1" fmla="*/ 5259 h 16095"/>
                <a:gd name="T2" fmla="*/ 1877 w 14060"/>
                <a:gd name="T3" fmla="*/ 4442 h 16095"/>
                <a:gd name="T4" fmla="*/ 1004 w 14060"/>
                <a:gd name="T5" fmla="*/ 3269 h 16095"/>
                <a:gd name="T6" fmla="*/ 1877 w 14060"/>
                <a:gd name="T7" fmla="*/ 2095 h 16095"/>
                <a:gd name="T8" fmla="*/ 4158 w 14060"/>
                <a:gd name="T9" fmla="*/ 1279 h 16095"/>
                <a:gd name="T10" fmla="*/ 7340 w 14060"/>
                <a:gd name="T11" fmla="*/ 1009 h 16095"/>
                <a:gd name="T12" fmla="*/ 10399 w 14060"/>
                <a:gd name="T13" fmla="*/ 1392 h 16095"/>
                <a:gd name="T14" fmla="*/ 12461 w 14060"/>
                <a:gd name="T15" fmla="*/ 2288 h 16095"/>
                <a:gd name="T16" fmla="*/ 13025 w 14060"/>
                <a:gd name="T17" fmla="*/ 3501 h 16095"/>
                <a:gd name="T18" fmla="*/ 11859 w 14060"/>
                <a:gd name="T19" fmla="*/ 4623 h 16095"/>
                <a:gd name="T20" fmla="*/ 9376 w 14060"/>
                <a:gd name="T21" fmla="*/ 5355 h 16095"/>
                <a:gd name="T22" fmla="*/ 13055 w 14060"/>
                <a:gd name="T23" fmla="*/ 6798 h 16095"/>
                <a:gd name="T24" fmla="*/ 12329 w 14060"/>
                <a:gd name="T25" fmla="*/ 7877 h 16095"/>
                <a:gd name="T26" fmla="*/ 10154 w 14060"/>
                <a:gd name="T27" fmla="*/ 8729 h 16095"/>
                <a:gd name="T28" fmla="*/ 7030 w 14060"/>
                <a:gd name="T29" fmla="*/ 9053 h 16095"/>
                <a:gd name="T30" fmla="*/ 3906 w 14060"/>
                <a:gd name="T31" fmla="*/ 8729 h 16095"/>
                <a:gd name="T32" fmla="*/ 1731 w 14060"/>
                <a:gd name="T33" fmla="*/ 7877 h 16095"/>
                <a:gd name="T34" fmla="*/ 1005 w 14060"/>
                <a:gd name="T35" fmla="*/ 6798 h 16095"/>
                <a:gd name="T36" fmla="*/ 2178 w 14060"/>
                <a:gd name="T37" fmla="*/ 5717 h 16095"/>
                <a:gd name="T38" fmla="*/ 4255 w 14060"/>
                <a:gd name="T39" fmla="*/ 6300 h 16095"/>
                <a:gd name="T40" fmla="*/ 6598 w 14060"/>
                <a:gd name="T41" fmla="*/ 6533 h 16095"/>
                <a:gd name="T42" fmla="*/ 8968 w 14060"/>
                <a:gd name="T43" fmla="*/ 6425 h 16095"/>
                <a:gd name="T44" fmla="*/ 11177 w 14060"/>
                <a:gd name="T45" fmla="*/ 5970 h 16095"/>
                <a:gd name="T46" fmla="*/ 12929 w 14060"/>
                <a:gd name="T47" fmla="*/ 5154 h 16095"/>
                <a:gd name="T48" fmla="*/ 12866 w 14060"/>
                <a:gd name="T49" fmla="*/ 10385 h 16095"/>
                <a:gd name="T50" fmla="*/ 11291 w 14060"/>
                <a:gd name="T51" fmla="*/ 11413 h 16095"/>
                <a:gd name="T52" fmla="*/ 8535 w 14060"/>
                <a:gd name="T53" fmla="*/ 12001 h 16095"/>
                <a:gd name="T54" fmla="*/ 5238 w 14060"/>
                <a:gd name="T55" fmla="*/ 11971 h 16095"/>
                <a:gd name="T56" fmla="*/ 2570 w 14060"/>
                <a:gd name="T57" fmla="*/ 11335 h 16095"/>
                <a:gd name="T58" fmla="*/ 1127 w 14060"/>
                <a:gd name="T59" fmla="*/ 10277 h 16095"/>
                <a:gd name="T60" fmla="*/ 1334 w 14060"/>
                <a:gd name="T61" fmla="*/ 8216 h 16095"/>
                <a:gd name="T62" fmla="*/ 3083 w 14060"/>
                <a:gd name="T63" fmla="*/ 9035 h 16095"/>
                <a:gd name="T64" fmla="*/ 5412 w 14060"/>
                <a:gd name="T65" fmla="*/ 9477 h 16095"/>
                <a:gd name="T66" fmla="*/ 7960 w 14060"/>
                <a:gd name="T67" fmla="*/ 9530 h 16095"/>
                <a:gd name="T68" fmla="*/ 10383 w 14060"/>
                <a:gd name="T69" fmla="*/ 9193 h 16095"/>
                <a:gd name="T70" fmla="*/ 12328 w 14060"/>
                <a:gd name="T71" fmla="*/ 8477 h 16095"/>
                <a:gd name="T72" fmla="*/ 12986 w 14060"/>
                <a:gd name="T73" fmla="*/ 13170 h 16095"/>
                <a:gd name="T74" fmla="*/ 11680 w 14060"/>
                <a:gd name="T75" fmla="*/ 14265 h 16095"/>
                <a:gd name="T76" fmla="*/ 9102 w 14060"/>
                <a:gd name="T77" fmla="*/ 14951 h 16095"/>
                <a:gd name="T78" fmla="*/ 5816 w 14060"/>
                <a:gd name="T79" fmla="*/ 15043 h 16095"/>
                <a:gd name="T80" fmla="*/ 2979 w 14060"/>
                <a:gd name="T81" fmla="*/ 14501 h 16095"/>
                <a:gd name="T82" fmla="*/ 1275 w 14060"/>
                <a:gd name="T83" fmla="*/ 13499 h 16095"/>
                <a:gd name="T84" fmla="*/ 1459 w 14060"/>
                <a:gd name="T85" fmla="*/ 11324 h 16095"/>
                <a:gd name="T86" fmla="*/ 3277 w 14060"/>
                <a:gd name="T87" fmla="*/ 12109 h 16095"/>
                <a:gd name="T88" fmla="*/ 5640 w 14060"/>
                <a:gd name="T89" fmla="*/ 12516 h 16095"/>
                <a:gd name="T90" fmla="*/ 8191 w 14060"/>
                <a:gd name="T91" fmla="*/ 12534 h 16095"/>
                <a:gd name="T92" fmla="*/ 10586 w 14060"/>
                <a:gd name="T93" fmla="*/ 12162 h 16095"/>
                <a:gd name="T94" fmla="*/ 12468 w 14060"/>
                <a:gd name="T95" fmla="*/ 11410 h 16095"/>
                <a:gd name="T96" fmla="*/ 5756 w 14060"/>
                <a:gd name="T97" fmla="*/ 48 h 16095"/>
                <a:gd name="T98" fmla="*/ 2501 w 14060"/>
                <a:gd name="T99" fmla="*/ 695 h 16095"/>
                <a:gd name="T100" fmla="*/ 359 w 14060"/>
                <a:gd name="T101" fmla="*/ 2134 h 16095"/>
                <a:gd name="T102" fmla="*/ 163 w 14060"/>
                <a:gd name="T103" fmla="*/ 13611 h 16095"/>
                <a:gd name="T104" fmla="*/ 2001 w 14060"/>
                <a:gd name="T105" fmla="*/ 15199 h 16095"/>
                <a:gd name="T106" fmla="*/ 5124 w 14060"/>
                <a:gd name="T107" fmla="*/ 15985 h 16095"/>
                <a:gd name="T108" fmla="*/ 8621 w 14060"/>
                <a:gd name="T109" fmla="*/ 16020 h 16095"/>
                <a:gd name="T110" fmla="*/ 11814 w 14060"/>
                <a:gd name="T111" fmla="*/ 15302 h 16095"/>
                <a:gd name="T112" fmla="*/ 13808 w 14060"/>
                <a:gd name="T113" fmla="*/ 13789 h 16095"/>
                <a:gd name="T114" fmla="*/ 13808 w 14060"/>
                <a:gd name="T115" fmla="*/ 2305 h 16095"/>
                <a:gd name="T116" fmla="*/ 11814 w 14060"/>
                <a:gd name="T117" fmla="*/ 792 h 16095"/>
                <a:gd name="T118" fmla="*/ 8621 w 14060"/>
                <a:gd name="T119" fmla="*/ 75 h 16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60" h="16095">
                  <a:moveTo>
                    <a:pt x="7030" y="5533"/>
                  </a:moveTo>
                  <a:lnTo>
                    <a:pt x="6720" y="5530"/>
                  </a:lnTo>
                  <a:lnTo>
                    <a:pt x="6413" y="5521"/>
                  </a:lnTo>
                  <a:lnTo>
                    <a:pt x="6112" y="5507"/>
                  </a:lnTo>
                  <a:lnTo>
                    <a:pt x="5816" y="5486"/>
                  </a:lnTo>
                  <a:lnTo>
                    <a:pt x="5524" y="5461"/>
                  </a:lnTo>
                  <a:lnTo>
                    <a:pt x="5238" y="5431"/>
                  </a:lnTo>
                  <a:lnTo>
                    <a:pt x="4958" y="5395"/>
                  </a:lnTo>
                  <a:lnTo>
                    <a:pt x="4684" y="5355"/>
                  </a:lnTo>
                  <a:lnTo>
                    <a:pt x="4418" y="5309"/>
                  </a:lnTo>
                  <a:lnTo>
                    <a:pt x="4158" y="5259"/>
                  </a:lnTo>
                  <a:lnTo>
                    <a:pt x="3906" y="5205"/>
                  </a:lnTo>
                  <a:lnTo>
                    <a:pt x="3661" y="5145"/>
                  </a:lnTo>
                  <a:lnTo>
                    <a:pt x="3425" y="5083"/>
                  </a:lnTo>
                  <a:lnTo>
                    <a:pt x="3197" y="5016"/>
                  </a:lnTo>
                  <a:lnTo>
                    <a:pt x="2979" y="4944"/>
                  </a:lnTo>
                  <a:lnTo>
                    <a:pt x="2769" y="4870"/>
                  </a:lnTo>
                  <a:lnTo>
                    <a:pt x="2570" y="4791"/>
                  </a:lnTo>
                  <a:lnTo>
                    <a:pt x="2380" y="4709"/>
                  </a:lnTo>
                  <a:lnTo>
                    <a:pt x="2201" y="4623"/>
                  </a:lnTo>
                  <a:lnTo>
                    <a:pt x="2034" y="4535"/>
                  </a:lnTo>
                  <a:lnTo>
                    <a:pt x="1877" y="4442"/>
                  </a:lnTo>
                  <a:lnTo>
                    <a:pt x="1731" y="4348"/>
                  </a:lnTo>
                  <a:lnTo>
                    <a:pt x="1599" y="4250"/>
                  </a:lnTo>
                  <a:lnTo>
                    <a:pt x="1477" y="4149"/>
                  </a:lnTo>
                  <a:lnTo>
                    <a:pt x="1370" y="4047"/>
                  </a:lnTo>
                  <a:lnTo>
                    <a:pt x="1275" y="3942"/>
                  </a:lnTo>
                  <a:lnTo>
                    <a:pt x="1194" y="3835"/>
                  </a:lnTo>
                  <a:lnTo>
                    <a:pt x="1127" y="3725"/>
                  </a:lnTo>
                  <a:lnTo>
                    <a:pt x="1074" y="3613"/>
                  </a:lnTo>
                  <a:lnTo>
                    <a:pt x="1035" y="3501"/>
                  </a:lnTo>
                  <a:lnTo>
                    <a:pt x="1012" y="3386"/>
                  </a:lnTo>
                  <a:lnTo>
                    <a:pt x="1004" y="3269"/>
                  </a:lnTo>
                  <a:lnTo>
                    <a:pt x="1012" y="3153"/>
                  </a:lnTo>
                  <a:lnTo>
                    <a:pt x="1035" y="3038"/>
                  </a:lnTo>
                  <a:lnTo>
                    <a:pt x="1074" y="2924"/>
                  </a:lnTo>
                  <a:lnTo>
                    <a:pt x="1127" y="2813"/>
                  </a:lnTo>
                  <a:lnTo>
                    <a:pt x="1194" y="2703"/>
                  </a:lnTo>
                  <a:lnTo>
                    <a:pt x="1275" y="2596"/>
                  </a:lnTo>
                  <a:lnTo>
                    <a:pt x="1370" y="2491"/>
                  </a:lnTo>
                  <a:lnTo>
                    <a:pt x="1477" y="2388"/>
                  </a:lnTo>
                  <a:lnTo>
                    <a:pt x="1599" y="2288"/>
                  </a:lnTo>
                  <a:lnTo>
                    <a:pt x="1731" y="2190"/>
                  </a:lnTo>
                  <a:lnTo>
                    <a:pt x="1877" y="2095"/>
                  </a:lnTo>
                  <a:lnTo>
                    <a:pt x="2034" y="2004"/>
                  </a:lnTo>
                  <a:lnTo>
                    <a:pt x="2201" y="1915"/>
                  </a:lnTo>
                  <a:lnTo>
                    <a:pt x="2380" y="1830"/>
                  </a:lnTo>
                  <a:lnTo>
                    <a:pt x="2570" y="1747"/>
                  </a:lnTo>
                  <a:lnTo>
                    <a:pt x="2769" y="1669"/>
                  </a:lnTo>
                  <a:lnTo>
                    <a:pt x="2979" y="1593"/>
                  </a:lnTo>
                  <a:lnTo>
                    <a:pt x="3197" y="1523"/>
                  </a:lnTo>
                  <a:lnTo>
                    <a:pt x="3425" y="1456"/>
                  </a:lnTo>
                  <a:lnTo>
                    <a:pt x="3661" y="1392"/>
                  </a:lnTo>
                  <a:lnTo>
                    <a:pt x="3906" y="1334"/>
                  </a:lnTo>
                  <a:lnTo>
                    <a:pt x="4158" y="1279"/>
                  </a:lnTo>
                  <a:lnTo>
                    <a:pt x="4418" y="1229"/>
                  </a:lnTo>
                  <a:lnTo>
                    <a:pt x="4684" y="1184"/>
                  </a:lnTo>
                  <a:lnTo>
                    <a:pt x="4958" y="1143"/>
                  </a:lnTo>
                  <a:lnTo>
                    <a:pt x="5238" y="1108"/>
                  </a:lnTo>
                  <a:lnTo>
                    <a:pt x="5524" y="1077"/>
                  </a:lnTo>
                  <a:lnTo>
                    <a:pt x="5816" y="1052"/>
                  </a:lnTo>
                  <a:lnTo>
                    <a:pt x="6112" y="1032"/>
                  </a:lnTo>
                  <a:lnTo>
                    <a:pt x="6413" y="1018"/>
                  </a:lnTo>
                  <a:lnTo>
                    <a:pt x="6720" y="1009"/>
                  </a:lnTo>
                  <a:lnTo>
                    <a:pt x="7030" y="1006"/>
                  </a:lnTo>
                  <a:lnTo>
                    <a:pt x="7340" y="1009"/>
                  </a:lnTo>
                  <a:lnTo>
                    <a:pt x="7647" y="1018"/>
                  </a:lnTo>
                  <a:lnTo>
                    <a:pt x="7948" y="1032"/>
                  </a:lnTo>
                  <a:lnTo>
                    <a:pt x="8244" y="1052"/>
                  </a:lnTo>
                  <a:lnTo>
                    <a:pt x="8536" y="1077"/>
                  </a:lnTo>
                  <a:lnTo>
                    <a:pt x="8822" y="1108"/>
                  </a:lnTo>
                  <a:lnTo>
                    <a:pt x="9102" y="1143"/>
                  </a:lnTo>
                  <a:lnTo>
                    <a:pt x="9376" y="1184"/>
                  </a:lnTo>
                  <a:lnTo>
                    <a:pt x="9642" y="1229"/>
                  </a:lnTo>
                  <a:lnTo>
                    <a:pt x="9902" y="1279"/>
                  </a:lnTo>
                  <a:lnTo>
                    <a:pt x="10154" y="1334"/>
                  </a:lnTo>
                  <a:lnTo>
                    <a:pt x="10399" y="1392"/>
                  </a:lnTo>
                  <a:lnTo>
                    <a:pt x="10635" y="1456"/>
                  </a:lnTo>
                  <a:lnTo>
                    <a:pt x="10863" y="1523"/>
                  </a:lnTo>
                  <a:lnTo>
                    <a:pt x="11081" y="1593"/>
                  </a:lnTo>
                  <a:lnTo>
                    <a:pt x="11291" y="1669"/>
                  </a:lnTo>
                  <a:lnTo>
                    <a:pt x="11490" y="1747"/>
                  </a:lnTo>
                  <a:lnTo>
                    <a:pt x="11680" y="1830"/>
                  </a:lnTo>
                  <a:lnTo>
                    <a:pt x="11859" y="1915"/>
                  </a:lnTo>
                  <a:lnTo>
                    <a:pt x="12026" y="2004"/>
                  </a:lnTo>
                  <a:lnTo>
                    <a:pt x="12183" y="2095"/>
                  </a:lnTo>
                  <a:lnTo>
                    <a:pt x="12329" y="2190"/>
                  </a:lnTo>
                  <a:lnTo>
                    <a:pt x="12461" y="2288"/>
                  </a:lnTo>
                  <a:lnTo>
                    <a:pt x="12583" y="2388"/>
                  </a:lnTo>
                  <a:lnTo>
                    <a:pt x="12690" y="2491"/>
                  </a:lnTo>
                  <a:lnTo>
                    <a:pt x="12785" y="2596"/>
                  </a:lnTo>
                  <a:lnTo>
                    <a:pt x="12866" y="2703"/>
                  </a:lnTo>
                  <a:lnTo>
                    <a:pt x="12933" y="2813"/>
                  </a:lnTo>
                  <a:lnTo>
                    <a:pt x="12986" y="2924"/>
                  </a:lnTo>
                  <a:lnTo>
                    <a:pt x="13025" y="3038"/>
                  </a:lnTo>
                  <a:lnTo>
                    <a:pt x="13048" y="3153"/>
                  </a:lnTo>
                  <a:lnTo>
                    <a:pt x="13056" y="3269"/>
                  </a:lnTo>
                  <a:lnTo>
                    <a:pt x="13048" y="3386"/>
                  </a:lnTo>
                  <a:lnTo>
                    <a:pt x="13025" y="3501"/>
                  </a:lnTo>
                  <a:lnTo>
                    <a:pt x="12986" y="3613"/>
                  </a:lnTo>
                  <a:lnTo>
                    <a:pt x="12933" y="3725"/>
                  </a:lnTo>
                  <a:lnTo>
                    <a:pt x="12866" y="3835"/>
                  </a:lnTo>
                  <a:lnTo>
                    <a:pt x="12785" y="3942"/>
                  </a:lnTo>
                  <a:lnTo>
                    <a:pt x="12690" y="4047"/>
                  </a:lnTo>
                  <a:lnTo>
                    <a:pt x="12583" y="4149"/>
                  </a:lnTo>
                  <a:lnTo>
                    <a:pt x="12461" y="4250"/>
                  </a:lnTo>
                  <a:lnTo>
                    <a:pt x="12329" y="4348"/>
                  </a:lnTo>
                  <a:lnTo>
                    <a:pt x="12183" y="4442"/>
                  </a:lnTo>
                  <a:lnTo>
                    <a:pt x="12026" y="4535"/>
                  </a:lnTo>
                  <a:lnTo>
                    <a:pt x="11859" y="4623"/>
                  </a:lnTo>
                  <a:lnTo>
                    <a:pt x="11680" y="4709"/>
                  </a:lnTo>
                  <a:lnTo>
                    <a:pt x="11490" y="4791"/>
                  </a:lnTo>
                  <a:lnTo>
                    <a:pt x="11291" y="4870"/>
                  </a:lnTo>
                  <a:lnTo>
                    <a:pt x="11081" y="4944"/>
                  </a:lnTo>
                  <a:lnTo>
                    <a:pt x="10863" y="5016"/>
                  </a:lnTo>
                  <a:lnTo>
                    <a:pt x="10635" y="5083"/>
                  </a:lnTo>
                  <a:lnTo>
                    <a:pt x="10399" y="5145"/>
                  </a:lnTo>
                  <a:lnTo>
                    <a:pt x="10154" y="5205"/>
                  </a:lnTo>
                  <a:lnTo>
                    <a:pt x="9902" y="5259"/>
                  </a:lnTo>
                  <a:lnTo>
                    <a:pt x="9642" y="5309"/>
                  </a:lnTo>
                  <a:lnTo>
                    <a:pt x="9376" y="5355"/>
                  </a:lnTo>
                  <a:lnTo>
                    <a:pt x="9102" y="5395"/>
                  </a:lnTo>
                  <a:lnTo>
                    <a:pt x="8822" y="5431"/>
                  </a:lnTo>
                  <a:lnTo>
                    <a:pt x="8536" y="5461"/>
                  </a:lnTo>
                  <a:lnTo>
                    <a:pt x="8244" y="5486"/>
                  </a:lnTo>
                  <a:lnTo>
                    <a:pt x="7948" y="5507"/>
                  </a:lnTo>
                  <a:lnTo>
                    <a:pt x="7647" y="5521"/>
                  </a:lnTo>
                  <a:lnTo>
                    <a:pt x="7340" y="5530"/>
                  </a:lnTo>
                  <a:lnTo>
                    <a:pt x="7030" y="5533"/>
                  </a:lnTo>
                  <a:close/>
                  <a:moveTo>
                    <a:pt x="13056" y="6790"/>
                  </a:moveTo>
                  <a:lnTo>
                    <a:pt x="13054" y="6790"/>
                  </a:lnTo>
                  <a:lnTo>
                    <a:pt x="13055" y="6798"/>
                  </a:lnTo>
                  <a:lnTo>
                    <a:pt x="13056" y="6805"/>
                  </a:lnTo>
                  <a:lnTo>
                    <a:pt x="13048" y="6921"/>
                  </a:lnTo>
                  <a:lnTo>
                    <a:pt x="13025" y="7036"/>
                  </a:lnTo>
                  <a:lnTo>
                    <a:pt x="12986" y="7148"/>
                  </a:lnTo>
                  <a:lnTo>
                    <a:pt x="12933" y="7259"/>
                  </a:lnTo>
                  <a:lnTo>
                    <a:pt x="12866" y="7367"/>
                  </a:lnTo>
                  <a:lnTo>
                    <a:pt x="12785" y="7474"/>
                  </a:lnTo>
                  <a:lnTo>
                    <a:pt x="12690" y="7579"/>
                  </a:lnTo>
                  <a:lnTo>
                    <a:pt x="12582" y="7680"/>
                  </a:lnTo>
                  <a:lnTo>
                    <a:pt x="12461" y="7780"/>
                  </a:lnTo>
                  <a:lnTo>
                    <a:pt x="12329" y="7877"/>
                  </a:lnTo>
                  <a:lnTo>
                    <a:pt x="12183" y="7971"/>
                  </a:lnTo>
                  <a:lnTo>
                    <a:pt x="12026" y="8063"/>
                  </a:lnTo>
                  <a:lnTo>
                    <a:pt x="11859" y="8151"/>
                  </a:lnTo>
                  <a:lnTo>
                    <a:pt x="11680" y="8236"/>
                  </a:lnTo>
                  <a:lnTo>
                    <a:pt x="11490" y="8317"/>
                  </a:lnTo>
                  <a:lnTo>
                    <a:pt x="11291" y="8396"/>
                  </a:lnTo>
                  <a:lnTo>
                    <a:pt x="11081" y="8470"/>
                  </a:lnTo>
                  <a:lnTo>
                    <a:pt x="10862" y="8540"/>
                  </a:lnTo>
                  <a:lnTo>
                    <a:pt x="10635" y="8607"/>
                  </a:lnTo>
                  <a:lnTo>
                    <a:pt x="10399" y="8670"/>
                  </a:lnTo>
                  <a:lnTo>
                    <a:pt x="10154" y="8729"/>
                  </a:lnTo>
                  <a:lnTo>
                    <a:pt x="9902" y="8782"/>
                  </a:lnTo>
                  <a:lnTo>
                    <a:pt x="9642" y="8832"/>
                  </a:lnTo>
                  <a:lnTo>
                    <a:pt x="9375" y="8876"/>
                  </a:lnTo>
                  <a:lnTo>
                    <a:pt x="9102" y="8917"/>
                  </a:lnTo>
                  <a:lnTo>
                    <a:pt x="8822" y="8953"/>
                  </a:lnTo>
                  <a:lnTo>
                    <a:pt x="8535" y="8983"/>
                  </a:lnTo>
                  <a:lnTo>
                    <a:pt x="8244" y="9008"/>
                  </a:lnTo>
                  <a:lnTo>
                    <a:pt x="7948" y="9027"/>
                  </a:lnTo>
                  <a:lnTo>
                    <a:pt x="7646" y="9041"/>
                  </a:lnTo>
                  <a:lnTo>
                    <a:pt x="7340" y="9050"/>
                  </a:lnTo>
                  <a:lnTo>
                    <a:pt x="7030" y="9053"/>
                  </a:lnTo>
                  <a:lnTo>
                    <a:pt x="6720" y="9050"/>
                  </a:lnTo>
                  <a:lnTo>
                    <a:pt x="6414" y="9041"/>
                  </a:lnTo>
                  <a:lnTo>
                    <a:pt x="6112" y="9027"/>
                  </a:lnTo>
                  <a:lnTo>
                    <a:pt x="5816" y="9008"/>
                  </a:lnTo>
                  <a:lnTo>
                    <a:pt x="5525" y="8983"/>
                  </a:lnTo>
                  <a:lnTo>
                    <a:pt x="5238" y="8953"/>
                  </a:lnTo>
                  <a:lnTo>
                    <a:pt x="4958" y="8917"/>
                  </a:lnTo>
                  <a:lnTo>
                    <a:pt x="4685" y="8876"/>
                  </a:lnTo>
                  <a:lnTo>
                    <a:pt x="4418" y="8832"/>
                  </a:lnTo>
                  <a:lnTo>
                    <a:pt x="4158" y="8782"/>
                  </a:lnTo>
                  <a:lnTo>
                    <a:pt x="3906" y="8729"/>
                  </a:lnTo>
                  <a:lnTo>
                    <a:pt x="3661" y="8670"/>
                  </a:lnTo>
                  <a:lnTo>
                    <a:pt x="3425" y="8607"/>
                  </a:lnTo>
                  <a:lnTo>
                    <a:pt x="3197" y="8540"/>
                  </a:lnTo>
                  <a:lnTo>
                    <a:pt x="2979" y="8470"/>
                  </a:lnTo>
                  <a:lnTo>
                    <a:pt x="2769" y="8396"/>
                  </a:lnTo>
                  <a:lnTo>
                    <a:pt x="2570" y="8317"/>
                  </a:lnTo>
                  <a:lnTo>
                    <a:pt x="2380" y="8236"/>
                  </a:lnTo>
                  <a:lnTo>
                    <a:pt x="2201" y="8151"/>
                  </a:lnTo>
                  <a:lnTo>
                    <a:pt x="2034" y="8063"/>
                  </a:lnTo>
                  <a:lnTo>
                    <a:pt x="1877" y="7971"/>
                  </a:lnTo>
                  <a:lnTo>
                    <a:pt x="1731" y="7877"/>
                  </a:lnTo>
                  <a:lnTo>
                    <a:pt x="1599" y="7780"/>
                  </a:lnTo>
                  <a:lnTo>
                    <a:pt x="1477" y="7680"/>
                  </a:lnTo>
                  <a:lnTo>
                    <a:pt x="1370" y="7579"/>
                  </a:lnTo>
                  <a:lnTo>
                    <a:pt x="1275" y="7474"/>
                  </a:lnTo>
                  <a:lnTo>
                    <a:pt x="1194" y="7367"/>
                  </a:lnTo>
                  <a:lnTo>
                    <a:pt x="1127" y="7259"/>
                  </a:lnTo>
                  <a:lnTo>
                    <a:pt x="1074" y="7148"/>
                  </a:lnTo>
                  <a:lnTo>
                    <a:pt x="1035" y="7036"/>
                  </a:lnTo>
                  <a:lnTo>
                    <a:pt x="1012" y="6921"/>
                  </a:lnTo>
                  <a:lnTo>
                    <a:pt x="1004" y="6805"/>
                  </a:lnTo>
                  <a:lnTo>
                    <a:pt x="1005" y="6798"/>
                  </a:lnTo>
                  <a:lnTo>
                    <a:pt x="1006" y="6790"/>
                  </a:lnTo>
                  <a:lnTo>
                    <a:pt x="1004" y="6790"/>
                  </a:lnTo>
                  <a:lnTo>
                    <a:pt x="1004" y="5062"/>
                  </a:lnTo>
                  <a:lnTo>
                    <a:pt x="1131" y="5154"/>
                  </a:lnTo>
                  <a:lnTo>
                    <a:pt x="1263" y="5244"/>
                  </a:lnTo>
                  <a:lnTo>
                    <a:pt x="1402" y="5330"/>
                  </a:lnTo>
                  <a:lnTo>
                    <a:pt x="1547" y="5414"/>
                  </a:lnTo>
                  <a:lnTo>
                    <a:pt x="1697" y="5493"/>
                  </a:lnTo>
                  <a:lnTo>
                    <a:pt x="1852" y="5571"/>
                  </a:lnTo>
                  <a:lnTo>
                    <a:pt x="2013" y="5645"/>
                  </a:lnTo>
                  <a:lnTo>
                    <a:pt x="2178" y="5717"/>
                  </a:lnTo>
                  <a:lnTo>
                    <a:pt x="2348" y="5784"/>
                  </a:lnTo>
                  <a:lnTo>
                    <a:pt x="2523" y="5850"/>
                  </a:lnTo>
                  <a:lnTo>
                    <a:pt x="2701" y="5911"/>
                  </a:lnTo>
                  <a:lnTo>
                    <a:pt x="2883" y="5970"/>
                  </a:lnTo>
                  <a:lnTo>
                    <a:pt x="3070" y="6027"/>
                  </a:lnTo>
                  <a:lnTo>
                    <a:pt x="3260" y="6080"/>
                  </a:lnTo>
                  <a:lnTo>
                    <a:pt x="3453" y="6129"/>
                  </a:lnTo>
                  <a:lnTo>
                    <a:pt x="3650" y="6176"/>
                  </a:lnTo>
                  <a:lnTo>
                    <a:pt x="3848" y="6221"/>
                  </a:lnTo>
                  <a:lnTo>
                    <a:pt x="4050" y="6262"/>
                  </a:lnTo>
                  <a:lnTo>
                    <a:pt x="4255" y="6300"/>
                  </a:lnTo>
                  <a:lnTo>
                    <a:pt x="4461" y="6336"/>
                  </a:lnTo>
                  <a:lnTo>
                    <a:pt x="4670" y="6369"/>
                  </a:lnTo>
                  <a:lnTo>
                    <a:pt x="4880" y="6399"/>
                  </a:lnTo>
                  <a:lnTo>
                    <a:pt x="5092" y="6425"/>
                  </a:lnTo>
                  <a:lnTo>
                    <a:pt x="5305" y="6449"/>
                  </a:lnTo>
                  <a:lnTo>
                    <a:pt x="5519" y="6470"/>
                  </a:lnTo>
                  <a:lnTo>
                    <a:pt x="5733" y="6488"/>
                  </a:lnTo>
                  <a:lnTo>
                    <a:pt x="5949" y="6503"/>
                  </a:lnTo>
                  <a:lnTo>
                    <a:pt x="6165" y="6516"/>
                  </a:lnTo>
                  <a:lnTo>
                    <a:pt x="6382" y="6527"/>
                  </a:lnTo>
                  <a:lnTo>
                    <a:pt x="6598" y="6533"/>
                  </a:lnTo>
                  <a:lnTo>
                    <a:pt x="6814" y="6538"/>
                  </a:lnTo>
                  <a:lnTo>
                    <a:pt x="7030" y="6539"/>
                  </a:lnTo>
                  <a:lnTo>
                    <a:pt x="7246" y="6538"/>
                  </a:lnTo>
                  <a:lnTo>
                    <a:pt x="7462" y="6533"/>
                  </a:lnTo>
                  <a:lnTo>
                    <a:pt x="7678" y="6527"/>
                  </a:lnTo>
                  <a:lnTo>
                    <a:pt x="7895" y="6516"/>
                  </a:lnTo>
                  <a:lnTo>
                    <a:pt x="8111" y="6503"/>
                  </a:lnTo>
                  <a:lnTo>
                    <a:pt x="8327" y="6488"/>
                  </a:lnTo>
                  <a:lnTo>
                    <a:pt x="8541" y="6470"/>
                  </a:lnTo>
                  <a:lnTo>
                    <a:pt x="8755" y="6449"/>
                  </a:lnTo>
                  <a:lnTo>
                    <a:pt x="8968" y="6425"/>
                  </a:lnTo>
                  <a:lnTo>
                    <a:pt x="9180" y="6399"/>
                  </a:lnTo>
                  <a:lnTo>
                    <a:pt x="9390" y="6369"/>
                  </a:lnTo>
                  <a:lnTo>
                    <a:pt x="9599" y="6336"/>
                  </a:lnTo>
                  <a:lnTo>
                    <a:pt x="9805" y="6300"/>
                  </a:lnTo>
                  <a:lnTo>
                    <a:pt x="10010" y="6262"/>
                  </a:lnTo>
                  <a:lnTo>
                    <a:pt x="10212" y="6221"/>
                  </a:lnTo>
                  <a:lnTo>
                    <a:pt x="10410" y="6176"/>
                  </a:lnTo>
                  <a:lnTo>
                    <a:pt x="10607" y="6129"/>
                  </a:lnTo>
                  <a:lnTo>
                    <a:pt x="10800" y="6080"/>
                  </a:lnTo>
                  <a:lnTo>
                    <a:pt x="10990" y="6027"/>
                  </a:lnTo>
                  <a:lnTo>
                    <a:pt x="11177" y="5970"/>
                  </a:lnTo>
                  <a:lnTo>
                    <a:pt x="11358" y="5911"/>
                  </a:lnTo>
                  <a:lnTo>
                    <a:pt x="11537" y="5850"/>
                  </a:lnTo>
                  <a:lnTo>
                    <a:pt x="11712" y="5784"/>
                  </a:lnTo>
                  <a:lnTo>
                    <a:pt x="11882" y="5717"/>
                  </a:lnTo>
                  <a:lnTo>
                    <a:pt x="12047" y="5645"/>
                  </a:lnTo>
                  <a:lnTo>
                    <a:pt x="12208" y="5571"/>
                  </a:lnTo>
                  <a:lnTo>
                    <a:pt x="12363" y="5493"/>
                  </a:lnTo>
                  <a:lnTo>
                    <a:pt x="12513" y="5414"/>
                  </a:lnTo>
                  <a:lnTo>
                    <a:pt x="12658" y="5330"/>
                  </a:lnTo>
                  <a:lnTo>
                    <a:pt x="12797" y="5244"/>
                  </a:lnTo>
                  <a:lnTo>
                    <a:pt x="12929" y="5154"/>
                  </a:lnTo>
                  <a:lnTo>
                    <a:pt x="13056" y="5062"/>
                  </a:lnTo>
                  <a:lnTo>
                    <a:pt x="13056" y="6790"/>
                  </a:lnTo>
                  <a:close/>
                  <a:moveTo>
                    <a:pt x="13056" y="9808"/>
                  </a:moveTo>
                  <a:lnTo>
                    <a:pt x="13054" y="9808"/>
                  </a:lnTo>
                  <a:lnTo>
                    <a:pt x="13055" y="9816"/>
                  </a:lnTo>
                  <a:lnTo>
                    <a:pt x="13056" y="9824"/>
                  </a:lnTo>
                  <a:lnTo>
                    <a:pt x="13048" y="9940"/>
                  </a:lnTo>
                  <a:lnTo>
                    <a:pt x="13025" y="10053"/>
                  </a:lnTo>
                  <a:lnTo>
                    <a:pt x="12986" y="10166"/>
                  </a:lnTo>
                  <a:lnTo>
                    <a:pt x="12933" y="10277"/>
                  </a:lnTo>
                  <a:lnTo>
                    <a:pt x="12866" y="10385"/>
                  </a:lnTo>
                  <a:lnTo>
                    <a:pt x="12785" y="10492"/>
                  </a:lnTo>
                  <a:lnTo>
                    <a:pt x="12690" y="10597"/>
                  </a:lnTo>
                  <a:lnTo>
                    <a:pt x="12582" y="10698"/>
                  </a:lnTo>
                  <a:lnTo>
                    <a:pt x="12461" y="10798"/>
                  </a:lnTo>
                  <a:lnTo>
                    <a:pt x="12329" y="10895"/>
                  </a:lnTo>
                  <a:lnTo>
                    <a:pt x="12183" y="10989"/>
                  </a:lnTo>
                  <a:lnTo>
                    <a:pt x="12026" y="11080"/>
                  </a:lnTo>
                  <a:lnTo>
                    <a:pt x="11859" y="11169"/>
                  </a:lnTo>
                  <a:lnTo>
                    <a:pt x="11680" y="11253"/>
                  </a:lnTo>
                  <a:lnTo>
                    <a:pt x="11490" y="11335"/>
                  </a:lnTo>
                  <a:lnTo>
                    <a:pt x="11291" y="11413"/>
                  </a:lnTo>
                  <a:lnTo>
                    <a:pt x="11081" y="11488"/>
                  </a:lnTo>
                  <a:lnTo>
                    <a:pt x="10862" y="11558"/>
                  </a:lnTo>
                  <a:lnTo>
                    <a:pt x="10635" y="11625"/>
                  </a:lnTo>
                  <a:lnTo>
                    <a:pt x="10399" y="11688"/>
                  </a:lnTo>
                  <a:lnTo>
                    <a:pt x="10154" y="11746"/>
                  </a:lnTo>
                  <a:lnTo>
                    <a:pt x="9902" y="11800"/>
                  </a:lnTo>
                  <a:lnTo>
                    <a:pt x="9642" y="11850"/>
                  </a:lnTo>
                  <a:lnTo>
                    <a:pt x="9375" y="11895"/>
                  </a:lnTo>
                  <a:lnTo>
                    <a:pt x="9102" y="11934"/>
                  </a:lnTo>
                  <a:lnTo>
                    <a:pt x="8822" y="11971"/>
                  </a:lnTo>
                  <a:lnTo>
                    <a:pt x="8535" y="12001"/>
                  </a:lnTo>
                  <a:lnTo>
                    <a:pt x="8244" y="12026"/>
                  </a:lnTo>
                  <a:lnTo>
                    <a:pt x="7948" y="12045"/>
                  </a:lnTo>
                  <a:lnTo>
                    <a:pt x="7646" y="12060"/>
                  </a:lnTo>
                  <a:lnTo>
                    <a:pt x="7340" y="12068"/>
                  </a:lnTo>
                  <a:lnTo>
                    <a:pt x="7030" y="12071"/>
                  </a:lnTo>
                  <a:lnTo>
                    <a:pt x="6720" y="12068"/>
                  </a:lnTo>
                  <a:lnTo>
                    <a:pt x="6414" y="12060"/>
                  </a:lnTo>
                  <a:lnTo>
                    <a:pt x="6112" y="12045"/>
                  </a:lnTo>
                  <a:lnTo>
                    <a:pt x="5816" y="12026"/>
                  </a:lnTo>
                  <a:lnTo>
                    <a:pt x="5525" y="12001"/>
                  </a:lnTo>
                  <a:lnTo>
                    <a:pt x="5238" y="11971"/>
                  </a:lnTo>
                  <a:lnTo>
                    <a:pt x="4958" y="11934"/>
                  </a:lnTo>
                  <a:lnTo>
                    <a:pt x="4685" y="11895"/>
                  </a:lnTo>
                  <a:lnTo>
                    <a:pt x="4418" y="11850"/>
                  </a:lnTo>
                  <a:lnTo>
                    <a:pt x="4158" y="11800"/>
                  </a:lnTo>
                  <a:lnTo>
                    <a:pt x="3906" y="11746"/>
                  </a:lnTo>
                  <a:lnTo>
                    <a:pt x="3661" y="11688"/>
                  </a:lnTo>
                  <a:lnTo>
                    <a:pt x="3425" y="11625"/>
                  </a:lnTo>
                  <a:lnTo>
                    <a:pt x="3197" y="11558"/>
                  </a:lnTo>
                  <a:lnTo>
                    <a:pt x="2979" y="11488"/>
                  </a:lnTo>
                  <a:lnTo>
                    <a:pt x="2769" y="11413"/>
                  </a:lnTo>
                  <a:lnTo>
                    <a:pt x="2570" y="11335"/>
                  </a:lnTo>
                  <a:lnTo>
                    <a:pt x="2380" y="11253"/>
                  </a:lnTo>
                  <a:lnTo>
                    <a:pt x="2201" y="11169"/>
                  </a:lnTo>
                  <a:lnTo>
                    <a:pt x="2034" y="11080"/>
                  </a:lnTo>
                  <a:lnTo>
                    <a:pt x="1877" y="10989"/>
                  </a:lnTo>
                  <a:lnTo>
                    <a:pt x="1731" y="10895"/>
                  </a:lnTo>
                  <a:lnTo>
                    <a:pt x="1599" y="10798"/>
                  </a:lnTo>
                  <a:lnTo>
                    <a:pt x="1477" y="10698"/>
                  </a:lnTo>
                  <a:lnTo>
                    <a:pt x="1370" y="10597"/>
                  </a:lnTo>
                  <a:lnTo>
                    <a:pt x="1275" y="10492"/>
                  </a:lnTo>
                  <a:lnTo>
                    <a:pt x="1194" y="10385"/>
                  </a:lnTo>
                  <a:lnTo>
                    <a:pt x="1127" y="10277"/>
                  </a:lnTo>
                  <a:lnTo>
                    <a:pt x="1074" y="10166"/>
                  </a:lnTo>
                  <a:lnTo>
                    <a:pt x="1035" y="10053"/>
                  </a:lnTo>
                  <a:lnTo>
                    <a:pt x="1012" y="9940"/>
                  </a:lnTo>
                  <a:lnTo>
                    <a:pt x="1004" y="9824"/>
                  </a:lnTo>
                  <a:lnTo>
                    <a:pt x="1005" y="9816"/>
                  </a:lnTo>
                  <a:lnTo>
                    <a:pt x="1006" y="9808"/>
                  </a:lnTo>
                  <a:lnTo>
                    <a:pt x="1004" y="9808"/>
                  </a:lnTo>
                  <a:lnTo>
                    <a:pt x="1004" y="7929"/>
                  </a:lnTo>
                  <a:lnTo>
                    <a:pt x="1106" y="8027"/>
                  </a:lnTo>
                  <a:lnTo>
                    <a:pt x="1215" y="8124"/>
                  </a:lnTo>
                  <a:lnTo>
                    <a:pt x="1334" y="8216"/>
                  </a:lnTo>
                  <a:lnTo>
                    <a:pt x="1459" y="8306"/>
                  </a:lnTo>
                  <a:lnTo>
                    <a:pt x="1592" y="8393"/>
                  </a:lnTo>
                  <a:lnTo>
                    <a:pt x="1732" y="8477"/>
                  </a:lnTo>
                  <a:lnTo>
                    <a:pt x="1880" y="8558"/>
                  </a:lnTo>
                  <a:lnTo>
                    <a:pt x="2034" y="8635"/>
                  </a:lnTo>
                  <a:lnTo>
                    <a:pt x="2194" y="8709"/>
                  </a:lnTo>
                  <a:lnTo>
                    <a:pt x="2361" y="8781"/>
                  </a:lnTo>
                  <a:lnTo>
                    <a:pt x="2534" y="8849"/>
                  </a:lnTo>
                  <a:lnTo>
                    <a:pt x="2712" y="8915"/>
                  </a:lnTo>
                  <a:lnTo>
                    <a:pt x="2895" y="8976"/>
                  </a:lnTo>
                  <a:lnTo>
                    <a:pt x="3083" y="9035"/>
                  </a:lnTo>
                  <a:lnTo>
                    <a:pt x="3277" y="9092"/>
                  </a:lnTo>
                  <a:lnTo>
                    <a:pt x="3474" y="9144"/>
                  </a:lnTo>
                  <a:lnTo>
                    <a:pt x="3677" y="9193"/>
                  </a:lnTo>
                  <a:lnTo>
                    <a:pt x="3883" y="9241"/>
                  </a:lnTo>
                  <a:lnTo>
                    <a:pt x="4091" y="9284"/>
                  </a:lnTo>
                  <a:lnTo>
                    <a:pt x="4305" y="9324"/>
                  </a:lnTo>
                  <a:lnTo>
                    <a:pt x="4521" y="9360"/>
                  </a:lnTo>
                  <a:lnTo>
                    <a:pt x="4740" y="9394"/>
                  </a:lnTo>
                  <a:lnTo>
                    <a:pt x="4962" y="9426"/>
                  </a:lnTo>
                  <a:lnTo>
                    <a:pt x="5186" y="9453"/>
                  </a:lnTo>
                  <a:lnTo>
                    <a:pt x="5412" y="9477"/>
                  </a:lnTo>
                  <a:lnTo>
                    <a:pt x="5640" y="9498"/>
                  </a:lnTo>
                  <a:lnTo>
                    <a:pt x="5869" y="9516"/>
                  </a:lnTo>
                  <a:lnTo>
                    <a:pt x="6100" y="9530"/>
                  </a:lnTo>
                  <a:lnTo>
                    <a:pt x="6332" y="9541"/>
                  </a:lnTo>
                  <a:lnTo>
                    <a:pt x="6564" y="9549"/>
                  </a:lnTo>
                  <a:lnTo>
                    <a:pt x="6797" y="9554"/>
                  </a:lnTo>
                  <a:lnTo>
                    <a:pt x="7030" y="9556"/>
                  </a:lnTo>
                  <a:lnTo>
                    <a:pt x="7263" y="9554"/>
                  </a:lnTo>
                  <a:lnTo>
                    <a:pt x="7496" y="9549"/>
                  </a:lnTo>
                  <a:lnTo>
                    <a:pt x="7728" y="9541"/>
                  </a:lnTo>
                  <a:lnTo>
                    <a:pt x="7960" y="9530"/>
                  </a:lnTo>
                  <a:lnTo>
                    <a:pt x="8191" y="9516"/>
                  </a:lnTo>
                  <a:lnTo>
                    <a:pt x="8420" y="9498"/>
                  </a:lnTo>
                  <a:lnTo>
                    <a:pt x="8648" y="9477"/>
                  </a:lnTo>
                  <a:lnTo>
                    <a:pt x="8874" y="9453"/>
                  </a:lnTo>
                  <a:lnTo>
                    <a:pt x="9098" y="9426"/>
                  </a:lnTo>
                  <a:lnTo>
                    <a:pt x="9320" y="9394"/>
                  </a:lnTo>
                  <a:lnTo>
                    <a:pt x="9539" y="9360"/>
                  </a:lnTo>
                  <a:lnTo>
                    <a:pt x="9755" y="9324"/>
                  </a:lnTo>
                  <a:lnTo>
                    <a:pt x="9969" y="9284"/>
                  </a:lnTo>
                  <a:lnTo>
                    <a:pt x="10177" y="9241"/>
                  </a:lnTo>
                  <a:lnTo>
                    <a:pt x="10383" y="9193"/>
                  </a:lnTo>
                  <a:lnTo>
                    <a:pt x="10586" y="9144"/>
                  </a:lnTo>
                  <a:lnTo>
                    <a:pt x="10783" y="9092"/>
                  </a:lnTo>
                  <a:lnTo>
                    <a:pt x="10977" y="9035"/>
                  </a:lnTo>
                  <a:lnTo>
                    <a:pt x="11165" y="8976"/>
                  </a:lnTo>
                  <a:lnTo>
                    <a:pt x="11348" y="8915"/>
                  </a:lnTo>
                  <a:lnTo>
                    <a:pt x="11526" y="8849"/>
                  </a:lnTo>
                  <a:lnTo>
                    <a:pt x="11699" y="8781"/>
                  </a:lnTo>
                  <a:lnTo>
                    <a:pt x="11866" y="8709"/>
                  </a:lnTo>
                  <a:lnTo>
                    <a:pt x="12026" y="8635"/>
                  </a:lnTo>
                  <a:lnTo>
                    <a:pt x="12180" y="8558"/>
                  </a:lnTo>
                  <a:lnTo>
                    <a:pt x="12328" y="8477"/>
                  </a:lnTo>
                  <a:lnTo>
                    <a:pt x="12468" y="8393"/>
                  </a:lnTo>
                  <a:lnTo>
                    <a:pt x="12601" y="8306"/>
                  </a:lnTo>
                  <a:lnTo>
                    <a:pt x="12726" y="8216"/>
                  </a:lnTo>
                  <a:lnTo>
                    <a:pt x="12845" y="8124"/>
                  </a:lnTo>
                  <a:lnTo>
                    <a:pt x="12954" y="8027"/>
                  </a:lnTo>
                  <a:lnTo>
                    <a:pt x="13056" y="7929"/>
                  </a:lnTo>
                  <a:lnTo>
                    <a:pt x="13056" y="9808"/>
                  </a:lnTo>
                  <a:close/>
                  <a:moveTo>
                    <a:pt x="13056" y="12826"/>
                  </a:moveTo>
                  <a:lnTo>
                    <a:pt x="13048" y="12942"/>
                  </a:lnTo>
                  <a:lnTo>
                    <a:pt x="13025" y="13057"/>
                  </a:lnTo>
                  <a:lnTo>
                    <a:pt x="12986" y="13170"/>
                  </a:lnTo>
                  <a:lnTo>
                    <a:pt x="12933" y="13281"/>
                  </a:lnTo>
                  <a:lnTo>
                    <a:pt x="12866" y="13391"/>
                  </a:lnTo>
                  <a:lnTo>
                    <a:pt x="12785" y="13499"/>
                  </a:lnTo>
                  <a:lnTo>
                    <a:pt x="12690" y="13603"/>
                  </a:lnTo>
                  <a:lnTo>
                    <a:pt x="12583" y="13707"/>
                  </a:lnTo>
                  <a:lnTo>
                    <a:pt x="12461" y="13806"/>
                  </a:lnTo>
                  <a:lnTo>
                    <a:pt x="12329" y="13904"/>
                  </a:lnTo>
                  <a:lnTo>
                    <a:pt x="12183" y="13999"/>
                  </a:lnTo>
                  <a:lnTo>
                    <a:pt x="12026" y="14091"/>
                  </a:lnTo>
                  <a:lnTo>
                    <a:pt x="11859" y="14180"/>
                  </a:lnTo>
                  <a:lnTo>
                    <a:pt x="11680" y="14265"/>
                  </a:lnTo>
                  <a:lnTo>
                    <a:pt x="11490" y="14348"/>
                  </a:lnTo>
                  <a:lnTo>
                    <a:pt x="11291" y="14426"/>
                  </a:lnTo>
                  <a:lnTo>
                    <a:pt x="11081" y="14501"/>
                  </a:lnTo>
                  <a:lnTo>
                    <a:pt x="10863" y="14572"/>
                  </a:lnTo>
                  <a:lnTo>
                    <a:pt x="10635" y="14639"/>
                  </a:lnTo>
                  <a:lnTo>
                    <a:pt x="10399" y="14703"/>
                  </a:lnTo>
                  <a:lnTo>
                    <a:pt x="10154" y="14761"/>
                  </a:lnTo>
                  <a:lnTo>
                    <a:pt x="9902" y="14815"/>
                  </a:lnTo>
                  <a:lnTo>
                    <a:pt x="9642" y="14866"/>
                  </a:lnTo>
                  <a:lnTo>
                    <a:pt x="9376" y="14911"/>
                  </a:lnTo>
                  <a:lnTo>
                    <a:pt x="9102" y="14951"/>
                  </a:lnTo>
                  <a:lnTo>
                    <a:pt x="8822" y="14987"/>
                  </a:lnTo>
                  <a:lnTo>
                    <a:pt x="8536" y="15018"/>
                  </a:lnTo>
                  <a:lnTo>
                    <a:pt x="8244" y="15043"/>
                  </a:lnTo>
                  <a:lnTo>
                    <a:pt x="7948" y="15063"/>
                  </a:lnTo>
                  <a:lnTo>
                    <a:pt x="7647" y="15077"/>
                  </a:lnTo>
                  <a:lnTo>
                    <a:pt x="7340" y="15086"/>
                  </a:lnTo>
                  <a:lnTo>
                    <a:pt x="7030" y="15089"/>
                  </a:lnTo>
                  <a:lnTo>
                    <a:pt x="6720" y="15086"/>
                  </a:lnTo>
                  <a:lnTo>
                    <a:pt x="6413" y="15077"/>
                  </a:lnTo>
                  <a:lnTo>
                    <a:pt x="6112" y="15063"/>
                  </a:lnTo>
                  <a:lnTo>
                    <a:pt x="5816" y="15043"/>
                  </a:lnTo>
                  <a:lnTo>
                    <a:pt x="5524" y="15018"/>
                  </a:lnTo>
                  <a:lnTo>
                    <a:pt x="5238" y="14987"/>
                  </a:lnTo>
                  <a:lnTo>
                    <a:pt x="4958" y="14951"/>
                  </a:lnTo>
                  <a:lnTo>
                    <a:pt x="4684" y="14911"/>
                  </a:lnTo>
                  <a:lnTo>
                    <a:pt x="4418" y="14866"/>
                  </a:lnTo>
                  <a:lnTo>
                    <a:pt x="4158" y="14815"/>
                  </a:lnTo>
                  <a:lnTo>
                    <a:pt x="3906" y="14761"/>
                  </a:lnTo>
                  <a:lnTo>
                    <a:pt x="3661" y="14703"/>
                  </a:lnTo>
                  <a:lnTo>
                    <a:pt x="3425" y="14639"/>
                  </a:lnTo>
                  <a:lnTo>
                    <a:pt x="3197" y="14572"/>
                  </a:lnTo>
                  <a:lnTo>
                    <a:pt x="2979" y="14501"/>
                  </a:lnTo>
                  <a:lnTo>
                    <a:pt x="2769" y="14426"/>
                  </a:lnTo>
                  <a:lnTo>
                    <a:pt x="2570" y="14348"/>
                  </a:lnTo>
                  <a:lnTo>
                    <a:pt x="2380" y="14265"/>
                  </a:lnTo>
                  <a:lnTo>
                    <a:pt x="2201" y="14180"/>
                  </a:lnTo>
                  <a:lnTo>
                    <a:pt x="2034" y="14091"/>
                  </a:lnTo>
                  <a:lnTo>
                    <a:pt x="1877" y="13999"/>
                  </a:lnTo>
                  <a:lnTo>
                    <a:pt x="1731" y="13904"/>
                  </a:lnTo>
                  <a:lnTo>
                    <a:pt x="1599" y="13806"/>
                  </a:lnTo>
                  <a:lnTo>
                    <a:pt x="1477" y="13707"/>
                  </a:lnTo>
                  <a:lnTo>
                    <a:pt x="1370" y="13603"/>
                  </a:lnTo>
                  <a:lnTo>
                    <a:pt x="1275" y="13499"/>
                  </a:lnTo>
                  <a:lnTo>
                    <a:pt x="1194" y="13391"/>
                  </a:lnTo>
                  <a:lnTo>
                    <a:pt x="1127" y="13281"/>
                  </a:lnTo>
                  <a:lnTo>
                    <a:pt x="1074" y="13170"/>
                  </a:lnTo>
                  <a:lnTo>
                    <a:pt x="1035" y="13057"/>
                  </a:lnTo>
                  <a:lnTo>
                    <a:pt x="1012" y="12942"/>
                  </a:lnTo>
                  <a:lnTo>
                    <a:pt x="1004" y="12826"/>
                  </a:lnTo>
                  <a:lnTo>
                    <a:pt x="1004" y="10947"/>
                  </a:lnTo>
                  <a:lnTo>
                    <a:pt x="1106" y="11045"/>
                  </a:lnTo>
                  <a:lnTo>
                    <a:pt x="1215" y="11141"/>
                  </a:lnTo>
                  <a:lnTo>
                    <a:pt x="1334" y="11234"/>
                  </a:lnTo>
                  <a:lnTo>
                    <a:pt x="1459" y="11324"/>
                  </a:lnTo>
                  <a:lnTo>
                    <a:pt x="1592" y="11410"/>
                  </a:lnTo>
                  <a:lnTo>
                    <a:pt x="1732" y="11495"/>
                  </a:lnTo>
                  <a:lnTo>
                    <a:pt x="1880" y="11575"/>
                  </a:lnTo>
                  <a:lnTo>
                    <a:pt x="2034" y="11653"/>
                  </a:lnTo>
                  <a:lnTo>
                    <a:pt x="2194" y="11727"/>
                  </a:lnTo>
                  <a:lnTo>
                    <a:pt x="2361" y="11799"/>
                  </a:lnTo>
                  <a:lnTo>
                    <a:pt x="2534" y="11867"/>
                  </a:lnTo>
                  <a:lnTo>
                    <a:pt x="2712" y="11932"/>
                  </a:lnTo>
                  <a:lnTo>
                    <a:pt x="2895" y="11994"/>
                  </a:lnTo>
                  <a:lnTo>
                    <a:pt x="3083" y="12053"/>
                  </a:lnTo>
                  <a:lnTo>
                    <a:pt x="3277" y="12109"/>
                  </a:lnTo>
                  <a:lnTo>
                    <a:pt x="3474" y="12162"/>
                  </a:lnTo>
                  <a:lnTo>
                    <a:pt x="3677" y="12211"/>
                  </a:lnTo>
                  <a:lnTo>
                    <a:pt x="3883" y="12258"/>
                  </a:lnTo>
                  <a:lnTo>
                    <a:pt x="4091" y="12302"/>
                  </a:lnTo>
                  <a:lnTo>
                    <a:pt x="4305" y="12342"/>
                  </a:lnTo>
                  <a:lnTo>
                    <a:pt x="4521" y="12378"/>
                  </a:lnTo>
                  <a:lnTo>
                    <a:pt x="4740" y="12412"/>
                  </a:lnTo>
                  <a:lnTo>
                    <a:pt x="4962" y="12443"/>
                  </a:lnTo>
                  <a:lnTo>
                    <a:pt x="5186" y="12471"/>
                  </a:lnTo>
                  <a:lnTo>
                    <a:pt x="5412" y="12495"/>
                  </a:lnTo>
                  <a:lnTo>
                    <a:pt x="5640" y="12516"/>
                  </a:lnTo>
                  <a:lnTo>
                    <a:pt x="5869" y="12534"/>
                  </a:lnTo>
                  <a:lnTo>
                    <a:pt x="6100" y="12548"/>
                  </a:lnTo>
                  <a:lnTo>
                    <a:pt x="6332" y="12559"/>
                  </a:lnTo>
                  <a:lnTo>
                    <a:pt x="6564" y="12567"/>
                  </a:lnTo>
                  <a:lnTo>
                    <a:pt x="6797" y="12572"/>
                  </a:lnTo>
                  <a:lnTo>
                    <a:pt x="7030" y="12574"/>
                  </a:lnTo>
                  <a:lnTo>
                    <a:pt x="7263" y="12572"/>
                  </a:lnTo>
                  <a:lnTo>
                    <a:pt x="7496" y="12567"/>
                  </a:lnTo>
                  <a:lnTo>
                    <a:pt x="7728" y="12559"/>
                  </a:lnTo>
                  <a:lnTo>
                    <a:pt x="7960" y="12548"/>
                  </a:lnTo>
                  <a:lnTo>
                    <a:pt x="8191" y="12534"/>
                  </a:lnTo>
                  <a:lnTo>
                    <a:pt x="8420" y="12516"/>
                  </a:lnTo>
                  <a:lnTo>
                    <a:pt x="8648" y="12495"/>
                  </a:lnTo>
                  <a:lnTo>
                    <a:pt x="8874" y="12471"/>
                  </a:lnTo>
                  <a:lnTo>
                    <a:pt x="9098" y="12443"/>
                  </a:lnTo>
                  <a:lnTo>
                    <a:pt x="9320" y="12412"/>
                  </a:lnTo>
                  <a:lnTo>
                    <a:pt x="9539" y="12378"/>
                  </a:lnTo>
                  <a:lnTo>
                    <a:pt x="9755" y="12342"/>
                  </a:lnTo>
                  <a:lnTo>
                    <a:pt x="9969" y="12302"/>
                  </a:lnTo>
                  <a:lnTo>
                    <a:pt x="10177" y="12258"/>
                  </a:lnTo>
                  <a:lnTo>
                    <a:pt x="10383" y="12211"/>
                  </a:lnTo>
                  <a:lnTo>
                    <a:pt x="10586" y="12162"/>
                  </a:lnTo>
                  <a:lnTo>
                    <a:pt x="10783" y="12109"/>
                  </a:lnTo>
                  <a:lnTo>
                    <a:pt x="10977" y="12053"/>
                  </a:lnTo>
                  <a:lnTo>
                    <a:pt x="11165" y="11994"/>
                  </a:lnTo>
                  <a:lnTo>
                    <a:pt x="11348" y="11932"/>
                  </a:lnTo>
                  <a:lnTo>
                    <a:pt x="11526" y="11867"/>
                  </a:lnTo>
                  <a:lnTo>
                    <a:pt x="11699" y="11799"/>
                  </a:lnTo>
                  <a:lnTo>
                    <a:pt x="11866" y="11727"/>
                  </a:lnTo>
                  <a:lnTo>
                    <a:pt x="12026" y="11653"/>
                  </a:lnTo>
                  <a:lnTo>
                    <a:pt x="12180" y="11575"/>
                  </a:lnTo>
                  <a:lnTo>
                    <a:pt x="12328" y="11495"/>
                  </a:lnTo>
                  <a:lnTo>
                    <a:pt x="12468" y="11410"/>
                  </a:lnTo>
                  <a:lnTo>
                    <a:pt x="12601" y="11324"/>
                  </a:lnTo>
                  <a:lnTo>
                    <a:pt x="12726" y="11234"/>
                  </a:lnTo>
                  <a:lnTo>
                    <a:pt x="12845" y="11141"/>
                  </a:lnTo>
                  <a:lnTo>
                    <a:pt x="12954" y="11045"/>
                  </a:lnTo>
                  <a:lnTo>
                    <a:pt x="13056" y="10947"/>
                  </a:lnTo>
                  <a:lnTo>
                    <a:pt x="13056" y="12826"/>
                  </a:lnTo>
                  <a:close/>
                  <a:moveTo>
                    <a:pt x="7030" y="0"/>
                  </a:moveTo>
                  <a:lnTo>
                    <a:pt x="6712" y="3"/>
                  </a:lnTo>
                  <a:lnTo>
                    <a:pt x="6393" y="12"/>
                  </a:lnTo>
                  <a:lnTo>
                    <a:pt x="6074" y="27"/>
                  </a:lnTo>
                  <a:lnTo>
                    <a:pt x="5756" y="48"/>
                  </a:lnTo>
                  <a:lnTo>
                    <a:pt x="5439" y="75"/>
                  </a:lnTo>
                  <a:lnTo>
                    <a:pt x="5124" y="110"/>
                  </a:lnTo>
                  <a:lnTo>
                    <a:pt x="4812" y="149"/>
                  </a:lnTo>
                  <a:lnTo>
                    <a:pt x="4503" y="195"/>
                  </a:lnTo>
                  <a:lnTo>
                    <a:pt x="4199" y="247"/>
                  </a:lnTo>
                  <a:lnTo>
                    <a:pt x="3900" y="306"/>
                  </a:lnTo>
                  <a:lnTo>
                    <a:pt x="3605" y="370"/>
                  </a:lnTo>
                  <a:lnTo>
                    <a:pt x="3318" y="442"/>
                  </a:lnTo>
                  <a:lnTo>
                    <a:pt x="3037" y="520"/>
                  </a:lnTo>
                  <a:lnTo>
                    <a:pt x="2765" y="604"/>
                  </a:lnTo>
                  <a:lnTo>
                    <a:pt x="2501" y="695"/>
                  </a:lnTo>
                  <a:lnTo>
                    <a:pt x="2246" y="792"/>
                  </a:lnTo>
                  <a:lnTo>
                    <a:pt x="2001" y="896"/>
                  </a:lnTo>
                  <a:lnTo>
                    <a:pt x="1766" y="1007"/>
                  </a:lnTo>
                  <a:lnTo>
                    <a:pt x="1543" y="1124"/>
                  </a:lnTo>
                  <a:lnTo>
                    <a:pt x="1332" y="1247"/>
                  </a:lnTo>
                  <a:lnTo>
                    <a:pt x="1133" y="1378"/>
                  </a:lnTo>
                  <a:lnTo>
                    <a:pt x="948" y="1515"/>
                  </a:lnTo>
                  <a:lnTo>
                    <a:pt x="778" y="1660"/>
                  </a:lnTo>
                  <a:lnTo>
                    <a:pt x="623" y="1811"/>
                  </a:lnTo>
                  <a:lnTo>
                    <a:pt x="482" y="1969"/>
                  </a:lnTo>
                  <a:lnTo>
                    <a:pt x="359" y="2134"/>
                  </a:lnTo>
                  <a:lnTo>
                    <a:pt x="252" y="2305"/>
                  </a:lnTo>
                  <a:lnTo>
                    <a:pt x="163" y="2484"/>
                  </a:lnTo>
                  <a:lnTo>
                    <a:pt x="93" y="2670"/>
                  </a:lnTo>
                  <a:lnTo>
                    <a:pt x="42" y="2862"/>
                  </a:lnTo>
                  <a:lnTo>
                    <a:pt x="11" y="3062"/>
                  </a:lnTo>
                  <a:lnTo>
                    <a:pt x="0" y="3269"/>
                  </a:lnTo>
                  <a:lnTo>
                    <a:pt x="0" y="12826"/>
                  </a:lnTo>
                  <a:lnTo>
                    <a:pt x="11" y="13033"/>
                  </a:lnTo>
                  <a:lnTo>
                    <a:pt x="42" y="13232"/>
                  </a:lnTo>
                  <a:lnTo>
                    <a:pt x="93" y="13425"/>
                  </a:lnTo>
                  <a:lnTo>
                    <a:pt x="163" y="13611"/>
                  </a:lnTo>
                  <a:lnTo>
                    <a:pt x="252" y="13789"/>
                  </a:lnTo>
                  <a:lnTo>
                    <a:pt x="359" y="13961"/>
                  </a:lnTo>
                  <a:lnTo>
                    <a:pt x="482" y="14126"/>
                  </a:lnTo>
                  <a:lnTo>
                    <a:pt x="623" y="14284"/>
                  </a:lnTo>
                  <a:lnTo>
                    <a:pt x="778" y="14435"/>
                  </a:lnTo>
                  <a:lnTo>
                    <a:pt x="948" y="14579"/>
                  </a:lnTo>
                  <a:lnTo>
                    <a:pt x="1133" y="14717"/>
                  </a:lnTo>
                  <a:lnTo>
                    <a:pt x="1332" y="14847"/>
                  </a:lnTo>
                  <a:lnTo>
                    <a:pt x="1543" y="14971"/>
                  </a:lnTo>
                  <a:lnTo>
                    <a:pt x="1766" y="15088"/>
                  </a:lnTo>
                  <a:lnTo>
                    <a:pt x="2001" y="15199"/>
                  </a:lnTo>
                  <a:lnTo>
                    <a:pt x="2246" y="15302"/>
                  </a:lnTo>
                  <a:lnTo>
                    <a:pt x="2501" y="15400"/>
                  </a:lnTo>
                  <a:lnTo>
                    <a:pt x="2765" y="15490"/>
                  </a:lnTo>
                  <a:lnTo>
                    <a:pt x="3037" y="15575"/>
                  </a:lnTo>
                  <a:lnTo>
                    <a:pt x="3318" y="15652"/>
                  </a:lnTo>
                  <a:lnTo>
                    <a:pt x="3605" y="15724"/>
                  </a:lnTo>
                  <a:lnTo>
                    <a:pt x="3900" y="15789"/>
                  </a:lnTo>
                  <a:lnTo>
                    <a:pt x="4199" y="15848"/>
                  </a:lnTo>
                  <a:lnTo>
                    <a:pt x="4503" y="15900"/>
                  </a:lnTo>
                  <a:lnTo>
                    <a:pt x="4812" y="15946"/>
                  </a:lnTo>
                  <a:lnTo>
                    <a:pt x="5124" y="15985"/>
                  </a:lnTo>
                  <a:lnTo>
                    <a:pt x="5439" y="16020"/>
                  </a:lnTo>
                  <a:lnTo>
                    <a:pt x="5756" y="16047"/>
                  </a:lnTo>
                  <a:lnTo>
                    <a:pt x="6074" y="16068"/>
                  </a:lnTo>
                  <a:lnTo>
                    <a:pt x="6393" y="16083"/>
                  </a:lnTo>
                  <a:lnTo>
                    <a:pt x="6712" y="16092"/>
                  </a:lnTo>
                  <a:lnTo>
                    <a:pt x="7030" y="16095"/>
                  </a:lnTo>
                  <a:lnTo>
                    <a:pt x="7348" y="16092"/>
                  </a:lnTo>
                  <a:lnTo>
                    <a:pt x="7667" y="16083"/>
                  </a:lnTo>
                  <a:lnTo>
                    <a:pt x="7986" y="16068"/>
                  </a:lnTo>
                  <a:lnTo>
                    <a:pt x="8304" y="16047"/>
                  </a:lnTo>
                  <a:lnTo>
                    <a:pt x="8621" y="16020"/>
                  </a:lnTo>
                  <a:lnTo>
                    <a:pt x="8936" y="15985"/>
                  </a:lnTo>
                  <a:lnTo>
                    <a:pt x="9248" y="15946"/>
                  </a:lnTo>
                  <a:lnTo>
                    <a:pt x="9557" y="15900"/>
                  </a:lnTo>
                  <a:lnTo>
                    <a:pt x="9861" y="15848"/>
                  </a:lnTo>
                  <a:lnTo>
                    <a:pt x="10160" y="15789"/>
                  </a:lnTo>
                  <a:lnTo>
                    <a:pt x="10455" y="15724"/>
                  </a:lnTo>
                  <a:lnTo>
                    <a:pt x="10742" y="15652"/>
                  </a:lnTo>
                  <a:lnTo>
                    <a:pt x="11023" y="15575"/>
                  </a:lnTo>
                  <a:lnTo>
                    <a:pt x="11295" y="15490"/>
                  </a:lnTo>
                  <a:lnTo>
                    <a:pt x="11559" y="15400"/>
                  </a:lnTo>
                  <a:lnTo>
                    <a:pt x="11814" y="15302"/>
                  </a:lnTo>
                  <a:lnTo>
                    <a:pt x="12059" y="15199"/>
                  </a:lnTo>
                  <a:lnTo>
                    <a:pt x="12294" y="15088"/>
                  </a:lnTo>
                  <a:lnTo>
                    <a:pt x="12517" y="14971"/>
                  </a:lnTo>
                  <a:lnTo>
                    <a:pt x="12728" y="14847"/>
                  </a:lnTo>
                  <a:lnTo>
                    <a:pt x="12927" y="14717"/>
                  </a:lnTo>
                  <a:lnTo>
                    <a:pt x="13112" y="14579"/>
                  </a:lnTo>
                  <a:lnTo>
                    <a:pt x="13282" y="14435"/>
                  </a:lnTo>
                  <a:lnTo>
                    <a:pt x="13437" y="14284"/>
                  </a:lnTo>
                  <a:lnTo>
                    <a:pt x="13578" y="14126"/>
                  </a:lnTo>
                  <a:lnTo>
                    <a:pt x="13701" y="13961"/>
                  </a:lnTo>
                  <a:lnTo>
                    <a:pt x="13808" y="13789"/>
                  </a:lnTo>
                  <a:lnTo>
                    <a:pt x="13897" y="13611"/>
                  </a:lnTo>
                  <a:lnTo>
                    <a:pt x="13967" y="13425"/>
                  </a:lnTo>
                  <a:lnTo>
                    <a:pt x="14018" y="13232"/>
                  </a:lnTo>
                  <a:lnTo>
                    <a:pt x="14049" y="13033"/>
                  </a:lnTo>
                  <a:lnTo>
                    <a:pt x="14060" y="12826"/>
                  </a:lnTo>
                  <a:lnTo>
                    <a:pt x="14060" y="3269"/>
                  </a:lnTo>
                  <a:lnTo>
                    <a:pt x="14049" y="3062"/>
                  </a:lnTo>
                  <a:lnTo>
                    <a:pt x="14018" y="2862"/>
                  </a:lnTo>
                  <a:lnTo>
                    <a:pt x="13967" y="2670"/>
                  </a:lnTo>
                  <a:lnTo>
                    <a:pt x="13897" y="2484"/>
                  </a:lnTo>
                  <a:lnTo>
                    <a:pt x="13808" y="2305"/>
                  </a:lnTo>
                  <a:lnTo>
                    <a:pt x="13701" y="2134"/>
                  </a:lnTo>
                  <a:lnTo>
                    <a:pt x="13578" y="1969"/>
                  </a:lnTo>
                  <a:lnTo>
                    <a:pt x="13437" y="1811"/>
                  </a:lnTo>
                  <a:lnTo>
                    <a:pt x="13282" y="1660"/>
                  </a:lnTo>
                  <a:lnTo>
                    <a:pt x="13112" y="1515"/>
                  </a:lnTo>
                  <a:lnTo>
                    <a:pt x="12927" y="1378"/>
                  </a:lnTo>
                  <a:lnTo>
                    <a:pt x="12728" y="1247"/>
                  </a:lnTo>
                  <a:lnTo>
                    <a:pt x="12517" y="1124"/>
                  </a:lnTo>
                  <a:lnTo>
                    <a:pt x="12294" y="1007"/>
                  </a:lnTo>
                  <a:lnTo>
                    <a:pt x="12059" y="896"/>
                  </a:lnTo>
                  <a:lnTo>
                    <a:pt x="11814" y="792"/>
                  </a:lnTo>
                  <a:lnTo>
                    <a:pt x="11559" y="695"/>
                  </a:lnTo>
                  <a:lnTo>
                    <a:pt x="11295" y="604"/>
                  </a:lnTo>
                  <a:lnTo>
                    <a:pt x="11023" y="520"/>
                  </a:lnTo>
                  <a:lnTo>
                    <a:pt x="10742" y="442"/>
                  </a:lnTo>
                  <a:lnTo>
                    <a:pt x="10455" y="370"/>
                  </a:lnTo>
                  <a:lnTo>
                    <a:pt x="10160" y="306"/>
                  </a:lnTo>
                  <a:lnTo>
                    <a:pt x="9861" y="247"/>
                  </a:lnTo>
                  <a:lnTo>
                    <a:pt x="9557" y="195"/>
                  </a:lnTo>
                  <a:lnTo>
                    <a:pt x="9248" y="149"/>
                  </a:lnTo>
                  <a:lnTo>
                    <a:pt x="8936" y="110"/>
                  </a:lnTo>
                  <a:lnTo>
                    <a:pt x="8621" y="75"/>
                  </a:lnTo>
                  <a:lnTo>
                    <a:pt x="8304" y="48"/>
                  </a:lnTo>
                  <a:lnTo>
                    <a:pt x="7986" y="27"/>
                  </a:lnTo>
                  <a:lnTo>
                    <a:pt x="7667" y="12"/>
                  </a:lnTo>
                  <a:lnTo>
                    <a:pt x="7348" y="3"/>
                  </a:lnTo>
                  <a:lnTo>
                    <a:pt x="70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0" name="Freeform 194"/>
            <p:cNvSpPr/>
            <p:nvPr/>
          </p:nvSpPr>
          <p:spPr bwMode="auto">
            <a:xfrm>
              <a:off x="2479676" y="4692650"/>
              <a:ext cx="42863" cy="42863"/>
            </a:xfrm>
            <a:custGeom>
              <a:avLst/>
              <a:gdLst>
                <a:gd name="T0" fmla="*/ 554 w 1004"/>
                <a:gd name="T1" fmla="*/ 1003 h 1006"/>
                <a:gd name="T2" fmla="*/ 628 w 1004"/>
                <a:gd name="T3" fmla="*/ 990 h 1006"/>
                <a:gd name="T4" fmla="*/ 698 w 1004"/>
                <a:gd name="T5" fmla="*/ 967 h 1006"/>
                <a:gd name="T6" fmla="*/ 762 w 1004"/>
                <a:gd name="T7" fmla="*/ 934 h 1006"/>
                <a:gd name="T8" fmla="*/ 822 w 1004"/>
                <a:gd name="T9" fmla="*/ 891 h 1006"/>
                <a:gd name="T10" fmla="*/ 874 w 1004"/>
                <a:gd name="T11" fmla="*/ 841 h 1006"/>
                <a:gd name="T12" fmla="*/ 919 w 1004"/>
                <a:gd name="T13" fmla="*/ 785 h 1006"/>
                <a:gd name="T14" fmla="*/ 955 w 1004"/>
                <a:gd name="T15" fmla="*/ 721 h 1006"/>
                <a:gd name="T16" fmla="*/ 981 w 1004"/>
                <a:gd name="T17" fmla="*/ 653 h 1006"/>
                <a:gd name="T18" fmla="*/ 998 w 1004"/>
                <a:gd name="T19" fmla="*/ 580 h 1006"/>
                <a:gd name="T20" fmla="*/ 1004 w 1004"/>
                <a:gd name="T21" fmla="*/ 503 h 1006"/>
                <a:gd name="T22" fmla="*/ 998 w 1004"/>
                <a:gd name="T23" fmla="*/ 427 h 1006"/>
                <a:gd name="T24" fmla="*/ 981 w 1004"/>
                <a:gd name="T25" fmla="*/ 353 h 1006"/>
                <a:gd name="T26" fmla="*/ 955 w 1004"/>
                <a:gd name="T27" fmla="*/ 285 h 1006"/>
                <a:gd name="T28" fmla="*/ 919 w 1004"/>
                <a:gd name="T29" fmla="*/ 222 h 1006"/>
                <a:gd name="T30" fmla="*/ 874 w 1004"/>
                <a:gd name="T31" fmla="*/ 165 h 1006"/>
                <a:gd name="T32" fmla="*/ 822 w 1004"/>
                <a:gd name="T33" fmla="*/ 115 h 1006"/>
                <a:gd name="T34" fmla="*/ 762 w 1004"/>
                <a:gd name="T35" fmla="*/ 73 h 1006"/>
                <a:gd name="T36" fmla="*/ 698 w 1004"/>
                <a:gd name="T37" fmla="*/ 39 h 1006"/>
                <a:gd name="T38" fmla="*/ 628 w 1004"/>
                <a:gd name="T39" fmla="*/ 16 h 1006"/>
                <a:gd name="T40" fmla="*/ 554 w 1004"/>
                <a:gd name="T41" fmla="*/ 3 h 1006"/>
                <a:gd name="T42" fmla="*/ 476 w 1004"/>
                <a:gd name="T43" fmla="*/ 1 h 1006"/>
                <a:gd name="T44" fmla="*/ 401 w 1004"/>
                <a:gd name="T45" fmla="*/ 10 h 1006"/>
                <a:gd name="T46" fmla="*/ 330 w 1004"/>
                <a:gd name="T47" fmla="*/ 30 h 1006"/>
                <a:gd name="T48" fmla="*/ 262 w 1004"/>
                <a:gd name="T49" fmla="*/ 61 h 1006"/>
                <a:gd name="T50" fmla="*/ 202 w 1004"/>
                <a:gd name="T51" fmla="*/ 100 h 1006"/>
                <a:gd name="T52" fmla="*/ 147 w 1004"/>
                <a:gd name="T53" fmla="*/ 147 h 1006"/>
                <a:gd name="T54" fmla="*/ 100 w 1004"/>
                <a:gd name="T55" fmla="*/ 202 h 1006"/>
                <a:gd name="T56" fmla="*/ 60 w 1004"/>
                <a:gd name="T57" fmla="*/ 263 h 1006"/>
                <a:gd name="T58" fmla="*/ 30 w 1004"/>
                <a:gd name="T59" fmla="*/ 330 h 1006"/>
                <a:gd name="T60" fmla="*/ 10 w 1004"/>
                <a:gd name="T61" fmla="*/ 402 h 1006"/>
                <a:gd name="T62" fmla="*/ 1 w 1004"/>
                <a:gd name="T63" fmla="*/ 477 h 1006"/>
                <a:gd name="T64" fmla="*/ 3 w 1004"/>
                <a:gd name="T65" fmla="*/ 554 h 1006"/>
                <a:gd name="T66" fmla="*/ 16 w 1004"/>
                <a:gd name="T67" fmla="*/ 629 h 1006"/>
                <a:gd name="T68" fmla="*/ 39 w 1004"/>
                <a:gd name="T69" fmla="*/ 699 h 1006"/>
                <a:gd name="T70" fmla="*/ 72 w 1004"/>
                <a:gd name="T71" fmla="*/ 764 h 1006"/>
                <a:gd name="T72" fmla="*/ 115 w 1004"/>
                <a:gd name="T73" fmla="*/ 823 h 1006"/>
                <a:gd name="T74" fmla="*/ 165 w 1004"/>
                <a:gd name="T75" fmla="*/ 875 h 1006"/>
                <a:gd name="T76" fmla="*/ 221 w 1004"/>
                <a:gd name="T77" fmla="*/ 921 h 1006"/>
                <a:gd name="T78" fmla="*/ 284 w 1004"/>
                <a:gd name="T79" fmla="*/ 957 h 1006"/>
                <a:gd name="T80" fmla="*/ 353 w 1004"/>
                <a:gd name="T81" fmla="*/ 984 h 1006"/>
                <a:gd name="T82" fmla="*/ 426 w 1004"/>
                <a:gd name="T83" fmla="*/ 1000 h 1006"/>
                <a:gd name="T84" fmla="*/ 502 w 1004"/>
                <a:gd name="T85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4" h="1006">
                  <a:moveTo>
                    <a:pt x="502" y="1006"/>
                  </a:moveTo>
                  <a:lnTo>
                    <a:pt x="528" y="1005"/>
                  </a:lnTo>
                  <a:lnTo>
                    <a:pt x="554" y="1003"/>
                  </a:lnTo>
                  <a:lnTo>
                    <a:pt x="579" y="1000"/>
                  </a:lnTo>
                  <a:lnTo>
                    <a:pt x="604" y="996"/>
                  </a:lnTo>
                  <a:lnTo>
                    <a:pt x="628" y="990"/>
                  </a:lnTo>
                  <a:lnTo>
                    <a:pt x="652" y="984"/>
                  </a:lnTo>
                  <a:lnTo>
                    <a:pt x="675" y="976"/>
                  </a:lnTo>
                  <a:lnTo>
                    <a:pt x="698" y="967"/>
                  </a:lnTo>
                  <a:lnTo>
                    <a:pt x="720" y="957"/>
                  </a:lnTo>
                  <a:lnTo>
                    <a:pt x="741" y="946"/>
                  </a:lnTo>
                  <a:lnTo>
                    <a:pt x="762" y="934"/>
                  </a:lnTo>
                  <a:lnTo>
                    <a:pt x="783" y="921"/>
                  </a:lnTo>
                  <a:lnTo>
                    <a:pt x="803" y="907"/>
                  </a:lnTo>
                  <a:lnTo>
                    <a:pt x="822" y="891"/>
                  </a:lnTo>
                  <a:lnTo>
                    <a:pt x="840" y="875"/>
                  </a:lnTo>
                  <a:lnTo>
                    <a:pt x="858" y="859"/>
                  </a:lnTo>
                  <a:lnTo>
                    <a:pt x="874" y="841"/>
                  </a:lnTo>
                  <a:lnTo>
                    <a:pt x="890" y="823"/>
                  </a:lnTo>
                  <a:lnTo>
                    <a:pt x="905" y="804"/>
                  </a:lnTo>
                  <a:lnTo>
                    <a:pt x="919" y="785"/>
                  </a:lnTo>
                  <a:lnTo>
                    <a:pt x="932" y="764"/>
                  </a:lnTo>
                  <a:lnTo>
                    <a:pt x="944" y="743"/>
                  </a:lnTo>
                  <a:lnTo>
                    <a:pt x="955" y="721"/>
                  </a:lnTo>
                  <a:lnTo>
                    <a:pt x="965" y="699"/>
                  </a:lnTo>
                  <a:lnTo>
                    <a:pt x="974" y="676"/>
                  </a:lnTo>
                  <a:lnTo>
                    <a:pt x="981" y="653"/>
                  </a:lnTo>
                  <a:lnTo>
                    <a:pt x="988" y="629"/>
                  </a:lnTo>
                  <a:lnTo>
                    <a:pt x="994" y="605"/>
                  </a:lnTo>
                  <a:lnTo>
                    <a:pt x="998" y="580"/>
                  </a:lnTo>
                  <a:lnTo>
                    <a:pt x="1001" y="554"/>
                  </a:lnTo>
                  <a:lnTo>
                    <a:pt x="1003" y="529"/>
                  </a:lnTo>
                  <a:lnTo>
                    <a:pt x="1004" y="503"/>
                  </a:lnTo>
                  <a:lnTo>
                    <a:pt x="1003" y="477"/>
                  </a:lnTo>
                  <a:lnTo>
                    <a:pt x="1001" y="452"/>
                  </a:lnTo>
                  <a:lnTo>
                    <a:pt x="998" y="427"/>
                  </a:lnTo>
                  <a:lnTo>
                    <a:pt x="994" y="402"/>
                  </a:lnTo>
                  <a:lnTo>
                    <a:pt x="988" y="377"/>
                  </a:lnTo>
                  <a:lnTo>
                    <a:pt x="981" y="353"/>
                  </a:lnTo>
                  <a:lnTo>
                    <a:pt x="974" y="330"/>
                  </a:lnTo>
                  <a:lnTo>
                    <a:pt x="965" y="307"/>
                  </a:lnTo>
                  <a:lnTo>
                    <a:pt x="955" y="285"/>
                  </a:lnTo>
                  <a:lnTo>
                    <a:pt x="944" y="263"/>
                  </a:lnTo>
                  <a:lnTo>
                    <a:pt x="932" y="243"/>
                  </a:lnTo>
                  <a:lnTo>
                    <a:pt x="919" y="222"/>
                  </a:lnTo>
                  <a:lnTo>
                    <a:pt x="905" y="202"/>
                  </a:lnTo>
                  <a:lnTo>
                    <a:pt x="890" y="183"/>
                  </a:lnTo>
                  <a:lnTo>
                    <a:pt x="874" y="165"/>
                  </a:lnTo>
                  <a:lnTo>
                    <a:pt x="858" y="147"/>
                  </a:lnTo>
                  <a:lnTo>
                    <a:pt x="840" y="131"/>
                  </a:lnTo>
                  <a:lnTo>
                    <a:pt x="822" y="115"/>
                  </a:lnTo>
                  <a:lnTo>
                    <a:pt x="803" y="100"/>
                  </a:lnTo>
                  <a:lnTo>
                    <a:pt x="783" y="86"/>
                  </a:lnTo>
                  <a:lnTo>
                    <a:pt x="762" y="73"/>
                  </a:lnTo>
                  <a:lnTo>
                    <a:pt x="741" y="61"/>
                  </a:lnTo>
                  <a:lnTo>
                    <a:pt x="720" y="50"/>
                  </a:lnTo>
                  <a:lnTo>
                    <a:pt x="698" y="39"/>
                  </a:lnTo>
                  <a:lnTo>
                    <a:pt x="675" y="30"/>
                  </a:lnTo>
                  <a:lnTo>
                    <a:pt x="652" y="22"/>
                  </a:lnTo>
                  <a:lnTo>
                    <a:pt x="628" y="16"/>
                  </a:lnTo>
                  <a:lnTo>
                    <a:pt x="604" y="10"/>
                  </a:lnTo>
                  <a:lnTo>
                    <a:pt x="579" y="6"/>
                  </a:lnTo>
                  <a:lnTo>
                    <a:pt x="554" y="3"/>
                  </a:lnTo>
                  <a:lnTo>
                    <a:pt x="528" y="1"/>
                  </a:lnTo>
                  <a:lnTo>
                    <a:pt x="502" y="0"/>
                  </a:lnTo>
                  <a:lnTo>
                    <a:pt x="476" y="1"/>
                  </a:lnTo>
                  <a:lnTo>
                    <a:pt x="451" y="3"/>
                  </a:lnTo>
                  <a:lnTo>
                    <a:pt x="426" y="6"/>
                  </a:lnTo>
                  <a:lnTo>
                    <a:pt x="401" y="10"/>
                  </a:lnTo>
                  <a:lnTo>
                    <a:pt x="377" y="16"/>
                  </a:lnTo>
                  <a:lnTo>
                    <a:pt x="353" y="22"/>
                  </a:lnTo>
                  <a:lnTo>
                    <a:pt x="330" y="30"/>
                  </a:lnTo>
                  <a:lnTo>
                    <a:pt x="306" y="39"/>
                  </a:lnTo>
                  <a:lnTo>
                    <a:pt x="284" y="50"/>
                  </a:lnTo>
                  <a:lnTo>
                    <a:pt x="262" y="61"/>
                  </a:lnTo>
                  <a:lnTo>
                    <a:pt x="242" y="73"/>
                  </a:lnTo>
                  <a:lnTo>
                    <a:pt x="221" y="86"/>
                  </a:lnTo>
                  <a:lnTo>
                    <a:pt x="202" y="100"/>
                  </a:lnTo>
                  <a:lnTo>
                    <a:pt x="183" y="115"/>
                  </a:lnTo>
                  <a:lnTo>
                    <a:pt x="165" y="131"/>
                  </a:lnTo>
                  <a:lnTo>
                    <a:pt x="147" y="147"/>
                  </a:lnTo>
                  <a:lnTo>
                    <a:pt x="131" y="165"/>
                  </a:lnTo>
                  <a:lnTo>
                    <a:pt x="115" y="183"/>
                  </a:lnTo>
                  <a:lnTo>
                    <a:pt x="100" y="202"/>
                  </a:lnTo>
                  <a:lnTo>
                    <a:pt x="86" y="222"/>
                  </a:lnTo>
                  <a:lnTo>
                    <a:pt x="72" y="243"/>
                  </a:lnTo>
                  <a:lnTo>
                    <a:pt x="60" y="263"/>
                  </a:lnTo>
                  <a:lnTo>
                    <a:pt x="49" y="285"/>
                  </a:lnTo>
                  <a:lnTo>
                    <a:pt x="39" y="307"/>
                  </a:lnTo>
                  <a:lnTo>
                    <a:pt x="30" y="330"/>
                  </a:lnTo>
                  <a:lnTo>
                    <a:pt x="22" y="353"/>
                  </a:lnTo>
                  <a:lnTo>
                    <a:pt x="16" y="377"/>
                  </a:lnTo>
                  <a:lnTo>
                    <a:pt x="10" y="402"/>
                  </a:lnTo>
                  <a:lnTo>
                    <a:pt x="6" y="427"/>
                  </a:lnTo>
                  <a:lnTo>
                    <a:pt x="3" y="452"/>
                  </a:lnTo>
                  <a:lnTo>
                    <a:pt x="1" y="477"/>
                  </a:lnTo>
                  <a:lnTo>
                    <a:pt x="0" y="503"/>
                  </a:lnTo>
                  <a:lnTo>
                    <a:pt x="1" y="529"/>
                  </a:lnTo>
                  <a:lnTo>
                    <a:pt x="3" y="554"/>
                  </a:lnTo>
                  <a:lnTo>
                    <a:pt x="6" y="580"/>
                  </a:lnTo>
                  <a:lnTo>
                    <a:pt x="10" y="605"/>
                  </a:lnTo>
                  <a:lnTo>
                    <a:pt x="16" y="629"/>
                  </a:lnTo>
                  <a:lnTo>
                    <a:pt x="22" y="653"/>
                  </a:lnTo>
                  <a:lnTo>
                    <a:pt x="30" y="676"/>
                  </a:lnTo>
                  <a:lnTo>
                    <a:pt x="39" y="699"/>
                  </a:lnTo>
                  <a:lnTo>
                    <a:pt x="49" y="721"/>
                  </a:lnTo>
                  <a:lnTo>
                    <a:pt x="60" y="743"/>
                  </a:lnTo>
                  <a:lnTo>
                    <a:pt x="72" y="764"/>
                  </a:lnTo>
                  <a:lnTo>
                    <a:pt x="86" y="785"/>
                  </a:lnTo>
                  <a:lnTo>
                    <a:pt x="100" y="804"/>
                  </a:lnTo>
                  <a:lnTo>
                    <a:pt x="115" y="823"/>
                  </a:lnTo>
                  <a:lnTo>
                    <a:pt x="131" y="841"/>
                  </a:lnTo>
                  <a:lnTo>
                    <a:pt x="147" y="859"/>
                  </a:lnTo>
                  <a:lnTo>
                    <a:pt x="165" y="875"/>
                  </a:lnTo>
                  <a:lnTo>
                    <a:pt x="183" y="891"/>
                  </a:lnTo>
                  <a:lnTo>
                    <a:pt x="202" y="907"/>
                  </a:lnTo>
                  <a:lnTo>
                    <a:pt x="221" y="921"/>
                  </a:lnTo>
                  <a:lnTo>
                    <a:pt x="242" y="934"/>
                  </a:lnTo>
                  <a:lnTo>
                    <a:pt x="262" y="946"/>
                  </a:lnTo>
                  <a:lnTo>
                    <a:pt x="284" y="957"/>
                  </a:lnTo>
                  <a:lnTo>
                    <a:pt x="306" y="967"/>
                  </a:lnTo>
                  <a:lnTo>
                    <a:pt x="330" y="976"/>
                  </a:lnTo>
                  <a:lnTo>
                    <a:pt x="353" y="984"/>
                  </a:lnTo>
                  <a:lnTo>
                    <a:pt x="377" y="990"/>
                  </a:lnTo>
                  <a:lnTo>
                    <a:pt x="401" y="996"/>
                  </a:lnTo>
                  <a:lnTo>
                    <a:pt x="426" y="1000"/>
                  </a:lnTo>
                  <a:lnTo>
                    <a:pt x="451" y="1003"/>
                  </a:lnTo>
                  <a:lnTo>
                    <a:pt x="476" y="1005"/>
                  </a:lnTo>
                  <a:lnTo>
                    <a:pt x="502" y="10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1" name="Freeform 195"/>
            <p:cNvSpPr/>
            <p:nvPr/>
          </p:nvSpPr>
          <p:spPr bwMode="auto">
            <a:xfrm>
              <a:off x="2479676" y="4562475"/>
              <a:ext cx="42863" cy="42863"/>
            </a:xfrm>
            <a:custGeom>
              <a:avLst/>
              <a:gdLst>
                <a:gd name="T0" fmla="*/ 554 w 1004"/>
                <a:gd name="T1" fmla="*/ 1003 h 1006"/>
                <a:gd name="T2" fmla="*/ 628 w 1004"/>
                <a:gd name="T3" fmla="*/ 990 h 1006"/>
                <a:gd name="T4" fmla="*/ 698 w 1004"/>
                <a:gd name="T5" fmla="*/ 967 h 1006"/>
                <a:gd name="T6" fmla="*/ 762 w 1004"/>
                <a:gd name="T7" fmla="*/ 934 h 1006"/>
                <a:gd name="T8" fmla="*/ 822 w 1004"/>
                <a:gd name="T9" fmla="*/ 892 h 1006"/>
                <a:gd name="T10" fmla="*/ 874 w 1004"/>
                <a:gd name="T11" fmla="*/ 841 h 1006"/>
                <a:gd name="T12" fmla="*/ 919 w 1004"/>
                <a:gd name="T13" fmla="*/ 785 h 1006"/>
                <a:gd name="T14" fmla="*/ 955 w 1004"/>
                <a:gd name="T15" fmla="*/ 722 h 1006"/>
                <a:gd name="T16" fmla="*/ 981 w 1004"/>
                <a:gd name="T17" fmla="*/ 653 h 1006"/>
                <a:gd name="T18" fmla="*/ 998 w 1004"/>
                <a:gd name="T19" fmla="*/ 580 h 1006"/>
                <a:gd name="T20" fmla="*/ 1004 w 1004"/>
                <a:gd name="T21" fmla="*/ 503 h 1006"/>
                <a:gd name="T22" fmla="*/ 998 w 1004"/>
                <a:gd name="T23" fmla="*/ 427 h 1006"/>
                <a:gd name="T24" fmla="*/ 981 w 1004"/>
                <a:gd name="T25" fmla="*/ 353 h 1006"/>
                <a:gd name="T26" fmla="*/ 955 w 1004"/>
                <a:gd name="T27" fmla="*/ 285 h 1006"/>
                <a:gd name="T28" fmla="*/ 919 w 1004"/>
                <a:gd name="T29" fmla="*/ 222 h 1006"/>
                <a:gd name="T30" fmla="*/ 874 w 1004"/>
                <a:gd name="T31" fmla="*/ 165 h 1006"/>
                <a:gd name="T32" fmla="*/ 822 w 1004"/>
                <a:gd name="T33" fmla="*/ 115 h 1006"/>
                <a:gd name="T34" fmla="*/ 762 w 1004"/>
                <a:gd name="T35" fmla="*/ 73 h 1006"/>
                <a:gd name="T36" fmla="*/ 698 w 1004"/>
                <a:gd name="T37" fmla="*/ 40 h 1006"/>
                <a:gd name="T38" fmla="*/ 628 w 1004"/>
                <a:gd name="T39" fmla="*/ 17 h 1006"/>
                <a:gd name="T40" fmla="*/ 554 w 1004"/>
                <a:gd name="T41" fmla="*/ 3 h 1006"/>
                <a:gd name="T42" fmla="*/ 476 w 1004"/>
                <a:gd name="T43" fmla="*/ 1 h 1006"/>
                <a:gd name="T44" fmla="*/ 401 w 1004"/>
                <a:gd name="T45" fmla="*/ 10 h 1006"/>
                <a:gd name="T46" fmla="*/ 330 w 1004"/>
                <a:gd name="T47" fmla="*/ 31 h 1006"/>
                <a:gd name="T48" fmla="*/ 262 w 1004"/>
                <a:gd name="T49" fmla="*/ 61 h 1006"/>
                <a:gd name="T50" fmla="*/ 202 w 1004"/>
                <a:gd name="T51" fmla="*/ 100 h 1006"/>
                <a:gd name="T52" fmla="*/ 147 w 1004"/>
                <a:gd name="T53" fmla="*/ 147 h 1006"/>
                <a:gd name="T54" fmla="*/ 100 w 1004"/>
                <a:gd name="T55" fmla="*/ 203 h 1006"/>
                <a:gd name="T56" fmla="*/ 60 w 1004"/>
                <a:gd name="T57" fmla="*/ 263 h 1006"/>
                <a:gd name="T58" fmla="*/ 30 w 1004"/>
                <a:gd name="T59" fmla="*/ 330 h 1006"/>
                <a:gd name="T60" fmla="*/ 10 w 1004"/>
                <a:gd name="T61" fmla="*/ 402 h 1006"/>
                <a:gd name="T62" fmla="*/ 1 w 1004"/>
                <a:gd name="T63" fmla="*/ 477 h 1006"/>
                <a:gd name="T64" fmla="*/ 3 w 1004"/>
                <a:gd name="T65" fmla="*/ 555 h 1006"/>
                <a:gd name="T66" fmla="*/ 16 w 1004"/>
                <a:gd name="T67" fmla="*/ 629 h 1006"/>
                <a:gd name="T68" fmla="*/ 39 w 1004"/>
                <a:gd name="T69" fmla="*/ 700 h 1006"/>
                <a:gd name="T70" fmla="*/ 72 w 1004"/>
                <a:gd name="T71" fmla="*/ 764 h 1006"/>
                <a:gd name="T72" fmla="*/ 115 w 1004"/>
                <a:gd name="T73" fmla="*/ 823 h 1006"/>
                <a:gd name="T74" fmla="*/ 165 w 1004"/>
                <a:gd name="T75" fmla="*/ 876 h 1006"/>
                <a:gd name="T76" fmla="*/ 221 w 1004"/>
                <a:gd name="T77" fmla="*/ 921 h 1006"/>
                <a:gd name="T78" fmla="*/ 284 w 1004"/>
                <a:gd name="T79" fmla="*/ 957 h 1006"/>
                <a:gd name="T80" fmla="*/ 353 w 1004"/>
                <a:gd name="T81" fmla="*/ 983 h 1006"/>
                <a:gd name="T82" fmla="*/ 426 w 1004"/>
                <a:gd name="T83" fmla="*/ 1000 h 1006"/>
                <a:gd name="T84" fmla="*/ 502 w 1004"/>
                <a:gd name="T85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4" h="1006">
                  <a:moveTo>
                    <a:pt x="502" y="1006"/>
                  </a:moveTo>
                  <a:lnTo>
                    <a:pt x="528" y="1005"/>
                  </a:lnTo>
                  <a:lnTo>
                    <a:pt x="554" y="1003"/>
                  </a:lnTo>
                  <a:lnTo>
                    <a:pt x="579" y="1000"/>
                  </a:lnTo>
                  <a:lnTo>
                    <a:pt x="604" y="996"/>
                  </a:lnTo>
                  <a:lnTo>
                    <a:pt x="628" y="990"/>
                  </a:lnTo>
                  <a:lnTo>
                    <a:pt x="652" y="983"/>
                  </a:lnTo>
                  <a:lnTo>
                    <a:pt x="675" y="976"/>
                  </a:lnTo>
                  <a:lnTo>
                    <a:pt x="698" y="967"/>
                  </a:lnTo>
                  <a:lnTo>
                    <a:pt x="720" y="957"/>
                  </a:lnTo>
                  <a:lnTo>
                    <a:pt x="741" y="946"/>
                  </a:lnTo>
                  <a:lnTo>
                    <a:pt x="762" y="934"/>
                  </a:lnTo>
                  <a:lnTo>
                    <a:pt x="783" y="921"/>
                  </a:lnTo>
                  <a:lnTo>
                    <a:pt x="803" y="907"/>
                  </a:lnTo>
                  <a:lnTo>
                    <a:pt x="822" y="892"/>
                  </a:lnTo>
                  <a:lnTo>
                    <a:pt x="840" y="876"/>
                  </a:lnTo>
                  <a:lnTo>
                    <a:pt x="858" y="859"/>
                  </a:lnTo>
                  <a:lnTo>
                    <a:pt x="874" y="841"/>
                  </a:lnTo>
                  <a:lnTo>
                    <a:pt x="890" y="823"/>
                  </a:lnTo>
                  <a:lnTo>
                    <a:pt x="905" y="804"/>
                  </a:lnTo>
                  <a:lnTo>
                    <a:pt x="919" y="785"/>
                  </a:lnTo>
                  <a:lnTo>
                    <a:pt x="932" y="764"/>
                  </a:lnTo>
                  <a:lnTo>
                    <a:pt x="944" y="743"/>
                  </a:lnTo>
                  <a:lnTo>
                    <a:pt x="955" y="722"/>
                  </a:lnTo>
                  <a:lnTo>
                    <a:pt x="965" y="700"/>
                  </a:lnTo>
                  <a:lnTo>
                    <a:pt x="974" y="676"/>
                  </a:lnTo>
                  <a:lnTo>
                    <a:pt x="981" y="653"/>
                  </a:lnTo>
                  <a:lnTo>
                    <a:pt x="988" y="629"/>
                  </a:lnTo>
                  <a:lnTo>
                    <a:pt x="994" y="605"/>
                  </a:lnTo>
                  <a:lnTo>
                    <a:pt x="998" y="580"/>
                  </a:lnTo>
                  <a:lnTo>
                    <a:pt x="1001" y="555"/>
                  </a:lnTo>
                  <a:lnTo>
                    <a:pt x="1003" y="530"/>
                  </a:lnTo>
                  <a:lnTo>
                    <a:pt x="1004" y="503"/>
                  </a:lnTo>
                  <a:lnTo>
                    <a:pt x="1003" y="477"/>
                  </a:lnTo>
                  <a:lnTo>
                    <a:pt x="1001" y="452"/>
                  </a:lnTo>
                  <a:lnTo>
                    <a:pt x="998" y="427"/>
                  </a:lnTo>
                  <a:lnTo>
                    <a:pt x="994" y="402"/>
                  </a:lnTo>
                  <a:lnTo>
                    <a:pt x="988" y="378"/>
                  </a:lnTo>
                  <a:lnTo>
                    <a:pt x="981" y="353"/>
                  </a:lnTo>
                  <a:lnTo>
                    <a:pt x="974" y="330"/>
                  </a:lnTo>
                  <a:lnTo>
                    <a:pt x="965" y="307"/>
                  </a:lnTo>
                  <a:lnTo>
                    <a:pt x="955" y="285"/>
                  </a:lnTo>
                  <a:lnTo>
                    <a:pt x="944" y="263"/>
                  </a:lnTo>
                  <a:lnTo>
                    <a:pt x="932" y="243"/>
                  </a:lnTo>
                  <a:lnTo>
                    <a:pt x="919" y="222"/>
                  </a:lnTo>
                  <a:lnTo>
                    <a:pt x="905" y="203"/>
                  </a:lnTo>
                  <a:lnTo>
                    <a:pt x="890" y="183"/>
                  </a:lnTo>
                  <a:lnTo>
                    <a:pt x="874" y="165"/>
                  </a:lnTo>
                  <a:lnTo>
                    <a:pt x="858" y="147"/>
                  </a:lnTo>
                  <a:lnTo>
                    <a:pt x="840" y="131"/>
                  </a:lnTo>
                  <a:lnTo>
                    <a:pt x="822" y="115"/>
                  </a:lnTo>
                  <a:lnTo>
                    <a:pt x="803" y="100"/>
                  </a:lnTo>
                  <a:lnTo>
                    <a:pt x="783" y="86"/>
                  </a:lnTo>
                  <a:lnTo>
                    <a:pt x="762" y="73"/>
                  </a:lnTo>
                  <a:lnTo>
                    <a:pt x="741" y="61"/>
                  </a:lnTo>
                  <a:lnTo>
                    <a:pt x="720" y="50"/>
                  </a:lnTo>
                  <a:lnTo>
                    <a:pt x="698" y="40"/>
                  </a:lnTo>
                  <a:lnTo>
                    <a:pt x="675" y="31"/>
                  </a:lnTo>
                  <a:lnTo>
                    <a:pt x="652" y="23"/>
                  </a:lnTo>
                  <a:lnTo>
                    <a:pt x="628" y="17"/>
                  </a:lnTo>
                  <a:lnTo>
                    <a:pt x="604" y="10"/>
                  </a:lnTo>
                  <a:lnTo>
                    <a:pt x="579" y="6"/>
                  </a:lnTo>
                  <a:lnTo>
                    <a:pt x="554" y="3"/>
                  </a:lnTo>
                  <a:lnTo>
                    <a:pt x="528" y="1"/>
                  </a:lnTo>
                  <a:lnTo>
                    <a:pt x="502" y="0"/>
                  </a:lnTo>
                  <a:lnTo>
                    <a:pt x="476" y="1"/>
                  </a:lnTo>
                  <a:lnTo>
                    <a:pt x="451" y="3"/>
                  </a:lnTo>
                  <a:lnTo>
                    <a:pt x="426" y="6"/>
                  </a:lnTo>
                  <a:lnTo>
                    <a:pt x="401" y="10"/>
                  </a:lnTo>
                  <a:lnTo>
                    <a:pt x="377" y="17"/>
                  </a:lnTo>
                  <a:lnTo>
                    <a:pt x="353" y="23"/>
                  </a:lnTo>
                  <a:lnTo>
                    <a:pt x="330" y="31"/>
                  </a:lnTo>
                  <a:lnTo>
                    <a:pt x="306" y="40"/>
                  </a:lnTo>
                  <a:lnTo>
                    <a:pt x="284" y="50"/>
                  </a:lnTo>
                  <a:lnTo>
                    <a:pt x="262" y="61"/>
                  </a:lnTo>
                  <a:lnTo>
                    <a:pt x="242" y="73"/>
                  </a:lnTo>
                  <a:lnTo>
                    <a:pt x="221" y="86"/>
                  </a:lnTo>
                  <a:lnTo>
                    <a:pt x="202" y="100"/>
                  </a:lnTo>
                  <a:lnTo>
                    <a:pt x="183" y="115"/>
                  </a:lnTo>
                  <a:lnTo>
                    <a:pt x="165" y="131"/>
                  </a:lnTo>
                  <a:lnTo>
                    <a:pt x="147" y="147"/>
                  </a:lnTo>
                  <a:lnTo>
                    <a:pt x="131" y="165"/>
                  </a:lnTo>
                  <a:lnTo>
                    <a:pt x="115" y="183"/>
                  </a:lnTo>
                  <a:lnTo>
                    <a:pt x="100" y="203"/>
                  </a:lnTo>
                  <a:lnTo>
                    <a:pt x="86" y="222"/>
                  </a:lnTo>
                  <a:lnTo>
                    <a:pt x="72" y="243"/>
                  </a:lnTo>
                  <a:lnTo>
                    <a:pt x="60" y="263"/>
                  </a:lnTo>
                  <a:lnTo>
                    <a:pt x="49" y="285"/>
                  </a:lnTo>
                  <a:lnTo>
                    <a:pt x="39" y="307"/>
                  </a:lnTo>
                  <a:lnTo>
                    <a:pt x="30" y="330"/>
                  </a:lnTo>
                  <a:lnTo>
                    <a:pt x="22" y="353"/>
                  </a:lnTo>
                  <a:lnTo>
                    <a:pt x="16" y="378"/>
                  </a:lnTo>
                  <a:lnTo>
                    <a:pt x="10" y="402"/>
                  </a:lnTo>
                  <a:lnTo>
                    <a:pt x="6" y="427"/>
                  </a:lnTo>
                  <a:lnTo>
                    <a:pt x="3" y="452"/>
                  </a:lnTo>
                  <a:lnTo>
                    <a:pt x="1" y="477"/>
                  </a:lnTo>
                  <a:lnTo>
                    <a:pt x="0" y="503"/>
                  </a:lnTo>
                  <a:lnTo>
                    <a:pt x="1" y="530"/>
                  </a:lnTo>
                  <a:lnTo>
                    <a:pt x="3" y="555"/>
                  </a:lnTo>
                  <a:lnTo>
                    <a:pt x="6" y="580"/>
                  </a:lnTo>
                  <a:lnTo>
                    <a:pt x="10" y="605"/>
                  </a:lnTo>
                  <a:lnTo>
                    <a:pt x="16" y="629"/>
                  </a:lnTo>
                  <a:lnTo>
                    <a:pt x="22" y="653"/>
                  </a:lnTo>
                  <a:lnTo>
                    <a:pt x="30" y="676"/>
                  </a:lnTo>
                  <a:lnTo>
                    <a:pt x="39" y="700"/>
                  </a:lnTo>
                  <a:lnTo>
                    <a:pt x="49" y="722"/>
                  </a:lnTo>
                  <a:lnTo>
                    <a:pt x="60" y="743"/>
                  </a:lnTo>
                  <a:lnTo>
                    <a:pt x="72" y="764"/>
                  </a:lnTo>
                  <a:lnTo>
                    <a:pt x="86" y="785"/>
                  </a:lnTo>
                  <a:lnTo>
                    <a:pt x="100" y="804"/>
                  </a:lnTo>
                  <a:lnTo>
                    <a:pt x="115" y="823"/>
                  </a:lnTo>
                  <a:lnTo>
                    <a:pt x="131" y="841"/>
                  </a:lnTo>
                  <a:lnTo>
                    <a:pt x="147" y="859"/>
                  </a:lnTo>
                  <a:lnTo>
                    <a:pt x="165" y="876"/>
                  </a:lnTo>
                  <a:lnTo>
                    <a:pt x="183" y="892"/>
                  </a:lnTo>
                  <a:lnTo>
                    <a:pt x="202" y="907"/>
                  </a:lnTo>
                  <a:lnTo>
                    <a:pt x="221" y="921"/>
                  </a:lnTo>
                  <a:lnTo>
                    <a:pt x="242" y="934"/>
                  </a:lnTo>
                  <a:lnTo>
                    <a:pt x="262" y="946"/>
                  </a:lnTo>
                  <a:lnTo>
                    <a:pt x="284" y="957"/>
                  </a:lnTo>
                  <a:lnTo>
                    <a:pt x="306" y="967"/>
                  </a:lnTo>
                  <a:lnTo>
                    <a:pt x="330" y="976"/>
                  </a:lnTo>
                  <a:lnTo>
                    <a:pt x="353" y="983"/>
                  </a:lnTo>
                  <a:lnTo>
                    <a:pt x="377" y="990"/>
                  </a:lnTo>
                  <a:lnTo>
                    <a:pt x="401" y="996"/>
                  </a:lnTo>
                  <a:lnTo>
                    <a:pt x="426" y="1000"/>
                  </a:lnTo>
                  <a:lnTo>
                    <a:pt x="451" y="1003"/>
                  </a:lnTo>
                  <a:lnTo>
                    <a:pt x="476" y="1005"/>
                  </a:lnTo>
                  <a:lnTo>
                    <a:pt x="502" y="10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2" name="Freeform 196"/>
            <p:cNvSpPr/>
            <p:nvPr/>
          </p:nvSpPr>
          <p:spPr bwMode="auto">
            <a:xfrm>
              <a:off x="2479676" y="4433888"/>
              <a:ext cx="42863" cy="42863"/>
            </a:xfrm>
            <a:custGeom>
              <a:avLst/>
              <a:gdLst>
                <a:gd name="T0" fmla="*/ 554 w 1004"/>
                <a:gd name="T1" fmla="*/ 1003 h 1006"/>
                <a:gd name="T2" fmla="*/ 628 w 1004"/>
                <a:gd name="T3" fmla="*/ 989 h 1006"/>
                <a:gd name="T4" fmla="*/ 698 w 1004"/>
                <a:gd name="T5" fmla="*/ 966 h 1006"/>
                <a:gd name="T6" fmla="*/ 762 w 1004"/>
                <a:gd name="T7" fmla="*/ 933 h 1006"/>
                <a:gd name="T8" fmla="*/ 822 w 1004"/>
                <a:gd name="T9" fmla="*/ 891 h 1006"/>
                <a:gd name="T10" fmla="*/ 874 w 1004"/>
                <a:gd name="T11" fmla="*/ 841 h 1006"/>
                <a:gd name="T12" fmla="*/ 919 w 1004"/>
                <a:gd name="T13" fmla="*/ 784 h 1006"/>
                <a:gd name="T14" fmla="*/ 955 w 1004"/>
                <a:gd name="T15" fmla="*/ 721 h 1006"/>
                <a:gd name="T16" fmla="*/ 981 w 1004"/>
                <a:gd name="T17" fmla="*/ 652 h 1006"/>
                <a:gd name="T18" fmla="*/ 998 w 1004"/>
                <a:gd name="T19" fmla="*/ 579 h 1006"/>
                <a:gd name="T20" fmla="*/ 1004 w 1004"/>
                <a:gd name="T21" fmla="*/ 503 h 1006"/>
                <a:gd name="T22" fmla="*/ 998 w 1004"/>
                <a:gd name="T23" fmla="*/ 426 h 1006"/>
                <a:gd name="T24" fmla="*/ 981 w 1004"/>
                <a:gd name="T25" fmla="*/ 353 h 1006"/>
                <a:gd name="T26" fmla="*/ 955 w 1004"/>
                <a:gd name="T27" fmla="*/ 284 h 1006"/>
                <a:gd name="T28" fmla="*/ 919 w 1004"/>
                <a:gd name="T29" fmla="*/ 221 h 1006"/>
                <a:gd name="T30" fmla="*/ 874 w 1004"/>
                <a:gd name="T31" fmla="*/ 165 h 1006"/>
                <a:gd name="T32" fmla="*/ 822 w 1004"/>
                <a:gd name="T33" fmla="*/ 114 h 1006"/>
                <a:gd name="T34" fmla="*/ 762 w 1004"/>
                <a:gd name="T35" fmla="*/ 72 h 1006"/>
                <a:gd name="T36" fmla="*/ 698 w 1004"/>
                <a:gd name="T37" fmla="*/ 39 h 1006"/>
                <a:gd name="T38" fmla="*/ 628 w 1004"/>
                <a:gd name="T39" fmla="*/ 16 h 1006"/>
                <a:gd name="T40" fmla="*/ 554 w 1004"/>
                <a:gd name="T41" fmla="*/ 3 h 1006"/>
                <a:gd name="T42" fmla="*/ 476 w 1004"/>
                <a:gd name="T43" fmla="*/ 1 h 1006"/>
                <a:gd name="T44" fmla="*/ 401 w 1004"/>
                <a:gd name="T45" fmla="*/ 10 h 1006"/>
                <a:gd name="T46" fmla="*/ 330 w 1004"/>
                <a:gd name="T47" fmla="*/ 30 h 1006"/>
                <a:gd name="T48" fmla="*/ 262 w 1004"/>
                <a:gd name="T49" fmla="*/ 60 h 1006"/>
                <a:gd name="T50" fmla="*/ 202 w 1004"/>
                <a:gd name="T51" fmla="*/ 99 h 1006"/>
                <a:gd name="T52" fmla="*/ 147 w 1004"/>
                <a:gd name="T53" fmla="*/ 146 h 1006"/>
                <a:gd name="T54" fmla="*/ 100 w 1004"/>
                <a:gd name="T55" fmla="*/ 202 h 1006"/>
                <a:gd name="T56" fmla="*/ 60 w 1004"/>
                <a:gd name="T57" fmla="*/ 263 h 1006"/>
                <a:gd name="T58" fmla="*/ 30 w 1004"/>
                <a:gd name="T59" fmla="*/ 330 h 1006"/>
                <a:gd name="T60" fmla="*/ 10 w 1004"/>
                <a:gd name="T61" fmla="*/ 401 h 1006"/>
                <a:gd name="T62" fmla="*/ 1 w 1004"/>
                <a:gd name="T63" fmla="*/ 476 h 1006"/>
                <a:gd name="T64" fmla="*/ 3 w 1004"/>
                <a:gd name="T65" fmla="*/ 554 h 1006"/>
                <a:gd name="T66" fmla="*/ 16 w 1004"/>
                <a:gd name="T67" fmla="*/ 628 h 1006"/>
                <a:gd name="T68" fmla="*/ 39 w 1004"/>
                <a:gd name="T69" fmla="*/ 699 h 1006"/>
                <a:gd name="T70" fmla="*/ 72 w 1004"/>
                <a:gd name="T71" fmla="*/ 763 h 1006"/>
                <a:gd name="T72" fmla="*/ 115 w 1004"/>
                <a:gd name="T73" fmla="*/ 822 h 1006"/>
                <a:gd name="T74" fmla="*/ 165 w 1004"/>
                <a:gd name="T75" fmla="*/ 875 h 1006"/>
                <a:gd name="T76" fmla="*/ 221 w 1004"/>
                <a:gd name="T77" fmla="*/ 920 h 1006"/>
                <a:gd name="T78" fmla="*/ 284 w 1004"/>
                <a:gd name="T79" fmla="*/ 956 h 1006"/>
                <a:gd name="T80" fmla="*/ 353 w 1004"/>
                <a:gd name="T81" fmla="*/ 983 h 1006"/>
                <a:gd name="T82" fmla="*/ 426 w 1004"/>
                <a:gd name="T83" fmla="*/ 999 h 1006"/>
                <a:gd name="T84" fmla="*/ 502 w 1004"/>
                <a:gd name="T85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4" h="1006">
                  <a:moveTo>
                    <a:pt x="502" y="1006"/>
                  </a:moveTo>
                  <a:lnTo>
                    <a:pt x="528" y="1005"/>
                  </a:lnTo>
                  <a:lnTo>
                    <a:pt x="554" y="1003"/>
                  </a:lnTo>
                  <a:lnTo>
                    <a:pt x="579" y="999"/>
                  </a:lnTo>
                  <a:lnTo>
                    <a:pt x="604" y="995"/>
                  </a:lnTo>
                  <a:lnTo>
                    <a:pt x="628" y="989"/>
                  </a:lnTo>
                  <a:lnTo>
                    <a:pt x="652" y="983"/>
                  </a:lnTo>
                  <a:lnTo>
                    <a:pt x="675" y="975"/>
                  </a:lnTo>
                  <a:lnTo>
                    <a:pt x="698" y="966"/>
                  </a:lnTo>
                  <a:lnTo>
                    <a:pt x="720" y="956"/>
                  </a:lnTo>
                  <a:lnTo>
                    <a:pt x="741" y="945"/>
                  </a:lnTo>
                  <a:lnTo>
                    <a:pt x="762" y="933"/>
                  </a:lnTo>
                  <a:lnTo>
                    <a:pt x="783" y="920"/>
                  </a:lnTo>
                  <a:lnTo>
                    <a:pt x="803" y="906"/>
                  </a:lnTo>
                  <a:lnTo>
                    <a:pt x="822" y="891"/>
                  </a:lnTo>
                  <a:lnTo>
                    <a:pt x="840" y="875"/>
                  </a:lnTo>
                  <a:lnTo>
                    <a:pt x="858" y="859"/>
                  </a:lnTo>
                  <a:lnTo>
                    <a:pt x="874" y="841"/>
                  </a:lnTo>
                  <a:lnTo>
                    <a:pt x="890" y="822"/>
                  </a:lnTo>
                  <a:lnTo>
                    <a:pt x="905" y="803"/>
                  </a:lnTo>
                  <a:lnTo>
                    <a:pt x="919" y="784"/>
                  </a:lnTo>
                  <a:lnTo>
                    <a:pt x="932" y="763"/>
                  </a:lnTo>
                  <a:lnTo>
                    <a:pt x="944" y="743"/>
                  </a:lnTo>
                  <a:lnTo>
                    <a:pt x="955" y="721"/>
                  </a:lnTo>
                  <a:lnTo>
                    <a:pt x="965" y="699"/>
                  </a:lnTo>
                  <a:lnTo>
                    <a:pt x="974" y="676"/>
                  </a:lnTo>
                  <a:lnTo>
                    <a:pt x="981" y="652"/>
                  </a:lnTo>
                  <a:lnTo>
                    <a:pt x="988" y="628"/>
                  </a:lnTo>
                  <a:lnTo>
                    <a:pt x="994" y="604"/>
                  </a:lnTo>
                  <a:lnTo>
                    <a:pt x="998" y="579"/>
                  </a:lnTo>
                  <a:lnTo>
                    <a:pt x="1001" y="554"/>
                  </a:lnTo>
                  <a:lnTo>
                    <a:pt x="1003" y="529"/>
                  </a:lnTo>
                  <a:lnTo>
                    <a:pt x="1004" y="503"/>
                  </a:lnTo>
                  <a:lnTo>
                    <a:pt x="1003" y="476"/>
                  </a:lnTo>
                  <a:lnTo>
                    <a:pt x="1001" y="451"/>
                  </a:lnTo>
                  <a:lnTo>
                    <a:pt x="998" y="426"/>
                  </a:lnTo>
                  <a:lnTo>
                    <a:pt x="994" y="401"/>
                  </a:lnTo>
                  <a:lnTo>
                    <a:pt x="988" y="377"/>
                  </a:lnTo>
                  <a:lnTo>
                    <a:pt x="981" y="353"/>
                  </a:lnTo>
                  <a:lnTo>
                    <a:pt x="974" y="330"/>
                  </a:lnTo>
                  <a:lnTo>
                    <a:pt x="965" y="306"/>
                  </a:lnTo>
                  <a:lnTo>
                    <a:pt x="955" y="284"/>
                  </a:lnTo>
                  <a:lnTo>
                    <a:pt x="944" y="263"/>
                  </a:lnTo>
                  <a:lnTo>
                    <a:pt x="932" y="242"/>
                  </a:lnTo>
                  <a:lnTo>
                    <a:pt x="919" y="221"/>
                  </a:lnTo>
                  <a:lnTo>
                    <a:pt x="905" y="202"/>
                  </a:lnTo>
                  <a:lnTo>
                    <a:pt x="890" y="183"/>
                  </a:lnTo>
                  <a:lnTo>
                    <a:pt x="874" y="165"/>
                  </a:lnTo>
                  <a:lnTo>
                    <a:pt x="858" y="146"/>
                  </a:lnTo>
                  <a:lnTo>
                    <a:pt x="840" y="130"/>
                  </a:lnTo>
                  <a:lnTo>
                    <a:pt x="822" y="114"/>
                  </a:lnTo>
                  <a:lnTo>
                    <a:pt x="803" y="99"/>
                  </a:lnTo>
                  <a:lnTo>
                    <a:pt x="783" y="85"/>
                  </a:lnTo>
                  <a:lnTo>
                    <a:pt x="762" y="72"/>
                  </a:lnTo>
                  <a:lnTo>
                    <a:pt x="741" y="60"/>
                  </a:lnTo>
                  <a:lnTo>
                    <a:pt x="720" y="49"/>
                  </a:lnTo>
                  <a:lnTo>
                    <a:pt x="698" y="39"/>
                  </a:lnTo>
                  <a:lnTo>
                    <a:pt x="675" y="30"/>
                  </a:lnTo>
                  <a:lnTo>
                    <a:pt x="652" y="22"/>
                  </a:lnTo>
                  <a:lnTo>
                    <a:pt x="628" y="16"/>
                  </a:lnTo>
                  <a:lnTo>
                    <a:pt x="604" y="10"/>
                  </a:lnTo>
                  <a:lnTo>
                    <a:pt x="579" y="6"/>
                  </a:lnTo>
                  <a:lnTo>
                    <a:pt x="554" y="3"/>
                  </a:lnTo>
                  <a:lnTo>
                    <a:pt x="528" y="1"/>
                  </a:lnTo>
                  <a:lnTo>
                    <a:pt x="502" y="0"/>
                  </a:lnTo>
                  <a:lnTo>
                    <a:pt x="476" y="1"/>
                  </a:lnTo>
                  <a:lnTo>
                    <a:pt x="451" y="3"/>
                  </a:lnTo>
                  <a:lnTo>
                    <a:pt x="426" y="6"/>
                  </a:lnTo>
                  <a:lnTo>
                    <a:pt x="401" y="10"/>
                  </a:lnTo>
                  <a:lnTo>
                    <a:pt x="377" y="16"/>
                  </a:lnTo>
                  <a:lnTo>
                    <a:pt x="353" y="22"/>
                  </a:lnTo>
                  <a:lnTo>
                    <a:pt x="330" y="30"/>
                  </a:lnTo>
                  <a:lnTo>
                    <a:pt x="306" y="39"/>
                  </a:lnTo>
                  <a:lnTo>
                    <a:pt x="284" y="49"/>
                  </a:lnTo>
                  <a:lnTo>
                    <a:pt x="262" y="60"/>
                  </a:lnTo>
                  <a:lnTo>
                    <a:pt x="242" y="72"/>
                  </a:lnTo>
                  <a:lnTo>
                    <a:pt x="221" y="85"/>
                  </a:lnTo>
                  <a:lnTo>
                    <a:pt x="202" y="99"/>
                  </a:lnTo>
                  <a:lnTo>
                    <a:pt x="183" y="114"/>
                  </a:lnTo>
                  <a:lnTo>
                    <a:pt x="165" y="130"/>
                  </a:lnTo>
                  <a:lnTo>
                    <a:pt x="147" y="146"/>
                  </a:lnTo>
                  <a:lnTo>
                    <a:pt x="131" y="165"/>
                  </a:lnTo>
                  <a:lnTo>
                    <a:pt x="115" y="183"/>
                  </a:lnTo>
                  <a:lnTo>
                    <a:pt x="100" y="202"/>
                  </a:lnTo>
                  <a:lnTo>
                    <a:pt x="86" y="221"/>
                  </a:lnTo>
                  <a:lnTo>
                    <a:pt x="72" y="242"/>
                  </a:lnTo>
                  <a:lnTo>
                    <a:pt x="60" y="263"/>
                  </a:lnTo>
                  <a:lnTo>
                    <a:pt x="49" y="284"/>
                  </a:lnTo>
                  <a:lnTo>
                    <a:pt x="39" y="306"/>
                  </a:lnTo>
                  <a:lnTo>
                    <a:pt x="30" y="330"/>
                  </a:lnTo>
                  <a:lnTo>
                    <a:pt x="22" y="353"/>
                  </a:lnTo>
                  <a:lnTo>
                    <a:pt x="16" y="377"/>
                  </a:lnTo>
                  <a:lnTo>
                    <a:pt x="10" y="401"/>
                  </a:lnTo>
                  <a:lnTo>
                    <a:pt x="6" y="426"/>
                  </a:lnTo>
                  <a:lnTo>
                    <a:pt x="3" y="451"/>
                  </a:lnTo>
                  <a:lnTo>
                    <a:pt x="1" y="476"/>
                  </a:lnTo>
                  <a:lnTo>
                    <a:pt x="0" y="503"/>
                  </a:lnTo>
                  <a:lnTo>
                    <a:pt x="1" y="529"/>
                  </a:lnTo>
                  <a:lnTo>
                    <a:pt x="3" y="554"/>
                  </a:lnTo>
                  <a:lnTo>
                    <a:pt x="6" y="579"/>
                  </a:lnTo>
                  <a:lnTo>
                    <a:pt x="10" y="604"/>
                  </a:lnTo>
                  <a:lnTo>
                    <a:pt x="16" y="628"/>
                  </a:lnTo>
                  <a:lnTo>
                    <a:pt x="22" y="652"/>
                  </a:lnTo>
                  <a:lnTo>
                    <a:pt x="30" y="676"/>
                  </a:lnTo>
                  <a:lnTo>
                    <a:pt x="39" y="699"/>
                  </a:lnTo>
                  <a:lnTo>
                    <a:pt x="49" y="721"/>
                  </a:lnTo>
                  <a:lnTo>
                    <a:pt x="60" y="743"/>
                  </a:lnTo>
                  <a:lnTo>
                    <a:pt x="72" y="763"/>
                  </a:lnTo>
                  <a:lnTo>
                    <a:pt x="86" y="784"/>
                  </a:lnTo>
                  <a:lnTo>
                    <a:pt x="100" y="803"/>
                  </a:lnTo>
                  <a:lnTo>
                    <a:pt x="115" y="822"/>
                  </a:lnTo>
                  <a:lnTo>
                    <a:pt x="131" y="841"/>
                  </a:lnTo>
                  <a:lnTo>
                    <a:pt x="147" y="859"/>
                  </a:lnTo>
                  <a:lnTo>
                    <a:pt x="165" y="875"/>
                  </a:lnTo>
                  <a:lnTo>
                    <a:pt x="183" y="891"/>
                  </a:lnTo>
                  <a:lnTo>
                    <a:pt x="202" y="906"/>
                  </a:lnTo>
                  <a:lnTo>
                    <a:pt x="221" y="920"/>
                  </a:lnTo>
                  <a:lnTo>
                    <a:pt x="242" y="933"/>
                  </a:lnTo>
                  <a:lnTo>
                    <a:pt x="262" y="945"/>
                  </a:lnTo>
                  <a:lnTo>
                    <a:pt x="284" y="956"/>
                  </a:lnTo>
                  <a:lnTo>
                    <a:pt x="306" y="966"/>
                  </a:lnTo>
                  <a:lnTo>
                    <a:pt x="330" y="975"/>
                  </a:lnTo>
                  <a:lnTo>
                    <a:pt x="353" y="983"/>
                  </a:lnTo>
                  <a:lnTo>
                    <a:pt x="377" y="989"/>
                  </a:lnTo>
                  <a:lnTo>
                    <a:pt x="401" y="995"/>
                  </a:lnTo>
                  <a:lnTo>
                    <a:pt x="426" y="999"/>
                  </a:lnTo>
                  <a:lnTo>
                    <a:pt x="451" y="1003"/>
                  </a:lnTo>
                  <a:lnTo>
                    <a:pt x="476" y="1005"/>
                  </a:lnTo>
                  <a:lnTo>
                    <a:pt x="502" y="10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4467257" y="2702310"/>
            <a:ext cx="596073" cy="594706"/>
            <a:chOff x="2790825" y="4152900"/>
            <a:chExt cx="692150" cy="690563"/>
          </a:xfrm>
          <a:solidFill>
            <a:schemeClr val="bg1"/>
          </a:solidFill>
        </p:grpSpPr>
        <p:sp>
          <p:nvSpPr>
            <p:cNvPr id="174" name="Freeform 200"/>
            <p:cNvSpPr>
              <a:spLocks noEditPoints="1"/>
            </p:cNvSpPr>
            <p:nvPr/>
          </p:nvSpPr>
          <p:spPr bwMode="auto">
            <a:xfrm>
              <a:off x="2790825" y="4152900"/>
              <a:ext cx="692150" cy="690563"/>
            </a:xfrm>
            <a:custGeom>
              <a:avLst/>
              <a:gdLst>
                <a:gd name="T0" fmla="*/ 3529 w 16132"/>
                <a:gd name="T1" fmla="*/ 12574 h 16095"/>
                <a:gd name="T2" fmla="*/ 1156 w 16132"/>
                <a:gd name="T3" fmla="*/ 9639 h 16095"/>
                <a:gd name="T4" fmla="*/ 3459 w 16132"/>
                <a:gd name="T5" fmla="*/ 6841 h 16095"/>
                <a:gd name="T6" fmla="*/ 6612 w 16132"/>
                <a:gd name="T7" fmla="*/ 4902 h 16095"/>
                <a:gd name="T8" fmla="*/ 9339 w 16132"/>
                <a:gd name="T9" fmla="*/ 2534 h 16095"/>
                <a:gd name="T10" fmla="*/ 11655 w 16132"/>
                <a:gd name="T11" fmla="*/ 2575 h 16095"/>
                <a:gd name="T12" fmla="*/ 14497 w 16132"/>
                <a:gd name="T13" fmla="*/ 5410 h 16095"/>
                <a:gd name="T14" fmla="*/ 13598 w 16132"/>
                <a:gd name="T15" fmla="*/ 8480 h 16095"/>
                <a:gd name="T16" fmla="*/ 10587 w 16132"/>
                <a:gd name="T17" fmla="*/ 10562 h 16095"/>
                <a:gd name="T18" fmla="*/ 7575 w 16132"/>
                <a:gd name="T19" fmla="*/ 12645 h 16095"/>
                <a:gd name="T20" fmla="*/ 10795 w 16132"/>
                <a:gd name="T21" fmla="*/ 295 h 16095"/>
                <a:gd name="T22" fmla="*/ 10560 w 16132"/>
                <a:gd name="T23" fmla="*/ 121 h 16095"/>
                <a:gd name="T24" fmla="*/ 10290 w 16132"/>
                <a:gd name="T25" fmla="*/ 22 h 16095"/>
                <a:gd name="T26" fmla="*/ 10002 w 16132"/>
                <a:gd name="T27" fmla="*/ 3 h 16095"/>
                <a:gd name="T28" fmla="*/ 9708 w 16132"/>
                <a:gd name="T29" fmla="*/ 71 h 16095"/>
                <a:gd name="T30" fmla="*/ 9445 w 16132"/>
                <a:gd name="T31" fmla="*/ 226 h 16095"/>
                <a:gd name="T32" fmla="*/ 9253 w 16132"/>
                <a:gd name="T33" fmla="*/ 434 h 16095"/>
                <a:gd name="T34" fmla="*/ 9129 w 16132"/>
                <a:gd name="T35" fmla="*/ 679 h 16095"/>
                <a:gd name="T36" fmla="*/ 8916 w 16132"/>
                <a:gd name="T37" fmla="*/ 1244 h 16095"/>
                <a:gd name="T38" fmla="*/ 8610 w 16132"/>
                <a:gd name="T39" fmla="*/ 1810 h 16095"/>
                <a:gd name="T40" fmla="*/ 8220 w 16132"/>
                <a:gd name="T41" fmla="*/ 2338 h 16095"/>
                <a:gd name="T42" fmla="*/ 7686 w 16132"/>
                <a:gd name="T43" fmla="*/ 2886 h 16095"/>
                <a:gd name="T44" fmla="*/ 6944 w 16132"/>
                <a:gd name="T45" fmla="*/ 3480 h 16095"/>
                <a:gd name="T46" fmla="*/ 6121 w 16132"/>
                <a:gd name="T47" fmla="*/ 4023 h 16095"/>
                <a:gd name="T48" fmla="*/ 4611 w 16132"/>
                <a:gd name="T49" fmla="*/ 4912 h 16095"/>
                <a:gd name="T50" fmla="*/ 3435 w 16132"/>
                <a:gd name="T51" fmla="*/ 5632 h 16095"/>
                <a:gd name="T52" fmla="*/ 2514 w 16132"/>
                <a:gd name="T53" fmla="*/ 6295 h 16095"/>
                <a:gd name="T54" fmla="*/ 1677 w 16132"/>
                <a:gd name="T55" fmla="*/ 7047 h 16095"/>
                <a:gd name="T56" fmla="*/ 1059 w 16132"/>
                <a:gd name="T57" fmla="*/ 7768 h 16095"/>
                <a:gd name="T58" fmla="*/ 561 w 16132"/>
                <a:gd name="T59" fmla="*/ 8540 h 16095"/>
                <a:gd name="T60" fmla="*/ 178 w 16132"/>
                <a:gd name="T61" fmla="*/ 9371 h 16095"/>
                <a:gd name="T62" fmla="*/ 8 w 16132"/>
                <a:gd name="T63" fmla="*/ 9931 h 16095"/>
                <a:gd name="T64" fmla="*/ 16 w 16132"/>
                <a:gd name="T65" fmla="*/ 10235 h 16095"/>
                <a:gd name="T66" fmla="*/ 113 w 16132"/>
                <a:gd name="T67" fmla="*/ 10522 h 16095"/>
                <a:gd name="T68" fmla="*/ 295 w 16132"/>
                <a:gd name="T69" fmla="*/ 10771 h 16095"/>
                <a:gd name="T70" fmla="*/ 5543 w 16132"/>
                <a:gd name="T71" fmla="*/ 15959 h 16095"/>
                <a:gd name="T72" fmla="*/ 5811 w 16132"/>
                <a:gd name="T73" fmla="*/ 16066 h 16095"/>
                <a:gd name="T74" fmla="*/ 6098 w 16132"/>
                <a:gd name="T75" fmla="*/ 16094 h 16095"/>
                <a:gd name="T76" fmla="*/ 6391 w 16132"/>
                <a:gd name="T77" fmla="*/ 16036 h 16095"/>
                <a:gd name="T78" fmla="*/ 6660 w 16132"/>
                <a:gd name="T79" fmla="*/ 15890 h 16095"/>
                <a:gd name="T80" fmla="*/ 6861 w 16132"/>
                <a:gd name="T81" fmla="*/ 15686 h 16095"/>
                <a:gd name="T82" fmla="*/ 6992 w 16132"/>
                <a:gd name="T83" fmla="*/ 15445 h 16095"/>
                <a:gd name="T84" fmla="*/ 7187 w 16132"/>
                <a:gd name="T85" fmla="*/ 14915 h 16095"/>
                <a:gd name="T86" fmla="*/ 7483 w 16132"/>
                <a:gd name="T87" fmla="*/ 14346 h 16095"/>
                <a:gd name="T88" fmla="*/ 7864 w 16132"/>
                <a:gd name="T89" fmla="*/ 13814 h 16095"/>
                <a:gd name="T90" fmla="*/ 8370 w 16132"/>
                <a:gd name="T91" fmla="*/ 13278 h 16095"/>
                <a:gd name="T92" fmla="*/ 9101 w 16132"/>
                <a:gd name="T93" fmla="*/ 12678 h 16095"/>
                <a:gd name="T94" fmla="*/ 9917 w 16132"/>
                <a:gd name="T95" fmla="*/ 12131 h 16095"/>
                <a:gd name="T96" fmla="*/ 11308 w 16132"/>
                <a:gd name="T97" fmla="*/ 11309 h 16095"/>
                <a:gd name="T98" fmla="*/ 12591 w 16132"/>
                <a:gd name="T99" fmla="*/ 10530 h 16095"/>
                <a:gd name="T100" fmla="*/ 13519 w 16132"/>
                <a:gd name="T101" fmla="*/ 9876 h 16095"/>
                <a:gd name="T102" fmla="*/ 14379 w 16132"/>
                <a:gd name="T103" fmla="*/ 9125 h 16095"/>
                <a:gd name="T104" fmla="*/ 15011 w 16132"/>
                <a:gd name="T105" fmla="*/ 8410 h 16095"/>
                <a:gd name="T106" fmla="*/ 15522 w 16132"/>
                <a:gd name="T107" fmla="*/ 7643 h 16095"/>
                <a:gd name="T108" fmla="*/ 15916 w 16132"/>
                <a:gd name="T109" fmla="*/ 6818 h 16095"/>
                <a:gd name="T110" fmla="*/ 16119 w 16132"/>
                <a:gd name="T111" fmla="*/ 6198 h 16095"/>
                <a:gd name="T112" fmla="*/ 16122 w 16132"/>
                <a:gd name="T113" fmla="*/ 5893 h 16095"/>
                <a:gd name="T114" fmla="*/ 16034 w 16132"/>
                <a:gd name="T115" fmla="*/ 5603 h 16095"/>
                <a:gd name="T116" fmla="*/ 15861 w 16132"/>
                <a:gd name="T117" fmla="*/ 5350 h 16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132" h="16095">
                  <a:moveTo>
                    <a:pt x="6050" y="15089"/>
                  </a:moveTo>
                  <a:lnTo>
                    <a:pt x="5736" y="14776"/>
                  </a:lnTo>
                  <a:lnTo>
                    <a:pt x="5422" y="14463"/>
                  </a:lnTo>
                  <a:lnTo>
                    <a:pt x="5108" y="14150"/>
                  </a:lnTo>
                  <a:lnTo>
                    <a:pt x="4792" y="13835"/>
                  </a:lnTo>
                  <a:lnTo>
                    <a:pt x="4477" y="13520"/>
                  </a:lnTo>
                  <a:lnTo>
                    <a:pt x="4161" y="13205"/>
                  </a:lnTo>
                  <a:lnTo>
                    <a:pt x="3844" y="12889"/>
                  </a:lnTo>
                  <a:lnTo>
                    <a:pt x="3529" y="12574"/>
                  </a:lnTo>
                  <a:lnTo>
                    <a:pt x="3213" y="12258"/>
                  </a:lnTo>
                  <a:lnTo>
                    <a:pt x="2897" y="11943"/>
                  </a:lnTo>
                  <a:lnTo>
                    <a:pt x="2581" y="11629"/>
                  </a:lnTo>
                  <a:lnTo>
                    <a:pt x="2266" y="11314"/>
                  </a:lnTo>
                  <a:lnTo>
                    <a:pt x="1950" y="10999"/>
                  </a:lnTo>
                  <a:lnTo>
                    <a:pt x="1635" y="10685"/>
                  </a:lnTo>
                  <a:lnTo>
                    <a:pt x="1322" y="10372"/>
                  </a:lnTo>
                  <a:lnTo>
                    <a:pt x="1008" y="10059"/>
                  </a:lnTo>
                  <a:lnTo>
                    <a:pt x="1156" y="9639"/>
                  </a:lnTo>
                  <a:lnTo>
                    <a:pt x="1330" y="9246"/>
                  </a:lnTo>
                  <a:lnTo>
                    <a:pt x="1529" y="8877"/>
                  </a:lnTo>
                  <a:lnTo>
                    <a:pt x="1750" y="8531"/>
                  </a:lnTo>
                  <a:lnTo>
                    <a:pt x="1993" y="8206"/>
                  </a:lnTo>
                  <a:lnTo>
                    <a:pt x="2254" y="7902"/>
                  </a:lnTo>
                  <a:lnTo>
                    <a:pt x="2534" y="7615"/>
                  </a:lnTo>
                  <a:lnTo>
                    <a:pt x="2829" y="7343"/>
                  </a:lnTo>
                  <a:lnTo>
                    <a:pt x="3138" y="7086"/>
                  </a:lnTo>
                  <a:lnTo>
                    <a:pt x="3459" y="6841"/>
                  </a:lnTo>
                  <a:lnTo>
                    <a:pt x="3791" y="6607"/>
                  </a:lnTo>
                  <a:lnTo>
                    <a:pt x="4131" y="6382"/>
                  </a:lnTo>
                  <a:lnTo>
                    <a:pt x="4479" y="6162"/>
                  </a:lnTo>
                  <a:lnTo>
                    <a:pt x="4832" y="5950"/>
                  </a:lnTo>
                  <a:lnTo>
                    <a:pt x="5187" y="5740"/>
                  </a:lnTo>
                  <a:lnTo>
                    <a:pt x="5545" y="5533"/>
                  </a:lnTo>
                  <a:lnTo>
                    <a:pt x="5903" y="5324"/>
                  </a:lnTo>
                  <a:lnTo>
                    <a:pt x="6259" y="5115"/>
                  </a:lnTo>
                  <a:lnTo>
                    <a:pt x="6612" y="4902"/>
                  </a:lnTo>
                  <a:lnTo>
                    <a:pt x="6960" y="4684"/>
                  </a:lnTo>
                  <a:lnTo>
                    <a:pt x="7300" y="4458"/>
                  </a:lnTo>
                  <a:lnTo>
                    <a:pt x="7631" y="4224"/>
                  </a:lnTo>
                  <a:lnTo>
                    <a:pt x="7953" y="3979"/>
                  </a:lnTo>
                  <a:lnTo>
                    <a:pt x="8262" y="3722"/>
                  </a:lnTo>
                  <a:lnTo>
                    <a:pt x="8557" y="3450"/>
                  </a:lnTo>
                  <a:lnTo>
                    <a:pt x="8835" y="3164"/>
                  </a:lnTo>
                  <a:lnTo>
                    <a:pt x="9097" y="2858"/>
                  </a:lnTo>
                  <a:lnTo>
                    <a:pt x="9339" y="2534"/>
                  </a:lnTo>
                  <a:lnTo>
                    <a:pt x="9561" y="2188"/>
                  </a:lnTo>
                  <a:lnTo>
                    <a:pt x="9760" y="1820"/>
                  </a:lnTo>
                  <a:lnTo>
                    <a:pt x="9934" y="1425"/>
                  </a:lnTo>
                  <a:lnTo>
                    <a:pt x="10083" y="1006"/>
                  </a:lnTo>
                  <a:lnTo>
                    <a:pt x="10396" y="1319"/>
                  </a:lnTo>
                  <a:lnTo>
                    <a:pt x="10710" y="1632"/>
                  </a:lnTo>
                  <a:lnTo>
                    <a:pt x="11024" y="1945"/>
                  </a:lnTo>
                  <a:lnTo>
                    <a:pt x="11340" y="2260"/>
                  </a:lnTo>
                  <a:lnTo>
                    <a:pt x="11655" y="2575"/>
                  </a:lnTo>
                  <a:lnTo>
                    <a:pt x="11971" y="2890"/>
                  </a:lnTo>
                  <a:lnTo>
                    <a:pt x="12288" y="3205"/>
                  </a:lnTo>
                  <a:lnTo>
                    <a:pt x="12603" y="3521"/>
                  </a:lnTo>
                  <a:lnTo>
                    <a:pt x="12920" y="3836"/>
                  </a:lnTo>
                  <a:lnTo>
                    <a:pt x="13235" y="4152"/>
                  </a:lnTo>
                  <a:lnTo>
                    <a:pt x="13551" y="4466"/>
                  </a:lnTo>
                  <a:lnTo>
                    <a:pt x="13866" y="4781"/>
                  </a:lnTo>
                  <a:lnTo>
                    <a:pt x="14182" y="5095"/>
                  </a:lnTo>
                  <a:lnTo>
                    <a:pt x="14497" y="5410"/>
                  </a:lnTo>
                  <a:lnTo>
                    <a:pt x="14810" y="5723"/>
                  </a:lnTo>
                  <a:lnTo>
                    <a:pt x="15124" y="6036"/>
                  </a:lnTo>
                  <a:lnTo>
                    <a:pt x="14977" y="6455"/>
                  </a:lnTo>
                  <a:lnTo>
                    <a:pt x="14802" y="6848"/>
                  </a:lnTo>
                  <a:lnTo>
                    <a:pt x="14603" y="7218"/>
                  </a:lnTo>
                  <a:lnTo>
                    <a:pt x="14382" y="7564"/>
                  </a:lnTo>
                  <a:lnTo>
                    <a:pt x="14139" y="7888"/>
                  </a:lnTo>
                  <a:lnTo>
                    <a:pt x="13878" y="8192"/>
                  </a:lnTo>
                  <a:lnTo>
                    <a:pt x="13598" y="8480"/>
                  </a:lnTo>
                  <a:lnTo>
                    <a:pt x="13303" y="8752"/>
                  </a:lnTo>
                  <a:lnTo>
                    <a:pt x="12994" y="9008"/>
                  </a:lnTo>
                  <a:lnTo>
                    <a:pt x="12673" y="9254"/>
                  </a:lnTo>
                  <a:lnTo>
                    <a:pt x="12341" y="9488"/>
                  </a:lnTo>
                  <a:lnTo>
                    <a:pt x="12001" y="9713"/>
                  </a:lnTo>
                  <a:lnTo>
                    <a:pt x="11653" y="9932"/>
                  </a:lnTo>
                  <a:lnTo>
                    <a:pt x="11300" y="10145"/>
                  </a:lnTo>
                  <a:lnTo>
                    <a:pt x="10945" y="10354"/>
                  </a:lnTo>
                  <a:lnTo>
                    <a:pt x="10587" y="10562"/>
                  </a:lnTo>
                  <a:lnTo>
                    <a:pt x="10229" y="10770"/>
                  </a:lnTo>
                  <a:lnTo>
                    <a:pt x="9873" y="10980"/>
                  </a:lnTo>
                  <a:lnTo>
                    <a:pt x="9520" y="11192"/>
                  </a:lnTo>
                  <a:lnTo>
                    <a:pt x="9173" y="11410"/>
                  </a:lnTo>
                  <a:lnTo>
                    <a:pt x="8832" y="11637"/>
                  </a:lnTo>
                  <a:lnTo>
                    <a:pt x="8501" y="11871"/>
                  </a:lnTo>
                  <a:lnTo>
                    <a:pt x="8179" y="12116"/>
                  </a:lnTo>
                  <a:lnTo>
                    <a:pt x="7870" y="12373"/>
                  </a:lnTo>
                  <a:lnTo>
                    <a:pt x="7575" y="12645"/>
                  </a:lnTo>
                  <a:lnTo>
                    <a:pt x="7297" y="12931"/>
                  </a:lnTo>
                  <a:lnTo>
                    <a:pt x="7035" y="13237"/>
                  </a:lnTo>
                  <a:lnTo>
                    <a:pt x="6793" y="13561"/>
                  </a:lnTo>
                  <a:lnTo>
                    <a:pt x="6571" y="13907"/>
                  </a:lnTo>
                  <a:lnTo>
                    <a:pt x="6372" y="14275"/>
                  </a:lnTo>
                  <a:lnTo>
                    <a:pt x="6198" y="14670"/>
                  </a:lnTo>
                  <a:lnTo>
                    <a:pt x="6050" y="15089"/>
                  </a:lnTo>
                  <a:close/>
                  <a:moveTo>
                    <a:pt x="15837" y="5324"/>
                  </a:moveTo>
                  <a:lnTo>
                    <a:pt x="10795" y="295"/>
                  </a:lnTo>
                  <a:lnTo>
                    <a:pt x="10772" y="272"/>
                  </a:lnTo>
                  <a:lnTo>
                    <a:pt x="10747" y="249"/>
                  </a:lnTo>
                  <a:lnTo>
                    <a:pt x="10723" y="228"/>
                  </a:lnTo>
                  <a:lnTo>
                    <a:pt x="10697" y="208"/>
                  </a:lnTo>
                  <a:lnTo>
                    <a:pt x="10670" y="189"/>
                  </a:lnTo>
                  <a:lnTo>
                    <a:pt x="10644" y="170"/>
                  </a:lnTo>
                  <a:lnTo>
                    <a:pt x="10617" y="153"/>
                  </a:lnTo>
                  <a:lnTo>
                    <a:pt x="10589" y="136"/>
                  </a:lnTo>
                  <a:lnTo>
                    <a:pt x="10560" y="121"/>
                  </a:lnTo>
                  <a:lnTo>
                    <a:pt x="10532" y="106"/>
                  </a:lnTo>
                  <a:lnTo>
                    <a:pt x="10503" y="92"/>
                  </a:lnTo>
                  <a:lnTo>
                    <a:pt x="10474" y="78"/>
                  </a:lnTo>
                  <a:lnTo>
                    <a:pt x="10444" y="66"/>
                  </a:lnTo>
                  <a:lnTo>
                    <a:pt x="10414" y="56"/>
                  </a:lnTo>
                  <a:lnTo>
                    <a:pt x="10384" y="46"/>
                  </a:lnTo>
                  <a:lnTo>
                    <a:pt x="10353" y="37"/>
                  </a:lnTo>
                  <a:lnTo>
                    <a:pt x="10321" y="29"/>
                  </a:lnTo>
                  <a:lnTo>
                    <a:pt x="10290" y="22"/>
                  </a:lnTo>
                  <a:lnTo>
                    <a:pt x="10259" y="16"/>
                  </a:lnTo>
                  <a:lnTo>
                    <a:pt x="10228" y="10"/>
                  </a:lnTo>
                  <a:lnTo>
                    <a:pt x="10195" y="6"/>
                  </a:lnTo>
                  <a:lnTo>
                    <a:pt x="10163" y="3"/>
                  </a:lnTo>
                  <a:lnTo>
                    <a:pt x="10131" y="1"/>
                  </a:lnTo>
                  <a:lnTo>
                    <a:pt x="10099" y="0"/>
                  </a:lnTo>
                  <a:lnTo>
                    <a:pt x="10066" y="0"/>
                  </a:lnTo>
                  <a:lnTo>
                    <a:pt x="10034" y="1"/>
                  </a:lnTo>
                  <a:lnTo>
                    <a:pt x="10002" y="3"/>
                  </a:lnTo>
                  <a:lnTo>
                    <a:pt x="9970" y="6"/>
                  </a:lnTo>
                  <a:lnTo>
                    <a:pt x="9937" y="11"/>
                  </a:lnTo>
                  <a:lnTo>
                    <a:pt x="9905" y="16"/>
                  </a:lnTo>
                  <a:lnTo>
                    <a:pt x="9873" y="22"/>
                  </a:lnTo>
                  <a:lnTo>
                    <a:pt x="9841" y="29"/>
                  </a:lnTo>
                  <a:lnTo>
                    <a:pt x="9806" y="38"/>
                  </a:lnTo>
                  <a:lnTo>
                    <a:pt x="9773" y="48"/>
                  </a:lnTo>
                  <a:lnTo>
                    <a:pt x="9741" y="59"/>
                  </a:lnTo>
                  <a:lnTo>
                    <a:pt x="9708" y="71"/>
                  </a:lnTo>
                  <a:lnTo>
                    <a:pt x="9676" y="84"/>
                  </a:lnTo>
                  <a:lnTo>
                    <a:pt x="9645" y="99"/>
                  </a:lnTo>
                  <a:lnTo>
                    <a:pt x="9615" y="115"/>
                  </a:lnTo>
                  <a:lnTo>
                    <a:pt x="9584" y="131"/>
                  </a:lnTo>
                  <a:lnTo>
                    <a:pt x="9555" y="148"/>
                  </a:lnTo>
                  <a:lnTo>
                    <a:pt x="9527" y="166"/>
                  </a:lnTo>
                  <a:lnTo>
                    <a:pt x="9499" y="185"/>
                  </a:lnTo>
                  <a:lnTo>
                    <a:pt x="9472" y="205"/>
                  </a:lnTo>
                  <a:lnTo>
                    <a:pt x="9445" y="226"/>
                  </a:lnTo>
                  <a:lnTo>
                    <a:pt x="9419" y="248"/>
                  </a:lnTo>
                  <a:lnTo>
                    <a:pt x="9394" y="271"/>
                  </a:lnTo>
                  <a:lnTo>
                    <a:pt x="9370" y="295"/>
                  </a:lnTo>
                  <a:lnTo>
                    <a:pt x="9348" y="316"/>
                  </a:lnTo>
                  <a:lnTo>
                    <a:pt x="9328" y="339"/>
                  </a:lnTo>
                  <a:lnTo>
                    <a:pt x="9308" y="362"/>
                  </a:lnTo>
                  <a:lnTo>
                    <a:pt x="9289" y="385"/>
                  </a:lnTo>
                  <a:lnTo>
                    <a:pt x="9271" y="409"/>
                  </a:lnTo>
                  <a:lnTo>
                    <a:pt x="9253" y="434"/>
                  </a:lnTo>
                  <a:lnTo>
                    <a:pt x="9237" y="459"/>
                  </a:lnTo>
                  <a:lnTo>
                    <a:pt x="9220" y="485"/>
                  </a:lnTo>
                  <a:lnTo>
                    <a:pt x="9204" y="511"/>
                  </a:lnTo>
                  <a:lnTo>
                    <a:pt x="9190" y="538"/>
                  </a:lnTo>
                  <a:lnTo>
                    <a:pt x="9176" y="565"/>
                  </a:lnTo>
                  <a:lnTo>
                    <a:pt x="9163" y="592"/>
                  </a:lnTo>
                  <a:lnTo>
                    <a:pt x="9151" y="621"/>
                  </a:lnTo>
                  <a:lnTo>
                    <a:pt x="9140" y="650"/>
                  </a:lnTo>
                  <a:lnTo>
                    <a:pt x="9129" y="679"/>
                  </a:lnTo>
                  <a:lnTo>
                    <a:pt x="9120" y="708"/>
                  </a:lnTo>
                  <a:lnTo>
                    <a:pt x="9097" y="777"/>
                  </a:lnTo>
                  <a:lnTo>
                    <a:pt x="9074" y="846"/>
                  </a:lnTo>
                  <a:lnTo>
                    <a:pt x="9051" y="913"/>
                  </a:lnTo>
                  <a:lnTo>
                    <a:pt x="9026" y="981"/>
                  </a:lnTo>
                  <a:lnTo>
                    <a:pt x="9000" y="1047"/>
                  </a:lnTo>
                  <a:lnTo>
                    <a:pt x="8973" y="1114"/>
                  </a:lnTo>
                  <a:lnTo>
                    <a:pt x="8945" y="1180"/>
                  </a:lnTo>
                  <a:lnTo>
                    <a:pt x="8916" y="1244"/>
                  </a:lnTo>
                  <a:lnTo>
                    <a:pt x="8887" y="1310"/>
                  </a:lnTo>
                  <a:lnTo>
                    <a:pt x="8855" y="1373"/>
                  </a:lnTo>
                  <a:lnTo>
                    <a:pt x="8823" y="1437"/>
                  </a:lnTo>
                  <a:lnTo>
                    <a:pt x="8791" y="1501"/>
                  </a:lnTo>
                  <a:lnTo>
                    <a:pt x="8757" y="1563"/>
                  </a:lnTo>
                  <a:lnTo>
                    <a:pt x="8721" y="1626"/>
                  </a:lnTo>
                  <a:lnTo>
                    <a:pt x="8686" y="1687"/>
                  </a:lnTo>
                  <a:lnTo>
                    <a:pt x="8649" y="1748"/>
                  </a:lnTo>
                  <a:lnTo>
                    <a:pt x="8610" y="1810"/>
                  </a:lnTo>
                  <a:lnTo>
                    <a:pt x="8571" y="1870"/>
                  </a:lnTo>
                  <a:lnTo>
                    <a:pt x="8532" y="1929"/>
                  </a:lnTo>
                  <a:lnTo>
                    <a:pt x="8490" y="1990"/>
                  </a:lnTo>
                  <a:lnTo>
                    <a:pt x="8448" y="2048"/>
                  </a:lnTo>
                  <a:lnTo>
                    <a:pt x="8405" y="2107"/>
                  </a:lnTo>
                  <a:lnTo>
                    <a:pt x="8360" y="2166"/>
                  </a:lnTo>
                  <a:lnTo>
                    <a:pt x="8315" y="2223"/>
                  </a:lnTo>
                  <a:lnTo>
                    <a:pt x="8268" y="2280"/>
                  </a:lnTo>
                  <a:lnTo>
                    <a:pt x="8220" y="2338"/>
                  </a:lnTo>
                  <a:lnTo>
                    <a:pt x="8172" y="2394"/>
                  </a:lnTo>
                  <a:lnTo>
                    <a:pt x="8121" y="2450"/>
                  </a:lnTo>
                  <a:lnTo>
                    <a:pt x="8071" y="2507"/>
                  </a:lnTo>
                  <a:lnTo>
                    <a:pt x="8019" y="2562"/>
                  </a:lnTo>
                  <a:lnTo>
                    <a:pt x="7966" y="2617"/>
                  </a:lnTo>
                  <a:lnTo>
                    <a:pt x="7912" y="2672"/>
                  </a:lnTo>
                  <a:lnTo>
                    <a:pt x="7838" y="2744"/>
                  </a:lnTo>
                  <a:lnTo>
                    <a:pt x="7763" y="2816"/>
                  </a:lnTo>
                  <a:lnTo>
                    <a:pt x="7686" y="2886"/>
                  </a:lnTo>
                  <a:lnTo>
                    <a:pt x="7608" y="2955"/>
                  </a:lnTo>
                  <a:lnTo>
                    <a:pt x="7530" y="3024"/>
                  </a:lnTo>
                  <a:lnTo>
                    <a:pt x="7449" y="3091"/>
                  </a:lnTo>
                  <a:lnTo>
                    <a:pt x="7367" y="3158"/>
                  </a:lnTo>
                  <a:lnTo>
                    <a:pt x="7285" y="3224"/>
                  </a:lnTo>
                  <a:lnTo>
                    <a:pt x="7201" y="3288"/>
                  </a:lnTo>
                  <a:lnTo>
                    <a:pt x="7116" y="3353"/>
                  </a:lnTo>
                  <a:lnTo>
                    <a:pt x="7031" y="3416"/>
                  </a:lnTo>
                  <a:lnTo>
                    <a:pt x="6944" y="3480"/>
                  </a:lnTo>
                  <a:lnTo>
                    <a:pt x="6856" y="3542"/>
                  </a:lnTo>
                  <a:lnTo>
                    <a:pt x="6767" y="3603"/>
                  </a:lnTo>
                  <a:lnTo>
                    <a:pt x="6678" y="3665"/>
                  </a:lnTo>
                  <a:lnTo>
                    <a:pt x="6587" y="3725"/>
                  </a:lnTo>
                  <a:lnTo>
                    <a:pt x="6495" y="3785"/>
                  </a:lnTo>
                  <a:lnTo>
                    <a:pt x="6402" y="3846"/>
                  </a:lnTo>
                  <a:lnTo>
                    <a:pt x="6310" y="3905"/>
                  </a:lnTo>
                  <a:lnTo>
                    <a:pt x="6215" y="3963"/>
                  </a:lnTo>
                  <a:lnTo>
                    <a:pt x="6121" y="4023"/>
                  </a:lnTo>
                  <a:lnTo>
                    <a:pt x="6025" y="4081"/>
                  </a:lnTo>
                  <a:lnTo>
                    <a:pt x="5930" y="4139"/>
                  </a:lnTo>
                  <a:lnTo>
                    <a:pt x="5833" y="4198"/>
                  </a:lnTo>
                  <a:lnTo>
                    <a:pt x="5637" y="4314"/>
                  </a:lnTo>
                  <a:lnTo>
                    <a:pt x="5440" y="4430"/>
                  </a:lnTo>
                  <a:lnTo>
                    <a:pt x="5241" y="4546"/>
                  </a:lnTo>
                  <a:lnTo>
                    <a:pt x="5039" y="4663"/>
                  </a:lnTo>
                  <a:lnTo>
                    <a:pt x="4825" y="4786"/>
                  </a:lnTo>
                  <a:lnTo>
                    <a:pt x="4611" y="4912"/>
                  </a:lnTo>
                  <a:lnTo>
                    <a:pt x="4395" y="5038"/>
                  </a:lnTo>
                  <a:lnTo>
                    <a:pt x="4180" y="5165"/>
                  </a:lnTo>
                  <a:lnTo>
                    <a:pt x="4073" y="5231"/>
                  </a:lnTo>
                  <a:lnTo>
                    <a:pt x="3966" y="5296"/>
                  </a:lnTo>
                  <a:lnTo>
                    <a:pt x="3860" y="5362"/>
                  </a:lnTo>
                  <a:lnTo>
                    <a:pt x="3753" y="5428"/>
                  </a:lnTo>
                  <a:lnTo>
                    <a:pt x="3647" y="5495"/>
                  </a:lnTo>
                  <a:lnTo>
                    <a:pt x="3541" y="5564"/>
                  </a:lnTo>
                  <a:lnTo>
                    <a:pt x="3435" y="5632"/>
                  </a:lnTo>
                  <a:lnTo>
                    <a:pt x="3330" y="5702"/>
                  </a:lnTo>
                  <a:lnTo>
                    <a:pt x="3226" y="5773"/>
                  </a:lnTo>
                  <a:lnTo>
                    <a:pt x="3123" y="5844"/>
                  </a:lnTo>
                  <a:lnTo>
                    <a:pt x="3020" y="5917"/>
                  </a:lnTo>
                  <a:lnTo>
                    <a:pt x="2917" y="5990"/>
                  </a:lnTo>
                  <a:lnTo>
                    <a:pt x="2815" y="6065"/>
                  </a:lnTo>
                  <a:lnTo>
                    <a:pt x="2713" y="6140"/>
                  </a:lnTo>
                  <a:lnTo>
                    <a:pt x="2613" y="6218"/>
                  </a:lnTo>
                  <a:lnTo>
                    <a:pt x="2514" y="6295"/>
                  </a:lnTo>
                  <a:lnTo>
                    <a:pt x="2415" y="6375"/>
                  </a:lnTo>
                  <a:lnTo>
                    <a:pt x="2317" y="6455"/>
                  </a:lnTo>
                  <a:lnTo>
                    <a:pt x="2220" y="6538"/>
                  </a:lnTo>
                  <a:lnTo>
                    <a:pt x="2125" y="6621"/>
                  </a:lnTo>
                  <a:lnTo>
                    <a:pt x="2031" y="6706"/>
                  </a:lnTo>
                  <a:lnTo>
                    <a:pt x="1937" y="6792"/>
                  </a:lnTo>
                  <a:lnTo>
                    <a:pt x="1844" y="6880"/>
                  </a:lnTo>
                  <a:lnTo>
                    <a:pt x="1753" y="6969"/>
                  </a:lnTo>
                  <a:lnTo>
                    <a:pt x="1677" y="7047"/>
                  </a:lnTo>
                  <a:lnTo>
                    <a:pt x="1602" y="7124"/>
                  </a:lnTo>
                  <a:lnTo>
                    <a:pt x="1529" y="7203"/>
                  </a:lnTo>
                  <a:lnTo>
                    <a:pt x="1457" y="7282"/>
                  </a:lnTo>
                  <a:lnTo>
                    <a:pt x="1387" y="7361"/>
                  </a:lnTo>
                  <a:lnTo>
                    <a:pt x="1319" y="7441"/>
                  </a:lnTo>
                  <a:lnTo>
                    <a:pt x="1251" y="7521"/>
                  </a:lnTo>
                  <a:lnTo>
                    <a:pt x="1186" y="7603"/>
                  </a:lnTo>
                  <a:lnTo>
                    <a:pt x="1121" y="7685"/>
                  </a:lnTo>
                  <a:lnTo>
                    <a:pt x="1059" y="7768"/>
                  </a:lnTo>
                  <a:lnTo>
                    <a:pt x="998" y="7850"/>
                  </a:lnTo>
                  <a:lnTo>
                    <a:pt x="938" y="7935"/>
                  </a:lnTo>
                  <a:lnTo>
                    <a:pt x="880" y="8018"/>
                  </a:lnTo>
                  <a:lnTo>
                    <a:pt x="823" y="8104"/>
                  </a:lnTo>
                  <a:lnTo>
                    <a:pt x="767" y="8189"/>
                  </a:lnTo>
                  <a:lnTo>
                    <a:pt x="714" y="8276"/>
                  </a:lnTo>
                  <a:lnTo>
                    <a:pt x="661" y="8363"/>
                  </a:lnTo>
                  <a:lnTo>
                    <a:pt x="610" y="8451"/>
                  </a:lnTo>
                  <a:lnTo>
                    <a:pt x="561" y="8540"/>
                  </a:lnTo>
                  <a:lnTo>
                    <a:pt x="513" y="8629"/>
                  </a:lnTo>
                  <a:lnTo>
                    <a:pt x="466" y="8719"/>
                  </a:lnTo>
                  <a:lnTo>
                    <a:pt x="420" y="8810"/>
                  </a:lnTo>
                  <a:lnTo>
                    <a:pt x="377" y="8902"/>
                  </a:lnTo>
                  <a:lnTo>
                    <a:pt x="335" y="8994"/>
                  </a:lnTo>
                  <a:lnTo>
                    <a:pt x="293" y="9088"/>
                  </a:lnTo>
                  <a:lnTo>
                    <a:pt x="254" y="9181"/>
                  </a:lnTo>
                  <a:lnTo>
                    <a:pt x="216" y="9276"/>
                  </a:lnTo>
                  <a:lnTo>
                    <a:pt x="178" y="9371"/>
                  </a:lnTo>
                  <a:lnTo>
                    <a:pt x="143" y="9468"/>
                  </a:lnTo>
                  <a:lnTo>
                    <a:pt x="109" y="9564"/>
                  </a:lnTo>
                  <a:lnTo>
                    <a:pt x="77" y="9663"/>
                  </a:lnTo>
                  <a:lnTo>
                    <a:pt x="45" y="9762"/>
                  </a:lnTo>
                  <a:lnTo>
                    <a:pt x="35" y="9795"/>
                  </a:lnTo>
                  <a:lnTo>
                    <a:pt x="27" y="9829"/>
                  </a:lnTo>
                  <a:lnTo>
                    <a:pt x="19" y="9863"/>
                  </a:lnTo>
                  <a:lnTo>
                    <a:pt x="13" y="9896"/>
                  </a:lnTo>
                  <a:lnTo>
                    <a:pt x="8" y="9931"/>
                  </a:lnTo>
                  <a:lnTo>
                    <a:pt x="5" y="9965"/>
                  </a:lnTo>
                  <a:lnTo>
                    <a:pt x="2" y="9999"/>
                  </a:lnTo>
                  <a:lnTo>
                    <a:pt x="0" y="10033"/>
                  </a:lnTo>
                  <a:lnTo>
                    <a:pt x="0" y="10067"/>
                  </a:lnTo>
                  <a:lnTo>
                    <a:pt x="1" y="10101"/>
                  </a:lnTo>
                  <a:lnTo>
                    <a:pt x="3" y="10135"/>
                  </a:lnTo>
                  <a:lnTo>
                    <a:pt x="6" y="10168"/>
                  </a:lnTo>
                  <a:lnTo>
                    <a:pt x="10" y="10202"/>
                  </a:lnTo>
                  <a:lnTo>
                    <a:pt x="16" y="10235"/>
                  </a:lnTo>
                  <a:lnTo>
                    <a:pt x="22" y="10269"/>
                  </a:lnTo>
                  <a:lnTo>
                    <a:pt x="29" y="10301"/>
                  </a:lnTo>
                  <a:lnTo>
                    <a:pt x="38" y="10334"/>
                  </a:lnTo>
                  <a:lnTo>
                    <a:pt x="48" y="10366"/>
                  </a:lnTo>
                  <a:lnTo>
                    <a:pt x="58" y="10398"/>
                  </a:lnTo>
                  <a:lnTo>
                    <a:pt x="71" y="10430"/>
                  </a:lnTo>
                  <a:lnTo>
                    <a:pt x="84" y="10461"/>
                  </a:lnTo>
                  <a:lnTo>
                    <a:pt x="98" y="10492"/>
                  </a:lnTo>
                  <a:lnTo>
                    <a:pt x="113" y="10522"/>
                  </a:lnTo>
                  <a:lnTo>
                    <a:pt x="129" y="10552"/>
                  </a:lnTo>
                  <a:lnTo>
                    <a:pt x="146" y="10581"/>
                  </a:lnTo>
                  <a:lnTo>
                    <a:pt x="164" y="10611"/>
                  </a:lnTo>
                  <a:lnTo>
                    <a:pt x="184" y="10639"/>
                  </a:lnTo>
                  <a:lnTo>
                    <a:pt x="204" y="10666"/>
                  </a:lnTo>
                  <a:lnTo>
                    <a:pt x="225" y="10693"/>
                  </a:lnTo>
                  <a:lnTo>
                    <a:pt x="248" y="10719"/>
                  </a:lnTo>
                  <a:lnTo>
                    <a:pt x="271" y="10745"/>
                  </a:lnTo>
                  <a:lnTo>
                    <a:pt x="295" y="10771"/>
                  </a:lnTo>
                  <a:lnTo>
                    <a:pt x="5337" y="15800"/>
                  </a:lnTo>
                  <a:lnTo>
                    <a:pt x="5360" y="15823"/>
                  </a:lnTo>
                  <a:lnTo>
                    <a:pt x="5385" y="15846"/>
                  </a:lnTo>
                  <a:lnTo>
                    <a:pt x="5409" y="15867"/>
                  </a:lnTo>
                  <a:lnTo>
                    <a:pt x="5435" y="15887"/>
                  </a:lnTo>
                  <a:lnTo>
                    <a:pt x="5462" y="15906"/>
                  </a:lnTo>
                  <a:lnTo>
                    <a:pt x="5488" y="15925"/>
                  </a:lnTo>
                  <a:lnTo>
                    <a:pt x="5515" y="15942"/>
                  </a:lnTo>
                  <a:lnTo>
                    <a:pt x="5543" y="15959"/>
                  </a:lnTo>
                  <a:lnTo>
                    <a:pt x="5572" y="15974"/>
                  </a:lnTo>
                  <a:lnTo>
                    <a:pt x="5600" y="15989"/>
                  </a:lnTo>
                  <a:lnTo>
                    <a:pt x="5629" y="16003"/>
                  </a:lnTo>
                  <a:lnTo>
                    <a:pt x="5658" y="16017"/>
                  </a:lnTo>
                  <a:lnTo>
                    <a:pt x="5688" y="16029"/>
                  </a:lnTo>
                  <a:lnTo>
                    <a:pt x="5718" y="16039"/>
                  </a:lnTo>
                  <a:lnTo>
                    <a:pt x="5749" y="16049"/>
                  </a:lnTo>
                  <a:lnTo>
                    <a:pt x="5779" y="16058"/>
                  </a:lnTo>
                  <a:lnTo>
                    <a:pt x="5811" y="16066"/>
                  </a:lnTo>
                  <a:lnTo>
                    <a:pt x="5842" y="16073"/>
                  </a:lnTo>
                  <a:lnTo>
                    <a:pt x="5873" y="16079"/>
                  </a:lnTo>
                  <a:lnTo>
                    <a:pt x="5904" y="16085"/>
                  </a:lnTo>
                  <a:lnTo>
                    <a:pt x="5937" y="16089"/>
                  </a:lnTo>
                  <a:lnTo>
                    <a:pt x="5969" y="16092"/>
                  </a:lnTo>
                  <a:lnTo>
                    <a:pt x="6001" y="16094"/>
                  </a:lnTo>
                  <a:lnTo>
                    <a:pt x="6033" y="16095"/>
                  </a:lnTo>
                  <a:lnTo>
                    <a:pt x="6066" y="16095"/>
                  </a:lnTo>
                  <a:lnTo>
                    <a:pt x="6098" y="16094"/>
                  </a:lnTo>
                  <a:lnTo>
                    <a:pt x="6130" y="16092"/>
                  </a:lnTo>
                  <a:lnTo>
                    <a:pt x="6162" y="16089"/>
                  </a:lnTo>
                  <a:lnTo>
                    <a:pt x="6195" y="16084"/>
                  </a:lnTo>
                  <a:lnTo>
                    <a:pt x="6227" y="16079"/>
                  </a:lnTo>
                  <a:lnTo>
                    <a:pt x="6259" y="16073"/>
                  </a:lnTo>
                  <a:lnTo>
                    <a:pt x="6291" y="16066"/>
                  </a:lnTo>
                  <a:lnTo>
                    <a:pt x="6326" y="16057"/>
                  </a:lnTo>
                  <a:lnTo>
                    <a:pt x="6359" y="16047"/>
                  </a:lnTo>
                  <a:lnTo>
                    <a:pt x="6391" y="16036"/>
                  </a:lnTo>
                  <a:lnTo>
                    <a:pt x="6424" y="16024"/>
                  </a:lnTo>
                  <a:lnTo>
                    <a:pt x="6456" y="16009"/>
                  </a:lnTo>
                  <a:lnTo>
                    <a:pt x="6487" y="15995"/>
                  </a:lnTo>
                  <a:lnTo>
                    <a:pt x="6517" y="15980"/>
                  </a:lnTo>
                  <a:lnTo>
                    <a:pt x="6548" y="15964"/>
                  </a:lnTo>
                  <a:lnTo>
                    <a:pt x="6577" y="15947"/>
                  </a:lnTo>
                  <a:lnTo>
                    <a:pt x="6605" y="15929"/>
                  </a:lnTo>
                  <a:lnTo>
                    <a:pt x="6633" y="15909"/>
                  </a:lnTo>
                  <a:lnTo>
                    <a:pt x="6660" y="15890"/>
                  </a:lnTo>
                  <a:lnTo>
                    <a:pt x="6687" y="15869"/>
                  </a:lnTo>
                  <a:lnTo>
                    <a:pt x="6713" y="15847"/>
                  </a:lnTo>
                  <a:lnTo>
                    <a:pt x="6738" y="15823"/>
                  </a:lnTo>
                  <a:lnTo>
                    <a:pt x="6762" y="15800"/>
                  </a:lnTo>
                  <a:lnTo>
                    <a:pt x="6784" y="15778"/>
                  </a:lnTo>
                  <a:lnTo>
                    <a:pt x="6804" y="15756"/>
                  </a:lnTo>
                  <a:lnTo>
                    <a:pt x="6824" y="15733"/>
                  </a:lnTo>
                  <a:lnTo>
                    <a:pt x="6843" y="15710"/>
                  </a:lnTo>
                  <a:lnTo>
                    <a:pt x="6861" y="15686"/>
                  </a:lnTo>
                  <a:lnTo>
                    <a:pt x="6879" y="15661"/>
                  </a:lnTo>
                  <a:lnTo>
                    <a:pt x="6895" y="15635"/>
                  </a:lnTo>
                  <a:lnTo>
                    <a:pt x="6912" y="15610"/>
                  </a:lnTo>
                  <a:lnTo>
                    <a:pt x="6928" y="15584"/>
                  </a:lnTo>
                  <a:lnTo>
                    <a:pt x="6942" y="15557"/>
                  </a:lnTo>
                  <a:lnTo>
                    <a:pt x="6956" y="15530"/>
                  </a:lnTo>
                  <a:lnTo>
                    <a:pt x="6969" y="15501"/>
                  </a:lnTo>
                  <a:lnTo>
                    <a:pt x="6981" y="15473"/>
                  </a:lnTo>
                  <a:lnTo>
                    <a:pt x="6992" y="15445"/>
                  </a:lnTo>
                  <a:lnTo>
                    <a:pt x="7003" y="15416"/>
                  </a:lnTo>
                  <a:lnTo>
                    <a:pt x="7012" y="15386"/>
                  </a:lnTo>
                  <a:lnTo>
                    <a:pt x="7035" y="15317"/>
                  </a:lnTo>
                  <a:lnTo>
                    <a:pt x="7058" y="15249"/>
                  </a:lnTo>
                  <a:lnTo>
                    <a:pt x="7081" y="15181"/>
                  </a:lnTo>
                  <a:lnTo>
                    <a:pt x="7106" y="15113"/>
                  </a:lnTo>
                  <a:lnTo>
                    <a:pt x="7132" y="15047"/>
                  </a:lnTo>
                  <a:lnTo>
                    <a:pt x="7159" y="14980"/>
                  </a:lnTo>
                  <a:lnTo>
                    <a:pt x="7187" y="14915"/>
                  </a:lnTo>
                  <a:lnTo>
                    <a:pt x="7216" y="14850"/>
                  </a:lnTo>
                  <a:lnTo>
                    <a:pt x="7245" y="14784"/>
                  </a:lnTo>
                  <a:lnTo>
                    <a:pt x="7277" y="14721"/>
                  </a:lnTo>
                  <a:lnTo>
                    <a:pt x="7309" y="14657"/>
                  </a:lnTo>
                  <a:lnTo>
                    <a:pt x="7341" y="14593"/>
                  </a:lnTo>
                  <a:lnTo>
                    <a:pt x="7375" y="14531"/>
                  </a:lnTo>
                  <a:lnTo>
                    <a:pt x="7411" y="14468"/>
                  </a:lnTo>
                  <a:lnTo>
                    <a:pt x="7446" y="14407"/>
                  </a:lnTo>
                  <a:lnTo>
                    <a:pt x="7483" y="14346"/>
                  </a:lnTo>
                  <a:lnTo>
                    <a:pt x="7522" y="14284"/>
                  </a:lnTo>
                  <a:lnTo>
                    <a:pt x="7561" y="14224"/>
                  </a:lnTo>
                  <a:lnTo>
                    <a:pt x="7601" y="14165"/>
                  </a:lnTo>
                  <a:lnTo>
                    <a:pt x="7642" y="14104"/>
                  </a:lnTo>
                  <a:lnTo>
                    <a:pt x="7684" y="14046"/>
                  </a:lnTo>
                  <a:lnTo>
                    <a:pt x="7727" y="13987"/>
                  </a:lnTo>
                  <a:lnTo>
                    <a:pt x="7773" y="13929"/>
                  </a:lnTo>
                  <a:lnTo>
                    <a:pt x="7818" y="13871"/>
                  </a:lnTo>
                  <a:lnTo>
                    <a:pt x="7864" y="13814"/>
                  </a:lnTo>
                  <a:lnTo>
                    <a:pt x="7912" y="13756"/>
                  </a:lnTo>
                  <a:lnTo>
                    <a:pt x="7961" y="13700"/>
                  </a:lnTo>
                  <a:lnTo>
                    <a:pt x="8011" y="13644"/>
                  </a:lnTo>
                  <a:lnTo>
                    <a:pt x="8062" y="13588"/>
                  </a:lnTo>
                  <a:lnTo>
                    <a:pt x="8113" y="13532"/>
                  </a:lnTo>
                  <a:lnTo>
                    <a:pt x="8167" y="13478"/>
                  </a:lnTo>
                  <a:lnTo>
                    <a:pt x="8221" y="13422"/>
                  </a:lnTo>
                  <a:lnTo>
                    <a:pt x="8295" y="13350"/>
                  </a:lnTo>
                  <a:lnTo>
                    <a:pt x="8370" y="13278"/>
                  </a:lnTo>
                  <a:lnTo>
                    <a:pt x="8446" y="13208"/>
                  </a:lnTo>
                  <a:lnTo>
                    <a:pt x="8524" y="13139"/>
                  </a:lnTo>
                  <a:lnTo>
                    <a:pt x="8603" y="13070"/>
                  </a:lnTo>
                  <a:lnTo>
                    <a:pt x="8683" y="13003"/>
                  </a:lnTo>
                  <a:lnTo>
                    <a:pt x="8765" y="12936"/>
                  </a:lnTo>
                  <a:lnTo>
                    <a:pt x="8847" y="12871"/>
                  </a:lnTo>
                  <a:lnTo>
                    <a:pt x="8931" y="12806"/>
                  </a:lnTo>
                  <a:lnTo>
                    <a:pt x="9016" y="12741"/>
                  </a:lnTo>
                  <a:lnTo>
                    <a:pt x="9101" y="12678"/>
                  </a:lnTo>
                  <a:lnTo>
                    <a:pt x="9188" y="12615"/>
                  </a:lnTo>
                  <a:lnTo>
                    <a:pt x="9277" y="12553"/>
                  </a:lnTo>
                  <a:lnTo>
                    <a:pt x="9366" y="12491"/>
                  </a:lnTo>
                  <a:lnTo>
                    <a:pt x="9455" y="12430"/>
                  </a:lnTo>
                  <a:lnTo>
                    <a:pt x="9546" y="12369"/>
                  </a:lnTo>
                  <a:lnTo>
                    <a:pt x="9638" y="12309"/>
                  </a:lnTo>
                  <a:lnTo>
                    <a:pt x="9730" y="12249"/>
                  </a:lnTo>
                  <a:lnTo>
                    <a:pt x="9823" y="12190"/>
                  </a:lnTo>
                  <a:lnTo>
                    <a:pt x="9917" y="12131"/>
                  </a:lnTo>
                  <a:lnTo>
                    <a:pt x="10012" y="12072"/>
                  </a:lnTo>
                  <a:lnTo>
                    <a:pt x="10107" y="12014"/>
                  </a:lnTo>
                  <a:lnTo>
                    <a:pt x="10203" y="11956"/>
                  </a:lnTo>
                  <a:lnTo>
                    <a:pt x="10300" y="11897"/>
                  </a:lnTo>
                  <a:lnTo>
                    <a:pt x="10495" y="11781"/>
                  </a:lnTo>
                  <a:lnTo>
                    <a:pt x="10692" y="11665"/>
                  </a:lnTo>
                  <a:lnTo>
                    <a:pt x="10892" y="11549"/>
                  </a:lnTo>
                  <a:lnTo>
                    <a:pt x="11093" y="11432"/>
                  </a:lnTo>
                  <a:lnTo>
                    <a:pt x="11308" y="11309"/>
                  </a:lnTo>
                  <a:lnTo>
                    <a:pt x="11522" y="11183"/>
                  </a:lnTo>
                  <a:lnTo>
                    <a:pt x="11737" y="11056"/>
                  </a:lnTo>
                  <a:lnTo>
                    <a:pt x="11952" y="10929"/>
                  </a:lnTo>
                  <a:lnTo>
                    <a:pt x="12059" y="10864"/>
                  </a:lnTo>
                  <a:lnTo>
                    <a:pt x="12166" y="10799"/>
                  </a:lnTo>
                  <a:lnTo>
                    <a:pt x="12272" y="10732"/>
                  </a:lnTo>
                  <a:lnTo>
                    <a:pt x="12379" y="10666"/>
                  </a:lnTo>
                  <a:lnTo>
                    <a:pt x="12485" y="10599"/>
                  </a:lnTo>
                  <a:lnTo>
                    <a:pt x="12591" y="10530"/>
                  </a:lnTo>
                  <a:lnTo>
                    <a:pt x="12697" y="10462"/>
                  </a:lnTo>
                  <a:lnTo>
                    <a:pt x="12802" y="10392"/>
                  </a:lnTo>
                  <a:lnTo>
                    <a:pt x="12906" y="10321"/>
                  </a:lnTo>
                  <a:lnTo>
                    <a:pt x="13009" y="10249"/>
                  </a:lnTo>
                  <a:lnTo>
                    <a:pt x="13113" y="10177"/>
                  </a:lnTo>
                  <a:lnTo>
                    <a:pt x="13215" y="10104"/>
                  </a:lnTo>
                  <a:lnTo>
                    <a:pt x="13317" y="10029"/>
                  </a:lnTo>
                  <a:lnTo>
                    <a:pt x="13419" y="9954"/>
                  </a:lnTo>
                  <a:lnTo>
                    <a:pt x="13519" y="9876"/>
                  </a:lnTo>
                  <a:lnTo>
                    <a:pt x="13618" y="9799"/>
                  </a:lnTo>
                  <a:lnTo>
                    <a:pt x="13717" y="9719"/>
                  </a:lnTo>
                  <a:lnTo>
                    <a:pt x="13815" y="9639"/>
                  </a:lnTo>
                  <a:lnTo>
                    <a:pt x="13912" y="9556"/>
                  </a:lnTo>
                  <a:lnTo>
                    <a:pt x="14007" y="9473"/>
                  </a:lnTo>
                  <a:lnTo>
                    <a:pt x="14101" y="9388"/>
                  </a:lnTo>
                  <a:lnTo>
                    <a:pt x="14195" y="9302"/>
                  </a:lnTo>
                  <a:lnTo>
                    <a:pt x="14288" y="9214"/>
                  </a:lnTo>
                  <a:lnTo>
                    <a:pt x="14379" y="9125"/>
                  </a:lnTo>
                  <a:lnTo>
                    <a:pt x="14455" y="9047"/>
                  </a:lnTo>
                  <a:lnTo>
                    <a:pt x="14530" y="8970"/>
                  </a:lnTo>
                  <a:lnTo>
                    <a:pt x="14602" y="8891"/>
                  </a:lnTo>
                  <a:lnTo>
                    <a:pt x="14675" y="8813"/>
                  </a:lnTo>
                  <a:lnTo>
                    <a:pt x="14745" y="8734"/>
                  </a:lnTo>
                  <a:lnTo>
                    <a:pt x="14813" y="8653"/>
                  </a:lnTo>
                  <a:lnTo>
                    <a:pt x="14881" y="8573"/>
                  </a:lnTo>
                  <a:lnTo>
                    <a:pt x="14946" y="8491"/>
                  </a:lnTo>
                  <a:lnTo>
                    <a:pt x="15011" y="8410"/>
                  </a:lnTo>
                  <a:lnTo>
                    <a:pt x="15073" y="8327"/>
                  </a:lnTo>
                  <a:lnTo>
                    <a:pt x="15134" y="8244"/>
                  </a:lnTo>
                  <a:lnTo>
                    <a:pt x="15194" y="8160"/>
                  </a:lnTo>
                  <a:lnTo>
                    <a:pt x="15252" y="8076"/>
                  </a:lnTo>
                  <a:lnTo>
                    <a:pt x="15309" y="7990"/>
                  </a:lnTo>
                  <a:lnTo>
                    <a:pt x="15365" y="7905"/>
                  </a:lnTo>
                  <a:lnTo>
                    <a:pt x="15418" y="7818"/>
                  </a:lnTo>
                  <a:lnTo>
                    <a:pt x="15471" y="7731"/>
                  </a:lnTo>
                  <a:lnTo>
                    <a:pt x="15522" y="7643"/>
                  </a:lnTo>
                  <a:lnTo>
                    <a:pt x="15571" y="7555"/>
                  </a:lnTo>
                  <a:lnTo>
                    <a:pt x="15619" y="7465"/>
                  </a:lnTo>
                  <a:lnTo>
                    <a:pt x="15666" y="7375"/>
                  </a:lnTo>
                  <a:lnTo>
                    <a:pt x="15712" y="7284"/>
                  </a:lnTo>
                  <a:lnTo>
                    <a:pt x="15755" y="7192"/>
                  </a:lnTo>
                  <a:lnTo>
                    <a:pt x="15797" y="7100"/>
                  </a:lnTo>
                  <a:lnTo>
                    <a:pt x="15839" y="7007"/>
                  </a:lnTo>
                  <a:lnTo>
                    <a:pt x="15878" y="6913"/>
                  </a:lnTo>
                  <a:lnTo>
                    <a:pt x="15916" y="6818"/>
                  </a:lnTo>
                  <a:lnTo>
                    <a:pt x="15954" y="6723"/>
                  </a:lnTo>
                  <a:lnTo>
                    <a:pt x="15989" y="6626"/>
                  </a:lnTo>
                  <a:lnTo>
                    <a:pt x="16023" y="6530"/>
                  </a:lnTo>
                  <a:lnTo>
                    <a:pt x="16055" y="6431"/>
                  </a:lnTo>
                  <a:lnTo>
                    <a:pt x="16087" y="6332"/>
                  </a:lnTo>
                  <a:lnTo>
                    <a:pt x="16097" y="6299"/>
                  </a:lnTo>
                  <a:lnTo>
                    <a:pt x="16105" y="6265"/>
                  </a:lnTo>
                  <a:lnTo>
                    <a:pt x="16113" y="6232"/>
                  </a:lnTo>
                  <a:lnTo>
                    <a:pt x="16119" y="6198"/>
                  </a:lnTo>
                  <a:lnTo>
                    <a:pt x="16124" y="6163"/>
                  </a:lnTo>
                  <a:lnTo>
                    <a:pt x="16127" y="6129"/>
                  </a:lnTo>
                  <a:lnTo>
                    <a:pt x="16130" y="6095"/>
                  </a:lnTo>
                  <a:lnTo>
                    <a:pt x="16132" y="6062"/>
                  </a:lnTo>
                  <a:lnTo>
                    <a:pt x="16132" y="6028"/>
                  </a:lnTo>
                  <a:lnTo>
                    <a:pt x="16131" y="5993"/>
                  </a:lnTo>
                  <a:lnTo>
                    <a:pt x="16129" y="5960"/>
                  </a:lnTo>
                  <a:lnTo>
                    <a:pt x="16126" y="5926"/>
                  </a:lnTo>
                  <a:lnTo>
                    <a:pt x="16122" y="5893"/>
                  </a:lnTo>
                  <a:lnTo>
                    <a:pt x="16116" y="5860"/>
                  </a:lnTo>
                  <a:lnTo>
                    <a:pt x="16110" y="5826"/>
                  </a:lnTo>
                  <a:lnTo>
                    <a:pt x="16103" y="5793"/>
                  </a:lnTo>
                  <a:lnTo>
                    <a:pt x="16094" y="5761"/>
                  </a:lnTo>
                  <a:lnTo>
                    <a:pt x="16084" y="5729"/>
                  </a:lnTo>
                  <a:lnTo>
                    <a:pt x="16074" y="5697"/>
                  </a:lnTo>
                  <a:lnTo>
                    <a:pt x="16061" y="5664"/>
                  </a:lnTo>
                  <a:lnTo>
                    <a:pt x="16048" y="5633"/>
                  </a:lnTo>
                  <a:lnTo>
                    <a:pt x="16034" y="5603"/>
                  </a:lnTo>
                  <a:lnTo>
                    <a:pt x="16019" y="5573"/>
                  </a:lnTo>
                  <a:lnTo>
                    <a:pt x="16003" y="5543"/>
                  </a:lnTo>
                  <a:lnTo>
                    <a:pt x="15986" y="5514"/>
                  </a:lnTo>
                  <a:lnTo>
                    <a:pt x="15968" y="5484"/>
                  </a:lnTo>
                  <a:lnTo>
                    <a:pt x="15948" y="5456"/>
                  </a:lnTo>
                  <a:lnTo>
                    <a:pt x="15928" y="5429"/>
                  </a:lnTo>
                  <a:lnTo>
                    <a:pt x="15907" y="5402"/>
                  </a:lnTo>
                  <a:lnTo>
                    <a:pt x="15884" y="5375"/>
                  </a:lnTo>
                  <a:lnTo>
                    <a:pt x="15861" y="5350"/>
                  </a:lnTo>
                  <a:lnTo>
                    <a:pt x="15837" y="53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5" name="Freeform 201"/>
            <p:cNvSpPr>
              <a:spLocks noEditPoints="1"/>
            </p:cNvSpPr>
            <p:nvPr/>
          </p:nvSpPr>
          <p:spPr bwMode="auto">
            <a:xfrm>
              <a:off x="3043238" y="4397375"/>
              <a:ext cx="185738" cy="193675"/>
            </a:xfrm>
            <a:custGeom>
              <a:avLst/>
              <a:gdLst>
                <a:gd name="T0" fmla="*/ 3132 w 4362"/>
                <a:gd name="T1" fmla="*/ 3096 h 4518"/>
                <a:gd name="T2" fmla="*/ 2633 w 4362"/>
                <a:gd name="T3" fmla="*/ 2415 h 4518"/>
                <a:gd name="T4" fmla="*/ 3056 w 4362"/>
                <a:gd name="T5" fmla="*/ 2277 h 4518"/>
                <a:gd name="T6" fmla="*/ 3379 w 4362"/>
                <a:gd name="T7" fmla="*/ 2332 h 4518"/>
                <a:gd name="T8" fmla="*/ 3583 w 4362"/>
                <a:gd name="T9" fmla="*/ 2521 h 4518"/>
                <a:gd name="T10" fmla="*/ 3655 w 4362"/>
                <a:gd name="T11" fmla="*/ 2803 h 4518"/>
                <a:gd name="T12" fmla="*/ 1124 w 4362"/>
                <a:gd name="T13" fmla="*/ 2140 h 4518"/>
                <a:gd name="T14" fmla="*/ 801 w 4362"/>
                <a:gd name="T15" fmla="*/ 1993 h 4518"/>
                <a:gd name="T16" fmla="*/ 680 w 4362"/>
                <a:gd name="T17" fmla="*/ 1678 h 4518"/>
                <a:gd name="T18" fmla="*/ 821 w 4362"/>
                <a:gd name="T19" fmla="*/ 1269 h 4518"/>
                <a:gd name="T20" fmla="*/ 1394 w 4362"/>
                <a:gd name="T21" fmla="*/ 1652 h 4518"/>
                <a:gd name="T22" fmla="*/ 1411 w 4362"/>
                <a:gd name="T23" fmla="*/ 2093 h 4518"/>
                <a:gd name="T24" fmla="*/ 3840 w 4362"/>
                <a:gd name="T25" fmla="*/ 1684 h 4518"/>
                <a:gd name="T26" fmla="*/ 3406 w 4362"/>
                <a:gd name="T27" fmla="*/ 1499 h 4518"/>
                <a:gd name="T28" fmla="*/ 2969 w 4362"/>
                <a:gd name="T29" fmla="*/ 1472 h 4518"/>
                <a:gd name="T30" fmla="*/ 2528 w 4362"/>
                <a:gd name="T31" fmla="*/ 1573 h 4518"/>
                <a:gd name="T32" fmla="*/ 1732 w 4362"/>
                <a:gd name="T33" fmla="*/ 1516 h 4518"/>
                <a:gd name="T34" fmla="*/ 1241 w 4362"/>
                <a:gd name="T35" fmla="*/ 847 h 4518"/>
                <a:gd name="T36" fmla="*/ 1571 w 4362"/>
                <a:gd name="T37" fmla="*/ 732 h 4518"/>
                <a:gd name="T38" fmla="*/ 2116 w 4362"/>
                <a:gd name="T39" fmla="*/ 825 h 4518"/>
                <a:gd name="T40" fmla="*/ 2348 w 4362"/>
                <a:gd name="T41" fmla="*/ 801 h 4518"/>
                <a:gd name="T42" fmla="*/ 2491 w 4362"/>
                <a:gd name="T43" fmla="*/ 617 h 4518"/>
                <a:gd name="T44" fmla="*/ 2475 w 4362"/>
                <a:gd name="T45" fmla="*/ 366 h 4518"/>
                <a:gd name="T46" fmla="*/ 2240 w 4362"/>
                <a:gd name="T47" fmla="*/ 108 h 4518"/>
                <a:gd name="T48" fmla="*/ 1861 w 4362"/>
                <a:gd name="T49" fmla="*/ 2 h 4518"/>
                <a:gd name="T50" fmla="*/ 1447 w 4362"/>
                <a:gd name="T51" fmla="*/ 51 h 4518"/>
                <a:gd name="T52" fmla="*/ 1028 w 4362"/>
                <a:gd name="T53" fmla="*/ 241 h 4518"/>
                <a:gd name="T54" fmla="*/ 593 w 4362"/>
                <a:gd name="T55" fmla="*/ 342 h 4518"/>
                <a:gd name="T56" fmla="*/ 417 w 4362"/>
                <a:gd name="T57" fmla="*/ 344 h 4518"/>
                <a:gd name="T58" fmla="*/ 317 w 4362"/>
                <a:gd name="T59" fmla="*/ 504 h 4518"/>
                <a:gd name="T60" fmla="*/ 456 w 4362"/>
                <a:gd name="T61" fmla="*/ 721 h 4518"/>
                <a:gd name="T62" fmla="*/ 211 w 4362"/>
                <a:gd name="T63" fmla="*/ 1149 h 4518"/>
                <a:gd name="T64" fmla="*/ 34 w 4362"/>
                <a:gd name="T65" fmla="*/ 1621 h 4518"/>
                <a:gd name="T66" fmla="*/ 10 w 4362"/>
                <a:gd name="T67" fmla="*/ 2070 h 4518"/>
                <a:gd name="T68" fmla="*/ 158 w 4362"/>
                <a:gd name="T69" fmla="*/ 2459 h 4518"/>
                <a:gd name="T70" fmla="*/ 474 w 4362"/>
                <a:gd name="T71" fmla="*/ 2756 h 4518"/>
                <a:gd name="T72" fmla="*/ 828 w 4362"/>
                <a:gd name="T73" fmla="*/ 2905 h 4518"/>
                <a:gd name="T74" fmla="*/ 1261 w 4362"/>
                <a:gd name="T75" fmla="*/ 2929 h 4518"/>
                <a:gd name="T76" fmla="*/ 2177 w 4362"/>
                <a:gd name="T77" fmla="*/ 2653 h 4518"/>
                <a:gd name="T78" fmla="*/ 2973 w 4362"/>
                <a:gd name="T79" fmla="*/ 3437 h 4518"/>
                <a:gd name="T80" fmla="*/ 2902 w 4362"/>
                <a:gd name="T81" fmla="*/ 3773 h 4518"/>
                <a:gd name="T82" fmla="*/ 2620 w 4362"/>
                <a:gd name="T83" fmla="*/ 3814 h 4518"/>
                <a:gd name="T84" fmla="*/ 2301 w 4362"/>
                <a:gd name="T85" fmla="*/ 3676 h 4518"/>
                <a:gd name="T86" fmla="*/ 1951 w 4362"/>
                <a:gd name="T87" fmla="*/ 3525 h 4518"/>
                <a:gd name="T88" fmla="*/ 1747 w 4362"/>
                <a:gd name="T89" fmla="*/ 3591 h 4518"/>
                <a:gd name="T90" fmla="*/ 1591 w 4362"/>
                <a:gd name="T91" fmla="*/ 3790 h 4518"/>
                <a:gd name="T92" fmla="*/ 1619 w 4362"/>
                <a:gd name="T93" fmla="*/ 4034 h 4518"/>
                <a:gd name="T94" fmla="*/ 1834 w 4362"/>
                <a:gd name="T95" fmla="*/ 4277 h 4518"/>
                <a:gd name="T96" fmla="*/ 2170 w 4362"/>
                <a:gd name="T97" fmla="*/ 4454 h 4518"/>
                <a:gd name="T98" fmla="*/ 2588 w 4362"/>
                <a:gd name="T99" fmla="*/ 4518 h 4518"/>
                <a:gd name="T100" fmla="*/ 3057 w 4362"/>
                <a:gd name="T101" fmla="*/ 4420 h 4518"/>
                <a:gd name="T102" fmla="*/ 3543 w 4362"/>
                <a:gd name="T103" fmla="*/ 4094 h 4518"/>
                <a:gd name="T104" fmla="*/ 3921 w 4362"/>
                <a:gd name="T105" fmla="*/ 4346 h 4518"/>
                <a:gd name="T106" fmla="*/ 4078 w 4362"/>
                <a:gd name="T107" fmla="*/ 4315 h 4518"/>
                <a:gd name="T108" fmla="*/ 4164 w 4362"/>
                <a:gd name="T109" fmla="*/ 4161 h 4518"/>
                <a:gd name="T110" fmla="*/ 4000 w 4362"/>
                <a:gd name="T111" fmla="*/ 3928 h 4518"/>
                <a:gd name="T112" fmla="*/ 4060 w 4362"/>
                <a:gd name="T113" fmla="*/ 3466 h 4518"/>
                <a:gd name="T114" fmla="*/ 4292 w 4362"/>
                <a:gd name="T115" fmla="*/ 2963 h 4518"/>
                <a:gd name="T116" fmla="*/ 4361 w 4362"/>
                <a:gd name="T117" fmla="*/ 2501 h 4518"/>
                <a:gd name="T118" fmla="*/ 4260 w 4362"/>
                <a:gd name="T119" fmla="*/ 2107 h 4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2" h="4518">
                  <a:moveTo>
                    <a:pt x="3555" y="3147"/>
                  </a:moveTo>
                  <a:lnTo>
                    <a:pt x="3538" y="3178"/>
                  </a:lnTo>
                  <a:lnTo>
                    <a:pt x="3520" y="3209"/>
                  </a:lnTo>
                  <a:lnTo>
                    <a:pt x="3501" y="3238"/>
                  </a:lnTo>
                  <a:lnTo>
                    <a:pt x="3481" y="3266"/>
                  </a:lnTo>
                  <a:lnTo>
                    <a:pt x="3461" y="3293"/>
                  </a:lnTo>
                  <a:lnTo>
                    <a:pt x="3441" y="3319"/>
                  </a:lnTo>
                  <a:lnTo>
                    <a:pt x="3419" y="3345"/>
                  </a:lnTo>
                  <a:lnTo>
                    <a:pt x="3397" y="3371"/>
                  </a:lnTo>
                  <a:lnTo>
                    <a:pt x="3343" y="3316"/>
                  </a:lnTo>
                  <a:lnTo>
                    <a:pt x="3291" y="3262"/>
                  </a:lnTo>
                  <a:lnTo>
                    <a:pt x="3237" y="3208"/>
                  </a:lnTo>
                  <a:lnTo>
                    <a:pt x="3185" y="3151"/>
                  </a:lnTo>
                  <a:lnTo>
                    <a:pt x="3132" y="3096"/>
                  </a:lnTo>
                  <a:lnTo>
                    <a:pt x="3079" y="3040"/>
                  </a:lnTo>
                  <a:lnTo>
                    <a:pt x="3026" y="2982"/>
                  </a:lnTo>
                  <a:lnTo>
                    <a:pt x="2973" y="2925"/>
                  </a:lnTo>
                  <a:lnTo>
                    <a:pt x="2920" y="2867"/>
                  </a:lnTo>
                  <a:lnTo>
                    <a:pt x="2867" y="2808"/>
                  </a:lnTo>
                  <a:lnTo>
                    <a:pt x="2814" y="2750"/>
                  </a:lnTo>
                  <a:lnTo>
                    <a:pt x="2762" y="2690"/>
                  </a:lnTo>
                  <a:lnTo>
                    <a:pt x="2708" y="2631"/>
                  </a:lnTo>
                  <a:lnTo>
                    <a:pt x="2656" y="2572"/>
                  </a:lnTo>
                  <a:lnTo>
                    <a:pt x="2602" y="2511"/>
                  </a:lnTo>
                  <a:lnTo>
                    <a:pt x="2550" y="2452"/>
                  </a:lnTo>
                  <a:lnTo>
                    <a:pt x="2577" y="2440"/>
                  </a:lnTo>
                  <a:lnTo>
                    <a:pt x="2604" y="2427"/>
                  </a:lnTo>
                  <a:lnTo>
                    <a:pt x="2633" y="2415"/>
                  </a:lnTo>
                  <a:lnTo>
                    <a:pt x="2661" y="2403"/>
                  </a:lnTo>
                  <a:lnTo>
                    <a:pt x="2690" y="2390"/>
                  </a:lnTo>
                  <a:lnTo>
                    <a:pt x="2719" y="2377"/>
                  </a:lnTo>
                  <a:lnTo>
                    <a:pt x="2748" y="2365"/>
                  </a:lnTo>
                  <a:lnTo>
                    <a:pt x="2779" y="2351"/>
                  </a:lnTo>
                  <a:lnTo>
                    <a:pt x="2810" y="2339"/>
                  </a:lnTo>
                  <a:lnTo>
                    <a:pt x="2840" y="2328"/>
                  </a:lnTo>
                  <a:lnTo>
                    <a:pt x="2871" y="2318"/>
                  </a:lnTo>
                  <a:lnTo>
                    <a:pt x="2902" y="2308"/>
                  </a:lnTo>
                  <a:lnTo>
                    <a:pt x="2932" y="2300"/>
                  </a:lnTo>
                  <a:lnTo>
                    <a:pt x="2963" y="2293"/>
                  </a:lnTo>
                  <a:lnTo>
                    <a:pt x="2993" y="2286"/>
                  </a:lnTo>
                  <a:lnTo>
                    <a:pt x="3025" y="2281"/>
                  </a:lnTo>
                  <a:lnTo>
                    <a:pt x="3056" y="2277"/>
                  </a:lnTo>
                  <a:lnTo>
                    <a:pt x="3087" y="2274"/>
                  </a:lnTo>
                  <a:lnTo>
                    <a:pt x="3119" y="2273"/>
                  </a:lnTo>
                  <a:lnTo>
                    <a:pt x="3149" y="2274"/>
                  </a:lnTo>
                  <a:lnTo>
                    <a:pt x="3180" y="2276"/>
                  </a:lnTo>
                  <a:lnTo>
                    <a:pt x="3211" y="2280"/>
                  </a:lnTo>
                  <a:lnTo>
                    <a:pt x="3243" y="2285"/>
                  </a:lnTo>
                  <a:lnTo>
                    <a:pt x="3274" y="2292"/>
                  </a:lnTo>
                  <a:lnTo>
                    <a:pt x="3289" y="2296"/>
                  </a:lnTo>
                  <a:lnTo>
                    <a:pt x="3304" y="2300"/>
                  </a:lnTo>
                  <a:lnTo>
                    <a:pt x="3319" y="2306"/>
                  </a:lnTo>
                  <a:lnTo>
                    <a:pt x="3334" y="2311"/>
                  </a:lnTo>
                  <a:lnTo>
                    <a:pt x="3349" y="2318"/>
                  </a:lnTo>
                  <a:lnTo>
                    <a:pt x="3364" y="2325"/>
                  </a:lnTo>
                  <a:lnTo>
                    <a:pt x="3379" y="2332"/>
                  </a:lnTo>
                  <a:lnTo>
                    <a:pt x="3393" y="2340"/>
                  </a:lnTo>
                  <a:lnTo>
                    <a:pt x="3408" y="2349"/>
                  </a:lnTo>
                  <a:lnTo>
                    <a:pt x="3422" y="2359"/>
                  </a:lnTo>
                  <a:lnTo>
                    <a:pt x="3436" y="2369"/>
                  </a:lnTo>
                  <a:lnTo>
                    <a:pt x="3450" y="2379"/>
                  </a:lnTo>
                  <a:lnTo>
                    <a:pt x="3463" y="2390"/>
                  </a:lnTo>
                  <a:lnTo>
                    <a:pt x="3477" y="2401"/>
                  </a:lnTo>
                  <a:lnTo>
                    <a:pt x="3492" y="2413"/>
                  </a:lnTo>
                  <a:lnTo>
                    <a:pt x="3505" y="2426"/>
                  </a:lnTo>
                  <a:lnTo>
                    <a:pt x="3530" y="2453"/>
                  </a:lnTo>
                  <a:lnTo>
                    <a:pt x="3553" y="2480"/>
                  </a:lnTo>
                  <a:lnTo>
                    <a:pt x="3564" y="2493"/>
                  </a:lnTo>
                  <a:lnTo>
                    <a:pt x="3573" y="2507"/>
                  </a:lnTo>
                  <a:lnTo>
                    <a:pt x="3583" y="2521"/>
                  </a:lnTo>
                  <a:lnTo>
                    <a:pt x="3591" y="2535"/>
                  </a:lnTo>
                  <a:lnTo>
                    <a:pt x="3599" y="2549"/>
                  </a:lnTo>
                  <a:lnTo>
                    <a:pt x="3608" y="2563"/>
                  </a:lnTo>
                  <a:lnTo>
                    <a:pt x="3615" y="2578"/>
                  </a:lnTo>
                  <a:lnTo>
                    <a:pt x="3621" y="2592"/>
                  </a:lnTo>
                  <a:lnTo>
                    <a:pt x="3626" y="2606"/>
                  </a:lnTo>
                  <a:lnTo>
                    <a:pt x="3631" y="2621"/>
                  </a:lnTo>
                  <a:lnTo>
                    <a:pt x="3635" y="2635"/>
                  </a:lnTo>
                  <a:lnTo>
                    <a:pt x="3639" y="2650"/>
                  </a:lnTo>
                  <a:lnTo>
                    <a:pt x="3645" y="2680"/>
                  </a:lnTo>
                  <a:lnTo>
                    <a:pt x="3650" y="2711"/>
                  </a:lnTo>
                  <a:lnTo>
                    <a:pt x="3653" y="2742"/>
                  </a:lnTo>
                  <a:lnTo>
                    <a:pt x="3655" y="2772"/>
                  </a:lnTo>
                  <a:lnTo>
                    <a:pt x="3655" y="2803"/>
                  </a:lnTo>
                  <a:lnTo>
                    <a:pt x="3653" y="2833"/>
                  </a:lnTo>
                  <a:lnTo>
                    <a:pt x="3650" y="2865"/>
                  </a:lnTo>
                  <a:lnTo>
                    <a:pt x="3646" y="2896"/>
                  </a:lnTo>
                  <a:lnTo>
                    <a:pt x="3640" y="2927"/>
                  </a:lnTo>
                  <a:lnTo>
                    <a:pt x="3632" y="2958"/>
                  </a:lnTo>
                  <a:lnTo>
                    <a:pt x="3623" y="2989"/>
                  </a:lnTo>
                  <a:lnTo>
                    <a:pt x="3613" y="3021"/>
                  </a:lnTo>
                  <a:lnTo>
                    <a:pt x="3600" y="3053"/>
                  </a:lnTo>
                  <a:lnTo>
                    <a:pt x="3586" y="3084"/>
                  </a:lnTo>
                  <a:lnTo>
                    <a:pt x="3571" y="3116"/>
                  </a:lnTo>
                  <a:lnTo>
                    <a:pt x="3555" y="3147"/>
                  </a:lnTo>
                  <a:close/>
                  <a:moveTo>
                    <a:pt x="1177" y="2140"/>
                  </a:moveTo>
                  <a:lnTo>
                    <a:pt x="1150" y="2141"/>
                  </a:lnTo>
                  <a:lnTo>
                    <a:pt x="1124" y="2140"/>
                  </a:lnTo>
                  <a:lnTo>
                    <a:pt x="1099" y="2138"/>
                  </a:lnTo>
                  <a:lnTo>
                    <a:pt x="1074" y="2135"/>
                  </a:lnTo>
                  <a:lnTo>
                    <a:pt x="1049" y="2130"/>
                  </a:lnTo>
                  <a:lnTo>
                    <a:pt x="1024" y="2124"/>
                  </a:lnTo>
                  <a:lnTo>
                    <a:pt x="1000" y="2117"/>
                  </a:lnTo>
                  <a:lnTo>
                    <a:pt x="976" y="2109"/>
                  </a:lnTo>
                  <a:lnTo>
                    <a:pt x="953" y="2099"/>
                  </a:lnTo>
                  <a:lnTo>
                    <a:pt x="931" y="2088"/>
                  </a:lnTo>
                  <a:lnTo>
                    <a:pt x="907" y="2076"/>
                  </a:lnTo>
                  <a:lnTo>
                    <a:pt x="885" y="2062"/>
                  </a:lnTo>
                  <a:lnTo>
                    <a:pt x="864" y="2047"/>
                  </a:lnTo>
                  <a:lnTo>
                    <a:pt x="843" y="2031"/>
                  </a:lnTo>
                  <a:lnTo>
                    <a:pt x="822" y="2012"/>
                  </a:lnTo>
                  <a:lnTo>
                    <a:pt x="801" y="1993"/>
                  </a:lnTo>
                  <a:lnTo>
                    <a:pt x="784" y="1977"/>
                  </a:lnTo>
                  <a:lnTo>
                    <a:pt x="769" y="1959"/>
                  </a:lnTo>
                  <a:lnTo>
                    <a:pt x="755" y="1940"/>
                  </a:lnTo>
                  <a:lnTo>
                    <a:pt x="742" y="1920"/>
                  </a:lnTo>
                  <a:lnTo>
                    <a:pt x="730" y="1900"/>
                  </a:lnTo>
                  <a:lnTo>
                    <a:pt x="720" y="1878"/>
                  </a:lnTo>
                  <a:lnTo>
                    <a:pt x="711" y="1856"/>
                  </a:lnTo>
                  <a:lnTo>
                    <a:pt x="703" y="1831"/>
                  </a:lnTo>
                  <a:lnTo>
                    <a:pt x="696" y="1807"/>
                  </a:lnTo>
                  <a:lnTo>
                    <a:pt x="690" y="1783"/>
                  </a:lnTo>
                  <a:lnTo>
                    <a:pt x="686" y="1758"/>
                  </a:lnTo>
                  <a:lnTo>
                    <a:pt x="683" y="1732"/>
                  </a:lnTo>
                  <a:lnTo>
                    <a:pt x="681" y="1705"/>
                  </a:lnTo>
                  <a:lnTo>
                    <a:pt x="680" y="1678"/>
                  </a:lnTo>
                  <a:lnTo>
                    <a:pt x="681" y="1650"/>
                  </a:lnTo>
                  <a:lnTo>
                    <a:pt x="684" y="1622"/>
                  </a:lnTo>
                  <a:lnTo>
                    <a:pt x="687" y="1593"/>
                  </a:lnTo>
                  <a:lnTo>
                    <a:pt x="691" y="1564"/>
                  </a:lnTo>
                  <a:lnTo>
                    <a:pt x="698" y="1536"/>
                  </a:lnTo>
                  <a:lnTo>
                    <a:pt x="705" y="1507"/>
                  </a:lnTo>
                  <a:lnTo>
                    <a:pt x="715" y="1476"/>
                  </a:lnTo>
                  <a:lnTo>
                    <a:pt x="725" y="1447"/>
                  </a:lnTo>
                  <a:lnTo>
                    <a:pt x="738" y="1418"/>
                  </a:lnTo>
                  <a:lnTo>
                    <a:pt x="752" y="1388"/>
                  </a:lnTo>
                  <a:lnTo>
                    <a:pt x="766" y="1358"/>
                  </a:lnTo>
                  <a:lnTo>
                    <a:pt x="783" y="1328"/>
                  </a:lnTo>
                  <a:lnTo>
                    <a:pt x="802" y="1298"/>
                  </a:lnTo>
                  <a:lnTo>
                    <a:pt x="821" y="1269"/>
                  </a:lnTo>
                  <a:lnTo>
                    <a:pt x="842" y="1240"/>
                  </a:lnTo>
                  <a:lnTo>
                    <a:pt x="865" y="1210"/>
                  </a:lnTo>
                  <a:lnTo>
                    <a:pt x="889" y="1181"/>
                  </a:lnTo>
                  <a:lnTo>
                    <a:pt x="915" y="1152"/>
                  </a:lnTo>
                  <a:lnTo>
                    <a:pt x="963" y="1200"/>
                  </a:lnTo>
                  <a:lnTo>
                    <a:pt x="1011" y="1248"/>
                  </a:lnTo>
                  <a:lnTo>
                    <a:pt x="1060" y="1297"/>
                  </a:lnTo>
                  <a:lnTo>
                    <a:pt x="1107" y="1347"/>
                  </a:lnTo>
                  <a:lnTo>
                    <a:pt x="1154" y="1397"/>
                  </a:lnTo>
                  <a:lnTo>
                    <a:pt x="1203" y="1447"/>
                  </a:lnTo>
                  <a:lnTo>
                    <a:pt x="1250" y="1497"/>
                  </a:lnTo>
                  <a:lnTo>
                    <a:pt x="1299" y="1549"/>
                  </a:lnTo>
                  <a:lnTo>
                    <a:pt x="1346" y="1600"/>
                  </a:lnTo>
                  <a:lnTo>
                    <a:pt x="1394" y="1652"/>
                  </a:lnTo>
                  <a:lnTo>
                    <a:pt x="1442" y="1705"/>
                  </a:lnTo>
                  <a:lnTo>
                    <a:pt x="1490" y="1758"/>
                  </a:lnTo>
                  <a:lnTo>
                    <a:pt x="1538" y="1810"/>
                  </a:lnTo>
                  <a:lnTo>
                    <a:pt x="1586" y="1864"/>
                  </a:lnTo>
                  <a:lnTo>
                    <a:pt x="1633" y="1918"/>
                  </a:lnTo>
                  <a:lnTo>
                    <a:pt x="1682" y="1971"/>
                  </a:lnTo>
                  <a:lnTo>
                    <a:pt x="1645" y="1990"/>
                  </a:lnTo>
                  <a:lnTo>
                    <a:pt x="1610" y="2008"/>
                  </a:lnTo>
                  <a:lnTo>
                    <a:pt x="1575" y="2026"/>
                  </a:lnTo>
                  <a:lnTo>
                    <a:pt x="1541" y="2042"/>
                  </a:lnTo>
                  <a:lnTo>
                    <a:pt x="1507" y="2057"/>
                  </a:lnTo>
                  <a:lnTo>
                    <a:pt x="1474" y="2070"/>
                  </a:lnTo>
                  <a:lnTo>
                    <a:pt x="1442" y="2082"/>
                  </a:lnTo>
                  <a:lnTo>
                    <a:pt x="1411" y="2093"/>
                  </a:lnTo>
                  <a:lnTo>
                    <a:pt x="1379" y="2103"/>
                  </a:lnTo>
                  <a:lnTo>
                    <a:pt x="1348" y="2112"/>
                  </a:lnTo>
                  <a:lnTo>
                    <a:pt x="1319" y="2120"/>
                  </a:lnTo>
                  <a:lnTo>
                    <a:pt x="1289" y="2126"/>
                  </a:lnTo>
                  <a:lnTo>
                    <a:pt x="1260" y="2131"/>
                  </a:lnTo>
                  <a:lnTo>
                    <a:pt x="1232" y="2135"/>
                  </a:lnTo>
                  <a:lnTo>
                    <a:pt x="1204" y="2138"/>
                  </a:lnTo>
                  <a:lnTo>
                    <a:pt x="1177" y="2140"/>
                  </a:lnTo>
                  <a:close/>
                  <a:moveTo>
                    <a:pt x="3995" y="1799"/>
                  </a:moveTo>
                  <a:lnTo>
                    <a:pt x="3964" y="1774"/>
                  </a:lnTo>
                  <a:lnTo>
                    <a:pt x="3933" y="1750"/>
                  </a:lnTo>
                  <a:lnTo>
                    <a:pt x="3903" y="1727"/>
                  </a:lnTo>
                  <a:lnTo>
                    <a:pt x="3872" y="1705"/>
                  </a:lnTo>
                  <a:lnTo>
                    <a:pt x="3840" y="1684"/>
                  </a:lnTo>
                  <a:lnTo>
                    <a:pt x="3810" y="1663"/>
                  </a:lnTo>
                  <a:lnTo>
                    <a:pt x="3779" y="1644"/>
                  </a:lnTo>
                  <a:lnTo>
                    <a:pt x="3748" y="1626"/>
                  </a:lnTo>
                  <a:lnTo>
                    <a:pt x="3716" y="1610"/>
                  </a:lnTo>
                  <a:lnTo>
                    <a:pt x="3686" y="1594"/>
                  </a:lnTo>
                  <a:lnTo>
                    <a:pt x="3655" y="1579"/>
                  </a:lnTo>
                  <a:lnTo>
                    <a:pt x="3624" y="1566"/>
                  </a:lnTo>
                  <a:lnTo>
                    <a:pt x="3592" y="1554"/>
                  </a:lnTo>
                  <a:lnTo>
                    <a:pt x="3561" y="1542"/>
                  </a:lnTo>
                  <a:lnTo>
                    <a:pt x="3530" y="1532"/>
                  </a:lnTo>
                  <a:lnTo>
                    <a:pt x="3499" y="1523"/>
                  </a:lnTo>
                  <a:lnTo>
                    <a:pt x="3468" y="1515"/>
                  </a:lnTo>
                  <a:lnTo>
                    <a:pt x="3437" y="1507"/>
                  </a:lnTo>
                  <a:lnTo>
                    <a:pt x="3406" y="1499"/>
                  </a:lnTo>
                  <a:lnTo>
                    <a:pt x="3375" y="1493"/>
                  </a:lnTo>
                  <a:lnTo>
                    <a:pt x="3344" y="1487"/>
                  </a:lnTo>
                  <a:lnTo>
                    <a:pt x="3313" y="1482"/>
                  </a:lnTo>
                  <a:lnTo>
                    <a:pt x="3282" y="1478"/>
                  </a:lnTo>
                  <a:lnTo>
                    <a:pt x="3251" y="1474"/>
                  </a:lnTo>
                  <a:lnTo>
                    <a:pt x="3219" y="1471"/>
                  </a:lnTo>
                  <a:lnTo>
                    <a:pt x="3188" y="1469"/>
                  </a:lnTo>
                  <a:lnTo>
                    <a:pt x="3157" y="1467"/>
                  </a:lnTo>
                  <a:lnTo>
                    <a:pt x="3126" y="1466"/>
                  </a:lnTo>
                  <a:lnTo>
                    <a:pt x="3094" y="1466"/>
                  </a:lnTo>
                  <a:lnTo>
                    <a:pt x="3063" y="1466"/>
                  </a:lnTo>
                  <a:lnTo>
                    <a:pt x="3032" y="1467"/>
                  </a:lnTo>
                  <a:lnTo>
                    <a:pt x="3001" y="1469"/>
                  </a:lnTo>
                  <a:lnTo>
                    <a:pt x="2969" y="1472"/>
                  </a:lnTo>
                  <a:lnTo>
                    <a:pt x="2938" y="1475"/>
                  </a:lnTo>
                  <a:lnTo>
                    <a:pt x="2907" y="1479"/>
                  </a:lnTo>
                  <a:lnTo>
                    <a:pt x="2876" y="1483"/>
                  </a:lnTo>
                  <a:lnTo>
                    <a:pt x="2844" y="1488"/>
                  </a:lnTo>
                  <a:lnTo>
                    <a:pt x="2813" y="1494"/>
                  </a:lnTo>
                  <a:lnTo>
                    <a:pt x="2782" y="1500"/>
                  </a:lnTo>
                  <a:lnTo>
                    <a:pt x="2751" y="1508"/>
                  </a:lnTo>
                  <a:lnTo>
                    <a:pt x="2718" y="1515"/>
                  </a:lnTo>
                  <a:lnTo>
                    <a:pt x="2687" y="1523"/>
                  </a:lnTo>
                  <a:lnTo>
                    <a:pt x="2655" y="1532"/>
                  </a:lnTo>
                  <a:lnTo>
                    <a:pt x="2623" y="1541"/>
                  </a:lnTo>
                  <a:lnTo>
                    <a:pt x="2591" y="1551"/>
                  </a:lnTo>
                  <a:lnTo>
                    <a:pt x="2560" y="1562"/>
                  </a:lnTo>
                  <a:lnTo>
                    <a:pt x="2528" y="1573"/>
                  </a:lnTo>
                  <a:lnTo>
                    <a:pt x="2496" y="1585"/>
                  </a:lnTo>
                  <a:lnTo>
                    <a:pt x="2433" y="1609"/>
                  </a:lnTo>
                  <a:lnTo>
                    <a:pt x="2369" y="1635"/>
                  </a:lnTo>
                  <a:lnTo>
                    <a:pt x="2306" y="1661"/>
                  </a:lnTo>
                  <a:lnTo>
                    <a:pt x="2241" y="1688"/>
                  </a:lnTo>
                  <a:lnTo>
                    <a:pt x="2178" y="1716"/>
                  </a:lnTo>
                  <a:lnTo>
                    <a:pt x="2114" y="1744"/>
                  </a:lnTo>
                  <a:lnTo>
                    <a:pt x="2050" y="1774"/>
                  </a:lnTo>
                  <a:lnTo>
                    <a:pt x="1986" y="1804"/>
                  </a:lnTo>
                  <a:lnTo>
                    <a:pt x="1935" y="1746"/>
                  </a:lnTo>
                  <a:lnTo>
                    <a:pt x="1884" y="1689"/>
                  </a:lnTo>
                  <a:lnTo>
                    <a:pt x="1833" y="1630"/>
                  </a:lnTo>
                  <a:lnTo>
                    <a:pt x="1783" y="1573"/>
                  </a:lnTo>
                  <a:lnTo>
                    <a:pt x="1732" y="1516"/>
                  </a:lnTo>
                  <a:lnTo>
                    <a:pt x="1681" y="1458"/>
                  </a:lnTo>
                  <a:lnTo>
                    <a:pt x="1630" y="1401"/>
                  </a:lnTo>
                  <a:lnTo>
                    <a:pt x="1580" y="1344"/>
                  </a:lnTo>
                  <a:lnTo>
                    <a:pt x="1529" y="1287"/>
                  </a:lnTo>
                  <a:lnTo>
                    <a:pt x="1478" y="1231"/>
                  </a:lnTo>
                  <a:lnTo>
                    <a:pt x="1428" y="1176"/>
                  </a:lnTo>
                  <a:lnTo>
                    <a:pt x="1376" y="1120"/>
                  </a:lnTo>
                  <a:lnTo>
                    <a:pt x="1326" y="1065"/>
                  </a:lnTo>
                  <a:lnTo>
                    <a:pt x="1274" y="1011"/>
                  </a:lnTo>
                  <a:lnTo>
                    <a:pt x="1224" y="956"/>
                  </a:lnTo>
                  <a:lnTo>
                    <a:pt x="1174" y="903"/>
                  </a:lnTo>
                  <a:lnTo>
                    <a:pt x="1196" y="883"/>
                  </a:lnTo>
                  <a:lnTo>
                    <a:pt x="1219" y="864"/>
                  </a:lnTo>
                  <a:lnTo>
                    <a:pt x="1241" y="847"/>
                  </a:lnTo>
                  <a:lnTo>
                    <a:pt x="1264" y="830"/>
                  </a:lnTo>
                  <a:lnTo>
                    <a:pt x="1287" y="815"/>
                  </a:lnTo>
                  <a:lnTo>
                    <a:pt x="1309" y="801"/>
                  </a:lnTo>
                  <a:lnTo>
                    <a:pt x="1331" y="789"/>
                  </a:lnTo>
                  <a:lnTo>
                    <a:pt x="1353" y="777"/>
                  </a:lnTo>
                  <a:lnTo>
                    <a:pt x="1375" y="768"/>
                  </a:lnTo>
                  <a:lnTo>
                    <a:pt x="1397" y="759"/>
                  </a:lnTo>
                  <a:lnTo>
                    <a:pt x="1420" y="751"/>
                  </a:lnTo>
                  <a:lnTo>
                    <a:pt x="1442" y="745"/>
                  </a:lnTo>
                  <a:lnTo>
                    <a:pt x="1463" y="740"/>
                  </a:lnTo>
                  <a:lnTo>
                    <a:pt x="1485" y="737"/>
                  </a:lnTo>
                  <a:lnTo>
                    <a:pt x="1506" y="734"/>
                  </a:lnTo>
                  <a:lnTo>
                    <a:pt x="1527" y="733"/>
                  </a:lnTo>
                  <a:lnTo>
                    <a:pt x="1571" y="732"/>
                  </a:lnTo>
                  <a:lnTo>
                    <a:pt x="1613" y="732"/>
                  </a:lnTo>
                  <a:lnTo>
                    <a:pt x="1655" y="734"/>
                  </a:lnTo>
                  <a:lnTo>
                    <a:pt x="1696" y="737"/>
                  </a:lnTo>
                  <a:lnTo>
                    <a:pt x="1737" y="742"/>
                  </a:lnTo>
                  <a:lnTo>
                    <a:pt x="1778" y="749"/>
                  </a:lnTo>
                  <a:lnTo>
                    <a:pt x="1817" y="757"/>
                  </a:lnTo>
                  <a:lnTo>
                    <a:pt x="1856" y="766"/>
                  </a:lnTo>
                  <a:lnTo>
                    <a:pt x="1897" y="776"/>
                  </a:lnTo>
                  <a:lnTo>
                    <a:pt x="1935" y="785"/>
                  </a:lnTo>
                  <a:lnTo>
                    <a:pt x="1972" y="794"/>
                  </a:lnTo>
                  <a:lnTo>
                    <a:pt x="2009" y="802"/>
                  </a:lnTo>
                  <a:lnTo>
                    <a:pt x="2046" y="810"/>
                  </a:lnTo>
                  <a:lnTo>
                    <a:pt x="2081" y="818"/>
                  </a:lnTo>
                  <a:lnTo>
                    <a:pt x="2116" y="825"/>
                  </a:lnTo>
                  <a:lnTo>
                    <a:pt x="2151" y="833"/>
                  </a:lnTo>
                  <a:lnTo>
                    <a:pt x="2167" y="836"/>
                  </a:lnTo>
                  <a:lnTo>
                    <a:pt x="2184" y="838"/>
                  </a:lnTo>
                  <a:lnTo>
                    <a:pt x="2200" y="839"/>
                  </a:lnTo>
                  <a:lnTo>
                    <a:pt x="2216" y="840"/>
                  </a:lnTo>
                  <a:lnTo>
                    <a:pt x="2231" y="839"/>
                  </a:lnTo>
                  <a:lnTo>
                    <a:pt x="2247" y="837"/>
                  </a:lnTo>
                  <a:lnTo>
                    <a:pt x="2263" y="835"/>
                  </a:lnTo>
                  <a:lnTo>
                    <a:pt x="2278" y="832"/>
                  </a:lnTo>
                  <a:lnTo>
                    <a:pt x="2292" y="827"/>
                  </a:lnTo>
                  <a:lnTo>
                    <a:pt x="2307" y="822"/>
                  </a:lnTo>
                  <a:lnTo>
                    <a:pt x="2321" y="816"/>
                  </a:lnTo>
                  <a:lnTo>
                    <a:pt x="2335" y="809"/>
                  </a:lnTo>
                  <a:lnTo>
                    <a:pt x="2348" y="801"/>
                  </a:lnTo>
                  <a:lnTo>
                    <a:pt x="2362" y="792"/>
                  </a:lnTo>
                  <a:lnTo>
                    <a:pt x="2375" y="783"/>
                  </a:lnTo>
                  <a:lnTo>
                    <a:pt x="2389" y="773"/>
                  </a:lnTo>
                  <a:lnTo>
                    <a:pt x="2402" y="761"/>
                  </a:lnTo>
                  <a:lnTo>
                    <a:pt x="2414" y="748"/>
                  </a:lnTo>
                  <a:lnTo>
                    <a:pt x="2426" y="735"/>
                  </a:lnTo>
                  <a:lnTo>
                    <a:pt x="2437" y="722"/>
                  </a:lnTo>
                  <a:lnTo>
                    <a:pt x="2447" y="709"/>
                  </a:lnTo>
                  <a:lnTo>
                    <a:pt x="2456" y="695"/>
                  </a:lnTo>
                  <a:lnTo>
                    <a:pt x="2465" y="680"/>
                  </a:lnTo>
                  <a:lnTo>
                    <a:pt x="2473" y="665"/>
                  </a:lnTo>
                  <a:lnTo>
                    <a:pt x="2480" y="649"/>
                  </a:lnTo>
                  <a:lnTo>
                    <a:pt x="2486" y="633"/>
                  </a:lnTo>
                  <a:lnTo>
                    <a:pt x="2491" y="617"/>
                  </a:lnTo>
                  <a:lnTo>
                    <a:pt x="2496" y="600"/>
                  </a:lnTo>
                  <a:lnTo>
                    <a:pt x="2500" y="584"/>
                  </a:lnTo>
                  <a:lnTo>
                    <a:pt x="2503" y="566"/>
                  </a:lnTo>
                  <a:lnTo>
                    <a:pt x="2507" y="549"/>
                  </a:lnTo>
                  <a:lnTo>
                    <a:pt x="2508" y="530"/>
                  </a:lnTo>
                  <a:lnTo>
                    <a:pt x="2508" y="512"/>
                  </a:lnTo>
                  <a:lnTo>
                    <a:pt x="2508" y="494"/>
                  </a:lnTo>
                  <a:lnTo>
                    <a:pt x="2505" y="474"/>
                  </a:lnTo>
                  <a:lnTo>
                    <a:pt x="2503" y="456"/>
                  </a:lnTo>
                  <a:lnTo>
                    <a:pt x="2499" y="438"/>
                  </a:lnTo>
                  <a:lnTo>
                    <a:pt x="2495" y="420"/>
                  </a:lnTo>
                  <a:lnTo>
                    <a:pt x="2489" y="402"/>
                  </a:lnTo>
                  <a:lnTo>
                    <a:pt x="2482" y="384"/>
                  </a:lnTo>
                  <a:lnTo>
                    <a:pt x="2475" y="366"/>
                  </a:lnTo>
                  <a:lnTo>
                    <a:pt x="2466" y="348"/>
                  </a:lnTo>
                  <a:lnTo>
                    <a:pt x="2456" y="330"/>
                  </a:lnTo>
                  <a:lnTo>
                    <a:pt x="2446" y="311"/>
                  </a:lnTo>
                  <a:lnTo>
                    <a:pt x="2434" y="293"/>
                  </a:lnTo>
                  <a:lnTo>
                    <a:pt x="2421" y="276"/>
                  </a:lnTo>
                  <a:lnTo>
                    <a:pt x="2407" y="258"/>
                  </a:lnTo>
                  <a:lnTo>
                    <a:pt x="2393" y="240"/>
                  </a:lnTo>
                  <a:lnTo>
                    <a:pt x="2372" y="218"/>
                  </a:lnTo>
                  <a:lnTo>
                    <a:pt x="2351" y="197"/>
                  </a:lnTo>
                  <a:lnTo>
                    <a:pt x="2330" y="177"/>
                  </a:lnTo>
                  <a:lnTo>
                    <a:pt x="2308" y="159"/>
                  </a:lnTo>
                  <a:lnTo>
                    <a:pt x="2286" y="140"/>
                  </a:lnTo>
                  <a:lnTo>
                    <a:pt x="2264" y="123"/>
                  </a:lnTo>
                  <a:lnTo>
                    <a:pt x="2240" y="108"/>
                  </a:lnTo>
                  <a:lnTo>
                    <a:pt x="2216" y="93"/>
                  </a:lnTo>
                  <a:lnTo>
                    <a:pt x="2192" y="80"/>
                  </a:lnTo>
                  <a:lnTo>
                    <a:pt x="2167" y="68"/>
                  </a:lnTo>
                  <a:lnTo>
                    <a:pt x="2142" y="57"/>
                  </a:lnTo>
                  <a:lnTo>
                    <a:pt x="2115" y="47"/>
                  </a:lnTo>
                  <a:lnTo>
                    <a:pt x="2088" y="38"/>
                  </a:lnTo>
                  <a:lnTo>
                    <a:pt x="2061" y="30"/>
                  </a:lnTo>
                  <a:lnTo>
                    <a:pt x="2033" y="23"/>
                  </a:lnTo>
                  <a:lnTo>
                    <a:pt x="2004" y="18"/>
                  </a:lnTo>
                  <a:lnTo>
                    <a:pt x="1976" y="13"/>
                  </a:lnTo>
                  <a:lnTo>
                    <a:pt x="1947" y="9"/>
                  </a:lnTo>
                  <a:lnTo>
                    <a:pt x="1919" y="6"/>
                  </a:lnTo>
                  <a:lnTo>
                    <a:pt x="1889" y="3"/>
                  </a:lnTo>
                  <a:lnTo>
                    <a:pt x="1861" y="2"/>
                  </a:lnTo>
                  <a:lnTo>
                    <a:pt x="1832" y="0"/>
                  </a:lnTo>
                  <a:lnTo>
                    <a:pt x="1803" y="0"/>
                  </a:lnTo>
                  <a:lnTo>
                    <a:pt x="1774" y="0"/>
                  </a:lnTo>
                  <a:lnTo>
                    <a:pt x="1744" y="1"/>
                  </a:lnTo>
                  <a:lnTo>
                    <a:pt x="1715" y="3"/>
                  </a:lnTo>
                  <a:lnTo>
                    <a:pt x="1685" y="5"/>
                  </a:lnTo>
                  <a:lnTo>
                    <a:pt x="1656" y="8"/>
                  </a:lnTo>
                  <a:lnTo>
                    <a:pt x="1625" y="12"/>
                  </a:lnTo>
                  <a:lnTo>
                    <a:pt x="1596" y="17"/>
                  </a:lnTo>
                  <a:lnTo>
                    <a:pt x="1566" y="22"/>
                  </a:lnTo>
                  <a:lnTo>
                    <a:pt x="1536" y="29"/>
                  </a:lnTo>
                  <a:lnTo>
                    <a:pt x="1505" y="36"/>
                  </a:lnTo>
                  <a:lnTo>
                    <a:pt x="1476" y="43"/>
                  </a:lnTo>
                  <a:lnTo>
                    <a:pt x="1447" y="51"/>
                  </a:lnTo>
                  <a:lnTo>
                    <a:pt x="1418" y="60"/>
                  </a:lnTo>
                  <a:lnTo>
                    <a:pt x="1388" y="69"/>
                  </a:lnTo>
                  <a:lnTo>
                    <a:pt x="1359" y="79"/>
                  </a:lnTo>
                  <a:lnTo>
                    <a:pt x="1331" y="89"/>
                  </a:lnTo>
                  <a:lnTo>
                    <a:pt x="1303" y="100"/>
                  </a:lnTo>
                  <a:lnTo>
                    <a:pt x="1274" y="112"/>
                  </a:lnTo>
                  <a:lnTo>
                    <a:pt x="1246" y="124"/>
                  </a:lnTo>
                  <a:lnTo>
                    <a:pt x="1218" y="136"/>
                  </a:lnTo>
                  <a:lnTo>
                    <a:pt x="1190" y="151"/>
                  </a:lnTo>
                  <a:lnTo>
                    <a:pt x="1163" y="164"/>
                  </a:lnTo>
                  <a:lnTo>
                    <a:pt x="1135" y="179"/>
                  </a:lnTo>
                  <a:lnTo>
                    <a:pt x="1108" y="194"/>
                  </a:lnTo>
                  <a:lnTo>
                    <a:pt x="1081" y="209"/>
                  </a:lnTo>
                  <a:lnTo>
                    <a:pt x="1028" y="241"/>
                  </a:lnTo>
                  <a:lnTo>
                    <a:pt x="978" y="272"/>
                  </a:lnTo>
                  <a:lnTo>
                    <a:pt x="932" y="304"/>
                  </a:lnTo>
                  <a:lnTo>
                    <a:pt x="886" y="337"/>
                  </a:lnTo>
                  <a:lnTo>
                    <a:pt x="845" y="369"/>
                  </a:lnTo>
                  <a:lnTo>
                    <a:pt x="806" y="401"/>
                  </a:lnTo>
                  <a:lnTo>
                    <a:pt x="769" y="432"/>
                  </a:lnTo>
                  <a:lnTo>
                    <a:pt x="736" y="464"/>
                  </a:lnTo>
                  <a:lnTo>
                    <a:pt x="712" y="441"/>
                  </a:lnTo>
                  <a:lnTo>
                    <a:pt x="687" y="418"/>
                  </a:lnTo>
                  <a:lnTo>
                    <a:pt x="662" y="395"/>
                  </a:lnTo>
                  <a:lnTo>
                    <a:pt x="637" y="372"/>
                  </a:lnTo>
                  <a:lnTo>
                    <a:pt x="623" y="360"/>
                  </a:lnTo>
                  <a:lnTo>
                    <a:pt x="609" y="350"/>
                  </a:lnTo>
                  <a:lnTo>
                    <a:pt x="593" y="342"/>
                  </a:lnTo>
                  <a:lnTo>
                    <a:pt x="577" y="335"/>
                  </a:lnTo>
                  <a:lnTo>
                    <a:pt x="559" y="329"/>
                  </a:lnTo>
                  <a:lnTo>
                    <a:pt x="540" y="325"/>
                  </a:lnTo>
                  <a:lnTo>
                    <a:pt x="521" y="323"/>
                  </a:lnTo>
                  <a:lnTo>
                    <a:pt x="502" y="323"/>
                  </a:lnTo>
                  <a:lnTo>
                    <a:pt x="491" y="323"/>
                  </a:lnTo>
                  <a:lnTo>
                    <a:pt x="482" y="324"/>
                  </a:lnTo>
                  <a:lnTo>
                    <a:pt x="472" y="325"/>
                  </a:lnTo>
                  <a:lnTo>
                    <a:pt x="462" y="327"/>
                  </a:lnTo>
                  <a:lnTo>
                    <a:pt x="453" y="329"/>
                  </a:lnTo>
                  <a:lnTo>
                    <a:pt x="444" y="332"/>
                  </a:lnTo>
                  <a:lnTo>
                    <a:pt x="435" y="336"/>
                  </a:lnTo>
                  <a:lnTo>
                    <a:pt x="426" y="340"/>
                  </a:lnTo>
                  <a:lnTo>
                    <a:pt x="417" y="344"/>
                  </a:lnTo>
                  <a:lnTo>
                    <a:pt x="409" y="349"/>
                  </a:lnTo>
                  <a:lnTo>
                    <a:pt x="401" y="355"/>
                  </a:lnTo>
                  <a:lnTo>
                    <a:pt x="393" y="360"/>
                  </a:lnTo>
                  <a:lnTo>
                    <a:pt x="378" y="374"/>
                  </a:lnTo>
                  <a:lnTo>
                    <a:pt x="364" y="389"/>
                  </a:lnTo>
                  <a:lnTo>
                    <a:pt x="351" y="405"/>
                  </a:lnTo>
                  <a:lnTo>
                    <a:pt x="341" y="422"/>
                  </a:lnTo>
                  <a:lnTo>
                    <a:pt x="332" y="439"/>
                  </a:lnTo>
                  <a:lnTo>
                    <a:pt x="325" y="457"/>
                  </a:lnTo>
                  <a:lnTo>
                    <a:pt x="322" y="466"/>
                  </a:lnTo>
                  <a:lnTo>
                    <a:pt x="320" y="475"/>
                  </a:lnTo>
                  <a:lnTo>
                    <a:pt x="318" y="484"/>
                  </a:lnTo>
                  <a:lnTo>
                    <a:pt x="317" y="494"/>
                  </a:lnTo>
                  <a:lnTo>
                    <a:pt x="317" y="504"/>
                  </a:lnTo>
                  <a:lnTo>
                    <a:pt x="316" y="513"/>
                  </a:lnTo>
                  <a:lnTo>
                    <a:pt x="317" y="523"/>
                  </a:lnTo>
                  <a:lnTo>
                    <a:pt x="318" y="533"/>
                  </a:lnTo>
                  <a:lnTo>
                    <a:pt x="321" y="552"/>
                  </a:lnTo>
                  <a:lnTo>
                    <a:pt x="325" y="570"/>
                  </a:lnTo>
                  <a:lnTo>
                    <a:pt x="330" y="588"/>
                  </a:lnTo>
                  <a:lnTo>
                    <a:pt x="338" y="604"/>
                  </a:lnTo>
                  <a:lnTo>
                    <a:pt x="346" y="619"/>
                  </a:lnTo>
                  <a:lnTo>
                    <a:pt x="357" y="633"/>
                  </a:lnTo>
                  <a:lnTo>
                    <a:pt x="368" y="646"/>
                  </a:lnTo>
                  <a:lnTo>
                    <a:pt x="381" y="660"/>
                  </a:lnTo>
                  <a:lnTo>
                    <a:pt x="406" y="680"/>
                  </a:lnTo>
                  <a:lnTo>
                    <a:pt x="431" y="700"/>
                  </a:lnTo>
                  <a:lnTo>
                    <a:pt x="456" y="721"/>
                  </a:lnTo>
                  <a:lnTo>
                    <a:pt x="480" y="743"/>
                  </a:lnTo>
                  <a:lnTo>
                    <a:pt x="456" y="772"/>
                  </a:lnTo>
                  <a:lnTo>
                    <a:pt x="433" y="801"/>
                  </a:lnTo>
                  <a:lnTo>
                    <a:pt x="410" y="832"/>
                  </a:lnTo>
                  <a:lnTo>
                    <a:pt x="387" y="862"/>
                  </a:lnTo>
                  <a:lnTo>
                    <a:pt x="366" y="893"/>
                  </a:lnTo>
                  <a:lnTo>
                    <a:pt x="345" y="924"/>
                  </a:lnTo>
                  <a:lnTo>
                    <a:pt x="324" y="955"/>
                  </a:lnTo>
                  <a:lnTo>
                    <a:pt x="303" y="986"/>
                  </a:lnTo>
                  <a:lnTo>
                    <a:pt x="284" y="1019"/>
                  </a:lnTo>
                  <a:lnTo>
                    <a:pt x="265" y="1051"/>
                  </a:lnTo>
                  <a:lnTo>
                    <a:pt x="246" y="1084"/>
                  </a:lnTo>
                  <a:lnTo>
                    <a:pt x="228" y="1116"/>
                  </a:lnTo>
                  <a:lnTo>
                    <a:pt x="211" y="1149"/>
                  </a:lnTo>
                  <a:lnTo>
                    <a:pt x="194" y="1183"/>
                  </a:lnTo>
                  <a:lnTo>
                    <a:pt x="177" y="1217"/>
                  </a:lnTo>
                  <a:lnTo>
                    <a:pt x="161" y="1251"/>
                  </a:lnTo>
                  <a:lnTo>
                    <a:pt x="146" y="1284"/>
                  </a:lnTo>
                  <a:lnTo>
                    <a:pt x="131" y="1318"/>
                  </a:lnTo>
                  <a:lnTo>
                    <a:pt x="117" y="1353"/>
                  </a:lnTo>
                  <a:lnTo>
                    <a:pt x="104" y="1387"/>
                  </a:lnTo>
                  <a:lnTo>
                    <a:pt x="92" y="1420"/>
                  </a:lnTo>
                  <a:lnTo>
                    <a:pt x="81" y="1454"/>
                  </a:lnTo>
                  <a:lnTo>
                    <a:pt x="70" y="1487"/>
                  </a:lnTo>
                  <a:lnTo>
                    <a:pt x="59" y="1521"/>
                  </a:lnTo>
                  <a:lnTo>
                    <a:pt x="50" y="1555"/>
                  </a:lnTo>
                  <a:lnTo>
                    <a:pt x="42" y="1588"/>
                  </a:lnTo>
                  <a:lnTo>
                    <a:pt x="34" y="1621"/>
                  </a:lnTo>
                  <a:lnTo>
                    <a:pt x="27" y="1654"/>
                  </a:lnTo>
                  <a:lnTo>
                    <a:pt x="21" y="1688"/>
                  </a:lnTo>
                  <a:lnTo>
                    <a:pt x="16" y="1721"/>
                  </a:lnTo>
                  <a:lnTo>
                    <a:pt x="11" y="1754"/>
                  </a:lnTo>
                  <a:lnTo>
                    <a:pt x="8" y="1787"/>
                  </a:lnTo>
                  <a:lnTo>
                    <a:pt x="4" y="1819"/>
                  </a:lnTo>
                  <a:lnTo>
                    <a:pt x="2" y="1852"/>
                  </a:lnTo>
                  <a:lnTo>
                    <a:pt x="1" y="1884"/>
                  </a:lnTo>
                  <a:lnTo>
                    <a:pt x="0" y="1916"/>
                  </a:lnTo>
                  <a:lnTo>
                    <a:pt x="0" y="1947"/>
                  </a:lnTo>
                  <a:lnTo>
                    <a:pt x="1" y="1978"/>
                  </a:lnTo>
                  <a:lnTo>
                    <a:pt x="4" y="2009"/>
                  </a:lnTo>
                  <a:lnTo>
                    <a:pt x="6" y="2040"/>
                  </a:lnTo>
                  <a:lnTo>
                    <a:pt x="10" y="2070"/>
                  </a:lnTo>
                  <a:lnTo>
                    <a:pt x="15" y="2100"/>
                  </a:lnTo>
                  <a:lnTo>
                    <a:pt x="20" y="2129"/>
                  </a:lnTo>
                  <a:lnTo>
                    <a:pt x="26" y="2158"/>
                  </a:lnTo>
                  <a:lnTo>
                    <a:pt x="34" y="2188"/>
                  </a:lnTo>
                  <a:lnTo>
                    <a:pt x="42" y="2217"/>
                  </a:lnTo>
                  <a:lnTo>
                    <a:pt x="50" y="2245"/>
                  </a:lnTo>
                  <a:lnTo>
                    <a:pt x="60" y="2273"/>
                  </a:lnTo>
                  <a:lnTo>
                    <a:pt x="72" y="2301"/>
                  </a:lnTo>
                  <a:lnTo>
                    <a:pt x="83" y="2328"/>
                  </a:lnTo>
                  <a:lnTo>
                    <a:pt x="96" y="2356"/>
                  </a:lnTo>
                  <a:lnTo>
                    <a:pt x="110" y="2382"/>
                  </a:lnTo>
                  <a:lnTo>
                    <a:pt x="125" y="2408"/>
                  </a:lnTo>
                  <a:lnTo>
                    <a:pt x="141" y="2433"/>
                  </a:lnTo>
                  <a:lnTo>
                    <a:pt x="158" y="2459"/>
                  </a:lnTo>
                  <a:lnTo>
                    <a:pt x="176" y="2483"/>
                  </a:lnTo>
                  <a:lnTo>
                    <a:pt x="196" y="2508"/>
                  </a:lnTo>
                  <a:lnTo>
                    <a:pt x="216" y="2533"/>
                  </a:lnTo>
                  <a:lnTo>
                    <a:pt x="237" y="2556"/>
                  </a:lnTo>
                  <a:lnTo>
                    <a:pt x="259" y="2580"/>
                  </a:lnTo>
                  <a:lnTo>
                    <a:pt x="282" y="2603"/>
                  </a:lnTo>
                  <a:lnTo>
                    <a:pt x="308" y="2626"/>
                  </a:lnTo>
                  <a:lnTo>
                    <a:pt x="333" y="2649"/>
                  </a:lnTo>
                  <a:lnTo>
                    <a:pt x="360" y="2672"/>
                  </a:lnTo>
                  <a:lnTo>
                    <a:pt x="382" y="2690"/>
                  </a:lnTo>
                  <a:lnTo>
                    <a:pt x="405" y="2708"/>
                  </a:lnTo>
                  <a:lnTo>
                    <a:pt x="427" y="2724"/>
                  </a:lnTo>
                  <a:lnTo>
                    <a:pt x="451" y="2740"/>
                  </a:lnTo>
                  <a:lnTo>
                    <a:pt x="474" y="2756"/>
                  </a:lnTo>
                  <a:lnTo>
                    <a:pt x="498" y="2771"/>
                  </a:lnTo>
                  <a:lnTo>
                    <a:pt x="522" y="2785"/>
                  </a:lnTo>
                  <a:lnTo>
                    <a:pt x="545" y="2798"/>
                  </a:lnTo>
                  <a:lnTo>
                    <a:pt x="571" y="2811"/>
                  </a:lnTo>
                  <a:lnTo>
                    <a:pt x="595" y="2823"/>
                  </a:lnTo>
                  <a:lnTo>
                    <a:pt x="620" y="2834"/>
                  </a:lnTo>
                  <a:lnTo>
                    <a:pt x="645" y="2845"/>
                  </a:lnTo>
                  <a:lnTo>
                    <a:pt x="670" y="2856"/>
                  </a:lnTo>
                  <a:lnTo>
                    <a:pt x="696" y="2866"/>
                  </a:lnTo>
                  <a:lnTo>
                    <a:pt x="722" y="2875"/>
                  </a:lnTo>
                  <a:lnTo>
                    <a:pt x="748" y="2883"/>
                  </a:lnTo>
                  <a:lnTo>
                    <a:pt x="774" y="2891"/>
                  </a:lnTo>
                  <a:lnTo>
                    <a:pt x="802" y="2898"/>
                  </a:lnTo>
                  <a:lnTo>
                    <a:pt x="828" y="2905"/>
                  </a:lnTo>
                  <a:lnTo>
                    <a:pt x="855" y="2910"/>
                  </a:lnTo>
                  <a:lnTo>
                    <a:pt x="882" y="2916"/>
                  </a:lnTo>
                  <a:lnTo>
                    <a:pt x="910" y="2920"/>
                  </a:lnTo>
                  <a:lnTo>
                    <a:pt x="938" y="2924"/>
                  </a:lnTo>
                  <a:lnTo>
                    <a:pt x="966" y="2928"/>
                  </a:lnTo>
                  <a:lnTo>
                    <a:pt x="995" y="2931"/>
                  </a:lnTo>
                  <a:lnTo>
                    <a:pt x="1023" y="2933"/>
                  </a:lnTo>
                  <a:lnTo>
                    <a:pt x="1053" y="2934"/>
                  </a:lnTo>
                  <a:lnTo>
                    <a:pt x="1082" y="2935"/>
                  </a:lnTo>
                  <a:lnTo>
                    <a:pt x="1111" y="2936"/>
                  </a:lnTo>
                  <a:lnTo>
                    <a:pt x="1140" y="2935"/>
                  </a:lnTo>
                  <a:lnTo>
                    <a:pt x="1171" y="2935"/>
                  </a:lnTo>
                  <a:lnTo>
                    <a:pt x="1201" y="2933"/>
                  </a:lnTo>
                  <a:lnTo>
                    <a:pt x="1261" y="2929"/>
                  </a:lnTo>
                  <a:lnTo>
                    <a:pt x="1323" y="2922"/>
                  </a:lnTo>
                  <a:lnTo>
                    <a:pt x="1385" y="2914"/>
                  </a:lnTo>
                  <a:lnTo>
                    <a:pt x="1448" y="2904"/>
                  </a:lnTo>
                  <a:lnTo>
                    <a:pt x="1511" y="2892"/>
                  </a:lnTo>
                  <a:lnTo>
                    <a:pt x="1575" y="2878"/>
                  </a:lnTo>
                  <a:lnTo>
                    <a:pt x="1639" y="2862"/>
                  </a:lnTo>
                  <a:lnTo>
                    <a:pt x="1705" y="2842"/>
                  </a:lnTo>
                  <a:lnTo>
                    <a:pt x="1770" y="2822"/>
                  </a:lnTo>
                  <a:lnTo>
                    <a:pt x="1836" y="2800"/>
                  </a:lnTo>
                  <a:lnTo>
                    <a:pt x="1904" y="2775"/>
                  </a:lnTo>
                  <a:lnTo>
                    <a:pt x="1971" y="2748"/>
                  </a:lnTo>
                  <a:lnTo>
                    <a:pt x="2039" y="2719"/>
                  </a:lnTo>
                  <a:lnTo>
                    <a:pt x="2107" y="2687"/>
                  </a:lnTo>
                  <a:lnTo>
                    <a:pt x="2177" y="2653"/>
                  </a:lnTo>
                  <a:lnTo>
                    <a:pt x="2246" y="2617"/>
                  </a:lnTo>
                  <a:lnTo>
                    <a:pt x="2302" y="2681"/>
                  </a:lnTo>
                  <a:lnTo>
                    <a:pt x="2358" y="2745"/>
                  </a:lnTo>
                  <a:lnTo>
                    <a:pt x="2414" y="2809"/>
                  </a:lnTo>
                  <a:lnTo>
                    <a:pt x="2470" y="2874"/>
                  </a:lnTo>
                  <a:lnTo>
                    <a:pt x="2526" y="2937"/>
                  </a:lnTo>
                  <a:lnTo>
                    <a:pt x="2582" y="3000"/>
                  </a:lnTo>
                  <a:lnTo>
                    <a:pt x="2638" y="3064"/>
                  </a:lnTo>
                  <a:lnTo>
                    <a:pt x="2693" y="3127"/>
                  </a:lnTo>
                  <a:lnTo>
                    <a:pt x="2749" y="3189"/>
                  </a:lnTo>
                  <a:lnTo>
                    <a:pt x="2805" y="3252"/>
                  </a:lnTo>
                  <a:lnTo>
                    <a:pt x="2861" y="3314"/>
                  </a:lnTo>
                  <a:lnTo>
                    <a:pt x="2917" y="3376"/>
                  </a:lnTo>
                  <a:lnTo>
                    <a:pt x="2973" y="3437"/>
                  </a:lnTo>
                  <a:lnTo>
                    <a:pt x="3029" y="3497"/>
                  </a:lnTo>
                  <a:lnTo>
                    <a:pt x="3085" y="3558"/>
                  </a:lnTo>
                  <a:lnTo>
                    <a:pt x="3141" y="3617"/>
                  </a:lnTo>
                  <a:lnTo>
                    <a:pt x="3118" y="3636"/>
                  </a:lnTo>
                  <a:lnTo>
                    <a:pt x="3094" y="3655"/>
                  </a:lnTo>
                  <a:lnTo>
                    <a:pt x="3071" y="3672"/>
                  </a:lnTo>
                  <a:lnTo>
                    <a:pt x="3049" y="3688"/>
                  </a:lnTo>
                  <a:lnTo>
                    <a:pt x="3027" y="3703"/>
                  </a:lnTo>
                  <a:lnTo>
                    <a:pt x="3006" y="3718"/>
                  </a:lnTo>
                  <a:lnTo>
                    <a:pt x="2984" y="3731"/>
                  </a:lnTo>
                  <a:lnTo>
                    <a:pt x="2963" y="3743"/>
                  </a:lnTo>
                  <a:lnTo>
                    <a:pt x="2942" y="3754"/>
                  </a:lnTo>
                  <a:lnTo>
                    <a:pt x="2922" y="3764"/>
                  </a:lnTo>
                  <a:lnTo>
                    <a:pt x="2902" y="3773"/>
                  </a:lnTo>
                  <a:lnTo>
                    <a:pt x="2883" y="3781"/>
                  </a:lnTo>
                  <a:lnTo>
                    <a:pt x="2863" y="3788"/>
                  </a:lnTo>
                  <a:lnTo>
                    <a:pt x="2844" y="3794"/>
                  </a:lnTo>
                  <a:lnTo>
                    <a:pt x="2825" y="3799"/>
                  </a:lnTo>
                  <a:lnTo>
                    <a:pt x="2807" y="3804"/>
                  </a:lnTo>
                  <a:lnTo>
                    <a:pt x="2771" y="3810"/>
                  </a:lnTo>
                  <a:lnTo>
                    <a:pt x="2735" y="3815"/>
                  </a:lnTo>
                  <a:lnTo>
                    <a:pt x="2718" y="3816"/>
                  </a:lnTo>
                  <a:lnTo>
                    <a:pt x="2701" y="3817"/>
                  </a:lnTo>
                  <a:lnTo>
                    <a:pt x="2685" y="3818"/>
                  </a:lnTo>
                  <a:lnTo>
                    <a:pt x="2668" y="3818"/>
                  </a:lnTo>
                  <a:lnTo>
                    <a:pt x="2652" y="3817"/>
                  </a:lnTo>
                  <a:lnTo>
                    <a:pt x="2636" y="3816"/>
                  </a:lnTo>
                  <a:lnTo>
                    <a:pt x="2620" y="3814"/>
                  </a:lnTo>
                  <a:lnTo>
                    <a:pt x="2604" y="3812"/>
                  </a:lnTo>
                  <a:lnTo>
                    <a:pt x="2589" y="3809"/>
                  </a:lnTo>
                  <a:lnTo>
                    <a:pt x="2574" y="3806"/>
                  </a:lnTo>
                  <a:lnTo>
                    <a:pt x="2559" y="3803"/>
                  </a:lnTo>
                  <a:lnTo>
                    <a:pt x="2544" y="3799"/>
                  </a:lnTo>
                  <a:lnTo>
                    <a:pt x="2515" y="3789"/>
                  </a:lnTo>
                  <a:lnTo>
                    <a:pt x="2486" y="3778"/>
                  </a:lnTo>
                  <a:lnTo>
                    <a:pt x="2458" y="3767"/>
                  </a:lnTo>
                  <a:lnTo>
                    <a:pt x="2430" y="3754"/>
                  </a:lnTo>
                  <a:lnTo>
                    <a:pt x="2403" y="3740"/>
                  </a:lnTo>
                  <a:lnTo>
                    <a:pt x="2376" y="3726"/>
                  </a:lnTo>
                  <a:lnTo>
                    <a:pt x="2351" y="3710"/>
                  </a:lnTo>
                  <a:lnTo>
                    <a:pt x="2325" y="3693"/>
                  </a:lnTo>
                  <a:lnTo>
                    <a:pt x="2301" y="3676"/>
                  </a:lnTo>
                  <a:lnTo>
                    <a:pt x="2276" y="3660"/>
                  </a:lnTo>
                  <a:lnTo>
                    <a:pt x="2250" y="3644"/>
                  </a:lnTo>
                  <a:lnTo>
                    <a:pt x="2225" y="3629"/>
                  </a:lnTo>
                  <a:lnTo>
                    <a:pt x="2201" y="3615"/>
                  </a:lnTo>
                  <a:lnTo>
                    <a:pt x="2176" y="3601"/>
                  </a:lnTo>
                  <a:lnTo>
                    <a:pt x="2152" y="3588"/>
                  </a:lnTo>
                  <a:lnTo>
                    <a:pt x="2126" y="3576"/>
                  </a:lnTo>
                  <a:lnTo>
                    <a:pt x="2102" y="3565"/>
                  </a:lnTo>
                  <a:lnTo>
                    <a:pt x="2077" y="3555"/>
                  </a:lnTo>
                  <a:lnTo>
                    <a:pt x="2053" y="3546"/>
                  </a:lnTo>
                  <a:lnTo>
                    <a:pt x="2028" y="3539"/>
                  </a:lnTo>
                  <a:lnTo>
                    <a:pt x="2002" y="3532"/>
                  </a:lnTo>
                  <a:lnTo>
                    <a:pt x="1977" y="3528"/>
                  </a:lnTo>
                  <a:lnTo>
                    <a:pt x="1951" y="3525"/>
                  </a:lnTo>
                  <a:lnTo>
                    <a:pt x="1926" y="3524"/>
                  </a:lnTo>
                  <a:lnTo>
                    <a:pt x="1913" y="3524"/>
                  </a:lnTo>
                  <a:lnTo>
                    <a:pt x="1900" y="3525"/>
                  </a:lnTo>
                  <a:lnTo>
                    <a:pt x="1886" y="3527"/>
                  </a:lnTo>
                  <a:lnTo>
                    <a:pt x="1873" y="3530"/>
                  </a:lnTo>
                  <a:lnTo>
                    <a:pt x="1859" y="3533"/>
                  </a:lnTo>
                  <a:lnTo>
                    <a:pt x="1846" y="3537"/>
                  </a:lnTo>
                  <a:lnTo>
                    <a:pt x="1832" y="3543"/>
                  </a:lnTo>
                  <a:lnTo>
                    <a:pt x="1819" y="3549"/>
                  </a:lnTo>
                  <a:lnTo>
                    <a:pt x="1805" y="3556"/>
                  </a:lnTo>
                  <a:lnTo>
                    <a:pt x="1791" y="3563"/>
                  </a:lnTo>
                  <a:lnTo>
                    <a:pt x="1777" y="3572"/>
                  </a:lnTo>
                  <a:lnTo>
                    <a:pt x="1762" y="3581"/>
                  </a:lnTo>
                  <a:lnTo>
                    <a:pt x="1747" y="3591"/>
                  </a:lnTo>
                  <a:lnTo>
                    <a:pt x="1733" y="3601"/>
                  </a:lnTo>
                  <a:lnTo>
                    <a:pt x="1718" y="3613"/>
                  </a:lnTo>
                  <a:lnTo>
                    <a:pt x="1703" y="3625"/>
                  </a:lnTo>
                  <a:lnTo>
                    <a:pt x="1688" y="3639"/>
                  </a:lnTo>
                  <a:lnTo>
                    <a:pt x="1674" y="3653"/>
                  </a:lnTo>
                  <a:lnTo>
                    <a:pt x="1661" y="3667"/>
                  </a:lnTo>
                  <a:lnTo>
                    <a:pt x="1648" y="3681"/>
                  </a:lnTo>
                  <a:lnTo>
                    <a:pt x="1637" y="3696"/>
                  </a:lnTo>
                  <a:lnTo>
                    <a:pt x="1627" y="3712"/>
                  </a:lnTo>
                  <a:lnTo>
                    <a:pt x="1618" y="3727"/>
                  </a:lnTo>
                  <a:lnTo>
                    <a:pt x="1610" y="3742"/>
                  </a:lnTo>
                  <a:lnTo>
                    <a:pt x="1603" y="3758"/>
                  </a:lnTo>
                  <a:lnTo>
                    <a:pt x="1596" y="3774"/>
                  </a:lnTo>
                  <a:lnTo>
                    <a:pt x="1591" y="3790"/>
                  </a:lnTo>
                  <a:lnTo>
                    <a:pt x="1587" y="3806"/>
                  </a:lnTo>
                  <a:lnTo>
                    <a:pt x="1583" y="3823"/>
                  </a:lnTo>
                  <a:lnTo>
                    <a:pt x="1581" y="3840"/>
                  </a:lnTo>
                  <a:lnTo>
                    <a:pt x="1580" y="3857"/>
                  </a:lnTo>
                  <a:lnTo>
                    <a:pt x="1579" y="3875"/>
                  </a:lnTo>
                  <a:lnTo>
                    <a:pt x="1580" y="3893"/>
                  </a:lnTo>
                  <a:lnTo>
                    <a:pt x="1581" y="3911"/>
                  </a:lnTo>
                  <a:lnTo>
                    <a:pt x="1584" y="3928"/>
                  </a:lnTo>
                  <a:lnTo>
                    <a:pt x="1587" y="3946"/>
                  </a:lnTo>
                  <a:lnTo>
                    <a:pt x="1592" y="3963"/>
                  </a:lnTo>
                  <a:lnTo>
                    <a:pt x="1597" y="3981"/>
                  </a:lnTo>
                  <a:lnTo>
                    <a:pt x="1604" y="3998"/>
                  </a:lnTo>
                  <a:lnTo>
                    <a:pt x="1611" y="4016"/>
                  </a:lnTo>
                  <a:lnTo>
                    <a:pt x="1619" y="4034"/>
                  </a:lnTo>
                  <a:lnTo>
                    <a:pt x="1629" y="4053"/>
                  </a:lnTo>
                  <a:lnTo>
                    <a:pt x="1639" y="4071"/>
                  </a:lnTo>
                  <a:lnTo>
                    <a:pt x="1652" y="4088"/>
                  </a:lnTo>
                  <a:lnTo>
                    <a:pt x="1664" y="4106"/>
                  </a:lnTo>
                  <a:lnTo>
                    <a:pt x="1677" y="4124"/>
                  </a:lnTo>
                  <a:lnTo>
                    <a:pt x="1692" y="4142"/>
                  </a:lnTo>
                  <a:lnTo>
                    <a:pt x="1707" y="4160"/>
                  </a:lnTo>
                  <a:lnTo>
                    <a:pt x="1723" y="4178"/>
                  </a:lnTo>
                  <a:lnTo>
                    <a:pt x="1740" y="4195"/>
                  </a:lnTo>
                  <a:lnTo>
                    <a:pt x="1757" y="4212"/>
                  </a:lnTo>
                  <a:lnTo>
                    <a:pt x="1776" y="4230"/>
                  </a:lnTo>
                  <a:lnTo>
                    <a:pt x="1795" y="4246"/>
                  </a:lnTo>
                  <a:lnTo>
                    <a:pt x="1814" y="4262"/>
                  </a:lnTo>
                  <a:lnTo>
                    <a:pt x="1834" y="4277"/>
                  </a:lnTo>
                  <a:lnTo>
                    <a:pt x="1854" y="4293"/>
                  </a:lnTo>
                  <a:lnTo>
                    <a:pt x="1875" y="4307"/>
                  </a:lnTo>
                  <a:lnTo>
                    <a:pt x="1898" y="4322"/>
                  </a:lnTo>
                  <a:lnTo>
                    <a:pt x="1920" y="4336"/>
                  </a:lnTo>
                  <a:lnTo>
                    <a:pt x="1942" y="4349"/>
                  </a:lnTo>
                  <a:lnTo>
                    <a:pt x="1965" y="4363"/>
                  </a:lnTo>
                  <a:lnTo>
                    <a:pt x="1989" y="4375"/>
                  </a:lnTo>
                  <a:lnTo>
                    <a:pt x="2013" y="4389"/>
                  </a:lnTo>
                  <a:lnTo>
                    <a:pt x="2039" y="4401"/>
                  </a:lnTo>
                  <a:lnTo>
                    <a:pt x="2064" y="4413"/>
                  </a:lnTo>
                  <a:lnTo>
                    <a:pt x="2090" y="4424"/>
                  </a:lnTo>
                  <a:lnTo>
                    <a:pt x="2116" y="4434"/>
                  </a:lnTo>
                  <a:lnTo>
                    <a:pt x="2144" y="4444"/>
                  </a:lnTo>
                  <a:lnTo>
                    <a:pt x="2170" y="4454"/>
                  </a:lnTo>
                  <a:lnTo>
                    <a:pt x="2198" y="4462"/>
                  </a:lnTo>
                  <a:lnTo>
                    <a:pt x="2225" y="4471"/>
                  </a:lnTo>
                  <a:lnTo>
                    <a:pt x="2253" y="4478"/>
                  </a:lnTo>
                  <a:lnTo>
                    <a:pt x="2283" y="4485"/>
                  </a:lnTo>
                  <a:lnTo>
                    <a:pt x="2311" y="4491"/>
                  </a:lnTo>
                  <a:lnTo>
                    <a:pt x="2340" y="4497"/>
                  </a:lnTo>
                  <a:lnTo>
                    <a:pt x="2370" y="4502"/>
                  </a:lnTo>
                  <a:lnTo>
                    <a:pt x="2401" y="4506"/>
                  </a:lnTo>
                  <a:lnTo>
                    <a:pt x="2431" y="4510"/>
                  </a:lnTo>
                  <a:lnTo>
                    <a:pt x="2462" y="4513"/>
                  </a:lnTo>
                  <a:lnTo>
                    <a:pt x="2493" y="4516"/>
                  </a:lnTo>
                  <a:lnTo>
                    <a:pt x="2525" y="4517"/>
                  </a:lnTo>
                  <a:lnTo>
                    <a:pt x="2556" y="4518"/>
                  </a:lnTo>
                  <a:lnTo>
                    <a:pt x="2588" y="4518"/>
                  </a:lnTo>
                  <a:lnTo>
                    <a:pt x="2620" y="4517"/>
                  </a:lnTo>
                  <a:lnTo>
                    <a:pt x="2653" y="4515"/>
                  </a:lnTo>
                  <a:lnTo>
                    <a:pt x="2685" y="4513"/>
                  </a:lnTo>
                  <a:lnTo>
                    <a:pt x="2717" y="4509"/>
                  </a:lnTo>
                  <a:lnTo>
                    <a:pt x="2751" y="4504"/>
                  </a:lnTo>
                  <a:lnTo>
                    <a:pt x="2784" y="4499"/>
                  </a:lnTo>
                  <a:lnTo>
                    <a:pt x="2817" y="4492"/>
                  </a:lnTo>
                  <a:lnTo>
                    <a:pt x="2850" y="4485"/>
                  </a:lnTo>
                  <a:lnTo>
                    <a:pt x="2885" y="4477"/>
                  </a:lnTo>
                  <a:lnTo>
                    <a:pt x="2919" y="4467"/>
                  </a:lnTo>
                  <a:lnTo>
                    <a:pt x="2953" y="4457"/>
                  </a:lnTo>
                  <a:lnTo>
                    <a:pt x="2987" y="4446"/>
                  </a:lnTo>
                  <a:lnTo>
                    <a:pt x="3023" y="4434"/>
                  </a:lnTo>
                  <a:lnTo>
                    <a:pt x="3057" y="4420"/>
                  </a:lnTo>
                  <a:lnTo>
                    <a:pt x="3092" y="4406"/>
                  </a:lnTo>
                  <a:lnTo>
                    <a:pt x="3128" y="4390"/>
                  </a:lnTo>
                  <a:lnTo>
                    <a:pt x="3162" y="4372"/>
                  </a:lnTo>
                  <a:lnTo>
                    <a:pt x="3197" y="4353"/>
                  </a:lnTo>
                  <a:lnTo>
                    <a:pt x="3231" y="4333"/>
                  </a:lnTo>
                  <a:lnTo>
                    <a:pt x="3267" y="4312"/>
                  </a:lnTo>
                  <a:lnTo>
                    <a:pt x="3301" y="4290"/>
                  </a:lnTo>
                  <a:lnTo>
                    <a:pt x="3336" y="4266"/>
                  </a:lnTo>
                  <a:lnTo>
                    <a:pt x="3371" y="4241"/>
                  </a:lnTo>
                  <a:lnTo>
                    <a:pt x="3405" y="4213"/>
                  </a:lnTo>
                  <a:lnTo>
                    <a:pt x="3440" y="4185"/>
                  </a:lnTo>
                  <a:lnTo>
                    <a:pt x="3474" y="4156"/>
                  </a:lnTo>
                  <a:lnTo>
                    <a:pt x="3509" y="4126"/>
                  </a:lnTo>
                  <a:lnTo>
                    <a:pt x="3543" y="4094"/>
                  </a:lnTo>
                  <a:lnTo>
                    <a:pt x="3576" y="4060"/>
                  </a:lnTo>
                  <a:lnTo>
                    <a:pt x="3610" y="4092"/>
                  </a:lnTo>
                  <a:lnTo>
                    <a:pt x="3643" y="4123"/>
                  </a:lnTo>
                  <a:lnTo>
                    <a:pt x="3676" y="4154"/>
                  </a:lnTo>
                  <a:lnTo>
                    <a:pt x="3709" y="4185"/>
                  </a:lnTo>
                  <a:lnTo>
                    <a:pt x="3743" y="4215"/>
                  </a:lnTo>
                  <a:lnTo>
                    <a:pt x="3776" y="4246"/>
                  </a:lnTo>
                  <a:lnTo>
                    <a:pt x="3808" y="4276"/>
                  </a:lnTo>
                  <a:lnTo>
                    <a:pt x="3841" y="4306"/>
                  </a:lnTo>
                  <a:lnTo>
                    <a:pt x="3856" y="4317"/>
                  </a:lnTo>
                  <a:lnTo>
                    <a:pt x="3872" y="4326"/>
                  </a:lnTo>
                  <a:lnTo>
                    <a:pt x="3887" y="4335"/>
                  </a:lnTo>
                  <a:lnTo>
                    <a:pt x="3904" y="4341"/>
                  </a:lnTo>
                  <a:lnTo>
                    <a:pt x="3921" y="4346"/>
                  </a:lnTo>
                  <a:lnTo>
                    <a:pt x="3940" y="4349"/>
                  </a:lnTo>
                  <a:lnTo>
                    <a:pt x="3959" y="4350"/>
                  </a:lnTo>
                  <a:lnTo>
                    <a:pt x="3980" y="4350"/>
                  </a:lnTo>
                  <a:lnTo>
                    <a:pt x="3990" y="4349"/>
                  </a:lnTo>
                  <a:lnTo>
                    <a:pt x="3999" y="4348"/>
                  </a:lnTo>
                  <a:lnTo>
                    <a:pt x="4009" y="4346"/>
                  </a:lnTo>
                  <a:lnTo>
                    <a:pt x="4018" y="4344"/>
                  </a:lnTo>
                  <a:lnTo>
                    <a:pt x="4027" y="4341"/>
                  </a:lnTo>
                  <a:lnTo>
                    <a:pt x="4036" y="4338"/>
                  </a:lnTo>
                  <a:lnTo>
                    <a:pt x="4045" y="4334"/>
                  </a:lnTo>
                  <a:lnTo>
                    <a:pt x="4053" y="4330"/>
                  </a:lnTo>
                  <a:lnTo>
                    <a:pt x="4062" y="4325"/>
                  </a:lnTo>
                  <a:lnTo>
                    <a:pt x="4070" y="4320"/>
                  </a:lnTo>
                  <a:lnTo>
                    <a:pt x="4078" y="4315"/>
                  </a:lnTo>
                  <a:lnTo>
                    <a:pt x="4086" y="4308"/>
                  </a:lnTo>
                  <a:lnTo>
                    <a:pt x="4102" y="4295"/>
                  </a:lnTo>
                  <a:lnTo>
                    <a:pt x="4116" y="4279"/>
                  </a:lnTo>
                  <a:lnTo>
                    <a:pt x="4129" y="4262"/>
                  </a:lnTo>
                  <a:lnTo>
                    <a:pt x="4140" y="4245"/>
                  </a:lnTo>
                  <a:lnTo>
                    <a:pt x="4144" y="4236"/>
                  </a:lnTo>
                  <a:lnTo>
                    <a:pt x="4148" y="4227"/>
                  </a:lnTo>
                  <a:lnTo>
                    <a:pt x="4152" y="4218"/>
                  </a:lnTo>
                  <a:lnTo>
                    <a:pt x="4155" y="4207"/>
                  </a:lnTo>
                  <a:lnTo>
                    <a:pt x="4158" y="4198"/>
                  </a:lnTo>
                  <a:lnTo>
                    <a:pt x="4160" y="4189"/>
                  </a:lnTo>
                  <a:lnTo>
                    <a:pt x="4162" y="4180"/>
                  </a:lnTo>
                  <a:lnTo>
                    <a:pt x="4163" y="4170"/>
                  </a:lnTo>
                  <a:lnTo>
                    <a:pt x="4164" y="4161"/>
                  </a:lnTo>
                  <a:lnTo>
                    <a:pt x="4164" y="4151"/>
                  </a:lnTo>
                  <a:lnTo>
                    <a:pt x="4163" y="4141"/>
                  </a:lnTo>
                  <a:lnTo>
                    <a:pt x="4163" y="4131"/>
                  </a:lnTo>
                  <a:lnTo>
                    <a:pt x="4160" y="4112"/>
                  </a:lnTo>
                  <a:lnTo>
                    <a:pt x="4156" y="4094"/>
                  </a:lnTo>
                  <a:lnTo>
                    <a:pt x="4150" y="4078"/>
                  </a:lnTo>
                  <a:lnTo>
                    <a:pt x="4143" y="4062"/>
                  </a:lnTo>
                  <a:lnTo>
                    <a:pt x="4134" y="4046"/>
                  </a:lnTo>
                  <a:lnTo>
                    <a:pt x="4124" y="4032"/>
                  </a:lnTo>
                  <a:lnTo>
                    <a:pt x="4113" y="4020"/>
                  </a:lnTo>
                  <a:lnTo>
                    <a:pt x="4100" y="4009"/>
                  </a:lnTo>
                  <a:lnTo>
                    <a:pt x="4066" y="3982"/>
                  </a:lnTo>
                  <a:lnTo>
                    <a:pt x="4033" y="3955"/>
                  </a:lnTo>
                  <a:lnTo>
                    <a:pt x="4000" y="3928"/>
                  </a:lnTo>
                  <a:lnTo>
                    <a:pt x="3966" y="3900"/>
                  </a:lnTo>
                  <a:lnTo>
                    <a:pt x="3933" y="3871"/>
                  </a:lnTo>
                  <a:lnTo>
                    <a:pt x="3900" y="3843"/>
                  </a:lnTo>
                  <a:lnTo>
                    <a:pt x="3867" y="3814"/>
                  </a:lnTo>
                  <a:lnTo>
                    <a:pt x="3833" y="3785"/>
                  </a:lnTo>
                  <a:lnTo>
                    <a:pt x="3862" y="3751"/>
                  </a:lnTo>
                  <a:lnTo>
                    <a:pt x="3889" y="3716"/>
                  </a:lnTo>
                  <a:lnTo>
                    <a:pt x="3915" y="3680"/>
                  </a:lnTo>
                  <a:lnTo>
                    <a:pt x="3941" y="3645"/>
                  </a:lnTo>
                  <a:lnTo>
                    <a:pt x="3966" y="3609"/>
                  </a:lnTo>
                  <a:lnTo>
                    <a:pt x="3991" y="3574"/>
                  </a:lnTo>
                  <a:lnTo>
                    <a:pt x="4015" y="3537"/>
                  </a:lnTo>
                  <a:lnTo>
                    <a:pt x="4037" y="3502"/>
                  </a:lnTo>
                  <a:lnTo>
                    <a:pt x="4060" y="3466"/>
                  </a:lnTo>
                  <a:lnTo>
                    <a:pt x="4081" y="3430"/>
                  </a:lnTo>
                  <a:lnTo>
                    <a:pt x="4103" y="3394"/>
                  </a:lnTo>
                  <a:lnTo>
                    <a:pt x="4122" y="3357"/>
                  </a:lnTo>
                  <a:lnTo>
                    <a:pt x="4142" y="3321"/>
                  </a:lnTo>
                  <a:lnTo>
                    <a:pt x="4160" y="3285"/>
                  </a:lnTo>
                  <a:lnTo>
                    <a:pt x="4178" y="3250"/>
                  </a:lnTo>
                  <a:lnTo>
                    <a:pt x="4195" y="3214"/>
                  </a:lnTo>
                  <a:lnTo>
                    <a:pt x="4211" y="3177"/>
                  </a:lnTo>
                  <a:lnTo>
                    <a:pt x="4228" y="3141"/>
                  </a:lnTo>
                  <a:lnTo>
                    <a:pt x="4242" y="3105"/>
                  </a:lnTo>
                  <a:lnTo>
                    <a:pt x="4256" y="3070"/>
                  </a:lnTo>
                  <a:lnTo>
                    <a:pt x="4269" y="3034"/>
                  </a:lnTo>
                  <a:lnTo>
                    <a:pt x="4281" y="2998"/>
                  </a:lnTo>
                  <a:lnTo>
                    <a:pt x="4292" y="2963"/>
                  </a:lnTo>
                  <a:lnTo>
                    <a:pt x="4302" y="2929"/>
                  </a:lnTo>
                  <a:lnTo>
                    <a:pt x="4312" y="2895"/>
                  </a:lnTo>
                  <a:lnTo>
                    <a:pt x="4320" y="2859"/>
                  </a:lnTo>
                  <a:lnTo>
                    <a:pt x="4328" y="2826"/>
                  </a:lnTo>
                  <a:lnTo>
                    <a:pt x="4335" y="2792"/>
                  </a:lnTo>
                  <a:lnTo>
                    <a:pt x="4342" y="2759"/>
                  </a:lnTo>
                  <a:lnTo>
                    <a:pt x="4348" y="2726"/>
                  </a:lnTo>
                  <a:lnTo>
                    <a:pt x="4352" y="2693"/>
                  </a:lnTo>
                  <a:lnTo>
                    <a:pt x="4356" y="2660"/>
                  </a:lnTo>
                  <a:lnTo>
                    <a:pt x="4359" y="2627"/>
                  </a:lnTo>
                  <a:lnTo>
                    <a:pt x="4361" y="2596"/>
                  </a:lnTo>
                  <a:lnTo>
                    <a:pt x="4362" y="2564"/>
                  </a:lnTo>
                  <a:lnTo>
                    <a:pt x="4362" y="2533"/>
                  </a:lnTo>
                  <a:lnTo>
                    <a:pt x="4361" y="2501"/>
                  </a:lnTo>
                  <a:lnTo>
                    <a:pt x="4360" y="2471"/>
                  </a:lnTo>
                  <a:lnTo>
                    <a:pt x="4357" y="2441"/>
                  </a:lnTo>
                  <a:lnTo>
                    <a:pt x="4354" y="2412"/>
                  </a:lnTo>
                  <a:lnTo>
                    <a:pt x="4350" y="2382"/>
                  </a:lnTo>
                  <a:lnTo>
                    <a:pt x="4345" y="2354"/>
                  </a:lnTo>
                  <a:lnTo>
                    <a:pt x="4338" y="2324"/>
                  </a:lnTo>
                  <a:lnTo>
                    <a:pt x="4331" y="2296"/>
                  </a:lnTo>
                  <a:lnTo>
                    <a:pt x="4323" y="2268"/>
                  </a:lnTo>
                  <a:lnTo>
                    <a:pt x="4315" y="2241"/>
                  </a:lnTo>
                  <a:lnTo>
                    <a:pt x="4306" y="2214"/>
                  </a:lnTo>
                  <a:lnTo>
                    <a:pt x="4296" y="2187"/>
                  </a:lnTo>
                  <a:lnTo>
                    <a:pt x="4285" y="2159"/>
                  </a:lnTo>
                  <a:lnTo>
                    <a:pt x="4273" y="2133"/>
                  </a:lnTo>
                  <a:lnTo>
                    <a:pt x="4260" y="2107"/>
                  </a:lnTo>
                  <a:lnTo>
                    <a:pt x="4245" y="2082"/>
                  </a:lnTo>
                  <a:lnTo>
                    <a:pt x="4230" y="2057"/>
                  </a:lnTo>
                  <a:lnTo>
                    <a:pt x="4213" y="2032"/>
                  </a:lnTo>
                  <a:lnTo>
                    <a:pt x="4196" y="2007"/>
                  </a:lnTo>
                  <a:lnTo>
                    <a:pt x="4178" y="1983"/>
                  </a:lnTo>
                  <a:lnTo>
                    <a:pt x="4159" y="1960"/>
                  </a:lnTo>
                  <a:lnTo>
                    <a:pt x="4139" y="1936"/>
                  </a:lnTo>
                  <a:lnTo>
                    <a:pt x="4118" y="1913"/>
                  </a:lnTo>
                  <a:lnTo>
                    <a:pt x="4095" y="1890"/>
                  </a:lnTo>
                  <a:lnTo>
                    <a:pt x="4071" y="1867"/>
                  </a:lnTo>
                  <a:lnTo>
                    <a:pt x="4047" y="1845"/>
                  </a:lnTo>
                  <a:lnTo>
                    <a:pt x="4022" y="1821"/>
                  </a:lnTo>
                  <a:lnTo>
                    <a:pt x="3995" y="17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6" name="Freeform 202"/>
            <p:cNvSpPr/>
            <p:nvPr/>
          </p:nvSpPr>
          <p:spPr bwMode="auto">
            <a:xfrm>
              <a:off x="3022600" y="4629150"/>
              <a:ext cx="104775" cy="109538"/>
            </a:xfrm>
            <a:custGeom>
              <a:avLst/>
              <a:gdLst>
                <a:gd name="T0" fmla="*/ 1968 w 2440"/>
                <a:gd name="T1" fmla="*/ 101 h 2551"/>
                <a:gd name="T2" fmla="*/ 1793 w 2440"/>
                <a:gd name="T3" fmla="*/ 240 h 2551"/>
                <a:gd name="T4" fmla="*/ 1619 w 2440"/>
                <a:gd name="T5" fmla="*/ 382 h 2551"/>
                <a:gd name="T6" fmla="*/ 1449 w 2440"/>
                <a:gd name="T7" fmla="*/ 528 h 2551"/>
                <a:gd name="T8" fmla="*/ 1283 w 2440"/>
                <a:gd name="T9" fmla="*/ 680 h 2551"/>
                <a:gd name="T10" fmla="*/ 1120 w 2440"/>
                <a:gd name="T11" fmla="*/ 836 h 2551"/>
                <a:gd name="T12" fmla="*/ 969 w 2440"/>
                <a:gd name="T13" fmla="*/ 992 h 2551"/>
                <a:gd name="T14" fmla="*/ 824 w 2440"/>
                <a:gd name="T15" fmla="*/ 1150 h 2551"/>
                <a:gd name="T16" fmla="*/ 684 w 2440"/>
                <a:gd name="T17" fmla="*/ 1310 h 2551"/>
                <a:gd name="T18" fmla="*/ 551 w 2440"/>
                <a:gd name="T19" fmla="*/ 1472 h 2551"/>
                <a:gd name="T20" fmla="*/ 425 w 2440"/>
                <a:gd name="T21" fmla="*/ 1636 h 2551"/>
                <a:gd name="T22" fmla="*/ 40 w 2440"/>
                <a:gd name="T23" fmla="*/ 2162 h 2551"/>
                <a:gd name="T24" fmla="*/ 12 w 2440"/>
                <a:gd name="T25" fmla="*/ 2221 h 2551"/>
                <a:gd name="T26" fmla="*/ 0 w 2440"/>
                <a:gd name="T27" fmla="*/ 2282 h 2551"/>
                <a:gd name="T28" fmla="*/ 4 w 2440"/>
                <a:gd name="T29" fmla="*/ 2345 h 2551"/>
                <a:gd name="T30" fmla="*/ 23 w 2440"/>
                <a:gd name="T31" fmla="*/ 2406 h 2551"/>
                <a:gd name="T32" fmla="*/ 59 w 2440"/>
                <a:gd name="T33" fmla="*/ 2461 h 2551"/>
                <a:gd name="T34" fmla="*/ 93 w 2440"/>
                <a:gd name="T35" fmla="*/ 2494 h 2551"/>
                <a:gd name="T36" fmla="*/ 123 w 2440"/>
                <a:gd name="T37" fmla="*/ 2516 h 2551"/>
                <a:gd name="T38" fmla="*/ 156 w 2440"/>
                <a:gd name="T39" fmla="*/ 2532 h 2551"/>
                <a:gd name="T40" fmla="*/ 192 w 2440"/>
                <a:gd name="T41" fmla="*/ 2544 h 2551"/>
                <a:gd name="T42" fmla="*/ 228 w 2440"/>
                <a:gd name="T43" fmla="*/ 2550 h 2551"/>
                <a:gd name="T44" fmla="*/ 264 w 2440"/>
                <a:gd name="T45" fmla="*/ 2551 h 2551"/>
                <a:gd name="T46" fmla="*/ 301 w 2440"/>
                <a:gd name="T47" fmla="*/ 2547 h 2551"/>
                <a:gd name="T48" fmla="*/ 336 w 2440"/>
                <a:gd name="T49" fmla="*/ 2536 h 2551"/>
                <a:gd name="T50" fmla="*/ 370 w 2440"/>
                <a:gd name="T51" fmla="*/ 2522 h 2551"/>
                <a:gd name="T52" fmla="*/ 402 w 2440"/>
                <a:gd name="T53" fmla="*/ 2502 h 2551"/>
                <a:gd name="T54" fmla="*/ 432 w 2440"/>
                <a:gd name="T55" fmla="*/ 2477 h 2551"/>
                <a:gd name="T56" fmla="*/ 461 w 2440"/>
                <a:gd name="T57" fmla="*/ 2440 h 2551"/>
                <a:gd name="T58" fmla="*/ 829 w 2440"/>
                <a:gd name="T59" fmla="*/ 1936 h 2551"/>
                <a:gd name="T60" fmla="*/ 946 w 2440"/>
                <a:gd name="T61" fmla="*/ 1784 h 2551"/>
                <a:gd name="T62" fmla="*/ 1070 w 2440"/>
                <a:gd name="T63" fmla="*/ 1633 h 2551"/>
                <a:gd name="T64" fmla="*/ 1200 w 2440"/>
                <a:gd name="T65" fmla="*/ 1484 h 2551"/>
                <a:gd name="T66" fmla="*/ 1336 w 2440"/>
                <a:gd name="T67" fmla="*/ 1337 h 2551"/>
                <a:gd name="T68" fmla="*/ 1477 w 2440"/>
                <a:gd name="T69" fmla="*/ 1193 h 2551"/>
                <a:gd name="T70" fmla="*/ 1634 w 2440"/>
                <a:gd name="T71" fmla="*/ 1040 h 2551"/>
                <a:gd name="T72" fmla="*/ 1791 w 2440"/>
                <a:gd name="T73" fmla="*/ 898 h 2551"/>
                <a:gd name="T74" fmla="*/ 1948 w 2440"/>
                <a:gd name="T75" fmla="*/ 762 h 2551"/>
                <a:gd name="T76" fmla="*/ 2111 w 2440"/>
                <a:gd name="T77" fmla="*/ 629 h 2551"/>
                <a:gd name="T78" fmla="*/ 2282 w 2440"/>
                <a:gd name="T79" fmla="*/ 495 h 2551"/>
                <a:gd name="T80" fmla="*/ 2353 w 2440"/>
                <a:gd name="T81" fmla="*/ 440 h 2551"/>
                <a:gd name="T82" fmla="*/ 2383 w 2440"/>
                <a:gd name="T83" fmla="*/ 410 h 2551"/>
                <a:gd name="T84" fmla="*/ 2405 w 2440"/>
                <a:gd name="T85" fmla="*/ 379 h 2551"/>
                <a:gd name="T86" fmla="*/ 2421 w 2440"/>
                <a:gd name="T87" fmla="*/ 346 h 2551"/>
                <a:gd name="T88" fmla="*/ 2433 w 2440"/>
                <a:gd name="T89" fmla="*/ 311 h 2551"/>
                <a:gd name="T90" fmla="*/ 2439 w 2440"/>
                <a:gd name="T91" fmla="*/ 275 h 2551"/>
                <a:gd name="T92" fmla="*/ 2439 w 2440"/>
                <a:gd name="T93" fmla="*/ 239 h 2551"/>
                <a:gd name="T94" fmla="*/ 2435 w 2440"/>
                <a:gd name="T95" fmla="*/ 203 h 2551"/>
                <a:gd name="T96" fmla="*/ 2426 w 2440"/>
                <a:gd name="T97" fmla="*/ 168 h 2551"/>
                <a:gd name="T98" fmla="*/ 2411 w 2440"/>
                <a:gd name="T99" fmla="*/ 133 h 2551"/>
                <a:gd name="T100" fmla="*/ 2391 w 2440"/>
                <a:gd name="T101" fmla="*/ 101 h 2551"/>
                <a:gd name="T102" fmla="*/ 2365 w 2440"/>
                <a:gd name="T103" fmla="*/ 72 h 2551"/>
                <a:gd name="T104" fmla="*/ 2338 w 2440"/>
                <a:gd name="T105" fmla="*/ 49 h 2551"/>
                <a:gd name="T106" fmla="*/ 2309 w 2440"/>
                <a:gd name="T107" fmla="*/ 30 h 2551"/>
                <a:gd name="T108" fmla="*/ 2277 w 2440"/>
                <a:gd name="T109" fmla="*/ 16 h 2551"/>
                <a:gd name="T110" fmla="*/ 2244 w 2440"/>
                <a:gd name="T111" fmla="*/ 6 h 2551"/>
                <a:gd name="T112" fmla="*/ 2211 w 2440"/>
                <a:gd name="T113" fmla="*/ 1 h 2551"/>
                <a:gd name="T114" fmla="*/ 2154 w 2440"/>
                <a:gd name="T115" fmla="*/ 2 h 2551"/>
                <a:gd name="T116" fmla="*/ 2120 w 2440"/>
                <a:gd name="T117" fmla="*/ 9 h 2551"/>
                <a:gd name="T118" fmla="*/ 2088 w 2440"/>
                <a:gd name="T119" fmla="*/ 20 h 2551"/>
                <a:gd name="T120" fmla="*/ 2057 w 2440"/>
                <a:gd name="T121" fmla="*/ 36 h 2551"/>
                <a:gd name="T122" fmla="*/ 2029 w 2440"/>
                <a:gd name="T123" fmla="*/ 56 h 2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0" h="2551">
                  <a:moveTo>
                    <a:pt x="2029" y="56"/>
                  </a:moveTo>
                  <a:lnTo>
                    <a:pt x="2028" y="56"/>
                  </a:lnTo>
                  <a:lnTo>
                    <a:pt x="1968" y="101"/>
                  </a:lnTo>
                  <a:lnTo>
                    <a:pt x="1910" y="147"/>
                  </a:lnTo>
                  <a:lnTo>
                    <a:pt x="1851" y="193"/>
                  </a:lnTo>
                  <a:lnTo>
                    <a:pt x="1793" y="240"/>
                  </a:lnTo>
                  <a:lnTo>
                    <a:pt x="1734" y="286"/>
                  </a:lnTo>
                  <a:lnTo>
                    <a:pt x="1677" y="333"/>
                  </a:lnTo>
                  <a:lnTo>
                    <a:pt x="1619" y="382"/>
                  </a:lnTo>
                  <a:lnTo>
                    <a:pt x="1562" y="430"/>
                  </a:lnTo>
                  <a:lnTo>
                    <a:pt x="1505" y="478"/>
                  </a:lnTo>
                  <a:lnTo>
                    <a:pt x="1449" y="528"/>
                  </a:lnTo>
                  <a:lnTo>
                    <a:pt x="1394" y="578"/>
                  </a:lnTo>
                  <a:lnTo>
                    <a:pt x="1337" y="628"/>
                  </a:lnTo>
                  <a:lnTo>
                    <a:pt x="1283" y="680"/>
                  </a:lnTo>
                  <a:lnTo>
                    <a:pt x="1228" y="732"/>
                  </a:lnTo>
                  <a:lnTo>
                    <a:pt x="1174" y="784"/>
                  </a:lnTo>
                  <a:lnTo>
                    <a:pt x="1120" y="836"/>
                  </a:lnTo>
                  <a:lnTo>
                    <a:pt x="1069" y="889"/>
                  </a:lnTo>
                  <a:lnTo>
                    <a:pt x="1018" y="940"/>
                  </a:lnTo>
                  <a:lnTo>
                    <a:pt x="969" y="992"/>
                  </a:lnTo>
                  <a:lnTo>
                    <a:pt x="920" y="1045"/>
                  </a:lnTo>
                  <a:lnTo>
                    <a:pt x="871" y="1097"/>
                  </a:lnTo>
                  <a:lnTo>
                    <a:pt x="824" y="1150"/>
                  </a:lnTo>
                  <a:lnTo>
                    <a:pt x="776" y="1203"/>
                  </a:lnTo>
                  <a:lnTo>
                    <a:pt x="730" y="1257"/>
                  </a:lnTo>
                  <a:lnTo>
                    <a:pt x="684" y="1310"/>
                  </a:lnTo>
                  <a:lnTo>
                    <a:pt x="639" y="1364"/>
                  </a:lnTo>
                  <a:lnTo>
                    <a:pt x="594" y="1418"/>
                  </a:lnTo>
                  <a:lnTo>
                    <a:pt x="551" y="1472"/>
                  </a:lnTo>
                  <a:lnTo>
                    <a:pt x="508" y="1527"/>
                  </a:lnTo>
                  <a:lnTo>
                    <a:pt x="466" y="1582"/>
                  </a:lnTo>
                  <a:lnTo>
                    <a:pt x="425" y="1636"/>
                  </a:lnTo>
                  <a:lnTo>
                    <a:pt x="383" y="1692"/>
                  </a:lnTo>
                  <a:lnTo>
                    <a:pt x="39" y="2161"/>
                  </a:lnTo>
                  <a:lnTo>
                    <a:pt x="40" y="2162"/>
                  </a:lnTo>
                  <a:lnTo>
                    <a:pt x="29" y="2180"/>
                  </a:lnTo>
                  <a:lnTo>
                    <a:pt x="20" y="2201"/>
                  </a:lnTo>
                  <a:lnTo>
                    <a:pt x="12" y="2221"/>
                  </a:lnTo>
                  <a:lnTo>
                    <a:pt x="6" y="2241"/>
                  </a:lnTo>
                  <a:lnTo>
                    <a:pt x="2" y="2262"/>
                  </a:lnTo>
                  <a:lnTo>
                    <a:pt x="0" y="2282"/>
                  </a:lnTo>
                  <a:lnTo>
                    <a:pt x="0" y="2303"/>
                  </a:lnTo>
                  <a:lnTo>
                    <a:pt x="1" y="2324"/>
                  </a:lnTo>
                  <a:lnTo>
                    <a:pt x="4" y="2345"/>
                  </a:lnTo>
                  <a:lnTo>
                    <a:pt x="8" y="2365"/>
                  </a:lnTo>
                  <a:lnTo>
                    <a:pt x="15" y="2387"/>
                  </a:lnTo>
                  <a:lnTo>
                    <a:pt x="23" y="2406"/>
                  </a:lnTo>
                  <a:lnTo>
                    <a:pt x="33" y="2425"/>
                  </a:lnTo>
                  <a:lnTo>
                    <a:pt x="44" y="2443"/>
                  </a:lnTo>
                  <a:lnTo>
                    <a:pt x="59" y="2461"/>
                  </a:lnTo>
                  <a:lnTo>
                    <a:pt x="74" y="2477"/>
                  </a:lnTo>
                  <a:lnTo>
                    <a:pt x="83" y="2486"/>
                  </a:lnTo>
                  <a:lnTo>
                    <a:pt x="93" y="2494"/>
                  </a:lnTo>
                  <a:lnTo>
                    <a:pt x="103" y="2502"/>
                  </a:lnTo>
                  <a:lnTo>
                    <a:pt x="113" y="2509"/>
                  </a:lnTo>
                  <a:lnTo>
                    <a:pt x="123" y="2516"/>
                  </a:lnTo>
                  <a:lnTo>
                    <a:pt x="134" y="2522"/>
                  </a:lnTo>
                  <a:lnTo>
                    <a:pt x="145" y="2527"/>
                  </a:lnTo>
                  <a:lnTo>
                    <a:pt x="156" y="2532"/>
                  </a:lnTo>
                  <a:lnTo>
                    <a:pt x="168" y="2536"/>
                  </a:lnTo>
                  <a:lnTo>
                    <a:pt x="180" y="2541"/>
                  </a:lnTo>
                  <a:lnTo>
                    <a:pt x="192" y="2544"/>
                  </a:lnTo>
                  <a:lnTo>
                    <a:pt x="204" y="2547"/>
                  </a:lnTo>
                  <a:lnTo>
                    <a:pt x="216" y="2549"/>
                  </a:lnTo>
                  <a:lnTo>
                    <a:pt x="228" y="2550"/>
                  </a:lnTo>
                  <a:lnTo>
                    <a:pt x="240" y="2551"/>
                  </a:lnTo>
                  <a:lnTo>
                    <a:pt x="252" y="2551"/>
                  </a:lnTo>
                  <a:lnTo>
                    <a:pt x="264" y="2551"/>
                  </a:lnTo>
                  <a:lnTo>
                    <a:pt x="276" y="2550"/>
                  </a:lnTo>
                  <a:lnTo>
                    <a:pt x="288" y="2549"/>
                  </a:lnTo>
                  <a:lnTo>
                    <a:pt x="301" y="2547"/>
                  </a:lnTo>
                  <a:lnTo>
                    <a:pt x="313" y="2544"/>
                  </a:lnTo>
                  <a:lnTo>
                    <a:pt x="324" y="2541"/>
                  </a:lnTo>
                  <a:lnTo>
                    <a:pt x="336" y="2536"/>
                  </a:lnTo>
                  <a:lnTo>
                    <a:pt x="347" y="2532"/>
                  </a:lnTo>
                  <a:lnTo>
                    <a:pt x="359" y="2527"/>
                  </a:lnTo>
                  <a:lnTo>
                    <a:pt x="370" y="2522"/>
                  </a:lnTo>
                  <a:lnTo>
                    <a:pt x="381" y="2516"/>
                  </a:lnTo>
                  <a:lnTo>
                    <a:pt x="391" y="2509"/>
                  </a:lnTo>
                  <a:lnTo>
                    <a:pt x="402" y="2502"/>
                  </a:lnTo>
                  <a:lnTo>
                    <a:pt x="412" y="2494"/>
                  </a:lnTo>
                  <a:lnTo>
                    <a:pt x="422" y="2486"/>
                  </a:lnTo>
                  <a:lnTo>
                    <a:pt x="432" y="2477"/>
                  </a:lnTo>
                  <a:lnTo>
                    <a:pt x="442" y="2465"/>
                  </a:lnTo>
                  <a:lnTo>
                    <a:pt x="452" y="2453"/>
                  </a:lnTo>
                  <a:lnTo>
                    <a:pt x="461" y="2440"/>
                  </a:lnTo>
                  <a:lnTo>
                    <a:pt x="469" y="2427"/>
                  </a:lnTo>
                  <a:lnTo>
                    <a:pt x="791" y="1987"/>
                  </a:lnTo>
                  <a:lnTo>
                    <a:pt x="829" y="1936"/>
                  </a:lnTo>
                  <a:lnTo>
                    <a:pt x="867" y="1886"/>
                  </a:lnTo>
                  <a:lnTo>
                    <a:pt x="907" y="1834"/>
                  </a:lnTo>
                  <a:lnTo>
                    <a:pt x="946" y="1784"/>
                  </a:lnTo>
                  <a:lnTo>
                    <a:pt x="987" y="1734"/>
                  </a:lnTo>
                  <a:lnTo>
                    <a:pt x="1029" y="1683"/>
                  </a:lnTo>
                  <a:lnTo>
                    <a:pt x="1070" y="1633"/>
                  </a:lnTo>
                  <a:lnTo>
                    <a:pt x="1113" y="1583"/>
                  </a:lnTo>
                  <a:lnTo>
                    <a:pt x="1157" y="1534"/>
                  </a:lnTo>
                  <a:lnTo>
                    <a:pt x="1200" y="1484"/>
                  </a:lnTo>
                  <a:lnTo>
                    <a:pt x="1244" y="1435"/>
                  </a:lnTo>
                  <a:lnTo>
                    <a:pt x="1290" y="1386"/>
                  </a:lnTo>
                  <a:lnTo>
                    <a:pt x="1336" y="1337"/>
                  </a:lnTo>
                  <a:lnTo>
                    <a:pt x="1382" y="1288"/>
                  </a:lnTo>
                  <a:lnTo>
                    <a:pt x="1429" y="1241"/>
                  </a:lnTo>
                  <a:lnTo>
                    <a:pt x="1477" y="1193"/>
                  </a:lnTo>
                  <a:lnTo>
                    <a:pt x="1530" y="1140"/>
                  </a:lnTo>
                  <a:lnTo>
                    <a:pt x="1582" y="1090"/>
                  </a:lnTo>
                  <a:lnTo>
                    <a:pt x="1634" y="1040"/>
                  </a:lnTo>
                  <a:lnTo>
                    <a:pt x="1686" y="991"/>
                  </a:lnTo>
                  <a:lnTo>
                    <a:pt x="1738" y="944"/>
                  </a:lnTo>
                  <a:lnTo>
                    <a:pt x="1791" y="898"/>
                  </a:lnTo>
                  <a:lnTo>
                    <a:pt x="1842" y="852"/>
                  </a:lnTo>
                  <a:lnTo>
                    <a:pt x="1896" y="806"/>
                  </a:lnTo>
                  <a:lnTo>
                    <a:pt x="1948" y="762"/>
                  </a:lnTo>
                  <a:lnTo>
                    <a:pt x="2001" y="718"/>
                  </a:lnTo>
                  <a:lnTo>
                    <a:pt x="2056" y="673"/>
                  </a:lnTo>
                  <a:lnTo>
                    <a:pt x="2111" y="629"/>
                  </a:lnTo>
                  <a:lnTo>
                    <a:pt x="2167" y="585"/>
                  </a:lnTo>
                  <a:lnTo>
                    <a:pt x="2223" y="541"/>
                  </a:lnTo>
                  <a:lnTo>
                    <a:pt x="2282" y="495"/>
                  </a:lnTo>
                  <a:lnTo>
                    <a:pt x="2341" y="450"/>
                  </a:lnTo>
                  <a:lnTo>
                    <a:pt x="2340" y="449"/>
                  </a:lnTo>
                  <a:lnTo>
                    <a:pt x="2353" y="440"/>
                  </a:lnTo>
                  <a:lnTo>
                    <a:pt x="2365" y="429"/>
                  </a:lnTo>
                  <a:lnTo>
                    <a:pt x="2375" y="419"/>
                  </a:lnTo>
                  <a:lnTo>
                    <a:pt x="2383" y="410"/>
                  </a:lnTo>
                  <a:lnTo>
                    <a:pt x="2391" y="400"/>
                  </a:lnTo>
                  <a:lnTo>
                    <a:pt x="2398" y="390"/>
                  </a:lnTo>
                  <a:lnTo>
                    <a:pt x="2405" y="379"/>
                  </a:lnTo>
                  <a:lnTo>
                    <a:pt x="2411" y="368"/>
                  </a:lnTo>
                  <a:lnTo>
                    <a:pt x="2416" y="357"/>
                  </a:lnTo>
                  <a:lnTo>
                    <a:pt x="2421" y="346"/>
                  </a:lnTo>
                  <a:lnTo>
                    <a:pt x="2426" y="334"/>
                  </a:lnTo>
                  <a:lnTo>
                    <a:pt x="2429" y="322"/>
                  </a:lnTo>
                  <a:lnTo>
                    <a:pt x="2433" y="311"/>
                  </a:lnTo>
                  <a:lnTo>
                    <a:pt x="2435" y="299"/>
                  </a:lnTo>
                  <a:lnTo>
                    <a:pt x="2437" y="287"/>
                  </a:lnTo>
                  <a:lnTo>
                    <a:pt x="2439" y="275"/>
                  </a:lnTo>
                  <a:lnTo>
                    <a:pt x="2439" y="263"/>
                  </a:lnTo>
                  <a:lnTo>
                    <a:pt x="2440" y="251"/>
                  </a:lnTo>
                  <a:lnTo>
                    <a:pt x="2439" y="239"/>
                  </a:lnTo>
                  <a:lnTo>
                    <a:pt x="2439" y="227"/>
                  </a:lnTo>
                  <a:lnTo>
                    <a:pt x="2437" y="215"/>
                  </a:lnTo>
                  <a:lnTo>
                    <a:pt x="2435" y="203"/>
                  </a:lnTo>
                  <a:lnTo>
                    <a:pt x="2433" y="191"/>
                  </a:lnTo>
                  <a:lnTo>
                    <a:pt x="2429" y="179"/>
                  </a:lnTo>
                  <a:lnTo>
                    <a:pt x="2426" y="168"/>
                  </a:lnTo>
                  <a:lnTo>
                    <a:pt x="2421" y="155"/>
                  </a:lnTo>
                  <a:lnTo>
                    <a:pt x="2416" y="144"/>
                  </a:lnTo>
                  <a:lnTo>
                    <a:pt x="2411" y="133"/>
                  </a:lnTo>
                  <a:lnTo>
                    <a:pt x="2405" y="122"/>
                  </a:lnTo>
                  <a:lnTo>
                    <a:pt x="2398" y="112"/>
                  </a:lnTo>
                  <a:lnTo>
                    <a:pt x="2391" y="101"/>
                  </a:lnTo>
                  <a:lnTo>
                    <a:pt x="2383" y="91"/>
                  </a:lnTo>
                  <a:lnTo>
                    <a:pt x="2375" y="82"/>
                  </a:lnTo>
                  <a:lnTo>
                    <a:pt x="2365" y="72"/>
                  </a:lnTo>
                  <a:lnTo>
                    <a:pt x="2356" y="64"/>
                  </a:lnTo>
                  <a:lnTo>
                    <a:pt x="2347" y="56"/>
                  </a:lnTo>
                  <a:lnTo>
                    <a:pt x="2338" y="49"/>
                  </a:lnTo>
                  <a:lnTo>
                    <a:pt x="2329" y="42"/>
                  </a:lnTo>
                  <a:lnTo>
                    <a:pt x="2319" y="36"/>
                  </a:lnTo>
                  <a:lnTo>
                    <a:pt x="2309" y="30"/>
                  </a:lnTo>
                  <a:lnTo>
                    <a:pt x="2298" y="25"/>
                  </a:lnTo>
                  <a:lnTo>
                    <a:pt x="2288" y="20"/>
                  </a:lnTo>
                  <a:lnTo>
                    <a:pt x="2277" y="16"/>
                  </a:lnTo>
                  <a:lnTo>
                    <a:pt x="2267" y="12"/>
                  </a:lnTo>
                  <a:lnTo>
                    <a:pt x="2256" y="9"/>
                  </a:lnTo>
                  <a:lnTo>
                    <a:pt x="2244" y="6"/>
                  </a:lnTo>
                  <a:lnTo>
                    <a:pt x="2233" y="4"/>
                  </a:lnTo>
                  <a:lnTo>
                    <a:pt x="2222" y="2"/>
                  </a:lnTo>
                  <a:lnTo>
                    <a:pt x="2211" y="1"/>
                  </a:lnTo>
                  <a:lnTo>
                    <a:pt x="2199" y="0"/>
                  </a:lnTo>
                  <a:lnTo>
                    <a:pt x="2177" y="0"/>
                  </a:lnTo>
                  <a:lnTo>
                    <a:pt x="2154" y="2"/>
                  </a:lnTo>
                  <a:lnTo>
                    <a:pt x="2143" y="4"/>
                  </a:lnTo>
                  <a:lnTo>
                    <a:pt x="2132" y="6"/>
                  </a:lnTo>
                  <a:lnTo>
                    <a:pt x="2120" y="9"/>
                  </a:lnTo>
                  <a:lnTo>
                    <a:pt x="2109" y="12"/>
                  </a:lnTo>
                  <a:lnTo>
                    <a:pt x="2099" y="16"/>
                  </a:lnTo>
                  <a:lnTo>
                    <a:pt x="2088" y="20"/>
                  </a:lnTo>
                  <a:lnTo>
                    <a:pt x="2078" y="25"/>
                  </a:lnTo>
                  <a:lnTo>
                    <a:pt x="2067" y="30"/>
                  </a:lnTo>
                  <a:lnTo>
                    <a:pt x="2057" y="36"/>
                  </a:lnTo>
                  <a:lnTo>
                    <a:pt x="2048" y="42"/>
                  </a:lnTo>
                  <a:lnTo>
                    <a:pt x="2038" y="49"/>
                  </a:lnTo>
                  <a:lnTo>
                    <a:pt x="202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7" name="Freeform 203"/>
            <p:cNvSpPr/>
            <p:nvPr/>
          </p:nvSpPr>
          <p:spPr bwMode="auto">
            <a:xfrm>
              <a:off x="3146425" y="4259263"/>
              <a:ext cx="106363" cy="111125"/>
            </a:xfrm>
            <a:custGeom>
              <a:avLst/>
              <a:gdLst>
                <a:gd name="T0" fmla="*/ 830 w 2478"/>
                <a:gd name="T1" fmla="*/ 1534 h 2592"/>
                <a:gd name="T2" fmla="*/ 622 w 2478"/>
                <a:gd name="T3" fmla="*/ 1720 h 2592"/>
                <a:gd name="T4" fmla="*/ 408 w 2478"/>
                <a:gd name="T5" fmla="*/ 1899 h 2592"/>
                <a:gd name="T6" fmla="*/ 189 w 2478"/>
                <a:gd name="T7" fmla="*/ 2072 h 2592"/>
                <a:gd name="T8" fmla="*/ 89 w 2478"/>
                <a:gd name="T9" fmla="*/ 2144 h 2592"/>
                <a:gd name="T10" fmla="*/ 49 w 2478"/>
                <a:gd name="T11" fmla="*/ 2187 h 2592"/>
                <a:gd name="T12" fmla="*/ 24 w 2478"/>
                <a:gd name="T13" fmla="*/ 2230 h 2592"/>
                <a:gd name="T14" fmla="*/ 7 w 2478"/>
                <a:gd name="T15" fmla="*/ 2277 h 2592"/>
                <a:gd name="T16" fmla="*/ 1 w 2478"/>
                <a:gd name="T17" fmla="*/ 2325 h 2592"/>
                <a:gd name="T18" fmla="*/ 3 w 2478"/>
                <a:gd name="T19" fmla="*/ 2374 h 2592"/>
                <a:gd name="T20" fmla="*/ 14 w 2478"/>
                <a:gd name="T21" fmla="*/ 2421 h 2592"/>
                <a:gd name="T22" fmla="*/ 35 w 2478"/>
                <a:gd name="T23" fmla="*/ 2466 h 2592"/>
                <a:gd name="T24" fmla="*/ 65 w 2478"/>
                <a:gd name="T25" fmla="*/ 2508 h 2592"/>
                <a:gd name="T26" fmla="*/ 104 w 2478"/>
                <a:gd name="T27" fmla="*/ 2542 h 2592"/>
                <a:gd name="T28" fmla="*/ 145 w 2478"/>
                <a:gd name="T29" fmla="*/ 2567 h 2592"/>
                <a:gd name="T30" fmla="*/ 190 w 2478"/>
                <a:gd name="T31" fmla="*/ 2584 h 2592"/>
                <a:gd name="T32" fmla="*/ 238 w 2478"/>
                <a:gd name="T33" fmla="*/ 2591 h 2592"/>
                <a:gd name="T34" fmla="*/ 285 w 2478"/>
                <a:gd name="T35" fmla="*/ 2590 h 2592"/>
                <a:gd name="T36" fmla="*/ 333 w 2478"/>
                <a:gd name="T37" fmla="*/ 2579 h 2592"/>
                <a:gd name="T38" fmla="*/ 377 w 2478"/>
                <a:gd name="T39" fmla="*/ 2560 h 2592"/>
                <a:gd name="T40" fmla="*/ 418 w 2478"/>
                <a:gd name="T41" fmla="*/ 2533 h 2592"/>
                <a:gd name="T42" fmla="*/ 547 w 2478"/>
                <a:gd name="T43" fmla="*/ 2434 h 2592"/>
                <a:gd name="T44" fmla="*/ 780 w 2478"/>
                <a:gd name="T45" fmla="*/ 2246 h 2592"/>
                <a:gd name="T46" fmla="*/ 1007 w 2478"/>
                <a:gd name="T47" fmla="*/ 2052 h 2592"/>
                <a:gd name="T48" fmla="*/ 1228 w 2478"/>
                <a:gd name="T49" fmla="*/ 1849 h 2592"/>
                <a:gd name="T50" fmla="*/ 1438 w 2478"/>
                <a:gd name="T51" fmla="*/ 1640 h 2592"/>
                <a:gd name="T52" fmla="*/ 1632 w 2478"/>
                <a:gd name="T53" fmla="*/ 1431 h 2592"/>
                <a:gd name="T54" fmla="*/ 1817 w 2478"/>
                <a:gd name="T55" fmla="*/ 1217 h 2592"/>
                <a:gd name="T56" fmla="*/ 1990 w 2478"/>
                <a:gd name="T57" fmla="*/ 1000 h 2592"/>
                <a:gd name="T58" fmla="*/ 2417 w 2478"/>
                <a:gd name="T59" fmla="*/ 417 h 2592"/>
                <a:gd name="T60" fmla="*/ 2444 w 2478"/>
                <a:gd name="T61" fmla="*/ 378 h 2592"/>
                <a:gd name="T62" fmla="*/ 2464 w 2478"/>
                <a:gd name="T63" fmla="*/ 335 h 2592"/>
                <a:gd name="T64" fmla="*/ 2475 w 2478"/>
                <a:gd name="T65" fmla="*/ 289 h 2592"/>
                <a:gd name="T66" fmla="*/ 2478 w 2478"/>
                <a:gd name="T67" fmla="*/ 243 h 2592"/>
                <a:gd name="T68" fmla="*/ 2472 w 2478"/>
                <a:gd name="T69" fmla="*/ 198 h 2592"/>
                <a:gd name="T70" fmla="*/ 2458 w 2478"/>
                <a:gd name="T71" fmla="*/ 154 h 2592"/>
                <a:gd name="T72" fmla="*/ 2435 w 2478"/>
                <a:gd name="T73" fmla="*/ 111 h 2592"/>
                <a:gd name="T74" fmla="*/ 2403 w 2478"/>
                <a:gd name="T75" fmla="*/ 74 h 2592"/>
                <a:gd name="T76" fmla="*/ 2363 w 2478"/>
                <a:gd name="T77" fmla="*/ 41 h 2592"/>
                <a:gd name="T78" fmla="*/ 2320 w 2478"/>
                <a:gd name="T79" fmla="*/ 18 h 2592"/>
                <a:gd name="T80" fmla="*/ 2272 w 2478"/>
                <a:gd name="T81" fmla="*/ 4 h 2592"/>
                <a:gd name="T82" fmla="*/ 2224 w 2478"/>
                <a:gd name="T83" fmla="*/ 0 h 2592"/>
                <a:gd name="T84" fmla="*/ 2176 w 2478"/>
                <a:gd name="T85" fmla="*/ 4 h 2592"/>
                <a:gd name="T86" fmla="*/ 2128 w 2478"/>
                <a:gd name="T87" fmla="*/ 18 h 2592"/>
                <a:gd name="T88" fmla="*/ 2084 w 2478"/>
                <a:gd name="T89" fmla="*/ 41 h 2592"/>
                <a:gd name="T90" fmla="*/ 2044 w 2478"/>
                <a:gd name="T91" fmla="*/ 74 h 2592"/>
                <a:gd name="T92" fmla="*/ 2000 w 2478"/>
                <a:gd name="T93" fmla="*/ 136 h 2592"/>
                <a:gd name="T94" fmla="*/ 1549 w 2478"/>
                <a:gd name="T95" fmla="*/ 746 h 2592"/>
                <a:gd name="T96" fmla="*/ 1386 w 2478"/>
                <a:gd name="T97" fmla="*/ 948 h 2592"/>
                <a:gd name="T98" fmla="*/ 1212 w 2478"/>
                <a:gd name="T99" fmla="*/ 1146 h 2592"/>
                <a:gd name="T100" fmla="*/ 1027 w 2478"/>
                <a:gd name="T101" fmla="*/ 1341 h 2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78" h="2592">
                  <a:moveTo>
                    <a:pt x="980" y="1388"/>
                  </a:moveTo>
                  <a:lnTo>
                    <a:pt x="929" y="1437"/>
                  </a:lnTo>
                  <a:lnTo>
                    <a:pt x="880" y="1485"/>
                  </a:lnTo>
                  <a:lnTo>
                    <a:pt x="830" y="1534"/>
                  </a:lnTo>
                  <a:lnTo>
                    <a:pt x="778" y="1581"/>
                  </a:lnTo>
                  <a:lnTo>
                    <a:pt x="727" y="1627"/>
                  </a:lnTo>
                  <a:lnTo>
                    <a:pt x="674" y="1674"/>
                  </a:lnTo>
                  <a:lnTo>
                    <a:pt x="622" y="1720"/>
                  </a:lnTo>
                  <a:lnTo>
                    <a:pt x="569" y="1765"/>
                  </a:lnTo>
                  <a:lnTo>
                    <a:pt x="516" y="1810"/>
                  </a:lnTo>
                  <a:lnTo>
                    <a:pt x="463" y="1855"/>
                  </a:lnTo>
                  <a:lnTo>
                    <a:pt x="408" y="1899"/>
                  </a:lnTo>
                  <a:lnTo>
                    <a:pt x="354" y="1942"/>
                  </a:lnTo>
                  <a:lnTo>
                    <a:pt x="299" y="1985"/>
                  </a:lnTo>
                  <a:lnTo>
                    <a:pt x="245" y="2029"/>
                  </a:lnTo>
                  <a:lnTo>
                    <a:pt x="189" y="2072"/>
                  </a:lnTo>
                  <a:lnTo>
                    <a:pt x="134" y="2114"/>
                  </a:lnTo>
                  <a:lnTo>
                    <a:pt x="119" y="2123"/>
                  </a:lnTo>
                  <a:lnTo>
                    <a:pt x="103" y="2133"/>
                  </a:lnTo>
                  <a:lnTo>
                    <a:pt x="89" y="2144"/>
                  </a:lnTo>
                  <a:lnTo>
                    <a:pt x="74" y="2157"/>
                  </a:lnTo>
                  <a:lnTo>
                    <a:pt x="65" y="2166"/>
                  </a:lnTo>
                  <a:lnTo>
                    <a:pt x="57" y="2177"/>
                  </a:lnTo>
                  <a:lnTo>
                    <a:pt x="49" y="2187"/>
                  </a:lnTo>
                  <a:lnTo>
                    <a:pt x="42" y="2198"/>
                  </a:lnTo>
                  <a:lnTo>
                    <a:pt x="35" y="2208"/>
                  </a:lnTo>
                  <a:lnTo>
                    <a:pt x="29" y="2219"/>
                  </a:lnTo>
                  <a:lnTo>
                    <a:pt x="24" y="2230"/>
                  </a:lnTo>
                  <a:lnTo>
                    <a:pt x="19" y="2242"/>
                  </a:lnTo>
                  <a:lnTo>
                    <a:pt x="14" y="2253"/>
                  </a:lnTo>
                  <a:lnTo>
                    <a:pt x="11" y="2265"/>
                  </a:lnTo>
                  <a:lnTo>
                    <a:pt x="7" y="2277"/>
                  </a:lnTo>
                  <a:lnTo>
                    <a:pt x="5" y="2288"/>
                  </a:lnTo>
                  <a:lnTo>
                    <a:pt x="3" y="2300"/>
                  </a:lnTo>
                  <a:lnTo>
                    <a:pt x="1" y="2313"/>
                  </a:lnTo>
                  <a:lnTo>
                    <a:pt x="1" y="2325"/>
                  </a:lnTo>
                  <a:lnTo>
                    <a:pt x="0" y="2338"/>
                  </a:lnTo>
                  <a:lnTo>
                    <a:pt x="1" y="2350"/>
                  </a:lnTo>
                  <a:lnTo>
                    <a:pt x="1" y="2362"/>
                  </a:lnTo>
                  <a:lnTo>
                    <a:pt x="3" y="2374"/>
                  </a:lnTo>
                  <a:lnTo>
                    <a:pt x="5" y="2386"/>
                  </a:lnTo>
                  <a:lnTo>
                    <a:pt x="7" y="2398"/>
                  </a:lnTo>
                  <a:lnTo>
                    <a:pt x="11" y="2410"/>
                  </a:lnTo>
                  <a:lnTo>
                    <a:pt x="14" y="2421"/>
                  </a:lnTo>
                  <a:lnTo>
                    <a:pt x="19" y="2433"/>
                  </a:lnTo>
                  <a:lnTo>
                    <a:pt x="24" y="2444"/>
                  </a:lnTo>
                  <a:lnTo>
                    <a:pt x="29" y="2455"/>
                  </a:lnTo>
                  <a:lnTo>
                    <a:pt x="35" y="2466"/>
                  </a:lnTo>
                  <a:lnTo>
                    <a:pt x="42" y="2477"/>
                  </a:lnTo>
                  <a:lnTo>
                    <a:pt x="49" y="2487"/>
                  </a:lnTo>
                  <a:lnTo>
                    <a:pt x="57" y="2497"/>
                  </a:lnTo>
                  <a:lnTo>
                    <a:pt x="65" y="2508"/>
                  </a:lnTo>
                  <a:lnTo>
                    <a:pt x="74" y="2517"/>
                  </a:lnTo>
                  <a:lnTo>
                    <a:pt x="83" y="2526"/>
                  </a:lnTo>
                  <a:lnTo>
                    <a:pt x="94" y="2534"/>
                  </a:lnTo>
                  <a:lnTo>
                    <a:pt x="104" y="2542"/>
                  </a:lnTo>
                  <a:lnTo>
                    <a:pt x="114" y="2549"/>
                  </a:lnTo>
                  <a:lnTo>
                    <a:pt x="124" y="2556"/>
                  </a:lnTo>
                  <a:lnTo>
                    <a:pt x="135" y="2562"/>
                  </a:lnTo>
                  <a:lnTo>
                    <a:pt x="145" y="2567"/>
                  </a:lnTo>
                  <a:lnTo>
                    <a:pt x="156" y="2572"/>
                  </a:lnTo>
                  <a:lnTo>
                    <a:pt x="168" y="2577"/>
                  </a:lnTo>
                  <a:lnTo>
                    <a:pt x="179" y="2580"/>
                  </a:lnTo>
                  <a:lnTo>
                    <a:pt x="190" y="2584"/>
                  </a:lnTo>
                  <a:lnTo>
                    <a:pt x="202" y="2586"/>
                  </a:lnTo>
                  <a:lnTo>
                    <a:pt x="215" y="2588"/>
                  </a:lnTo>
                  <a:lnTo>
                    <a:pt x="226" y="2590"/>
                  </a:lnTo>
                  <a:lnTo>
                    <a:pt x="238" y="2591"/>
                  </a:lnTo>
                  <a:lnTo>
                    <a:pt x="250" y="2592"/>
                  </a:lnTo>
                  <a:lnTo>
                    <a:pt x="262" y="2591"/>
                  </a:lnTo>
                  <a:lnTo>
                    <a:pt x="274" y="2591"/>
                  </a:lnTo>
                  <a:lnTo>
                    <a:pt x="285" y="2590"/>
                  </a:lnTo>
                  <a:lnTo>
                    <a:pt x="297" y="2588"/>
                  </a:lnTo>
                  <a:lnTo>
                    <a:pt x="309" y="2586"/>
                  </a:lnTo>
                  <a:lnTo>
                    <a:pt x="320" y="2583"/>
                  </a:lnTo>
                  <a:lnTo>
                    <a:pt x="333" y="2579"/>
                  </a:lnTo>
                  <a:lnTo>
                    <a:pt x="344" y="2576"/>
                  </a:lnTo>
                  <a:lnTo>
                    <a:pt x="355" y="2571"/>
                  </a:lnTo>
                  <a:lnTo>
                    <a:pt x="366" y="2566"/>
                  </a:lnTo>
                  <a:lnTo>
                    <a:pt x="377" y="2560"/>
                  </a:lnTo>
                  <a:lnTo>
                    <a:pt x="388" y="2554"/>
                  </a:lnTo>
                  <a:lnTo>
                    <a:pt x="398" y="2548"/>
                  </a:lnTo>
                  <a:lnTo>
                    <a:pt x="408" y="2540"/>
                  </a:lnTo>
                  <a:lnTo>
                    <a:pt x="418" y="2533"/>
                  </a:lnTo>
                  <a:lnTo>
                    <a:pt x="427" y="2524"/>
                  </a:lnTo>
                  <a:lnTo>
                    <a:pt x="429" y="2525"/>
                  </a:lnTo>
                  <a:lnTo>
                    <a:pt x="488" y="2479"/>
                  </a:lnTo>
                  <a:lnTo>
                    <a:pt x="547" y="2434"/>
                  </a:lnTo>
                  <a:lnTo>
                    <a:pt x="606" y="2388"/>
                  </a:lnTo>
                  <a:lnTo>
                    <a:pt x="664" y="2341"/>
                  </a:lnTo>
                  <a:lnTo>
                    <a:pt x="722" y="2293"/>
                  </a:lnTo>
                  <a:lnTo>
                    <a:pt x="780" y="2246"/>
                  </a:lnTo>
                  <a:lnTo>
                    <a:pt x="837" y="2199"/>
                  </a:lnTo>
                  <a:lnTo>
                    <a:pt x="894" y="2150"/>
                  </a:lnTo>
                  <a:lnTo>
                    <a:pt x="951" y="2101"/>
                  </a:lnTo>
                  <a:lnTo>
                    <a:pt x="1007" y="2052"/>
                  </a:lnTo>
                  <a:lnTo>
                    <a:pt x="1063" y="2003"/>
                  </a:lnTo>
                  <a:lnTo>
                    <a:pt x="1119" y="1951"/>
                  </a:lnTo>
                  <a:lnTo>
                    <a:pt x="1173" y="1901"/>
                  </a:lnTo>
                  <a:lnTo>
                    <a:pt x="1228" y="1849"/>
                  </a:lnTo>
                  <a:lnTo>
                    <a:pt x="1282" y="1796"/>
                  </a:lnTo>
                  <a:lnTo>
                    <a:pt x="1336" y="1744"/>
                  </a:lnTo>
                  <a:lnTo>
                    <a:pt x="1387" y="1693"/>
                  </a:lnTo>
                  <a:lnTo>
                    <a:pt x="1438" y="1640"/>
                  </a:lnTo>
                  <a:lnTo>
                    <a:pt x="1487" y="1589"/>
                  </a:lnTo>
                  <a:lnTo>
                    <a:pt x="1536" y="1537"/>
                  </a:lnTo>
                  <a:lnTo>
                    <a:pt x="1585" y="1483"/>
                  </a:lnTo>
                  <a:lnTo>
                    <a:pt x="1632" y="1431"/>
                  </a:lnTo>
                  <a:lnTo>
                    <a:pt x="1680" y="1378"/>
                  </a:lnTo>
                  <a:lnTo>
                    <a:pt x="1726" y="1325"/>
                  </a:lnTo>
                  <a:lnTo>
                    <a:pt x="1772" y="1271"/>
                  </a:lnTo>
                  <a:lnTo>
                    <a:pt x="1817" y="1217"/>
                  </a:lnTo>
                  <a:lnTo>
                    <a:pt x="1861" y="1164"/>
                  </a:lnTo>
                  <a:lnTo>
                    <a:pt x="1905" y="1109"/>
                  </a:lnTo>
                  <a:lnTo>
                    <a:pt x="1948" y="1055"/>
                  </a:lnTo>
                  <a:lnTo>
                    <a:pt x="1990" y="1000"/>
                  </a:lnTo>
                  <a:lnTo>
                    <a:pt x="2031" y="945"/>
                  </a:lnTo>
                  <a:lnTo>
                    <a:pt x="2073" y="890"/>
                  </a:lnTo>
                  <a:lnTo>
                    <a:pt x="2418" y="418"/>
                  </a:lnTo>
                  <a:lnTo>
                    <a:pt x="2417" y="417"/>
                  </a:lnTo>
                  <a:lnTo>
                    <a:pt x="2424" y="408"/>
                  </a:lnTo>
                  <a:lnTo>
                    <a:pt x="2432" y="398"/>
                  </a:lnTo>
                  <a:lnTo>
                    <a:pt x="2438" y="388"/>
                  </a:lnTo>
                  <a:lnTo>
                    <a:pt x="2444" y="378"/>
                  </a:lnTo>
                  <a:lnTo>
                    <a:pt x="2450" y="367"/>
                  </a:lnTo>
                  <a:lnTo>
                    <a:pt x="2455" y="357"/>
                  </a:lnTo>
                  <a:lnTo>
                    <a:pt x="2460" y="346"/>
                  </a:lnTo>
                  <a:lnTo>
                    <a:pt x="2464" y="335"/>
                  </a:lnTo>
                  <a:lnTo>
                    <a:pt x="2467" y="324"/>
                  </a:lnTo>
                  <a:lnTo>
                    <a:pt x="2470" y="313"/>
                  </a:lnTo>
                  <a:lnTo>
                    <a:pt x="2473" y="301"/>
                  </a:lnTo>
                  <a:lnTo>
                    <a:pt x="2475" y="289"/>
                  </a:lnTo>
                  <a:lnTo>
                    <a:pt x="2476" y="278"/>
                  </a:lnTo>
                  <a:lnTo>
                    <a:pt x="2477" y="266"/>
                  </a:lnTo>
                  <a:lnTo>
                    <a:pt x="2478" y="255"/>
                  </a:lnTo>
                  <a:lnTo>
                    <a:pt x="2478" y="243"/>
                  </a:lnTo>
                  <a:lnTo>
                    <a:pt x="2477" y="232"/>
                  </a:lnTo>
                  <a:lnTo>
                    <a:pt x="2476" y="220"/>
                  </a:lnTo>
                  <a:lnTo>
                    <a:pt x="2474" y="209"/>
                  </a:lnTo>
                  <a:lnTo>
                    <a:pt x="2472" y="198"/>
                  </a:lnTo>
                  <a:lnTo>
                    <a:pt x="2469" y="186"/>
                  </a:lnTo>
                  <a:lnTo>
                    <a:pt x="2466" y="175"/>
                  </a:lnTo>
                  <a:lnTo>
                    <a:pt x="2462" y="164"/>
                  </a:lnTo>
                  <a:lnTo>
                    <a:pt x="2458" y="154"/>
                  </a:lnTo>
                  <a:lnTo>
                    <a:pt x="2453" y="143"/>
                  </a:lnTo>
                  <a:lnTo>
                    <a:pt x="2447" y="132"/>
                  </a:lnTo>
                  <a:lnTo>
                    <a:pt x="2441" y="121"/>
                  </a:lnTo>
                  <a:lnTo>
                    <a:pt x="2435" y="111"/>
                  </a:lnTo>
                  <a:lnTo>
                    <a:pt x="2428" y="101"/>
                  </a:lnTo>
                  <a:lnTo>
                    <a:pt x="2420" y="92"/>
                  </a:lnTo>
                  <a:lnTo>
                    <a:pt x="2412" y="83"/>
                  </a:lnTo>
                  <a:lnTo>
                    <a:pt x="2403" y="74"/>
                  </a:lnTo>
                  <a:lnTo>
                    <a:pt x="2393" y="65"/>
                  </a:lnTo>
                  <a:lnTo>
                    <a:pt x="2384" y="56"/>
                  </a:lnTo>
                  <a:lnTo>
                    <a:pt x="2374" y="49"/>
                  </a:lnTo>
                  <a:lnTo>
                    <a:pt x="2363" y="41"/>
                  </a:lnTo>
                  <a:lnTo>
                    <a:pt x="2353" y="35"/>
                  </a:lnTo>
                  <a:lnTo>
                    <a:pt x="2342" y="29"/>
                  </a:lnTo>
                  <a:lnTo>
                    <a:pt x="2331" y="23"/>
                  </a:lnTo>
                  <a:lnTo>
                    <a:pt x="2320" y="18"/>
                  </a:lnTo>
                  <a:lnTo>
                    <a:pt x="2308" y="14"/>
                  </a:lnTo>
                  <a:lnTo>
                    <a:pt x="2297" y="10"/>
                  </a:lnTo>
                  <a:lnTo>
                    <a:pt x="2284" y="7"/>
                  </a:lnTo>
                  <a:lnTo>
                    <a:pt x="2272" y="4"/>
                  </a:lnTo>
                  <a:lnTo>
                    <a:pt x="2260" y="2"/>
                  </a:lnTo>
                  <a:lnTo>
                    <a:pt x="2248" y="1"/>
                  </a:lnTo>
                  <a:lnTo>
                    <a:pt x="2236" y="0"/>
                  </a:lnTo>
                  <a:lnTo>
                    <a:pt x="2224" y="0"/>
                  </a:lnTo>
                  <a:lnTo>
                    <a:pt x="2212" y="0"/>
                  </a:lnTo>
                  <a:lnTo>
                    <a:pt x="2200" y="1"/>
                  </a:lnTo>
                  <a:lnTo>
                    <a:pt x="2188" y="2"/>
                  </a:lnTo>
                  <a:lnTo>
                    <a:pt x="2176" y="4"/>
                  </a:lnTo>
                  <a:lnTo>
                    <a:pt x="2163" y="7"/>
                  </a:lnTo>
                  <a:lnTo>
                    <a:pt x="2151" y="10"/>
                  </a:lnTo>
                  <a:lnTo>
                    <a:pt x="2139" y="14"/>
                  </a:lnTo>
                  <a:lnTo>
                    <a:pt x="2128" y="18"/>
                  </a:lnTo>
                  <a:lnTo>
                    <a:pt x="2117" y="23"/>
                  </a:lnTo>
                  <a:lnTo>
                    <a:pt x="2105" y="29"/>
                  </a:lnTo>
                  <a:lnTo>
                    <a:pt x="2095" y="35"/>
                  </a:lnTo>
                  <a:lnTo>
                    <a:pt x="2084" y="41"/>
                  </a:lnTo>
                  <a:lnTo>
                    <a:pt x="2074" y="49"/>
                  </a:lnTo>
                  <a:lnTo>
                    <a:pt x="2063" y="56"/>
                  </a:lnTo>
                  <a:lnTo>
                    <a:pt x="2054" y="65"/>
                  </a:lnTo>
                  <a:lnTo>
                    <a:pt x="2044" y="74"/>
                  </a:lnTo>
                  <a:lnTo>
                    <a:pt x="2031" y="88"/>
                  </a:lnTo>
                  <a:lnTo>
                    <a:pt x="2019" y="103"/>
                  </a:lnTo>
                  <a:lnTo>
                    <a:pt x="2009" y="119"/>
                  </a:lnTo>
                  <a:lnTo>
                    <a:pt x="2000" y="136"/>
                  </a:lnTo>
                  <a:lnTo>
                    <a:pt x="1664" y="593"/>
                  </a:lnTo>
                  <a:lnTo>
                    <a:pt x="1627" y="645"/>
                  </a:lnTo>
                  <a:lnTo>
                    <a:pt x="1589" y="696"/>
                  </a:lnTo>
                  <a:lnTo>
                    <a:pt x="1549" y="746"/>
                  </a:lnTo>
                  <a:lnTo>
                    <a:pt x="1509" y="797"/>
                  </a:lnTo>
                  <a:lnTo>
                    <a:pt x="1469" y="848"/>
                  </a:lnTo>
                  <a:lnTo>
                    <a:pt x="1427" y="898"/>
                  </a:lnTo>
                  <a:lnTo>
                    <a:pt x="1386" y="948"/>
                  </a:lnTo>
                  <a:lnTo>
                    <a:pt x="1343" y="998"/>
                  </a:lnTo>
                  <a:lnTo>
                    <a:pt x="1299" y="1048"/>
                  </a:lnTo>
                  <a:lnTo>
                    <a:pt x="1256" y="1097"/>
                  </a:lnTo>
                  <a:lnTo>
                    <a:pt x="1212" y="1146"/>
                  </a:lnTo>
                  <a:lnTo>
                    <a:pt x="1166" y="1195"/>
                  </a:lnTo>
                  <a:lnTo>
                    <a:pt x="1120" y="1244"/>
                  </a:lnTo>
                  <a:lnTo>
                    <a:pt x="1074" y="1292"/>
                  </a:lnTo>
                  <a:lnTo>
                    <a:pt x="1027" y="1341"/>
                  </a:lnTo>
                  <a:lnTo>
                    <a:pt x="980" y="1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8" tIns="45708" rIns="91418" bIns="45708" numCol="1" anchor="t" anchorCtr="0" compatLnSpc="1"/>
            <a:lstStyle/>
            <a:p>
              <a:pPr>
                <a:lnSpc>
                  <a:spcPct val="130000"/>
                </a:lnSpc>
              </a:pPr>
              <a:endParaRPr lang="id-ID" sz="189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86" name="组合 85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224" name="组合 223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259" name="组合 258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273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0" name="组合 259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261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25" name="组合 224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226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204" name="组合 203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218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5" name="组合 204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206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9" name="组合 88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90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279" name="文本框 278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1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p:transition spd="slow" advTm="1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112" grpId="0" animBg="1"/>
      <p:bldP spid="126" grpId="0" animBg="1"/>
      <p:bldP spid="153" grpId="0"/>
      <p:bldP spid="154" grpId="0"/>
      <p:bldP spid="155" grpId="0"/>
      <p:bldP spid="156" grpId="0"/>
      <p:bldP spid="157" grpId="0"/>
      <p:bldP spid="158" grpId="0"/>
      <p:bldP spid="159" grpId="0"/>
      <p:bldP spid="16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/>
          </a:p>
        </p:txBody>
      </p:sp>
      <p:grpSp>
        <p:nvGrpSpPr>
          <p:cNvPr id="129" name="组合 128"/>
          <p:cNvGrpSpPr/>
          <p:nvPr/>
        </p:nvGrpSpPr>
        <p:grpSpPr>
          <a:xfrm>
            <a:off x="-563265" y="-454206"/>
            <a:ext cx="4546157" cy="8150808"/>
            <a:chOff x="-563265" y="-454206"/>
            <a:chExt cx="4546157" cy="8150808"/>
          </a:xfrm>
        </p:grpSpPr>
        <p:grpSp>
          <p:nvGrpSpPr>
            <p:cNvPr id="11" name="组合 1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1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33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41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44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组合 55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5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91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4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 flipH="1">
            <a:off x="8244403" y="-454206"/>
            <a:ext cx="4546157" cy="8150808"/>
            <a:chOff x="-563265" y="-454206"/>
            <a:chExt cx="4546157" cy="8150808"/>
          </a:xfrm>
        </p:grpSpPr>
        <p:grpSp>
          <p:nvGrpSpPr>
            <p:cNvPr id="131" name="组合 130"/>
            <p:cNvGrpSpPr/>
            <p:nvPr/>
          </p:nvGrpSpPr>
          <p:grpSpPr>
            <a:xfrm>
              <a:off x="2535092" y="5192260"/>
              <a:ext cx="1447800" cy="2346325"/>
              <a:chOff x="5402263" y="2255838"/>
              <a:chExt cx="1447800" cy="2346325"/>
            </a:xfrm>
          </p:grpSpPr>
          <p:sp>
            <p:nvSpPr>
              <p:cNvPr id="249" name="Freeform 9"/>
              <p:cNvSpPr/>
              <p:nvPr/>
            </p:nvSpPr>
            <p:spPr bwMode="auto">
              <a:xfrm>
                <a:off x="5568950" y="2255838"/>
                <a:ext cx="1281113" cy="2022475"/>
              </a:xfrm>
              <a:custGeom>
                <a:avLst/>
                <a:gdLst>
                  <a:gd name="T0" fmla="*/ 23 w 300"/>
                  <a:gd name="T1" fmla="*/ 475 h 475"/>
                  <a:gd name="T2" fmla="*/ 82 w 300"/>
                  <a:gd name="T3" fmla="*/ 201 h 475"/>
                  <a:gd name="T4" fmla="*/ 284 w 300"/>
                  <a:gd name="T5" fmla="*/ 0 h 475"/>
                  <a:gd name="T6" fmla="*/ 239 w 300"/>
                  <a:gd name="T7" fmla="*/ 275 h 475"/>
                  <a:gd name="T8" fmla="*/ 23 w 300"/>
                  <a:gd name="T9" fmla="*/ 475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475">
                    <a:moveTo>
                      <a:pt x="23" y="475"/>
                    </a:moveTo>
                    <a:cubicBezTo>
                      <a:pt x="23" y="475"/>
                      <a:pt x="0" y="312"/>
                      <a:pt x="82" y="201"/>
                    </a:cubicBezTo>
                    <a:cubicBezTo>
                      <a:pt x="164" y="90"/>
                      <a:pt x="284" y="0"/>
                      <a:pt x="284" y="0"/>
                    </a:cubicBezTo>
                    <a:cubicBezTo>
                      <a:pt x="284" y="0"/>
                      <a:pt x="300" y="164"/>
                      <a:pt x="239" y="275"/>
                    </a:cubicBezTo>
                    <a:cubicBezTo>
                      <a:pt x="178" y="385"/>
                      <a:pt x="23" y="475"/>
                      <a:pt x="23" y="475"/>
                    </a:cubicBezTo>
                    <a:close/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"/>
              <p:cNvSpPr/>
              <p:nvPr/>
            </p:nvSpPr>
            <p:spPr bwMode="auto">
              <a:xfrm>
                <a:off x="5402263" y="3252788"/>
                <a:ext cx="944563" cy="1349375"/>
              </a:xfrm>
              <a:custGeom>
                <a:avLst/>
                <a:gdLst>
                  <a:gd name="T0" fmla="*/ 221 w 221"/>
                  <a:gd name="T1" fmla="*/ 1 h 317"/>
                  <a:gd name="T2" fmla="*/ 219 w 221"/>
                  <a:gd name="T3" fmla="*/ 5 h 317"/>
                  <a:gd name="T4" fmla="*/ 213 w 221"/>
                  <a:gd name="T5" fmla="*/ 15 h 317"/>
                  <a:gd name="T6" fmla="*/ 190 w 221"/>
                  <a:gd name="T7" fmla="*/ 53 h 317"/>
                  <a:gd name="T8" fmla="*/ 158 w 221"/>
                  <a:gd name="T9" fmla="*/ 105 h 317"/>
                  <a:gd name="T10" fmla="*/ 139 w 221"/>
                  <a:gd name="T11" fmla="*/ 135 h 317"/>
                  <a:gd name="T12" fmla="*/ 120 w 221"/>
                  <a:gd name="T13" fmla="*/ 165 h 317"/>
                  <a:gd name="T14" fmla="*/ 100 w 221"/>
                  <a:gd name="T15" fmla="*/ 195 h 317"/>
                  <a:gd name="T16" fmla="*/ 90 w 221"/>
                  <a:gd name="T17" fmla="*/ 210 h 317"/>
                  <a:gd name="T18" fmla="*/ 81 w 221"/>
                  <a:gd name="T19" fmla="*/ 224 h 317"/>
                  <a:gd name="T20" fmla="*/ 71 w 221"/>
                  <a:gd name="T21" fmla="*/ 238 h 317"/>
                  <a:gd name="T22" fmla="*/ 61 w 221"/>
                  <a:gd name="T23" fmla="*/ 250 h 317"/>
                  <a:gd name="T24" fmla="*/ 42 w 221"/>
                  <a:gd name="T25" fmla="*/ 273 h 317"/>
                  <a:gd name="T26" fmla="*/ 25 w 221"/>
                  <a:gd name="T27" fmla="*/ 291 h 317"/>
                  <a:gd name="T28" fmla="*/ 12 w 221"/>
                  <a:gd name="T29" fmla="*/ 305 h 317"/>
                  <a:gd name="T30" fmla="*/ 4 w 221"/>
                  <a:gd name="T31" fmla="*/ 314 h 317"/>
                  <a:gd name="T32" fmla="*/ 1 w 221"/>
                  <a:gd name="T33" fmla="*/ 317 h 317"/>
                  <a:gd name="T34" fmla="*/ 0 w 221"/>
                  <a:gd name="T35" fmla="*/ 317 h 317"/>
                  <a:gd name="T36" fmla="*/ 0 w 221"/>
                  <a:gd name="T37" fmla="*/ 316 h 317"/>
                  <a:gd name="T38" fmla="*/ 10 w 221"/>
                  <a:gd name="T39" fmla="*/ 303 h 317"/>
                  <a:gd name="T40" fmla="*/ 22 w 221"/>
                  <a:gd name="T41" fmla="*/ 288 h 317"/>
                  <a:gd name="T42" fmla="*/ 37 w 221"/>
                  <a:gd name="T43" fmla="*/ 269 h 317"/>
                  <a:gd name="T44" fmla="*/ 55 w 221"/>
                  <a:gd name="T45" fmla="*/ 245 h 317"/>
                  <a:gd name="T46" fmla="*/ 64 w 221"/>
                  <a:gd name="T47" fmla="*/ 233 h 317"/>
                  <a:gd name="T48" fmla="*/ 74 w 221"/>
                  <a:gd name="T49" fmla="*/ 219 h 317"/>
                  <a:gd name="T50" fmla="*/ 84 w 221"/>
                  <a:gd name="T51" fmla="*/ 205 h 317"/>
                  <a:gd name="T52" fmla="*/ 94 w 221"/>
                  <a:gd name="T53" fmla="*/ 191 h 317"/>
                  <a:gd name="T54" fmla="*/ 114 w 221"/>
                  <a:gd name="T55" fmla="*/ 162 h 317"/>
                  <a:gd name="T56" fmla="*/ 135 w 221"/>
                  <a:gd name="T57" fmla="*/ 132 h 317"/>
                  <a:gd name="T58" fmla="*/ 154 w 221"/>
                  <a:gd name="T59" fmla="*/ 103 h 317"/>
                  <a:gd name="T60" fmla="*/ 188 w 221"/>
                  <a:gd name="T61" fmla="*/ 51 h 317"/>
                  <a:gd name="T62" fmla="*/ 212 w 221"/>
                  <a:gd name="T63" fmla="*/ 15 h 317"/>
                  <a:gd name="T64" fmla="*/ 218 w 221"/>
                  <a:gd name="T65" fmla="*/ 4 h 317"/>
                  <a:gd name="T66" fmla="*/ 220 w 221"/>
                  <a:gd name="T67" fmla="*/ 1 h 317"/>
                  <a:gd name="T68" fmla="*/ 220 w 221"/>
                  <a:gd name="T69" fmla="*/ 1 h 317"/>
                  <a:gd name="T70" fmla="*/ 221 w 221"/>
                  <a:gd name="T71" fmla="*/ 0 h 317"/>
                  <a:gd name="T72" fmla="*/ 221 w 221"/>
                  <a:gd name="T73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1" h="317">
                    <a:moveTo>
                      <a:pt x="221" y="1"/>
                    </a:moveTo>
                    <a:cubicBezTo>
                      <a:pt x="221" y="1"/>
                      <a:pt x="220" y="2"/>
                      <a:pt x="219" y="5"/>
                    </a:cubicBezTo>
                    <a:cubicBezTo>
                      <a:pt x="217" y="7"/>
                      <a:pt x="215" y="11"/>
                      <a:pt x="213" y="15"/>
                    </a:cubicBezTo>
                    <a:cubicBezTo>
                      <a:pt x="207" y="25"/>
                      <a:pt x="200" y="38"/>
                      <a:pt x="190" y="53"/>
                    </a:cubicBezTo>
                    <a:cubicBezTo>
                      <a:pt x="181" y="68"/>
                      <a:pt x="170" y="86"/>
                      <a:pt x="158" y="105"/>
                    </a:cubicBezTo>
                    <a:cubicBezTo>
                      <a:pt x="152" y="115"/>
                      <a:pt x="145" y="125"/>
                      <a:pt x="139" y="135"/>
                    </a:cubicBezTo>
                    <a:cubicBezTo>
                      <a:pt x="133" y="145"/>
                      <a:pt x="126" y="155"/>
                      <a:pt x="120" y="165"/>
                    </a:cubicBezTo>
                    <a:cubicBezTo>
                      <a:pt x="113" y="175"/>
                      <a:pt x="107" y="185"/>
                      <a:pt x="100" y="195"/>
                    </a:cubicBezTo>
                    <a:cubicBezTo>
                      <a:pt x="97" y="200"/>
                      <a:pt x="94" y="205"/>
                      <a:pt x="90" y="210"/>
                    </a:cubicBezTo>
                    <a:cubicBezTo>
                      <a:pt x="87" y="215"/>
                      <a:pt x="84" y="220"/>
                      <a:pt x="81" y="224"/>
                    </a:cubicBezTo>
                    <a:cubicBezTo>
                      <a:pt x="77" y="229"/>
                      <a:pt x="74" y="233"/>
                      <a:pt x="71" y="238"/>
                    </a:cubicBezTo>
                    <a:cubicBezTo>
                      <a:pt x="67" y="242"/>
                      <a:pt x="64" y="246"/>
                      <a:pt x="61" y="250"/>
                    </a:cubicBezTo>
                    <a:cubicBezTo>
                      <a:pt x="54" y="258"/>
                      <a:pt x="48" y="266"/>
                      <a:pt x="42" y="273"/>
                    </a:cubicBezTo>
                    <a:cubicBezTo>
                      <a:pt x="36" y="279"/>
                      <a:pt x="30" y="286"/>
                      <a:pt x="25" y="291"/>
                    </a:cubicBezTo>
                    <a:cubicBezTo>
                      <a:pt x="21" y="297"/>
                      <a:pt x="16" y="301"/>
                      <a:pt x="12" y="305"/>
                    </a:cubicBezTo>
                    <a:cubicBezTo>
                      <a:pt x="9" y="309"/>
                      <a:pt x="6" y="312"/>
                      <a:pt x="4" y="314"/>
                    </a:cubicBezTo>
                    <a:cubicBezTo>
                      <a:pt x="2" y="316"/>
                      <a:pt x="1" y="317"/>
                      <a:pt x="1" y="3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6"/>
                      <a:pt x="4" y="311"/>
                      <a:pt x="10" y="303"/>
                    </a:cubicBezTo>
                    <a:cubicBezTo>
                      <a:pt x="13" y="299"/>
                      <a:pt x="17" y="294"/>
                      <a:pt x="22" y="288"/>
                    </a:cubicBezTo>
                    <a:cubicBezTo>
                      <a:pt x="26" y="282"/>
                      <a:pt x="31" y="276"/>
                      <a:pt x="37" y="269"/>
                    </a:cubicBezTo>
                    <a:cubicBezTo>
                      <a:pt x="43" y="262"/>
                      <a:pt x="48" y="254"/>
                      <a:pt x="55" y="245"/>
                    </a:cubicBezTo>
                    <a:cubicBezTo>
                      <a:pt x="58" y="241"/>
                      <a:pt x="61" y="237"/>
                      <a:pt x="64" y="233"/>
                    </a:cubicBezTo>
                    <a:cubicBezTo>
                      <a:pt x="67" y="229"/>
                      <a:pt x="71" y="224"/>
                      <a:pt x="74" y="219"/>
                    </a:cubicBezTo>
                    <a:cubicBezTo>
                      <a:pt x="77" y="215"/>
                      <a:pt x="80" y="210"/>
                      <a:pt x="84" y="205"/>
                    </a:cubicBezTo>
                    <a:cubicBezTo>
                      <a:pt x="87" y="201"/>
                      <a:pt x="91" y="196"/>
                      <a:pt x="94" y="191"/>
                    </a:cubicBezTo>
                    <a:cubicBezTo>
                      <a:pt x="101" y="181"/>
                      <a:pt x="108" y="172"/>
                      <a:pt x="114" y="162"/>
                    </a:cubicBezTo>
                    <a:cubicBezTo>
                      <a:pt x="121" y="152"/>
                      <a:pt x="128" y="142"/>
                      <a:pt x="135" y="132"/>
                    </a:cubicBezTo>
                    <a:cubicBezTo>
                      <a:pt x="141" y="122"/>
                      <a:pt x="148" y="112"/>
                      <a:pt x="154" y="103"/>
                    </a:cubicBezTo>
                    <a:cubicBezTo>
                      <a:pt x="166" y="84"/>
                      <a:pt x="178" y="67"/>
                      <a:pt x="188" y="51"/>
                    </a:cubicBezTo>
                    <a:cubicBezTo>
                      <a:pt x="198" y="36"/>
                      <a:pt x="206" y="24"/>
                      <a:pt x="212" y="15"/>
                    </a:cubicBezTo>
                    <a:cubicBezTo>
                      <a:pt x="214" y="10"/>
                      <a:pt x="216" y="7"/>
                      <a:pt x="218" y="4"/>
                    </a:cubicBezTo>
                    <a:cubicBezTo>
                      <a:pt x="219" y="2"/>
                      <a:pt x="220" y="1"/>
                      <a:pt x="220" y="1"/>
                    </a:cubicBezTo>
                    <a:cubicBezTo>
                      <a:pt x="220" y="1"/>
                      <a:pt x="220" y="1"/>
                      <a:pt x="220" y="1"/>
                    </a:cubicBezTo>
                    <a:cubicBezTo>
                      <a:pt x="220" y="0"/>
                      <a:pt x="220" y="0"/>
                      <a:pt x="221" y="0"/>
                    </a:cubicBezTo>
                    <a:cubicBezTo>
                      <a:pt x="221" y="1"/>
                      <a:pt x="221" y="1"/>
                      <a:pt x="221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 rot="1402821">
              <a:off x="809568" y="4915302"/>
              <a:ext cx="1846263" cy="2781300"/>
              <a:chOff x="2093404" y="746973"/>
              <a:chExt cx="1846263" cy="2781300"/>
            </a:xfrm>
          </p:grpSpPr>
          <p:sp>
            <p:nvSpPr>
              <p:cNvPr id="243" name="Freeform 200"/>
              <p:cNvSpPr/>
              <p:nvPr/>
            </p:nvSpPr>
            <p:spPr bwMode="auto">
              <a:xfrm>
                <a:off x="2463292" y="746973"/>
                <a:ext cx="1044575" cy="1662113"/>
              </a:xfrm>
              <a:custGeom>
                <a:avLst/>
                <a:gdLst>
                  <a:gd name="T0" fmla="*/ 82 w 245"/>
                  <a:gd name="T1" fmla="*/ 391 h 391"/>
                  <a:gd name="T2" fmla="*/ 63 w 245"/>
                  <a:gd name="T3" fmla="*/ 303 h 391"/>
                  <a:gd name="T4" fmla="*/ 80 w 245"/>
                  <a:gd name="T5" fmla="*/ 132 h 391"/>
                  <a:gd name="T6" fmla="*/ 214 w 245"/>
                  <a:gd name="T7" fmla="*/ 0 h 391"/>
                  <a:gd name="T8" fmla="*/ 214 w 245"/>
                  <a:gd name="T9" fmla="*/ 96 h 391"/>
                  <a:gd name="T10" fmla="*/ 219 w 245"/>
                  <a:gd name="T11" fmla="*/ 255 h 391"/>
                  <a:gd name="T12" fmla="*/ 82 w 245"/>
                  <a:gd name="T13" fmla="*/ 39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391">
                    <a:moveTo>
                      <a:pt x="82" y="391"/>
                    </a:moveTo>
                    <a:cubicBezTo>
                      <a:pt x="82" y="391"/>
                      <a:pt x="83" y="342"/>
                      <a:pt x="63" y="303"/>
                    </a:cubicBezTo>
                    <a:cubicBezTo>
                      <a:pt x="43" y="264"/>
                      <a:pt x="0" y="212"/>
                      <a:pt x="80" y="132"/>
                    </a:cubicBezTo>
                    <a:cubicBezTo>
                      <a:pt x="161" y="52"/>
                      <a:pt x="214" y="0"/>
                      <a:pt x="214" y="0"/>
                    </a:cubicBezTo>
                    <a:cubicBezTo>
                      <a:pt x="214" y="0"/>
                      <a:pt x="203" y="46"/>
                      <a:pt x="214" y="96"/>
                    </a:cubicBezTo>
                    <a:cubicBezTo>
                      <a:pt x="226" y="146"/>
                      <a:pt x="245" y="204"/>
                      <a:pt x="219" y="255"/>
                    </a:cubicBezTo>
                    <a:cubicBezTo>
                      <a:pt x="192" y="305"/>
                      <a:pt x="82" y="391"/>
                      <a:pt x="82" y="391"/>
                    </a:cubicBezTo>
                    <a:close/>
                  </a:path>
                </a:pathLst>
              </a:custGeom>
              <a:solidFill>
                <a:srgbClr val="83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01"/>
              <p:cNvSpPr/>
              <p:nvPr/>
            </p:nvSpPr>
            <p:spPr bwMode="auto">
              <a:xfrm>
                <a:off x="2093404" y="1596285"/>
                <a:ext cx="600075" cy="1152525"/>
              </a:xfrm>
              <a:custGeom>
                <a:avLst/>
                <a:gdLst>
                  <a:gd name="T0" fmla="*/ 132 w 141"/>
                  <a:gd name="T1" fmla="*/ 271 h 271"/>
                  <a:gd name="T2" fmla="*/ 135 w 141"/>
                  <a:gd name="T3" fmla="*/ 182 h 271"/>
                  <a:gd name="T4" fmla="*/ 63 w 141"/>
                  <a:gd name="T5" fmla="*/ 34 h 271"/>
                  <a:gd name="T6" fmla="*/ 9 w 141"/>
                  <a:gd name="T7" fmla="*/ 3 h 271"/>
                  <a:gd name="T8" fmla="*/ 16 w 141"/>
                  <a:gd name="T9" fmla="*/ 90 h 271"/>
                  <a:gd name="T10" fmla="*/ 50 w 141"/>
                  <a:gd name="T11" fmla="*/ 209 h 271"/>
                  <a:gd name="T12" fmla="*/ 132 w 141"/>
                  <a:gd name="T13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71">
                    <a:moveTo>
                      <a:pt x="132" y="271"/>
                    </a:moveTo>
                    <a:cubicBezTo>
                      <a:pt x="132" y="271"/>
                      <a:pt x="128" y="218"/>
                      <a:pt x="135" y="182"/>
                    </a:cubicBezTo>
                    <a:cubicBezTo>
                      <a:pt x="141" y="145"/>
                      <a:pt x="127" y="67"/>
                      <a:pt x="63" y="34"/>
                    </a:cubicBezTo>
                    <a:cubicBezTo>
                      <a:pt x="0" y="0"/>
                      <a:pt x="9" y="3"/>
                      <a:pt x="9" y="3"/>
                    </a:cubicBezTo>
                    <a:cubicBezTo>
                      <a:pt x="9" y="3"/>
                      <a:pt x="16" y="40"/>
                      <a:pt x="16" y="90"/>
                    </a:cubicBezTo>
                    <a:cubicBezTo>
                      <a:pt x="16" y="140"/>
                      <a:pt x="14" y="177"/>
                      <a:pt x="50" y="209"/>
                    </a:cubicBezTo>
                    <a:cubicBezTo>
                      <a:pt x="85" y="240"/>
                      <a:pt x="132" y="271"/>
                      <a:pt x="132" y="271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02"/>
              <p:cNvSpPr/>
              <p:nvPr/>
            </p:nvSpPr>
            <p:spPr bwMode="auto">
              <a:xfrm>
                <a:off x="2660142" y="2064598"/>
                <a:ext cx="1279525" cy="896938"/>
              </a:xfrm>
              <a:custGeom>
                <a:avLst/>
                <a:gdLst>
                  <a:gd name="T0" fmla="*/ 300 w 300"/>
                  <a:gd name="T1" fmla="*/ 65 h 211"/>
                  <a:gd name="T2" fmla="*/ 122 w 300"/>
                  <a:gd name="T3" fmla="*/ 30 h 211"/>
                  <a:gd name="T4" fmla="*/ 0 w 300"/>
                  <a:gd name="T5" fmla="*/ 160 h 211"/>
                  <a:gd name="T6" fmla="*/ 197 w 300"/>
                  <a:gd name="T7" fmla="*/ 152 h 211"/>
                  <a:gd name="T8" fmla="*/ 300 w 300"/>
                  <a:gd name="T9" fmla="*/ 6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0" h="211">
                    <a:moveTo>
                      <a:pt x="300" y="65"/>
                    </a:moveTo>
                    <a:cubicBezTo>
                      <a:pt x="300" y="65"/>
                      <a:pt x="188" y="0"/>
                      <a:pt x="122" y="30"/>
                    </a:cubicBezTo>
                    <a:cubicBezTo>
                      <a:pt x="57" y="61"/>
                      <a:pt x="0" y="160"/>
                      <a:pt x="0" y="160"/>
                    </a:cubicBezTo>
                    <a:cubicBezTo>
                      <a:pt x="0" y="160"/>
                      <a:pt x="136" y="211"/>
                      <a:pt x="197" y="152"/>
                    </a:cubicBezTo>
                    <a:cubicBezTo>
                      <a:pt x="259" y="93"/>
                      <a:pt x="300" y="65"/>
                      <a:pt x="300" y="65"/>
                    </a:cubicBezTo>
                    <a:close/>
                  </a:path>
                </a:pathLst>
              </a:custGeom>
              <a:solidFill>
                <a:srgbClr val="5B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03"/>
              <p:cNvSpPr/>
              <p:nvPr/>
            </p:nvSpPr>
            <p:spPr bwMode="auto">
              <a:xfrm>
                <a:off x="2237867" y="1720110"/>
                <a:ext cx="414338" cy="1016000"/>
              </a:xfrm>
              <a:custGeom>
                <a:avLst/>
                <a:gdLst>
                  <a:gd name="T0" fmla="*/ 0 w 97"/>
                  <a:gd name="T1" fmla="*/ 0 h 239"/>
                  <a:gd name="T2" fmla="*/ 8 w 97"/>
                  <a:gd name="T3" fmla="*/ 8 h 239"/>
                  <a:gd name="T4" fmla="*/ 25 w 97"/>
                  <a:gd name="T5" fmla="*/ 32 h 239"/>
                  <a:gd name="T6" fmla="*/ 45 w 97"/>
                  <a:gd name="T7" fmla="*/ 69 h 239"/>
                  <a:gd name="T8" fmla="*/ 53 w 97"/>
                  <a:gd name="T9" fmla="*/ 91 h 239"/>
                  <a:gd name="T10" fmla="*/ 58 w 97"/>
                  <a:gd name="T11" fmla="*/ 115 h 239"/>
                  <a:gd name="T12" fmla="*/ 61 w 97"/>
                  <a:gd name="T13" fmla="*/ 127 h 239"/>
                  <a:gd name="T14" fmla="*/ 64 w 97"/>
                  <a:gd name="T15" fmla="*/ 138 h 239"/>
                  <a:gd name="T16" fmla="*/ 71 w 97"/>
                  <a:gd name="T17" fmla="*/ 161 h 239"/>
                  <a:gd name="T18" fmla="*/ 84 w 97"/>
                  <a:gd name="T19" fmla="*/ 200 h 239"/>
                  <a:gd name="T20" fmla="*/ 93 w 97"/>
                  <a:gd name="T21" fmla="*/ 228 h 239"/>
                  <a:gd name="T22" fmla="*/ 97 w 97"/>
                  <a:gd name="T23" fmla="*/ 239 h 239"/>
                  <a:gd name="T24" fmla="*/ 97 w 97"/>
                  <a:gd name="T25" fmla="*/ 239 h 239"/>
                  <a:gd name="T26" fmla="*/ 92 w 97"/>
                  <a:gd name="T27" fmla="*/ 229 h 239"/>
                  <a:gd name="T28" fmla="*/ 81 w 97"/>
                  <a:gd name="T29" fmla="*/ 201 h 239"/>
                  <a:gd name="T30" fmla="*/ 74 w 97"/>
                  <a:gd name="T31" fmla="*/ 183 h 239"/>
                  <a:gd name="T32" fmla="*/ 67 w 97"/>
                  <a:gd name="T33" fmla="*/ 162 h 239"/>
                  <a:gd name="T34" fmla="*/ 61 w 97"/>
                  <a:gd name="T35" fmla="*/ 139 h 239"/>
                  <a:gd name="T36" fmla="*/ 58 w 97"/>
                  <a:gd name="T37" fmla="*/ 127 h 239"/>
                  <a:gd name="T38" fmla="*/ 55 w 97"/>
                  <a:gd name="T39" fmla="*/ 115 h 239"/>
                  <a:gd name="T40" fmla="*/ 50 w 97"/>
                  <a:gd name="T41" fmla="*/ 92 h 239"/>
                  <a:gd name="T42" fmla="*/ 43 w 97"/>
                  <a:gd name="T43" fmla="*/ 69 h 239"/>
                  <a:gd name="T44" fmla="*/ 24 w 97"/>
                  <a:gd name="T45" fmla="*/ 33 h 239"/>
                  <a:gd name="T46" fmla="*/ 7 w 97"/>
                  <a:gd name="T47" fmla="*/ 8 h 239"/>
                  <a:gd name="T48" fmla="*/ 0 w 97"/>
                  <a:gd name="T4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239">
                    <a:moveTo>
                      <a:pt x="0" y="0"/>
                    </a:moveTo>
                    <a:cubicBezTo>
                      <a:pt x="0" y="0"/>
                      <a:pt x="3" y="2"/>
                      <a:pt x="8" y="8"/>
                    </a:cubicBezTo>
                    <a:cubicBezTo>
                      <a:pt x="12" y="13"/>
                      <a:pt x="19" y="21"/>
                      <a:pt x="25" y="32"/>
                    </a:cubicBezTo>
                    <a:cubicBezTo>
                      <a:pt x="32" y="42"/>
                      <a:pt x="39" y="54"/>
                      <a:pt x="45" y="69"/>
                    </a:cubicBezTo>
                    <a:cubicBezTo>
                      <a:pt x="48" y="76"/>
                      <a:pt x="51" y="83"/>
                      <a:pt x="53" y="91"/>
                    </a:cubicBezTo>
                    <a:cubicBezTo>
                      <a:pt x="55" y="99"/>
                      <a:pt x="57" y="107"/>
                      <a:pt x="58" y="115"/>
                    </a:cubicBezTo>
                    <a:cubicBezTo>
                      <a:pt x="59" y="119"/>
                      <a:pt x="60" y="123"/>
                      <a:pt x="61" y="127"/>
                    </a:cubicBezTo>
                    <a:cubicBezTo>
                      <a:pt x="62" y="130"/>
                      <a:pt x="63" y="134"/>
                      <a:pt x="64" y="138"/>
                    </a:cubicBezTo>
                    <a:cubicBezTo>
                      <a:pt x="67" y="146"/>
                      <a:pt x="69" y="153"/>
                      <a:pt x="71" y="161"/>
                    </a:cubicBezTo>
                    <a:cubicBezTo>
                      <a:pt x="76" y="175"/>
                      <a:pt x="80" y="189"/>
                      <a:pt x="84" y="200"/>
                    </a:cubicBezTo>
                    <a:cubicBezTo>
                      <a:pt x="88" y="212"/>
                      <a:pt x="91" y="221"/>
                      <a:pt x="93" y="228"/>
                    </a:cubicBezTo>
                    <a:cubicBezTo>
                      <a:pt x="96" y="235"/>
                      <a:pt x="97" y="239"/>
                      <a:pt x="97" y="239"/>
                    </a:cubicBezTo>
                    <a:cubicBezTo>
                      <a:pt x="97" y="239"/>
                      <a:pt x="97" y="239"/>
                      <a:pt x="97" y="239"/>
                    </a:cubicBezTo>
                    <a:cubicBezTo>
                      <a:pt x="97" y="239"/>
                      <a:pt x="95" y="235"/>
                      <a:pt x="92" y="229"/>
                    </a:cubicBezTo>
                    <a:cubicBezTo>
                      <a:pt x="89" y="222"/>
                      <a:pt x="85" y="213"/>
                      <a:pt x="81" y="201"/>
                    </a:cubicBezTo>
                    <a:cubicBezTo>
                      <a:pt x="79" y="196"/>
                      <a:pt x="76" y="189"/>
                      <a:pt x="74" y="183"/>
                    </a:cubicBezTo>
                    <a:cubicBezTo>
                      <a:pt x="72" y="176"/>
                      <a:pt x="69" y="169"/>
                      <a:pt x="67" y="162"/>
                    </a:cubicBezTo>
                    <a:cubicBezTo>
                      <a:pt x="65" y="155"/>
                      <a:pt x="63" y="147"/>
                      <a:pt x="61" y="139"/>
                    </a:cubicBezTo>
                    <a:cubicBezTo>
                      <a:pt x="60" y="135"/>
                      <a:pt x="59" y="131"/>
                      <a:pt x="58" y="127"/>
                    </a:cubicBezTo>
                    <a:cubicBezTo>
                      <a:pt x="57" y="123"/>
                      <a:pt x="56" y="119"/>
                      <a:pt x="55" y="115"/>
                    </a:cubicBezTo>
                    <a:cubicBezTo>
                      <a:pt x="54" y="107"/>
                      <a:pt x="52" y="99"/>
                      <a:pt x="50" y="92"/>
                    </a:cubicBezTo>
                    <a:cubicBezTo>
                      <a:pt x="48" y="84"/>
                      <a:pt x="46" y="76"/>
                      <a:pt x="43" y="69"/>
                    </a:cubicBezTo>
                    <a:cubicBezTo>
                      <a:pt x="37" y="55"/>
                      <a:pt x="31" y="43"/>
                      <a:pt x="24" y="33"/>
                    </a:cubicBezTo>
                    <a:cubicBezTo>
                      <a:pt x="18" y="22"/>
                      <a:pt x="12" y="14"/>
                      <a:pt x="7" y="8"/>
                    </a:cubicBezTo>
                    <a:cubicBezTo>
                      <a:pt x="3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04"/>
              <p:cNvSpPr/>
              <p:nvPr/>
            </p:nvSpPr>
            <p:spPr bwMode="auto">
              <a:xfrm>
                <a:off x="2664904" y="2340823"/>
                <a:ext cx="1244600" cy="407988"/>
              </a:xfrm>
              <a:custGeom>
                <a:avLst/>
                <a:gdLst>
                  <a:gd name="T0" fmla="*/ 0 w 292"/>
                  <a:gd name="T1" fmla="*/ 95 h 96"/>
                  <a:gd name="T2" fmla="*/ 11 w 292"/>
                  <a:gd name="T3" fmla="*/ 87 h 96"/>
                  <a:gd name="T4" fmla="*/ 23 w 292"/>
                  <a:gd name="T5" fmla="*/ 79 h 96"/>
                  <a:gd name="T6" fmla="*/ 40 w 292"/>
                  <a:gd name="T7" fmla="*/ 68 h 96"/>
                  <a:gd name="T8" fmla="*/ 61 w 292"/>
                  <a:gd name="T9" fmla="*/ 57 h 96"/>
                  <a:gd name="T10" fmla="*/ 72 w 292"/>
                  <a:gd name="T11" fmla="*/ 51 h 96"/>
                  <a:gd name="T12" fmla="*/ 84 w 292"/>
                  <a:gd name="T13" fmla="*/ 45 h 96"/>
                  <a:gd name="T14" fmla="*/ 97 w 292"/>
                  <a:gd name="T15" fmla="*/ 40 h 96"/>
                  <a:gd name="T16" fmla="*/ 111 w 292"/>
                  <a:gd name="T17" fmla="*/ 35 h 96"/>
                  <a:gd name="T18" fmla="*/ 138 w 292"/>
                  <a:gd name="T19" fmla="*/ 26 h 96"/>
                  <a:gd name="T20" fmla="*/ 167 w 292"/>
                  <a:gd name="T21" fmla="*/ 19 h 96"/>
                  <a:gd name="T22" fmla="*/ 194 w 292"/>
                  <a:gd name="T23" fmla="*/ 13 h 96"/>
                  <a:gd name="T24" fmla="*/ 220 w 292"/>
                  <a:gd name="T25" fmla="*/ 8 h 96"/>
                  <a:gd name="T26" fmla="*/ 243 w 292"/>
                  <a:gd name="T27" fmla="*/ 5 h 96"/>
                  <a:gd name="T28" fmla="*/ 292 w 292"/>
                  <a:gd name="T29" fmla="*/ 0 h 96"/>
                  <a:gd name="T30" fmla="*/ 292 w 292"/>
                  <a:gd name="T31" fmla="*/ 0 h 96"/>
                  <a:gd name="T32" fmla="*/ 292 w 292"/>
                  <a:gd name="T33" fmla="*/ 1 h 96"/>
                  <a:gd name="T34" fmla="*/ 244 w 292"/>
                  <a:gd name="T35" fmla="*/ 6 h 96"/>
                  <a:gd name="T36" fmla="*/ 220 w 292"/>
                  <a:gd name="T37" fmla="*/ 10 h 96"/>
                  <a:gd name="T38" fmla="*/ 195 w 292"/>
                  <a:gd name="T39" fmla="*/ 15 h 96"/>
                  <a:gd name="T40" fmla="*/ 167 w 292"/>
                  <a:gd name="T41" fmla="*/ 21 h 96"/>
                  <a:gd name="T42" fmla="*/ 139 w 292"/>
                  <a:gd name="T43" fmla="*/ 29 h 96"/>
                  <a:gd name="T44" fmla="*/ 112 w 292"/>
                  <a:gd name="T45" fmla="*/ 38 h 96"/>
                  <a:gd name="T46" fmla="*/ 99 w 292"/>
                  <a:gd name="T47" fmla="*/ 43 h 96"/>
                  <a:gd name="T48" fmla="*/ 86 w 292"/>
                  <a:gd name="T49" fmla="*/ 49 h 96"/>
                  <a:gd name="T50" fmla="*/ 63 w 292"/>
                  <a:gd name="T51" fmla="*/ 60 h 96"/>
                  <a:gd name="T52" fmla="*/ 42 w 292"/>
                  <a:gd name="T53" fmla="*/ 71 h 96"/>
                  <a:gd name="T54" fmla="*/ 0 w 292"/>
                  <a:gd name="T55" fmla="*/ 96 h 96"/>
                  <a:gd name="T56" fmla="*/ 0 w 292"/>
                  <a:gd name="T57" fmla="*/ 96 h 96"/>
                  <a:gd name="T58" fmla="*/ 0 w 292"/>
                  <a:gd name="T59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2" h="96">
                    <a:moveTo>
                      <a:pt x="0" y="95"/>
                    </a:moveTo>
                    <a:cubicBezTo>
                      <a:pt x="0" y="95"/>
                      <a:pt x="4" y="92"/>
                      <a:pt x="11" y="87"/>
                    </a:cubicBezTo>
                    <a:cubicBezTo>
                      <a:pt x="14" y="85"/>
                      <a:pt x="18" y="82"/>
                      <a:pt x="23" y="79"/>
                    </a:cubicBezTo>
                    <a:cubicBezTo>
                      <a:pt x="28" y="75"/>
                      <a:pt x="34" y="72"/>
                      <a:pt x="40" y="68"/>
                    </a:cubicBezTo>
                    <a:cubicBezTo>
                      <a:pt x="46" y="64"/>
                      <a:pt x="53" y="61"/>
                      <a:pt x="61" y="57"/>
                    </a:cubicBezTo>
                    <a:cubicBezTo>
                      <a:pt x="64" y="55"/>
                      <a:pt x="68" y="53"/>
                      <a:pt x="72" y="51"/>
                    </a:cubicBezTo>
                    <a:cubicBezTo>
                      <a:pt x="76" y="49"/>
                      <a:pt x="80" y="47"/>
                      <a:pt x="84" y="45"/>
                    </a:cubicBezTo>
                    <a:cubicBezTo>
                      <a:pt x="89" y="43"/>
                      <a:pt x="93" y="41"/>
                      <a:pt x="97" y="40"/>
                    </a:cubicBezTo>
                    <a:cubicBezTo>
                      <a:pt x="102" y="38"/>
                      <a:pt x="106" y="36"/>
                      <a:pt x="111" y="35"/>
                    </a:cubicBezTo>
                    <a:cubicBezTo>
                      <a:pt x="120" y="31"/>
                      <a:pt x="129" y="28"/>
                      <a:pt x="138" y="26"/>
                    </a:cubicBezTo>
                    <a:cubicBezTo>
                      <a:pt x="148" y="23"/>
                      <a:pt x="157" y="21"/>
                      <a:pt x="167" y="19"/>
                    </a:cubicBezTo>
                    <a:cubicBezTo>
                      <a:pt x="176" y="16"/>
                      <a:pt x="185" y="15"/>
                      <a:pt x="194" y="13"/>
                    </a:cubicBezTo>
                    <a:cubicBezTo>
                      <a:pt x="203" y="11"/>
                      <a:pt x="212" y="10"/>
                      <a:pt x="220" y="8"/>
                    </a:cubicBezTo>
                    <a:cubicBezTo>
                      <a:pt x="228" y="7"/>
                      <a:pt x="236" y="6"/>
                      <a:pt x="243" y="5"/>
                    </a:cubicBezTo>
                    <a:cubicBezTo>
                      <a:pt x="272" y="1"/>
                      <a:pt x="292" y="0"/>
                      <a:pt x="292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2" y="0"/>
                      <a:pt x="292" y="1"/>
                      <a:pt x="292" y="1"/>
                    </a:cubicBezTo>
                    <a:cubicBezTo>
                      <a:pt x="292" y="1"/>
                      <a:pt x="272" y="2"/>
                      <a:pt x="244" y="6"/>
                    </a:cubicBezTo>
                    <a:cubicBezTo>
                      <a:pt x="236" y="8"/>
                      <a:pt x="229" y="9"/>
                      <a:pt x="220" y="10"/>
                    </a:cubicBezTo>
                    <a:cubicBezTo>
                      <a:pt x="212" y="12"/>
                      <a:pt x="203" y="13"/>
                      <a:pt x="195" y="15"/>
                    </a:cubicBezTo>
                    <a:cubicBezTo>
                      <a:pt x="186" y="17"/>
                      <a:pt x="176" y="19"/>
                      <a:pt x="167" y="21"/>
                    </a:cubicBezTo>
                    <a:cubicBezTo>
                      <a:pt x="158" y="24"/>
                      <a:pt x="149" y="26"/>
                      <a:pt x="139" y="29"/>
                    </a:cubicBezTo>
                    <a:cubicBezTo>
                      <a:pt x="130" y="32"/>
                      <a:pt x="121" y="35"/>
                      <a:pt x="112" y="38"/>
                    </a:cubicBezTo>
                    <a:cubicBezTo>
                      <a:pt x="108" y="40"/>
                      <a:pt x="103" y="42"/>
                      <a:pt x="99" y="43"/>
                    </a:cubicBezTo>
                    <a:cubicBezTo>
                      <a:pt x="95" y="45"/>
                      <a:pt x="90" y="47"/>
                      <a:pt x="86" y="49"/>
                    </a:cubicBezTo>
                    <a:cubicBezTo>
                      <a:pt x="78" y="53"/>
                      <a:pt x="70" y="56"/>
                      <a:pt x="63" y="60"/>
                    </a:cubicBezTo>
                    <a:cubicBezTo>
                      <a:pt x="55" y="64"/>
                      <a:pt x="48" y="67"/>
                      <a:pt x="42" y="71"/>
                    </a:cubicBezTo>
                    <a:cubicBezTo>
                      <a:pt x="16" y="8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5"/>
              <p:cNvSpPr/>
              <p:nvPr/>
            </p:nvSpPr>
            <p:spPr bwMode="auto">
              <a:xfrm>
                <a:off x="2310892" y="1064473"/>
                <a:ext cx="946150" cy="2463800"/>
              </a:xfrm>
              <a:custGeom>
                <a:avLst/>
                <a:gdLst>
                  <a:gd name="T0" fmla="*/ 0 w 222"/>
                  <a:gd name="T1" fmla="*/ 579 h 579"/>
                  <a:gd name="T2" fmla="*/ 3 w 222"/>
                  <a:gd name="T3" fmla="*/ 573 h 579"/>
                  <a:gd name="T4" fmla="*/ 10 w 222"/>
                  <a:gd name="T5" fmla="*/ 554 h 579"/>
                  <a:gd name="T6" fmla="*/ 21 w 222"/>
                  <a:gd name="T7" fmla="*/ 526 h 579"/>
                  <a:gd name="T8" fmla="*/ 37 w 222"/>
                  <a:gd name="T9" fmla="*/ 489 h 579"/>
                  <a:gd name="T10" fmla="*/ 56 w 222"/>
                  <a:gd name="T11" fmla="*/ 446 h 579"/>
                  <a:gd name="T12" fmla="*/ 78 w 222"/>
                  <a:gd name="T13" fmla="*/ 398 h 579"/>
                  <a:gd name="T14" fmla="*/ 102 w 222"/>
                  <a:gd name="T15" fmla="*/ 348 h 579"/>
                  <a:gd name="T16" fmla="*/ 114 w 222"/>
                  <a:gd name="T17" fmla="*/ 322 h 579"/>
                  <a:gd name="T18" fmla="*/ 126 w 222"/>
                  <a:gd name="T19" fmla="*/ 295 h 579"/>
                  <a:gd name="T20" fmla="*/ 137 w 222"/>
                  <a:gd name="T21" fmla="*/ 268 h 579"/>
                  <a:gd name="T22" fmla="*/ 148 w 222"/>
                  <a:gd name="T23" fmla="*/ 242 h 579"/>
                  <a:gd name="T24" fmla="*/ 158 w 222"/>
                  <a:gd name="T25" fmla="*/ 215 h 579"/>
                  <a:gd name="T26" fmla="*/ 167 w 222"/>
                  <a:gd name="T27" fmla="*/ 189 h 579"/>
                  <a:gd name="T28" fmla="*/ 176 w 222"/>
                  <a:gd name="T29" fmla="*/ 164 h 579"/>
                  <a:gd name="T30" fmla="*/ 183 w 222"/>
                  <a:gd name="T31" fmla="*/ 139 h 579"/>
                  <a:gd name="T32" fmla="*/ 196 w 222"/>
                  <a:gd name="T33" fmla="*/ 94 h 579"/>
                  <a:gd name="T34" fmla="*/ 207 w 222"/>
                  <a:gd name="T35" fmla="*/ 56 h 579"/>
                  <a:gd name="T36" fmla="*/ 215 w 222"/>
                  <a:gd name="T37" fmla="*/ 26 h 579"/>
                  <a:gd name="T38" fmla="*/ 222 w 222"/>
                  <a:gd name="T39" fmla="*/ 0 h 579"/>
                  <a:gd name="T40" fmla="*/ 222 w 222"/>
                  <a:gd name="T41" fmla="*/ 0 h 579"/>
                  <a:gd name="T42" fmla="*/ 216 w 222"/>
                  <a:gd name="T43" fmla="*/ 26 h 579"/>
                  <a:gd name="T44" fmla="*/ 208 w 222"/>
                  <a:gd name="T45" fmla="*/ 56 h 579"/>
                  <a:gd name="T46" fmla="*/ 198 w 222"/>
                  <a:gd name="T47" fmla="*/ 94 h 579"/>
                  <a:gd name="T48" fmla="*/ 185 w 222"/>
                  <a:gd name="T49" fmla="*/ 139 h 579"/>
                  <a:gd name="T50" fmla="*/ 178 w 222"/>
                  <a:gd name="T51" fmla="*/ 164 h 579"/>
                  <a:gd name="T52" fmla="*/ 169 w 222"/>
                  <a:gd name="T53" fmla="*/ 190 h 579"/>
                  <a:gd name="T54" fmla="*/ 161 w 222"/>
                  <a:gd name="T55" fmla="*/ 216 h 579"/>
                  <a:gd name="T56" fmla="*/ 151 w 222"/>
                  <a:gd name="T57" fmla="*/ 243 h 579"/>
                  <a:gd name="T58" fmla="*/ 140 w 222"/>
                  <a:gd name="T59" fmla="*/ 270 h 579"/>
                  <a:gd name="T60" fmla="*/ 129 w 222"/>
                  <a:gd name="T61" fmla="*/ 296 h 579"/>
                  <a:gd name="T62" fmla="*/ 117 w 222"/>
                  <a:gd name="T63" fmla="*/ 323 h 579"/>
                  <a:gd name="T64" fmla="*/ 105 w 222"/>
                  <a:gd name="T65" fmla="*/ 349 h 579"/>
                  <a:gd name="T66" fmla="*/ 81 w 222"/>
                  <a:gd name="T67" fmla="*/ 400 h 579"/>
                  <a:gd name="T68" fmla="*/ 59 w 222"/>
                  <a:gd name="T69" fmla="*/ 448 h 579"/>
                  <a:gd name="T70" fmla="*/ 39 w 222"/>
                  <a:gd name="T71" fmla="*/ 491 h 579"/>
                  <a:gd name="T72" fmla="*/ 23 w 222"/>
                  <a:gd name="T73" fmla="*/ 527 h 579"/>
                  <a:gd name="T74" fmla="*/ 11 w 222"/>
                  <a:gd name="T75" fmla="*/ 555 h 579"/>
                  <a:gd name="T76" fmla="*/ 3 w 222"/>
                  <a:gd name="T77" fmla="*/ 573 h 579"/>
                  <a:gd name="T78" fmla="*/ 0 w 222"/>
                  <a:gd name="T79" fmla="*/ 57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579">
                    <a:moveTo>
                      <a:pt x="0" y="579"/>
                    </a:moveTo>
                    <a:cubicBezTo>
                      <a:pt x="0" y="579"/>
                      <a:pt x="1" y="577"/>
                      <a:pt x="3" y="573"/>
                    </a:cubicBezTo>
                    <a:cubicBezTo>
                      <a:pt x="4" y="569"/>
                      <a:pt x="7" y="562"/>
                      <a:pt x="10" y="554"/>
                    </a:cubicBezTo>
                    <a:cubicBezTo>
                      <a:pt x="13" y="546"/>
                      <a:pt x="17" y="537"/>
                      <a:pt x="21" y="526"/>
                    </a:cubicBezTo>
                    <a:cubicBezTo>
                      <a:pt x="26" y="515"/>
                      <a:pt x="31" y="503"/>
                      <a:pt x="37" y="489"/>
                    </a:cubicBezTo>
                    <a:cubicBezTo>
                      <a:pt x="43" y="476"/>
                      <a:pt x="49" y="461"/>
                      <a:pt x="56" y="446"/>
                    </a:cubicBezTo>
                    <a:cubicBezTo>
                      <a:pt x="62" y="431"/>
                      <a:pt x="70" y="415"/>
                      <a:pt x="78" y="398"/>
                    </a:cubicBezTo>
                    <a:cubicBezTo>
                      <a:pt x="85" y="382"/>
                      <a:pt x="93" y="365"/>
                      <a:pt x="102" y="348"/>
                    </a:cubicBezTo>
                    <a:cubicBezTo>
                      <a:pt x="106" y="339"/>
                      <a:pt x="110" y="330"/>
                      <a:pt x="114" y="322"/>
                    </a:cubicBezTo>
                    <a:cubicBezTo>
                      <a:pt x="118" y="313"/>
                      <a:pt x="122" y="304"/>
                      <a:pt x="126" y="295"/>
                    </a:cubicBezTo>
                    <a:cubicBezTo>
                      <a:pt x="130" y="286"/>
                      <a:pt x="134" y="277"/>
                      <a:pt x="137" y="268"/>
                    </a:cubicBezTo>
                    <a:cubicBezTo>
                      <a:pt x="141" y="259"/>
                      <a:pt x="145" y="250"/>
                      <a:pt x="148" y="242"/>
                    </a:cubicBezTo>
                    <a:cubicBezTo>
                      <a:pt x="151" y="233"/>
                      <a:pt x="155" y="224"/>
                      <a:pt x="158" y="215"/>
                    </a:cubicBezTo>
                    <a:cubicBezTo>
                      <a:pt x="161" y="206"/>
                      <a:pt x="164" y="198"/>
                      <a:pt x="167" y="189"/>
                    </a:cubicBezTo>
                    <a:cubicBezTo>
                      <a:pt x="170" y="180"/>
                      <a:pt x="173" y="172"/>
                      <a:pt x="176" y="164"/>
                    </a:cubicBezTo>
                    <a:cubicBezTo>
                      <a:pt x="178" y="155"/>
                      <a:pt x="181" y="147"/>
                      <a:pt x="183" y="139"/>
                    </a:cubicBezTo>
                    <a:cubicBezTo>
                      <a:pt x="188" y="123"/>
                      <a:pt x="192" y="108"/>
                      <a:pt x="196" y="94"/>
                    </a:cubicBezTo>
                    <a:cubicBezTo>
                      <a:pt x="200" y="80"/>
                      <a:pt x="204" y="67"/>
                      <a:pt x="207" y="56"/>
                    </a:cubicBezTo>
                    <a:cubicBezTo>
                      <a:pt x="210" y="44"/>
                      <a:pt x="213" y="34"/>
                      <a:pt x="215" y="26"/>
                    </a:cubicBezTo>
                    <a:cubicBezTo>
                      <a:pt x="220" y="9"/>
                      <a:pt x="222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22" y="0"/>
                      <a:pt x="220" y="10"/>
                      <a:pt x="216" y="26"/>
                    </a:cubicBezTo>
                    <a:cubicBezTo>
                      <a:pt x="214" y="34"/>
                      <a:pt x="211" y="44"/>
                      <a:pt x="208" y="56"/>
                    </a:cubicBezTo>
                    <a:cubicBezTo>
                      <a:pt x="205" y="67"/>
                      <a:pt x="201" y="80"/>
                      <a:pt x="198" y="94"/>
                    </a:cubicBezTo>
                    <a:cubicBezTo>
                      <a:pt x="194" y="108"/>
                      <a:pt x="189" y="123"/>
                      <a:pt x="185" y="139"/>
                    </a:cubicBezTo>
                    <a:cubicBezTo>
                      <a:pt x="183" y="147"/>
                      <a:pt x="180" y="156"/>
                      <a:pt x="178" y="164"/>
                    </a:cubicBezTo>
                    <a:cubicBezTo>
                      <a:pt x="175" y="172"/>
                      <a:pt x="172" y="181"/>
                      <a:pt x="169" y="190"/>
                    </a:cubicBezTo>
                    <a:cubicBezTo>
                      <a:pt x="167" y="198"/>
                      <a:pt x="164" y="207"/>
                      <a:pt x="161" y="216"/>
                    </a:cubicBezTo>
                    <a:cubicBezTo>
                      <a:pt x="157" y="225"/>
                      <a:pt x="154" y="234"/>
                      <a:pt x="151" y="243"/>
                    </a:cubicBezTo>
                    <a:cubicBezTo>
                      <a:pt x="147" y="252"/>
                      <a:pt x="144" y="261"/>
                      <a:pt x="140" y="270"/>
                    </a:cubicBezTo>
                    <a:cubicBezTo>
                      <a:pt x="136" y="278"/>
                      <a:pt x="133" y="287"/>
                      <a:pt x="129" y="296"/>
                    </a:cubicBezTo>
                    <a:cubicBezTo>
                      <a:pt x="125" y="305"/>
                      <a:pt x="121" y="314"/>
                      <a:pt x="117" y="323"/>
                    </a:cubicBezTo>
                    <a:cubicBezTo>
                      <a:pt x="113" y="332"/>
                      <a:pt x="109" y="341"/>
                      <a:pt x="105" y="349"/>
                    </a:cubicBezTo>
                    <a:cubicBezTo>
                      <a:pt x="97" y="367"/>
                      <a:pt x="89" y="384"/>
                      <a:pt x="81" y="400"/>
                    </a:cubicBezTo>
                    <a:cubicBezTo>
                      <a:pt x="74" y="417"/>
                      <a:pt x="66" y="433"/>
                      <a:pt x="59" y="448"/>
                    </a:cubicBezTo>
                    <a:cubicBezTo>
                      <a:pt x="52" y="463"/>
                      <a:pt x="45" y="477"/>
                      <a:pt x="39" y="491"/>
                    </a:cubicBezTo>
                    <a:cubicBezTo>
                      <a:pt x="34" y="504"/>
                      <a:pt x="28" y="516"/>
                      <a:pt x="23" y="527"/>
                    </a:cubicBezTo>
                    <a:cubicBezTo>
                      <a:pt x="19" y="538"/>
                      <a:pt x="14" y="547"/>
                      <a:pt x="11" y="555"/>
                    </a:cubicBezTo>
                    <a:cubicBezTo>
                      <a:pt x="8" y="563"/>
                      <a:pt x="5" y="569"/>
                      <a:pt x="3" y="573"/>
                    </a:cubicBezTo>
                    <a:cubicBezTo>
                      <a:pt x="1" y="577"/>
                      <a:pt x="0" y="579"/>
                      <a:pt x="0" y="579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 rot="10800000">
              <a:off x="-116359" y="4569166"/>
              <a:ext cx="992188" cy="1250951"/>
              <a:chOff x="5491163" y="2692400"/>
              <a:chExt cx="992188" cy="1250951"/>
            </a:xfrm>
          </p:grpSpPr>
          <p:sp>
            <p:nvSpPr>
              <p:cNvPr id="231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 rot="1560013">
              <a:off x="-563265" y="2246936"/>
              <a:ext cx="2185988" cy="2346325"/>
              <a:chOff x="5162550" y="2620963"/>
              <a:chExt cx="2185988" cy="2346325"/>
            </a:xfrm>
          </p:grpSpPr>
          <p:sp>
            <p:nvSpPr>
              <p:cNvPr id="224" name="Freeform 209"/>
              <p:cNvSpPr/>
              <p:nvPr/>
            </p:nvSpPr>
            <p:spPr bwMode="auto">
              <a:xfrm>
                <a:off x="5243513" y="2620963"/>
                <a:ext cx="2105025" cy="2346325"/>
              </a:xfrm>
              <a:custGeom>
                <a:avLst/>
                <a:gdLst>
                  <a:gd name="T0" fmla="*/ 159 w 495"/>
                  <a:gd name="T1" fmla="*/ 355 h 552"/>
                  <a:gd name="T2" fmla="*/ 77 w 495"/>
                  <a:gd name="T3" fmla="*/ 334 h 552"/>
                  <a:gd name="T4" fmla="*/ 26 w 495"/>
                  <a:gd name="T5" fmla="*/ 302 h 552"/>
                  <a:gd name="T6" fmla="*/ 64 w 495"/>
                  <a:gd name="T7" fmla="*/ 286 h 552"/>
                  <a:gd name="T8" fmla="*/ 0 w 495"/>
                  <a:gd name="T9" fmla="*/ 239 h 552"/>
                  <a:gd name="T10" fmla="*/ 35 w 495"/>
                  <a:gd name="T11" fmla="*/ 233 h 552"/>
                  <a:gd name="T12" fmla="*/ 20 w 495"/>
                  <a:gd name="T13" fmla="*/ 178 h 552"/>
                  <a:gd name="T14" fmla="*/ 2 w 495"/>
                  <a:gd name="T15" fmla="*/ 137 h 552"/>
                  <a:gd name="T16" fmla="*/ 51 w 495"/>
                  <a:gd name="T17" fmla="*/ 158 h 552"/>
                  <a:gd name="T18" fmla="*/ 89 w 495"/>
                  <a:gd name="T19" fmla="*/ 180 h 552"/>
                  <a:gd name="T20" fmla="*/ 99 w 495"/>
                  <a:gd name="T21" fmla="*/ 125 h 552"/>
                  <a:gd name="T22" fmla="*/ 84 w 495"/>
                  <a:gd name="T23" fmla="*/ 65 h 552"/>
                  <a:gd name="T24" fmla="*/ 140 w 495"/>
                  <a:gd name="T25" fmla="*/ 84 h 552"/>
                  <a:gd name="T26" fmla="*/ 166 w 495"/>
                  <a:gd name="T27" fmla="*/ 15 h 552"/>
                  <a:gd name="T28" fmla="*/ 210 w 495"/>
                  <a:gd name="T29" fmla="*/ 38 h 552"/>
                  <a:gd name="T30" fmla="*/ 246 w 495"/>
                  <a:gd name="T31" fmla="*/ 0 h 552"/>
                  <a:gd name="T32" fmla="*/ 245 w 495"/>
                  <a:gd name="T33" fmla="*/ 51 h 552"/>
                  <a:gd name="T34" fmla="*/ 285 w 495"/>
                  <a:gd name="T35" fmla="*/ 50 h 552"/>
                  <a:gd name="T36" fmla="*/ 283 w 495"/>
                  <a:gd name="T37" fmla="*/ 150 h 552"/>
                  <a:gd name="T38" fmla="*/ 371 w 495"/>
                  <a:gd name="T39" fmla="*/ 87 h 552"/>
                  <a:gd name="T40" fmla="*/ 404 w 495"/>
                  <a:gd name="T41" fmla="*/ 130 h 552"/>
                  <a:gd name="T42" fmla="*/ 460 w 495"/>
                  <a:gd name="T43" fmla="*/ 110 h 552"/>
                  <a:gd name="T44" fmla="*/ 447 w 495"/>
                  <a:gd name="T45" fmla="*/ 157 h 552"/>
                  <a:gd name="T46" fmla="*/ 475 w 495"/>
                  <a:gd name="T47" fmla="*/ 172 h 552"/>
                  <a:gd name="T48" fmla="*/ 426 w 495"/>
                  <a:gd name="T49" fmla="*/ 225 h 552"/>
                  <a:gd name="T50" fmla="*/ 484 w 495"/>
                  <a:gd name="T51" fmla="*/ 253 h 552"/>
                  <a:gd name="T52" fmla="*/ 398 w 495"/>
                  <a:gd name="T53" fmla="*/ 295 h 552"/>
                  <a:gd name="T54" fmla="*/ 398 w 495"/>
                  <a:gd name="T55" fmla="*/ 331 h 552"/>
                  <a:gd name="T56" fmla="*/ 457 w 495"/>
                  <a:gd name="T57" fmla="*/ 344 h 552"/>
                  <a:gd name="T58" fmla="*/ 446 w 495"/>
                  <a:gd name="T59" fmla="*/ 362 h 552"/>
                  <a:gd name="T60" fmla="*/ 495 w 495"/>
                  <a:gd name="T61" fmla="*/ 401 h 552"/>
                  <a:gd name="T62" fmla="*/ 454 w 495"/>
                  <a:gd name="T63" fmla="*/ 409 h 552"/>
                  <a:gd name="T64" fmla="*/ 445 w 495"/>
                  <a:gd name="T65" fmla="*/ 436 h 552"/>
                  <a:gd name="T66" fmla="*/ 394 w 495"/>
                  <a:gd name="T67" fmla="*/ 434 h 552"/>
                  <a:gd name="T68" fmla="*/ 403 w 495"/>
                  <a:gd name="T69" fmla="*/ 491 h 552"/>
                  <a:gd name="T70" fmla="*/ 291 w 495"/>
                  <a:gd name="T71" fmla="*/ 450 h 552"/>
                  <a:gd name="T72" fmla="*/ 300 w 495"/>
                  <a:gd name="T73" fmla="*/ 552 h 552"/>
                  <a:gd name="T74" fmla="*/ 243 w 495"/>
                  <a:gd name="T75" fmla="*/ 504 h 552"/>
                  <a:gd name="T76" fmla="*/ 225 w 495"/>
                  <a:gd name="T77" fmla="*/ 507 h 552"/>
                  <a:gd name="T78" fmla="*/ 203 w 495"/>
                  <a:gd name="T79" fmla="*/ 462 h 552"/>
                  <a:gd name="T80" fmla="*/ 168 w 495"/>
                  <a:gd name="T81" fmla="*/ 461 h 552"/>
                  <a:gd name="T82" fmla="*/ 155 w 495"/>
                  <a:gd name="T83" fmla="*/ 391 h 552"/>
                  <a:gd name="T84" fmla="*/ 159 w 495"/>
                  <a:gd name="T85" fmla="*/ 355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5" h="552">
                    <a:moveTo>
                      <a:pt x="159" y="355"/>
                    </a:moveTo>
                    <a:cubicBezTo>
                      <a:pt x="159" y="355"/>
                      <a:pt x="110" y="351"/>
                      <a:pt x="77" y="334"/>
                    </a:cubicBezTo>
                    <a:cubicBezTo>
                      <a:pt x="44" y="318"/>
                      <a:pt x="26" y="302"/>
                      <a:pt x="26" y="302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4" y="207"/>
                      <a:pt x="20" y="178"/>
                    </a:cubicBezTo>
                    <a:cubicBezTo>
                      <a:pt x="7" y="150"/>
                      <a:pt x="2" y="137"/>
                      <a:pt x="2" y="137"/>
                    </a:cubicBezTo>
                    <a:cubicBezTo>
                      <a:pt x="2" y="137"/>
                      <a:pt x="32" y="145"/>
                      <a:pt x="51" y="158"/>
                    </a:cubicBezTo>
                    <a:cubicBezTo>
                      <a:pt x="70" y="170"/>
                      <a:pt x="89" y="180"/>
                      <a:pt x="89" y="180"/>
                    </a:cubicBezTo>
                    <a:cubicBezTo>
                      <a:pt x="89" y="180"/>
                      <a:pt x="97" y="148"/>
                      <a:pt x="99" y="125"/>
                    </a:cubicBezTo>
                    <a:cubicBezTo>
                      <a:pt x="101" y="102"/>
                      <a:pt x="84" y="65"/>
                      <a:pt x="84" y="65"/>
                    </a:cubicBezTo>
                    <a:cubicBezTo>
                      <a:pt x="84" y="65"/>
                      <a:pt x="119" y="99"/>
                      <a:pt x="140" y="84"/>
                    </a:cubicBezTo>
                    <a:cubicBezTo>
                      <a:pt x="162" y="68"/>
                      <a:pt x="166" y="15"/>
                      <a:pt x="166" y="15"/>
                    </a:cubicBezTo>
                    <a:cubicBezTo>
                      <a:pt x="166" y="15"/>
                      <a:pt x="183" y="63"/>
                      <a:pt x="210" y="38"/>
                    </a:cubicBezTo>
                    <a:cubicBezTo>
                      <a:pt x="237" y="12"/>
                      <a:pt x="246" y="0"/>
                      <a:pt x="246" y="0"/>
                    </a:cubicBezTo>
                    <a:cubicBezTo>
                      <a:pt x="246" y="0"/>
                      <a:pt x="226" y="45"/>
                      <a:pt x="245" y="51"/>
                    </a:cubicBezTo>
                    <a:cubicBezTo>
                      <a:pt x="264" y="56"/>
                      <a:pt x="285" y="50"/>
                      <a:pt x="285" y="50"/>
                    </a:cubicBezTo>
                    <a:cubicBezTo>
                      <a:pt x="285" y="50"/>
                      <a:pt x="243" y="128"/>
                      <a:pt x="283" y="150"/>
                    </a:cubicBezTo>
                    <a:cubicBezTo>
                      <a:pt x="323" y="172"/>
                      <a:pt x="371" y="87"/>
                      <a:pt x="371" y="87"/>
                    </a:cubicBezTo>
                    <a:cubicBezTo>
                      <a:pt x="371" y="87"/>
                      <a:pt x="374" y="129"/>
                      <a:pt x="404" y="130"/>
                    </a:cubicBezTo>
                    <a:cubicBezTo>
                      <a:pt x="434" y="130"/>
                      <a:pt x="460" y="110"/>
                      <a:pt x="460" y="110"/>
                    </a:cubicBezTo>
                    <a:cubicBezTo>
                      <a:pt x="460" y="110"/>
                      <a:pt x="439" y="143"/>
                      <a:pt x="447" y="157"/>
                    </a:cubicBezTo>
                    <a:cubicBezTo>
                      <a:pt x="456" y="171"/>
                      <a:pt x="475" y="172"/>
                      <a:pt x="475" y="172"/>
                    </a:cubicBezTo>
                    <a:cubicBezTo>
                      <a:pt x="475" y="172"/>
                      <a:pt x="420" y="209"/>
                      <a:pt x="426" y="225"/>
                    </a:cubicBezTo>
                    <a:cubicBezTo>
                      <a:pt x="433" y="241"/>
                      <a:pt x="484" y="253"/>
                      <a:pt x="484" y="253"/>
                    </a:cubicBezTo>
                    <a:cubicBezTo>
                      <a:pt x="484" y="253"/>
                      <a:pt x="416" y="276"/>
                      <a:pt x="398" y="295"/>
                    </a:cubicBezTo>
                    <a:cubicBezTo>
                      <a:pt x="380" y="314"/>
                      <a:pt x="364" y="325"/>
                      <a:pt x="398" y="331"/>
                    </a:cubicBezTo>
                    <a:cubicBezTo>
                      <a:pt x="431" y="337"/>
                      <a:pt x="457" y="344"/>
                      <a:pt x="457" y="344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95" y="401"/>
                      <a:pt x="495" y="401"/>
                      <a:pt x="495" y="401"/>
                    </a:cubicBezTo>
                    <a:cubicBezTo>
                      <a:pt x="495" y="401"/>
                      <a:pt x="467" y="401"/>
                      <a:pt x="454" y="409"/>
                    </a:cubicBezTo>
                    <a:cubicBezTo>
                      <a:pt x="442" y="418"/>
                      <a:pt x="445" y="436"/>
                      <a:pt x="445" y="436"/>
                    </a:cubicBezTo>
                    <a:cubicBezTo>
                      <a:pt x="445" y="436"/>
                      <a:pt x="396" y="417"/>
                      <a:pt x="394" y="434"/>
                    </a:cubicBezTo>
                    <a:cubicBezTo>
                      <a:pt x="391" y="452"/>
                      <a:pt x="403" y="491"/>
                      <a:pt x="403" y="491"/>
                    </a:cubicBezTo>
                    <a:cubicBezTo>
                      <a:pt x="403" y="491"/>
                      <a:pt x="301" y="420"/>
                      <a:pt x="291" y="450"/>
                    </a:cubicBezTo>
                    <a:cubicBezTo>
                      <a:pt x="282" y="480"/>
                      <a:pt x="300" y="552"/>
                      <a:pt x="300" y="552"/>
                    </a:cubicBezTo>
                    <a:cubicBezTo>
                      <a:pt x="300" y="552"/>
                      <a:pt x="267" y="520"/>
                      <a:pt x="243" y="504"/>
                    </a:cubicBezTo>
                    <a:cubicBezTo>
                      <a:pt x="220" y="487"/>
                      <a:pt x="225" y="507"/>
                      <a:pt x="225" y="507"/>
                    </a:cubicBezTo>
                    <a:cubicBezTo>
                      <a:pt x="225" y="507"/>
                      <a:pt x="211" y="476"/>
                      <a:pt x="203" y="462"/>
                    </a:cubicBezTo>
                    <a:cubicBezTo>
                      <a:pt x="194" y="448"/>
                      <a:pt x="168" y="461"/>
                      <a:pt x="168" y="461"/>
                    </a:cubicBezTo>
                    <a:cubicBezTo>
                      <a:pt x="168" y="461"/>
                      <a:pt x="155" y="405"/>
                      <a:pt x="155" y="391"/>
                    </a:cubicBezTo>
                    <a:cubicBezTo>
                      <a:pt x="155" y="377"/>
                      <a:pt x="159" y="355"/>
                      <a:pt x="159" y="355"/>
                    </a:cubicBezTo>
                  </a:path>
                </a:pathLst>
              </a:custGeom>
              <a:solidFill>
                <a:srgbClr val="82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210"/>
              <p:cNvSpPr/>
              <p:nvPr/>
            </p:nvSpPr>
            <p:spPr bwMode="auto">
              <a:xfrm>
                <a:off x="5243513" y="2620963"/>
                <a:ext cx="1957388" cy="1530350"/>
              </a:xfrm>
              <a:custGeom>
                <a:avLst/>
                <a:gdLst>
                  <a:gd name="T0" fmla="*/ 246 w 460"/>
                  <a:gd name="T1" fmla="*/ 0 h 360"/>
                  <a:gd name="T2" fmla="*/ 210 w 460"/>
                  <a:gd name="T3" fmla="*/ 38 h 360"/>
                  <a:gd name="T4" fmla="*/ 194 w 460"/>
                  <a:gd name="T5" fmla="*/ 45 h 360"/>
                  <a:gd name="T6" fmla="*/ 166 w 460"/>
                  <a:gd name="T7" fmla="*/ 15 h 360"/>
                  <a:gd name="T8" fmla="*/ 140 w 460"/>
                  <a:gd name="T9" fmla="*/ 84 h 360"/>
                  <a:gd name="T10" fmla="*/ 127 w 460"/>
                  <a:gd name="T11" fmla="*/ 88 h 360"/>
                  <a:gd name="T12" fmla="*/ 84 w 460"/>
                  <a:gd name="T13" fmla="*/ 65 h 360"/>
                  <a:gd name="T14" fmla="*/ 99 w 460"/>
                  <a:gd name="T15" fmla="*/ 121 h 360"/>
                  <a:gd name="T16" fmla="*/ 99 w 460"/>
                  <a:gd name="T17" fmla="*/ 125 h 360"/>
                  <a:gd name="T18" fmla="*/ 89 w 460"/>
                  <a:gd name="T19" fmla="*/ 180 h 360"/>
                  <a:gd name="T20" fmla="*/ 51 w 460"/>
                  <a:gd name="T21" fmla="*/ 158 h 360"/>
                  <a:gd name="T22" fmla="*/ 2 w 460"/>
                  <a:gd name="T23" fmla="*/ 137 h 360"/>
                  <a:gd name="T24" fmla="*/ 20 w 460"/>
                  <a:gd name="T25" fmla="*/ 178 h 360"/>
                  <a:gd name="T26" fmla="*/ 35 w 460"/>
                  <a:gd name="T27" fmla="*/ 233 h 360"/>
                  <a:gd name="T28" fmla="*/ 35 w 460"/>
                  <a:gd name="T29" fmla="*/ 233 h 360"/>
                  <a:gd name="T30" fmla="*/ 35 w 460"/>
                  <a:gd name="T31" fmla="*/ 233 h 360"/>
                  <a:gd name="T32" fmla="*/ 0 w 460"/>
                  <a:gd name="T33" fmla="*/ 239 h 360"/>
                  <a:gd name="T34" fmla="*/ 64 w 460"/>
                  <a:gd name="T35" fmla="*/ 286 h 360"/>
                  <a:gd name="T36" fmla="*/ 26 w 460"/>
                  <a:gd name="T37" fmla="*/ 302 h 360"/>
                  <a:gd name="T38" fmla="*/ 77 w 460"/>
                  <a:gd name="T39" fmla="*/ 334 h 360"/>
                  <a:gd name="T40" fmla="*/ 159 w 460"/>
                  <a:gd name="T41" fmla="*/ 355 h 360"/>
                  <a:gd name="T42" fmla="*/ 159 w 460"/>
                  <a:gd name="T43" fmla="*/ 355 h 360"/>
                  <a:gd name="T44" fmla="*/ 159 w 460"/>
                  <a:gd name="T45" fmla="*/ 355 h 360"/>
                  <a:gd name="T46" fmla="*/ 158 w 460"/>
                  <a:gd name="T47" fmla="*/ 360 h 360"/>
                  <a:gd name="T48" fmla="*/ 460 w 460"/>
                  <a:gd name="T49" fmla="*/ 111 h 360"/>
                  <a:gd name="T50" fmla="*/ 460 w 460"/>
                  <a:gd name="T51" fmla="*/ 110 h 360"/>
                  <a:gd name="T52" fmla="*/ 405 w 460"/>
                  <a:gd name="T53" fmla="*/ 130 h 360"/>
                  <a:gd name="T54" fmla="*/ 404 w 460"/>
                  <a:gd name="T55" fmla="*/ 130 h 360"/>
                  <a:gd name="T56" fmla="*/ 371 w 460"/>
                  <a:gd name="T57" fmla="*/ 87 h 360"/>
                  <a:gd name="T58" fmla="*/ 297 w 460"/>
                  <a:gd name="T59" fmla="*/ 154 h 360"/>
                  <a:gd name="T60" fmla="*/ 283 w 460"/>
                  <a:gd name="T61" fmla="*/ 150 h 360"/>
                  <a:gd name="T62" fmla="*/ 266 w 460"/>
                  <a:gd name="T63" fmla="*/ 116 h 360"/>
                  <a:gd name="T64" fmla="*/ 285 w 460"/>
                  <a:gd name="T65" fmla="*/ 50 h 360"/>
                  <a:gd name="T66" fmla="*/ 262 w 460"/>
                  <a:gd name="T67" fmla="*/ 53 h 360"/>
                  <a:gd name="T68" fmla="*/ 245 w 460"/>
                  <a:gd name="T69" fmla="*/ 51 h 360"/>
                  <a:gd name="T70" fmla="*/ 237 w 460"/>
                  <a:gd name="T71" fmla="*/ 36 h 360"/>
                  <a:gd name="T72" fmla="*/ 246 w 460"/>
                  <a:gd name="T73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0" h="360">
                    <a:moveTo>
                      <a:pt x="246" y="0"/>
                    </a:moveTo>
                    <a:cubicBezTo>
                      <a:pt x="246" y="0"/>
                      <a:pt x="237" y="12"/>
                      <a:pt x="210" y="38"/>
                    </a:cubicBezTo>
                    <a:cubicBezTo>
                      <a:pt x="204" y="43"/>
                      <a:pt x="199" y="45"/>
                      <a:pt x="194" y="45"/>
                    </a:cubicBezTo>
                    <a:cubicBezTo>
                      <a:pt x="177" y="45"/>
                      <a:pt x="166" y="15"/>
                      <a:pt x="166" y="15"/>
                    </a:cubicBezTo>
                    <a:cubicBezTo>
                      <a:pt x="166" y="15"/>
                      <a:pt x="162" y="68"/>
                      <a:pt x="140" y="84"/>
                    </a:cubicBezTo>
                    <a:cubicBezTo>
                      <a:pt x="136" y="87"/>
                      <a:pt x="132" y="88"/>
                      <a:pt x="127" y="88"/>
                    </a:cubicBezTo>
                    <a:cubicBezTo>
                      <a:pt x="107" y="88"/>
                      <a:pt x="84" y="65"/>
                      <a:pt x="84" y="65"/>
                    </a:cubicBezTo>
                    <a:cubicBezTo>
                      <a:pt x="84" y="65"/>
                      <a:pt x="99" y="98"/>
                      <a:pt x="99" y="121"/>
                    </a:cubicBezTo>
                    <a:cubicBezTo>
                      <a:pt x="99" y="122"/>
                      <a:pt x="99" y="124"/>
                      <a:pt x="99" y="125"/>
                    </a:cubicBezTo>
                    <a:cubicBezTo>
                      <a:pt x="97" y="148"/>
                      <a:pt x="89" y="180"/>
                      <a:pt x="89" y="180"/>
                    </a:cubicBezTo>
                    <a:cubicBezTo>
                      <a:pt x="89" y="180"/>
                      <a:pt x="70" y="170"/>
                      <a:pt x="51" y="158"/>
                    </a:cubicBezTo>
                    <a:cubicBezTo>
                      <a:pt x="32" y="145"/>
                      <a:pt x="2" y="137"/>
                      <a:pt x="2" y="137"/>
                    </a:cubicBezTo>
                    <a:cubicBezTo>
                      <a:pt x="2" y="137"/>
                      <a:pt x="7" y="150"/>
                      <a:pt x="20" y="178"/>
                    </a:cubicBezTo>
                    <a:cubicBezTo>
                      <a:pt x="34" y="207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35" y="233"/>
                      <a:pt x="35" y="233"/>
                      <a:pt x="35" y="23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26" y="302"/>
                      <a:pt x="26" y="302"/>
                      <a:pt x="26" y="302"/>
                    </a:cubicBezTo>
                    <a:cubicBezTo>
                      <a:pt x="26" y="302"/>
                      <a:pt x="44" y="318"/>
                      <a:pt x="77" y="334"/>
                    </a:cubicBezTo>
                    <a:cubicBezTo>
                      <a:pt x="110" y="351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5"/>
                      <a:pt x="159" y="355"/>
                    </a:cubicBezTo>
                    <a:cubicBezTo>
                      <a:pt x="159" y="355"/>
                      <a:pt x="159" y="357"/>
                      <a:pt x="158" y="36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0"/>
                      <a:pt x="434" y="130"/>
                      <a:pt x="405" y="130"/>
                    </a:cubicBezTo>
                    <a:cubicBezTo>
                      <a:pt x="405" y="130"/>
                      <a:pt x="404" y="130"/>
                      <a:pt x="404" y="130"/>
                    </a:cubicBezTo>
                    <a:cubicBezTo>
                      <a:pt x="374" y="129"/>
                      <a:pt x="371" y="87"/>
                      <a:pt x="371" y="87"/>
                    </a:cubicBezTo>
                    <a:cubicBezTo>
                      <a:pt x="371" y="87"/>
                      <a:pt x="334" y="154"/>
                      <a:pt x="297" y="154"/>
                    </a:cubicBezTo>
                    <a:cubicBezTo>
                      <a:pt x="293" y="154"/>
                      <a:pt x="288" y="153"/>
                      <a:pt x="283" y="150"/>
                    </a:cubicBezTo>
                    <a:cubicBezTo>
                      <a:pt x="270" y="143"/>
                      <a:pt x="266" y="130"/>
                      <a:pt x="266" y="116"/>
                    </a:cubicBezTo>
                    <a:cubicBezTo>
                      <a:pt x="266" y="86"/>
                      <a:pt x="285" y="50"/>
                      <a:pt x="285" y="50"/>
                    </a:cubicBezTo>
                    <a:cubicBezTo>
                      <a:pt x="285" y="50"/>
                      <a:pt x="275" y="53"/>
                      <a:pt x="262" y="53"/>
                    </a:cubicBezTo>
                    <a:cubicBezTo>
                      <a:pt x="257" y="53"/>
                      <a:pt x="251" y="52"/>
                      <a:pt x="245" y="51"/>
                    </a:cubicBezTo>
                    <a:cubicBezTo>
                      <a:pt x="239" y="49"/>
                      <a:pt x="237" y="43"/>
                      <a:pt x="237" y="36"/>
                    </a:cubicBezTo>
                    <a:cubicBezTo>
                      <a:pt x="237" y="20"/>
                      <a:pt x="246" y="0"/>
                      <a:pt x="246" y="0"/>
                    </a:cubicBezTo>
                  </a:path>
                </a:pathLst>
              </a:custGeom>
              <a:solidFill>
                <a:srgbClr val="69A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211"/>
              <p:cNvSpPr/>
              <p:nvPr/>
            </p:nvSpPr>
            <p:spPr bwMode="auto">
              <a:xfrm>
                <a:off x="5162550" y="3271838"/>
                <a:ext cx="1820863" cy="1550988"/>
              </a:xfrm>
              <a:custGeom>
                <a:avLst/>
                <a:gdLst>
                  <a:gd name="T0" fmla="*/ 0 w 428"/>
                  <a:gd name="T1" fmla="*/ 364 h 365"/>
                  <a:gd name="T2" fmla="*/ 16 w 428"/>
                  <a:gd name="T3" fmla="*/ 346 h 365"/>
                  <a:gd name="T4" fmla="*/ 35 w 428"/>
                  <a:gd name="T5" fmla="*/ 325 h 365"/>
                  <a:gd name="T6" fmla="*/ 59 w 428"/>
                  <a:gd name="T7" fmla="*/ 299 h 365"/>
                  <a:gd name="T8" fmla="*/ 90 w 428"/>
                  <a:gd name="T9" fmla="*/ 269 h 365"/>
                  <a:gd name="T10" fmla="*/ 125 w 428"/>
                  <a:gd name="T11" fmla="*/ 237 h 365"/>
                  <a:gd name="T12" fmla="*/ 145 w 428"/>
                  <a:gd name="T13" fmla="*/ 221 h 365"/>
                  <a:gd name="T14" fmla="*/ 165 w 428"/>
                  <a:gd name="T15" fmla="*/ 206 h 365"/>
                  <a:gd name="T16" fmla="*/ 208 w 428"/>
                  <a:gd name="T17" fmla="*/ 175 h 365"/>
                  <a:gd name="T18" fmla="*/ 249 w 428"/>
                  <a:gd name="T19" fmla="*/ 144 h 365"/>
                  <a:gd name="T20" fmla="*/ 269 w 428"/>
                  <a:gd name="T21" fmla="*/ 128 h 365"/>
                  <a:gd name="T22" fmla="*/ 289 w 428"/>
                  <a:gd name="T23" fmla="*/ 112 h 365"/>
                  <a:gd name="T24" fmla="*/ 325 w 428"/>
                  <a:gd name="T25" fmla="*/ 82 h 365"/>
                  <a:gd name="T26" fmla="*/ 359 w 428"/>
                  <a:gd name="T27" fmla="*/ 56 h 365"/>
                  <a:gd name="T28" fmla="*/ 387 w 428"/>
                  <a:gd name="T29" fmla="*/ 33 h 365"/>
                  <a:gd name="T30" fmla="*/ 409 w 428"/>
                  <a:gd name="T31" fmla="*/ 16 h 365"/>
                  <a:gd name="T32" fmla="*/ 427 w 428"/>
                  <a:gd name="T33" fmla="*/ 0 h 365"/>
                  <a:gd name="T34" fmla="*/ 428 w 428"/>
                  <a:gd name="T35" fmla="*/ 0 h 365"/>
                  <a:gd name="T36" fmla="*/ 427 w 428"/>
                  <a:gd name="T37" fmla="*/ 1 h 365"/>
                  <a:gd name="T38" fmla="*/ 409 w 428"/>
                  <a:gd name="T39" fmla="*/ 17 h 365"/>
                  <a:gd name="T40" fmla="*/ 388 w 428"/>
                  <a:gd name="T41" fmla="*/ 35 h 365"/>
                  <a:gd name="T42" fmla="*/ 361 w 428"/>
                  <a:gd name="T43" fmla="*/ 58 h 365"/>
                  <a:gd name="T44" fmla="*/ 328 w 428"/>
                  <a:gd name="T45" fmla="*/ 84 h 365"/>
                  <a:gd name="T46" fmla="*/ 292 w 428"/>
                  <a:gd name="T47" fmla="*/ 115 h 365"/>
                  <a:gd name="T48" fmla="*/ 273 w 428"/>
                  <a:gd name="T49" fmla="*/ 131 h 365"/>
                  <a:gd name="T50" fmla="*/ 253 w 428"/>
                  <a:gd name="T51" fmla="*/ 148 h 365"/>
                  <a:gd name="T52" fmla="*/ 211 w 428"/>
                  <a:gd name="T53" fmla="*/ 180 h 365"/>
                  <a:gd name="T54" fmla="*/ 170 w 428"/>
                  <a:gd name="T55" fmla="*/ 212 h 365"/>
                  <a:gd name="T56" fmla="*/ 150 w 428"/>
                  <a:gd name="T57" fmla="*/ 228 h 365"/>
                  <a:gd name="T58" fmla="*/ 131 w 428"/>
                  <a:gd name="T59" fmla="*/ 244 h 365"/>
                  <a:gd name="T60" fmla="*/ 95 w 428"/>
                  <a:gd name="T61" fmla="*/ 275 h 365"/>
                  <a:gd name="T62" fmla="*/ 64 w 428"/>
                  <a:gd name="T63" fmla="*/ 304 h 365"/>
                  <a:gd name="T64" fmla="*/ 38 w 428"/>
                  <a:gd name="T65" fmla="*/ 328 h 365"/>
                  <a:gd name="T66" fmla="*/ 18 w 428"/>
                  <a:gd name="T67" fmla="*/ 348 h 365"/>
                  <a:gd name="T68" fmla="*/ 1 w 428"/>
                  <a:gd name="T69" fmla="*/ 365 h 365"/>
                  <a:gd name="T70" fmla="*/ 0 w 428"/>
                  <a:gd name="T71" fmla="*/ 365 h 365"/>
                  <a:gd name="T72" fmla="*/ 0 w 428"/>
                  <a:gd name="T73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365">
                    <a:moveTo>
                      <a:pt x="0" y="364"/>
                    </a:moveTo>
                    <a:cubicBezTo>
                      <a:pt x="0" y="364"/>
                      <a:pt x="6" y="357"/>
                      <a:pt x="16" y="346"/>
                    </a:cubicBezTo>
                    <a:cubicBezTo>
                      <a:pt x="21" y="340"/>
                      <a:pt x="27" y="333"/>
                      <a:pt x="35" y="325"/>
                    </a:cubicBezTo>
                    <a:cubicBezTo>
                      <a:pt x="42" y="317"/>
                      <a:pt x="50" y="308"/>
                      <a:pt x="59" y="299"/>
                    </a:cubicBezTo>
                    <a:cubicBezTo>
                      <a:pt x="69" y="290"/>
                      <a:pt x="79" y="280"/>
                      <a:pt x="90" y="269"/>
                    </a:cubicBezTo>
                    <a:cubicBezTo>
                      <a:pt x="101" y="259"/>
                      <a:pt x="113" y="248"/>
                      <a:pt x="125" y="237"/>
                    </a:cubicBezTo>
                    <a:cubicBezTo>
                      <a:pt x="132" y="232"/>
                      <a:pt x="138" y="227"/>
                      <a:pt x="145" y="221"/>
                    </a:cubicBezTo>
                    <a:cubicBezTo>
                      <a:pt x="151" y="216"/>
                      <a:pt x="158" y="211"/>
                      <a:pt x="165" y="206"/>
                    </a:cubicBezTo>
                    <a:cubicBezTo>
                      <a:pt x="179" y="196"/>
                      <a:pt x="193" y="185"/>
                      <a:pt x="208" y="175"/>
                    </a:cubicBezTo>
                    <a:cubicBezTo>
                      <a:pt x="222" y="165"/>
                      <a:pt x="236" y="154"/>
                      <a:pt x="249" y="144"/>
                    </a:cubicBezTo>
                    <a:cubicBezTo>
                      <a:pt x="256" y="138"/>
                      <a:pt x="263" y="133"/>
                      <a:pt x="269" y="128"/>
                    </a:cubicBezTo>
                    <a:cubicBezTo>
                      <a:pt x="276" y="122"/>
                      <a:pt x="282" y="117"/>
                      <a:pt x="289" y="112"/>
                    </a:cubicBezTo>
                    <a:cubicBezTo>
                      <a:pt x="301" y="101"/>
                      <a:pt x="314" y="91"/>
                      <a:pt x="325" y="82"/>
                    </a:cubicBezTo>
                    <a:cubicBezTo>
                      <a:pt x="337" y="72"/>
                      <a:pt x="349" y="64"/>
                      <a:pt x="359" y="56"/>
                    </a:cubicBezTo>
                    <a:cubicBezTo>
                      <a:pt x="369" y="47"/>
                      <a:pt x="379" y="40"/>
                      <a:pt x="387" y="33"/>
                    </a:cubicBezTo>
                    <a:cubicBezTo>
                      <a:pt x="395" y="27"/>
                      <a:pt x="403" y="21"/>
                      <a:pt x="409" y="16"/>
                    </a:cubicBezTo>
                    <a:cubicBezTo>
                      <a:pt x="420" y="6"/>
                      <a:pt x="427" y="0"/>
                      <a:pt x="427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427" y="1"/>
                      <a:pt x="427" y="1"/>
                      <a:pt x="427" y="1"/>
                    </a:cubicBezTo>
                    <a:cubicBezTo>
                      <a:pt x="427" y="1"/>
                      <a:pt x="421" y="7"/>
                      <a:pt x="409" y="17"/>
                    </a:cubicBezTo>
                    <a:cubicBezTo>
                      <a:pt x="404" y="22"/>
                      <a:pt x="397" y="28"/>
                      <a:pt x="388" y="35"/>
                    </a:cubicBezTo>
                    <a:cubicBezTo>
                      <a:pt x="380" y="42"/>
                      <a:pt x="371" y="49"/>
                      <a:pt x="361" y="58"/>
                    </a:cubicBezTo>
                    <a:cubicBezTo>
                      <a:pt x="350" y="66"/>
                      <a:pt x="339" y="75"/>
                      <a:pt x="328" y="84"/>
                    </a:cubicBezTo>
                    <a:cubicBezTo>
                      <a:pt x="316" y="94"/>
                      <a:pt x="304" y="105"/>
                      <a:pt x="292" y="115"/>
                    </a:cubicBezTo>
                    <a:cubicBezTo>
                      <a:pt x="285" y="121"/>
                      <a:pt x="279" y="126"/>
                      <a:pt x="273" y="131"/>
                    </a:cubicBezTo>
                    <a:cubicBezTo>
                      <a:pt x="266" y="137"/>
                      <a:pt x="259" y="142"/>
                      <a:pt x="253" y="148"/>
                    </a:cubicBezTo>
                    <a:cubicBezTo>
                      <a:pt x="239" y="159"/>
                      <a:pt x="225" y="170"/>
                      <a:pt x="211" y="180"/>
                    </a:cubicBezTo>
                    <a:cubicBezTo>
                      <a:pt x="197" y="191"/>
                      <a:pt x="184" y="201"/>
                      <a:pt x="170" y="212"/>
                    </a:cubicBezTo>
                    <a:cubicBezTo>
                      <a:pt x="163" y="217"/>
                      <a:pt x="156" y="223"/>
                      <a:pt x="150" y="228"/>
                    </a:cubicBezTo>
                    <a:cubicBezTo>
                      <a:pt x="143" y="233"/>
                      <a:pt x="137" y="238"/>
                      <a:pt x="131" y="244"/>
                    </a:cubicBezTo>
                    <a:cubicBezTo>
                      <a:pt x="118" y="254"/>
                      <a:pt x="106" y="265"/>
                      <a:pt x="95" y="275"/>
                    </a:cubicBezTo>
                    <a:cubicBezTo>
                      <a:pt x="84" y="285"/>
                      <a:pt x="73" y="295"/>
                      <a:pt x="64" y="304"/>
                    </a:cubicBezTo>
                    <a:cubicBezTo>
                      <a:pt x="54" y="313"/>
                      <a:pt x="46" y="321"/>
                      <a:pt x="38" y="328"/>
                    </a:cubicBezTo>
                    <a:cubicBezTo>
                      <a:pt x="30" y="336"/>
                      <a:pt x="24" y="342"/>
                      <a:pt x="18" y="348"/>
                    </a:cubicBezTo>
                    <a:cubicBezTo>
                      <a:pt x="7" y="358"/>
                      <a:pt x="1" y="365"/>
                      <a:pt x="1" y="365"/>
                    </a:cubicBezTo>
                    <a:cubicBezTo>
                      <a:pt x="0" y="365"/>
                      <a:pt x="0" y="365"/>
                      <a:pt x="0" y="365"/>
                    </a:cubicBezTo>
                    <a:lnTo>
                      <a:pt x="0" y="364"/>
                    </a:ln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212"/>
              <p:cNvSpPr/>
              <p:nvPr/>
            </p:nvSpPr>
            <p:spPr bwMode="auto">
              <a:xfrm>
                <a:off x="5383213" y="3408363"/>
                <a:ext cx="544513" cy="712788"/>
              </a:xfrm>
              <a:custGeom>
                <a:avLst/>
                <a:gdLst>
                  <a:gd name="T0" fmla="*/ 128 w 128"/>
                  <a:gd name="T1" fmla="*/ 168 h 168"/>
                  <a:gd name="T2" fmla="*/ 122 w 128"/>
                  <a:gd name="T3" fmla="*/ 161 h 168"/>
                  <a:gd name="T4" fmla="*/ 115 w 128"/>
                  <a:gd name="T5" fmla="*/ 153 h 168"/>
                  <a:gd name="T6" fmla="*/ 105 w 128"/>
                  <a:gd name="T7" fmla="*/ 143 h 168"/>
                  <a:gd name="T8" fmla="*/ 95 w 128"/>
                  <a:gd name="T9" fmla="*/ 131 h 168"/>
                  <a:gd name="T10" fmla="*/ 83 w 128"/>
                  <a:gd name="T11" fmla="*/ 118 h 168"/>
                  <a:gd name="T12" fmla="*/ 71 w 128"/>
                  <a:gd name="T13" fmla="*/ 103 h 168"/>
                  <a:gd name="T14" fmla="*/ 58 w 128"/>
                  <a:gd name="T15" fmla="*/ 88 h 168"/>
                  <a:gd name="T16" fmla="*/ 46 w 128"/>
                  <a:gd name="T17" fmla="*/ 73 h 168"/>
                  <a:gd name="T18" fmla="*/ 35 w 128"/>
                  <a:gd name="T19" fmla="*/ 57 h 168"/>
                  <a:gd name="T20" fmla="*/ 25 w 128"/>
                  <a:gd name="T21" fmla="*/ 42 h 168"/>
                  <a:gd name="T22" fmla="*/ 17 w 128"/>
                  <a:gd name="T23" fmla="*/ 29 h 168"/>
                  <a:gd name="T24" fmla="*/ 0 w 128"/>
                  <a:gd name="T25" fmla="*/ 0 h 168"/>
                  <a:gd name="T26" fmla="*/ 0 w 128"/>
                  <a:gd name="T27" fmla="*/ 0 h 168"/>
                  <a:gd name="T28" fmla="*/ 1 w 128"/>
                  <a:gd name="T29" fmla="*/ 0 h 168"/>
                  <a:gd name="T30" fmla="*/ 18 w 128"/>
                  <a:gd name="T31" fmla="*/ 28 h 168"/>
                  <a:gd name="T32" fmla="*/ 27 w 128"/>
                  <a:gd name="T33" fmla="*/ 41 h 168"/>
                  <a:gd name="T34" fmla="*/ 37 w 128"/>
                  <a:gd name="T35" fmla="*/ 56 h 168"/>
                  <a:gd name="T36" fmla="*/ 48 w 128"/>
                  <a:gd name="T37" fmla="*/ 71 h 168"/>
                  <a:gd name="T38" fmla="*/ 61 w 128"/>
                  <a:gd name="T39" fmla="*/ 86 h 168"/>
                  <a:gd name="T40" fmla="*/ 86 w 128"/>
                  <a:gd name="T41" fmla="*/ 115 h 168"/>
                  <a:gd name="T42" fmla="*/ 98 w 128"/>
                  <a:gd name="T43" fmla="*/ 129 h 168"/>
                  <a:gd name="T44" fmla="*/ 108 w 128"/>
                  <a:gd name="T45" fmla="*/ 141 h 168"/>
                  <a:gd name="T46" fmla="*/ 116 w 128"/>
                  <a:gd name="T47" fmla="*/ 152 h 168"/>
                  <a:gd name="T48" fmla="*/ 123 w 128"/>
                  <a:gd name="T49" fmla="*/ 160 h 168"/>
                  <a:gd name="T50" fmla="*/ 128 w 128"/>
                  <a:gd name="T51" fmla="*/ 167 h 168"/>
                  <a:gd name="T52" fmla="*/ 128 w 128"/>
                  <a:gd name="T5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" h="168">
                    <a:moveTo>
                      <a:pt x="128" y="168"/>
                    </a:moveTo>
                    <a:cubicBezTo>
                      <a:pt x="128" y="168"/>
                      <a:pt x="126" y="165"/>
                      <a:pt x="122" y="161"/>
                    </a:cubicBezTo>
                    <a:cubicBezTo>
                      <a:pt x="120" y="159"/>
                      <a:pt x="117" y="156"/>
                      <a:pt x="115" y="153"/>
                    </a:cubicBezTo>
                    <a:cubicBezTo>
                      <a:pt x="112" y="150"/>
                      <a:pt x="109" y="147"/>
                      <a:pt x="105" y="143"/>
                    </a:cubicBezTo>
                    <a:cubicBezTo>
                      <a:pt x="102" y="140"/>
                      <a:pt x="99" y="136"/>
                      <a:pt x="95" y="131"/>
                    </a:cubicBezTo>
                    <a:cubicBezTo>
                      <a:pt x="91" y="127"/>
                      <a:pt x="87" y="123"/>
                      <a:pt x="83" y="118"/>
                    </a:cubicBezTo>
                    <a:cubicBezTo>
                      <a:pt x="79" y="113"/>
                      <a:pt x="75" y="108"/>
                      <a:pt x="71" y="103"/>
                    </a:cubicBezTo>
                    <a:cubicBezTo>
                      <a:pt x="67" y="98"/>
                      <a:pt x="63" y="93"/>
                      <a:pt x="58" y="88"/>
                    </a:cubicBezTo>
                    <a:cubicBezTo>
                      <a:pt x="54" y="83"/>
                      <a:pt x="50" y="78"/>
                      <a:pt x="46" y="73"/>
                    </a:cubicBezTo>
                    <a:cubicBezTo>
                      <a:pt x="43" y="67"/>
                      <a:pt x="39" y="62"/>
                      <a:pt x="35" y="57"/>
                    </a:cubicBezTo>
                    <a:cubicBezTo>
                      <a:pt x="32" y="52"/>
                      <a:pt x="28" y="47"/>
                      <a:pt x="25" y="42"/>
                    </a:cubicBezTo>
                    <a:cubicBezTo>
                      <a:pt x="22" y="37"/>
                      <a:pt x="20" y="33"/>
                      <a:pt x="17" y="29"/>
                    </a:cubicBezTo>
                    <a:cubicBezTo>
                      <a:pt x="7" y="1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7" y="11"/>
                      <a:pt x="18" y="28"/>
                    </a:cubicBezTo>
                    <a:cubicBezTo>
                      <a:pt x="21" y="32"/>
                      <a:pt x="24" y="36"/>
                      <a:pt x="27" y="41"/>
                    </a:cubicBezTo>
                    <a:cubicBezTo>
                      <a:pt x="30" y="46"/>
                      <a:pt x="34" y="51"/>
                      <a:pt x="37" y="56"/>
                    </a:cubicBezTo>
                    <a:cubicBezTo>
                      <a:pt x="41" y="61"/>
                      <a:pt x="45" y="66"/>
                      <a:pt x="48" y="71"/>
                    </a:cubicBezTo>
                    <a:cubicBezTo>
                      <a:pt x="52" y="76"/>
                      <a:pt x="57" y="81"/>
                      <a:pt x="61" y="86"/>
                    </a:cubicBezTo>
                    <a:cubicBezTo>
                      <a:pt x="70" y="96"/>
                      <a:pt x="78" y="106"/>
                      <a:pt x="86" y="115"/>
                    </a:cubicBezTo>
                    <a:cubicBezTo>
                      <a:pt x="90" y="120"/>
                      <a:pt x="94" y="125"/>
                      <a:pt x="98" y="129"/>
                    </a:cubicBezTo>
                    <a:cubicBezTo>
                      <a:pt x="101" y="133"/>
                      <a:pt x="105" y="138"/>
                      <a:pt x="108" y="141"/>
                    </a:cubicBezTo>
                    <a:cubicBezTo>
                      <a:pt x="111" y="145"/>
                      <a:pt x="114" y="149"/>
                      <a:pt x="116" y="152"/>
                    </a:cubicBezTo>
                    <a:cubicBezTo>
                      <a:pt x="119" y="155"/>
                      <a:pt x="121" y="158"/>
                      <a:pt x="123" y="160"/>
                    </a:cubicBezTo>
                    <a:cubicBezTo>
                      <a:pt x="126" y="165"/>
                      <a:pt x="128" y="167"/>
                      <a:pt x="128" y="167"/>
                    </a:cubicBezTo>
                    <a:cubicBezTo>
                      <a:pt x="128" y="168"/>
                      <a:pt x="128" y="168"/>
                      <a:pt x="128" y="168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213"/>
              <p:cNvSpPr/>
              <p:nvPr/>
            </p:nvSpPr>
            <p:spPr bwMode="auto">
              <a:xfrm>
                <a:off x="5927725" y="4117975"/>
                <a:ext cx="519113" cy="615950"/>
              </a:xfrm>
              <a:custGeom>
                <a:avLst/>
                <a:gdLst>
                  <a:gd name="T0" fmla="*/ 122 w 122"/>
                  <a:gd name="T1" fmla="*/ 145 h 145"/>
                  <a:gd name="T2" fmla="*/ 101 w 122"/>
                  <a:gd name="T3" fmla="*/ 125 h 145"/>
                  <a:gd name="T4" fmla="*/ 79 w 122"/>
                  <a:gd name="T5" fmla="*/ 103 h 145"/>
                  <a:gd name="T6" fmla="*/ 68 w 122"/>
                  <a:gd name="T7" fmla="*/ 90 h 145"/>
                  <a:gd name="T8" fmla="*/ 56 w 122"/>
                  <a:gd name="T9" fmla="*/ 77 h 145"/>
                  <a:gd name="T10" fmla="*/ 45 w 122"/>
                  <a:gd name="T11" fmla="*/ 63 h 145"/>
                  <a:gd name="T12" fmla="*/ 35 w 122"/>
                  <a:gd name="T13" fmla="*/ 49 h 145"/>
                  <a:gd name="T14" fmla="*/ 17 w 122"/>
                  <a:gd name="T15" fmla="*/ 25 h 145"/>
                  <a:gd name="T16" fmla="*/ 4 w 122"/>
                  <a:gd name="T17" fmla="*/ 7 h 145"/>
                  <a:gd name="T18" fmla="*/ 0 w 122"/>
                  <a:gd name="T19" fmla="*/ 1 h 145"/>
                  <a:gd name="T20" fmla="*/ 0 w 122"/>
                  <a:gd name="T21" fmla="*/ 0 h 145"/>
                  <a:gd name="T22" fmla="*/ 0 w 122"/>
                  <a:gd name="T23" fmla="*/ 0 h 145"/>
                  <a:gd name="T24" fmla="*/ 6 w 122"/>
                  <a:gd name="T25" fmla="*/ 7 h 145"/>
                  <a:gd name="T26" fmla="*/ 19 w 122"/>
                  <a:gd name="T27" fmla="*/ 23 h 145"/>
                  <a:gd name="T28" fmla="*/ 38 w 122"/>
                  <a:gd name="T29" fmla="*/ 47 h 145"/>
                  <a:gd name="T30" fmla="*/ 59 w 122"/>
                  <a:gd name="T31" fmla="*/ 75 h 145"/>
                  <a:gd name="T32" fmla="*/ 70 w 122"/>
                  <a:gd name="T33" fmla="*/ 88 h 145"/>
                  <a:gd name="T34" fmla="*/ 81 w 122"/>
                  <a:gd name="T35" fmla="*/ 102 h 145"/>
                  <a:gd name="T36" fmla="*/ 92 w 122"/>
                  <a:gd name="T37" fmla="*/ 113 h 145"/>
                  <a:gd name="T38" fmla="*/ 102 w 122"/>
                  <a:gd name="T39" fmla="*/ 124 h 145"/>
                  <a:gd name="T40" fmla="*/ 122 w 122"/>
                  <a:gd name="T41" fmla="*/ 145 h 145"/>
                  <a:gd name="T42" fmla="*/ 122 w 122"/>
                  <a:gd name="T4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45">
                    <a:moveTo>
                      <a:pt x="122" y="145"/>
                    </a:moveTo>
                    <a:cubicBezTo>
                      <a:pt x="122" y="145"/>
                      <a:pt x="113" y="137"/>
                      <a:pt x="101" y="125"/>
                    </a:cubicBezTo>
                    <a:cubicBezTo>
                      <a:pt x="94" y="119"/>
                      <a:pt x="87" y="111"/>
                      <a:pt x="79" y="103"/>
                    </a:cubicBezTo>
                    <a:cubicBezTo>
                      <a:pt x="76" y="99"/>
                      <a:pt x="72" y="95"/>
                      <a:pt x="68" y="90"/>
                    </a:cubicBezTo>
                    <a:cubicBezTo>
                      <a:pt x="64" y="86"/>
                      <a:pt x="60" y="82"/>
                      <a:pt x="56" y="77"/>
                    </a:cubicBezTo>
                    <a:cubicBezTo>
                      <a:pt x="53" y="72"/>
                      <a:pt x="49" y="68"/>
                      <a:pt x="45" y="63"/>
                    </a:cubicBezTo>
                    <a:cubicBezTo>
                      <a:pt x="42" y="58"/>
                      <a:pt x="38" y="54"/>
                      <a:pt x="35" y="49"/>
                    </a:cubicBezTo>
                    <a:cubicBezTo>
                      <a:pt x="28" y="40"/>
                      <a:pt x="22" y="32"/>
                      <a:pt x="17" y="25"/>
                    </a:cubicBezTo>
                    <a:cubicBezTo>
                      <a:pt x="12" y="18"/>
                      <a:pt x="7" y="12"/>
                      <a:pt x="4" y="7"/>
                    </a:cubicBezTo>
                    <a:cubicBezTo>
                      <a:pt x="2" y="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6" y="7"/>
                    </a:cubicBezTo>
                    <a:cubicBezTo>
                      <a:pt x="9" y="10"/>
                      <a:pt x="14" y="16"/>
                      <a:pt x="19" y="23"/>
                    </a:cubicBezTo>
                    <a:cubicBezTo>
                      <a:pt x="25" y="30"/>
                      <a:pt x="31" y="38"/>
                      <a:pt x="38" y="47"/>
                    </a:cubicBezTo>
                    <a:cubicBezTo>
                      <a:pt x="45" y="56"/>
                      <a:pt x="52" y="65"/>
                      <a:pt x="59" y="75"/>
                    </a:cubicBezTo>
                    <a:cubicBezTo>
                      <a:pt x="63" y="79"/>
                      <a:pt x="66" y="84"/>
                      <a:pt x="70" y="88"/>
                    </a:cubicBezTo>
                    <a:cubicBezTo>
                      <a:pt x="74" y="93"/>
                      <a:pt x="77" y="97"/>
                      <a:pt x="81" y="102"/>
                    </a:cubicBezTo>
                    <a:cubicBezTo>
                      <a:pt x="85" y="106"/>
                      <a:pt x="88" y="110"/>
                      <a:pt x="92" y="113"/>
                    </a:cubicBezTo>
                    <a:cubicBezTo>
                      <a:pt x="95" y="117"/>
                      <a:pt x="99" y="121"/>
                      <a:pt x="102" y="124"/>
                    </a:cubicBezTo>
                    <a:cubicBezTo>
                      <a:pt x="114" y="137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214"/>
              <p:cNvSpPr/>
              <p:nvPr/>
            </p:nvSpPr>
            <p:spPr bwMode="auto">
              <a:xfrm>
                <a:off x="5927725" y="2876550"/>
                <a:ext cx="76200" cy="1244600"/>
              </a:xfrm>
              <a:custGeom>
                <a:avLst/>
                <a:gdLst>
                  <a:gd name="T0" fmla="*/ 18 w 18"/>
                  <a:gd name="T1" fmla="*/ 0 h 293"/>
                  <a:gd name="T2" fmla="*/ 14 w 18"/>
                  <a:gd name="T3" fmla="*/ 46 h 293"/>
                  <a:gd name="T4" fmla="*/ 12 w 18"/>
                  <a:gd name="T5" fmla="*/ 68 h 293"/>
                  <a:gd name="T6" fmla="*/ 10 w 18"/>
                  <a:gd name="T7" fmla="*/ 92 h 293"/>
                  <a:gd name="T8" fmla="*/ 8 w 18"/>
                  <a:gd name="T9" fmla="*/ 119 h 293"/>
                  <a:gd name="T10" fmla="*/ 7 w 18"/>
                  <a:gd name="T11" fmla="*/ 146 h 293"/>
                  <a:gd name="T12" fmla="*/ 5 w 18"/>
                  <a:gd name="T13" fmla="*/ 200 h 293"/>
                  <a:gd name="T14" fmla="*/ 3 w 18"/>
                  <a:gd name="T15" fmla="*/ 247 h 293"/>
                  <a:gd name="T16" fmla="*/ 0 w 18"/>
                  <a:gd name="T17" fmla="*/ 292 h 293"/>
                  <a:gd name="T18" fmla="*/ 0 w 18"/>
                  <a:gd name="T19" fmla="*/ 293 h 293"/>
                  <a:gd name="T20" fmla="*/ 0 w 18"/>
                  <a:gd name="T21" fmla="*/ 292 h 293"/>
                  <a:gd name="T22" fmla="*/ 0 w 18"/>
                  <a:gd name="T23" fmla="*/ 247 h 293"/>
                  <a:gd name="T24" fmla="*/ 1 w 18"/>
                  <a:gd name="T25" fmla="*/ 200 h 293"/>
                  <a:gd name="T26" fmla="*/ 4 w 18"/>
                  <a:gd name="T27" fmla="*/ 146 h 293"/>
                  <a:gd name="T28" fmla="*/ 5 w 18"/>
                  <a:gd name="T29" fmla="*/ 119 h 293"/>
                  <a:gd name="T30" fmla="*/ 7 w 18"/>
                  <a:gd name="T31" fmla="*/ 92 h 293"/>
                  <a:gd name="T32" fmla="*/ 12 w 18"/>
                  <a:gd name="T33" fmla="*/ 46 h 293"/>
                  <a:gd name="T34" fmla="*/ 18 w 18"/>
                  <a:gd name="T35" fmla="*/ 0 h 293"/>
                  <a:gd name="T36" fmla="*/ 18 w 18"/>
                  <a:gd name="T3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3">
                    <a:moveTo>
                      <a:pt x="18" y="0"/>
                    </a:moveTo>
                    <a:cubicBezTo>
                      <a:pt x="18" y="0"/>
                      <a:pt x="16" y="18"/>
                      <a:pt x="14" y="46"/>
                    </a:cubicBezTo>
                    <a:cubicBezTo>
                      <a:pt x="13" y="53"/>
                      <a:pt x="12" y="60"/>
                      <a:pt x="12" y="68"/>
                    </a:cubicBezTo>
                    <a:cubicBezTo>
                      <a:pt x="11" y="76"/>
                      <a:pt x="10" y="84"/>
                      <a:pt x="10" y="92"/>
                    </a:cubicBezTo>
                    <a:cubicBezTo>
                      <a:pt x="9" y="101"/>
                      <a:pt x="9" y="110"/>
                      <a:pt x="8" y="119"/>
                    </a:cubicBezTo>
                    <a:cubicBezTo>
                      <a:pt x="8" y="128"/>
                      <a:pt x="7" y="137"/>
                      <a:pt x="7" y="146"/>
                    </a:cubicBezTo>
                    <a:cubicBezTo>
                      <a:pt x="6" y="164"/>
                      <a:pt x="6" y="183"/>
                      <a:pt x="5" y="200"/>
                    </a:cubicBezTo>
                    <a:cubicBezTo>
                      <a:pt x="5" y="217"/>
                      <a:pt x="4" y="233"/>
                      <a:pt x="3" y="247"/>
                    </a:cubicBezTo>
                    <a:cubicBezTo>
                      <a:pt x="2" y="274"/>
                      <a:pt x="0" y="292"/>
                      <a:pt x="0" y="292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2"/>
                      <a:pt x="0" y="274"/>
                      <a:pt x="0" y="247"/>
                    </a:cubicBezTo>
                    <a:cubicBezTo>
                      <a:pt x="0" y="233"/>
                      <a:pt x="1" y="217"/>
                      <a:pt x="1" y="200"/>
                    </a:cubicBezTo>
                    <a:cubicBezTo>
                      <a:pt x="2" y="183"/>
                      <a:pt x="3" y="164"/>
                      <a:pt x="4" y="146"/>
                    </a:cubicBezTo>
                    <a:cubicBezTo>
                      <a:pt x="4" y="137"/>
                      <a:pt x="5" y="128"/>
                      <a:pt x="5" y="119"/>
                    </a:cubicBezTo>
                    <a:cubicBezTo>
                      <a:pt x="6" y="110"/>
                      <a:pt x="7" y="101"/>
                      <a:pt x="7" y="92"/>
                    </a:cubicBezTo>
                    <a:cubicBezTo>
                      <a:pt x="9" y="75"/>
                      <a:pt x="11" y="59"/>
                      <a:pt x="12" y="46"/>
                    </a:cubicBezTo>
                    <a:cubicBezTo>
                      <a:pt x="15" y="18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215"/>
              <p:cNvSpPr/>
              <p:nvPr/>
            </p:nvSpPr>
            <p:spPr bwMode="auto">
              <a:xfrm>
                <a:off x="5927725" y="4117975"/>
                <a:ext cx="1200150" cy="96838"/>
              </a:xfrm>
              <a:custGeom>
                <a:avLst/>
                <a:gdLst>
                  <a:gd name="T0" fmla="*/ 0 w 282"/>
                  <a:gd name="T1" fmla="*/ 0 h 23"/>
                  <a:gd name="T2" fmla="*/ 44 w 282"/>
                  <a:gd name="T3" fmla="*/ 7 h 23"/>
                  <a:gd name="T4" fmla="*/ 65 w 282"/>
                  <a:gd name="T5" fmla="*/ 10 h 23"/>
                  <a:gd name="T6" fmla="*/ 89 w 282"/>
                  <a:gd name="T7" fmla="*/ 13 h 23"/>
                  <a:gd name="T8" fmla="*/ 114 w 282"/>
                  <a:gd name="T9" fmla="*/ 17 h 23"/>
                  <a:gd name="T10" fmla="*/ 140 w 282"/>
                  <a:gd name="T11" fmla="*/ 19 h 23"/>
                  <a:gd name="T12" fmla="*/ 167 w 282"/>
                  <a:gd name="T13" fmla="*/ 20 h 23"/>
                  <a:gd name="T14" fmla="*/ 192 w 282"/>
                  <a:gd name="T15" fmla="*/ 21 h 23"/>
                  <a:gd name="T16" fmla="*/ 238 w 282"/>
                  <a:gd name="T17" fmla="*/ 21 h 23"/>
                  <a:gd name="T18" fmla="*/ 282 w 282"/>
                  <a:gd name="T19" fmla="*/ 20 h 23"/>
                  <a:gd name="T20" fmla="*/ 282 w 282"/>
                  <a:gd name="T21" fmla="*/ 21 h 23"/>
                  <a:gd name="T22" fmla="*/ 282 w 282"/>
                  <a:gd name="T23" fmla="*/ 21 h 23"/>
                  <a:gd name="T24" fmla="*/ 238 w 282"/>
                  <a:gd name="T25" fmla="*/ 22 h 23"/>
                  <a:gd name="T26" fmla="*/ 192 w 282"/>
                  <a:gd name="T27" fmla="*/ 23 h 23"/>
                  <a:gd name="T28" fmla="*/ 167 w 282"/>
                  <a:gd name="T29" fmla="*/ 23 h 23"/>
                  <a:gd name="T30" fmla="*/ 140 w 282"/>
                  <a:gd name="T31" fmla="*/ 22 h 23"/>
                  <a:gd name="T32" fmla="*/ 114 w 282"/>
                  <a:gd name="T33" fmla="*/ 20 h 23"/>
                  <a:gd name="T34" fmla="*/ 88 w 282"/>
                  <a:gd name="T35" fmla="*/ 17 h 23"/>
                  <a:gd name="T36" fmla="*/ 64 w 282"/>
                  <a:gd name="T37" fmla="*/ 14 h 23"/>
                  <a:gd name="T38" fmla="*/ 43 w 282"/>
                  <a:gd name="T39" fmla="*/ 10 h 23"/>
                  <a:gd name="T40" fmla="*/ 12 w 282"/>
                  <a:gd name="T41" fmla="*/ 3 h 23"/>
                  <a:gd name="T42" fmla="*/ 0 w 282"/>
                  <a:gd name="T43" fmla="*/ 1 h 23"/>
                  <a:gd name="T44" fmla="*/ 0 w 28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2" h="23">
                    <a:moveTo>
                      <a:pt x="0" y="0"/>
                    </a:moveTo>
                    <a:cubicBezTo>
                      <a:pt x="0" y="0"/>
                      <a:pt x="18" y="3"/>
                      <a:pt x="44" y="7"/>
                    </a:cubicBezTo>
                    <a:cubicBezTo>
                      <a:pt x="50" y="8"/>
                      <a:pt x="58" y="9"/>
                      <a:pt x="65" y="10"/>
                    </a:cubicBezTo>
                    <a:cubicBezTo>
                      <a:pt x="73" y="11"/>
                      <a:pt x="80" y="12"/>
                      <a:pt x="89" y="13"/>
                    </a:cubicBezTo>
                    <a:cubicBezTo>
                      <a:pt x="97" y="14"/>
                      <a:pt x="105" y="15"/>
                      <a:pt x="114" y="17"/>
                    </a:cubicBezTo>
                    <a:cubicBezTo>
                      <a:pt x="123" y="17"/>
                      <a:pt x="131" y="18"/>
                      <a:pt x="140" y="19"/>
                    </a:cubicBezTo>
                    <a:cubicBezTo>
                      <a:pt x="149" y="19"/>
                      <a:pt x="158" y="20"/>
                      <a:pt x="167" y="20"/>
                    </a:cubicBezTo>
                    <a:cubicBezTo>
                      <a:pt x="175" y="20"/>
                      <a:pt x="184" y="21"/>
                      <a:pt x="192" y="21"/>
                    </a:cubicBezTo>
                    <a:cubicBezTo>
                      <a:pt x="209" y="21"/>
                      <a:pt x="224" y="21"/>
                      <a:pt x="238" y="21"/>
                    </a:cubicBezTo>
                    <a:cubicBezTo>
                      <a:pt x="264" y="21"/>
                      <a:pt x="282" y="20"/>
                      <a:pt x="282" y="20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21"/>
                      <a:pt x="264" y="22"/>
                      <a:pt x="238" y="22"/>
                    </a:cubicBezTo>
                    <a:cubicBezTo>
                      <a:pt x="224" y="23"/>
                      <a:pt x="209" y="23"/>
                      <a:pt x="192" y="23"/>
                    </a:cubicBezTo>
                    <a:cubicBezTo>
                      <a:pt x="184" y="23"/>
                      <a:pt x="175" y="23"/>
                      <a:pt x="167" y="23"/>
                    </a:cubicBezTo>
                    <a:cubicBezTo>
                      <a:pt x="158" y="23"/>
                      <a:pt x="149" y="22"/>
                      <a:pt x="140" y="22"/>
                    </a:cubicBezTo>
                    <a:cubicBezTo>
                      <a:pt x="131" y="22"/>
                      <a:pt x="122" y="21"/>
                      <a:pt x="114" y="20"/>
                    </a:cubicBezTo>
                    <a:cubicBezTo>
                      <a:pt x="105" y="19"/>
                      <a:pt x="96" y="19"/>
                      <a:pt x="88" y="17"/>
                    </a:cubicBezTo>
                    <a:cubicBezTo>
                      <a:pt x="80" y="16"/>
                      <a:pt x="72" y="15"/>
                      <a:pt x="64" y="14"/>
                    </a:cubicBezTo>
                    <a:cubicBezTo>
                      <a:pt x="57" y="12"/>
                      <a:pt x="50" y="11"/>
                      <a:pt x="43" y="10"/>
                    </a:cubicBezTo>
                    <a:cubicBezTo>
                      <a:pt x="30" y="7"/>
                      <a:pt x="19" y="5"/>
                      <a:pt x="12" y="3"/>
                    </a:cubicBezTo>
                    <a:cubicBezTo>
                      <a:pt x="4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 rot="17072913">
              <a:off x="791435" y="1295223"/>
              <a:ext cx="1298576" cy="1169988"/>
              <a:chOff x="5521325" y="3009900"/>
              <a:chExt cx="1298576" cy="1169988"/>
            </a:xfrm>
          </p:grpSpPr>
          <p:sp>
            <p:nvSpPr>
              <p:cNvPr id="222" name="Freeform 5"/>
              <p:cNvSpPr/>
              <p:nvPr/>
            </p:nvSpPr>
            <p:spPr bwMode="auto">
              <a:xfrm>
                <a:off x="5640388" y="3009900"/>
                <a:ext cx="1179513" cy="1017588"/>
              </a:xfrm>
              <a:custGeom>
                <a:avLst/>
                <a:gdLst>
                  <a:gd name="T0" fmla="*/ 29 w 276"/>
                  <a:gd name="T1" fmla="*/ 228 h 238"/>
                  <a:gd name="T2" fmla="*/ 12 w 276"/>
                  <a:gd name="T3" fmla="*/ 192 h 238"/>
                  <a:gd name="T4" fmla="*/ 25 w 276"/>
                  <a:gd name="T5" fmla="*/ 192 h 238"/>
                  <a:gd name="T6" fmla="*/ 34 w 276"/>
                  <a:gd name="T7" fmla="*/ 151 h 238"/>
                  <a:gd name="T8" fmla="*/ 55 w 276"/>
                  <a:gd name="T9" fmla="*/ 155 h 238"/>
                  <a:gd name="T10" fmla="*/ 55 w 276"/>
                  <a:gd name="T11" fmla="*/ 116 h 238"/>
                  <a:gd name="T12" fmla="*/ 60 w 276"/>
                  <a:gd name="T13" fmla="*/ 78 h 238"/>
                  <a:gd name="T14" fmla="*/ 79 w 276"/>
                  <a:gd name="T15" fmla="*/ 92 h 238"/>
                  <a:gd name="T16" fmla="*/ 109 w 276"/>
                  <a:gd name="T17" fmla="*/ 42 h 238"/>
                  <a:gd name="T18" fmla="*/ 139 w 276"/>
                  <a:gd name="T19" fmla="*/ 17 h 238"/>
                  <a:gd name="T20" fmla="*/ 145 w 276"/>
                  <a:gd name="T21" fmla="*/ 35 h 238"/>
                  <a:gd name="T22" fmla="*/ 189 w 276"/>
                  <a:gd name="T23" fmla="*/ 1 h 238"/>
                  <a:gd name="T24" fmla="*/ 205 w 276"/>
                  <a:gd name="T25" fmla="*/ 25 h 238"/>
                  <a:gd name="T26" fmla="*/ 233 w 276"/>
                  <a:gd name="T27" fmla="*/ 8 h 238"/>
                  <a:gd name="T28" fmla="*/ 241 w 276"/>
                  <a:gd name="T29" fmla="*/ 20 h 238"/>
                  <a:gd name="T30" fmla="*/ 270 w 276"/>
                  <a:gd name="T31" fmla="*/ 19 h 238"/>
                  <a:gd name="T32" fmla="*/ 260 w 276"/>
                  <a:gd name="T33" fmla="*/ 51 h 238"/>
                  <a:gd name="T34" fmla="*/ 275 w 276"/>
                  <a:gd name="T35" fmla="*/ 61 h 238"/>
                  <a:gd name="T36" fmla="*/ 247 w 276"/>
                  <a:gd name="T37" fmla="*/ 87 h 238"/>
                  <a:gd name="T38" fmla="*/ 271 w 276"/>
                  <a:gd name="T39" fmla="*/ 115 h 238"/>
                  <a:gd name="T40" fmla="*/ 226 w 276"/>
                  <a:gd name="T41" fmla="*/ 141 h 238"/>
                  <a:gd name="T42" fmla="*/ 235 w 276"/>
                  <a:gd name="T43" fmla="*/ 166 h 238"/>
                  <a:gd name="T44" fmla="*/ 168 w 276"/>
                  <a:gd name="T45" fmla="*/ 178 h 238"/>
                  <a:gd name="T46" fmla="*/ 160 w 276"/>
                  <a:gd name="T47" fmla="*/ 207 h 238"/>
                  <a:gd name="T48" fmla="*/ 107 w 276"/>
                  <a:gd name="T49" fmla="*/ 204 h 238"/>
                  <a:gd name="T50" fmla="*/ 107 w 276"/>
                  <a:gd name="T51" fmla="*/ 228 h 238"/>
                  <a:gd name="T52" fmla="*/ 63 w 276"/>
                  <a:gd name="T53" fmla="*/ 223 h 238"/>
                  <a:gd name="T54" fmla="*/ 48 w 276"/>
                  <a:gd name="T55" fmla="*/ 236 h 238"/>
                  <a:gd name="T56" fmla="*/ 29 w 276"/>
                  <a:gd name="T57" fmla="*/ 2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6" h="238">
                    <a:moveTo>
                      <a:pt x="29" y="228"/>
                    </a:moveTo>
                    <a:cubicBezTo>
                      <a:pt x="29" y="228"/>
                      <a:pt x="0" y="201"/>
                      <a:pt x="12" y="192"/>
                    </a:cubicBezTo>
                    <a:cubicBezTo>
                      <a:pt x="24" y="184"/>
                      <a:pt x="25" y="197"/>
                      <a:pt x="25" y="192"/>
                    </a:cubicBezTo>
                    <a:cubicBezTo>
                      <a:pt x="25" y="188"/>
                      <a:pt x="19" y="156"/>
                      <a:pt x="34" y="151"/>
                    </a:cubicBezTo>
                    <a:cubicBezTo>
                      <a:pt x="48" y="147"/>
                      <a:pt x="48" y="161"/>
                      <a:pt x="55" y="155"/>
                    </a:cubicBezTo>
                    <a:cubicBezTo>
                      <a:pt x="63" y="149"/>
                      <a:pt x="60" y="134"/>
                      <a:pt x="55" y="116"/>
                    </a:cubicBezTo>
                    <a:cubicBezTo>
                      <a:pt x="51" y="98"/>
                      <a:pt x="49" y="79"/>
                      <a:pt x="60" y="78"/>
                    </a:cubicBezTo>
                    <a:cubicBezTo>
                      <a:pt x="70" y="77"/>
                      <a:pt x="72" y="89"/>
                      <a:pt x="79" y="92"/>
                    </a:cubicBezTo>
                    <a:cubicBezTo>
                      <a:pt x="85" y="95"/>
                      <a:pt x="97" y="64"/>
                      <a:pt x="109" y="42"/>
                    </a:cubicBezTo>
                    <a:cubicBezTo>
                      <a:pt x="121" y="19"/>
                      <a:pt x="134" y="14"/>
                      <a:pt x="139" y="17"/>
                    </a:cubicBezTo>
                    <a:cubicBezTo>
                      <a:pt x="144" y="20"/>
                      <a:pt x="138" y="37"/>
                      <a:pt x="145" y="35"/>
                    </a:cubicBezTo>
                    <a:cubicBezTo>
                      <a:pt x="162" y="33"/>
                      <a:pt x="175" y="0"/>
                      <a:pt x="189" y="1"/>
                    </a:cubicBezTo>
                    <a:cubicBezTo>
                      <a:pt x="204" y="3"/>
                      <a:pt x="198" y="23"/>
                      <a:pt x="205" y="25"/>
                    </a:cubicBezTo>
                    <a:cubicBezTo>
                      <a:pt x="212" y="26"/>
                      <a:pt x="228" y="7"/>
                      <a:pt x="233" y="8"/>
                    </a:cubicBezTo>
                    <a:cubicBezTo>
                      <a:pt x="238" y="10"/>
                      <a:pt x="235" y="18"/>
                      <a:pt x="241" y="20"/>
                    </a:cubicBezTo>
                    <a:cubicBezTo>
                      <a:pt x="247" y="23"/>
                      <a:pt x="264" y="7"/>
                      <a:pt x="270" y="19"/>
                    </a:cubicBezTo>
                    <a:cubicBezTo>
                      <a:pt x="276" y="31"/>
                      <a:pt x="260" y="42"/>
                      <a:pt x="260" y="51"/>
                    </a:cubicBezTo>
                    <a:cubicBezTo>
                      <a:pt x="260" y="59"/>
                      <a:pt x="275" y="52"/>
                      <a:pt x="275" y="61"/>
                    </a:cubicBezTo>
                    <a:cubicBezTo>
                      <a:pt x="275" y="70"/>
                      <a:pt x="248" y="79"/>
                      <a:pt x="247" y="87"/>
                    </a:cubicBezTo>
                    <a:cubicBezTo>
                      <a:pt x="247" y="95"/>
                      <a:pt x="276" y="97"/>
                      <a:pt x="271" y="115"/>
                    </a:cubicBezTo>
                    <a:cubicBezTo>
                      <a:pt x="266" y="132"/>
                      <a:pt x="226" y="132"/>
                      <a:pt x="226" y="141"/>
                    </a:cubicBezTo>
                    <a:cubicBezTo>
                      <a:pt x="226" y="150"/>
                      <a:pt x="249" y="154"/>
                      <a:pt x="235" y="166"/>
                    </a:cubicBezTo>
                    <a:cubicBezTo>
                      <a:pt x="222" y="178"/>
                      <a:pt x="174" y="167"/>
                      <a:pt x="168" y="178"/>
                    </a:cubicBezTo>
                    <a:cubicBezTo>
                      <a:pt x="162" y="188"/>
                      <a:pt x="180" y="203"/>
                      <a:pt x="160" y="207"/>
                    </a:cubicBezTo>
                    <a:cubicBezTo>
                      <a:pt x="139" y="210"/>
                      <a:pt x="114" y="195"/>
                      <a:pt x="107" y="204"/>
                    </a:cubicBezTo>
                    <a:cubicBezTo>
                      <a:pt x="101" y="213"/>
                      <a:pt x="121" y="224"/>
                      <a:pt x="107" y="228"/>
                    </a:cubicBezTo>
                    <a:cubicBezTo>
                      <a:pt x="92" y="232"/>
                      <a:pt x="72" y="219"/>
                      <a:pt x="63" y="223"/>
                    </a:cubicBezTo>
                    <a:cubicBezTo>
                      <a:pt x="54" y="226"/>
                      <a:pt x="57" y="238"/>
                      <a:pt x="48" y="236"/>
                    </a:cubicBezTo>
                    <a:cubicBezTo>
                      <a:pt x="38" y="235"/>
                      <a:pt x="29" y="228"/>
                      <a:pt x="29" y="228"/>
                    </a:cubicBezTo>
                    <a:close/>
                  </a:path>
                </a:pathLst>
              </a:custGeom>
              <a:solidFill>
                <a:srgbClr val="81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"/>
              <p:cNvSpPr/>
              <p:nvPr/>
            </p:nvSpPr>
            <p:spPr bwMode="auto">
              <a:xfrm>
                <a:off x="5521325" y="3659188"/>
                <a:ext cx="581025" cy="520700"/>
              </a:xfrm>
              <a:custGeom>
                <a:avLst/>
                <a:gdLst>
                  <a:gd name="T0" fmla="*/ 136 w 136"/>
                  <a:gd name="T1" fmla="*/ 1 h 122"/>
                  <a:gd name="T2" fmla="*/ 134 w 136"/>
                  <a:gd name="T3" fmla="*/ 2 h 122"/>
                  <a:gd name="T4" fmla="*/ 129 w 136"/>
                  <a:gd name="T5" fmla="*/ 6 h 122"/>
                  <a:gd name="T6" fmla="*/ 114 w 136"/>
                  <a:gd name="T7" fmla="*/ 19 h 122"/>
                  <a:gd name="T8" fmla="*/ 92 w 136"/>
                  <a:gd name="T9" fmla="*/ 38 h 122"/>
                  <a:gd name="T10" fmla="*/ 67 w 136"/>
                  <a:gd name="T11" fmla="*/ 61 h 122"/>
                  <a:gd name="T12" fmla="*/ 55 w 136"/>
                  <a:gd name="T13" fmla="*/ 72 h 122"/>
                  <a:gd name="T14" fmla="*/ 43 w 136"/>
                  <a:gd name="T15" fmla="*/ 83 h 122"/>
                  <a:gd name="T16" fmla="*/ 37 w 136"/>
                  <a:gd name="T17" fmla="*/ 88 h 122"/>
                  <a:gd name="T18" fmla="*/ 32 w 136"/>
                  <a:gd name="T19" fmla="*/ 94 h 122"/>
                  <a:gd name="T20" fmla="*/ 22 w 136"/>
                  <a:gd name="T21" fmla="*/ 103 h 122"/>
                  <a:gd name="T22" fmla="*/ 13 w 136"/>
                  <a:gd name="T23" fmla="*/ 111 h 122"/>
                  <a:gd name="T24" fmla="*/ 6 w 136"/>
                  <a:gd name="T25" fmla="*/ 117 h 122"/>
                  <a:gd name="T26" fmla="*/ 0 w 136"/>
                  <a:gd name="T27" fmla="*/ 122 h 122"/>
                  <a:gd name="T28" fmla="*/ 0 w 136"/>
                  <a:gd name="T29" fmla="*/ 122 h 122"/>
                  <a:gd name="T30" fmla="*/ 0 w 136"/>
                  <a:gd name="T31" fmla="*/ 121 h 122"/>
                  <a:gd name="T32" fmla="*/ 4 w 136"/>
                  <a:gd name="T33" fmla="*/ 115 h 122"/>
                  <a:gd name="T34" fmla="*/ 10 w 136"/>
                  <a:gd name="T35" fmla="*/ 107 h 122"/>
                  <a:gd name="T36" fmla="*/ 17 w 136"/>
                  <a:gd name="T37" fmla="*/ 99 h 122"/>
                  <a:gd name="T38" fmla="*/ 26 w 136"/>
                  <a:gd name="T39" fmla="*/ 88 h 122"/>
                  <a:gd name="T40" fmla="*/ 31 w 136"/>
                  <a:gd name="T41" fmla="*/ 83 h 122"/>
                  <a:gd name="T42" fmla="*/ 37 w 136"/>
                  <a:gd name="T43" fmla="*/ 77 h 122"/>
                  <a:gd name="T44" fmla="*/ 50 w 136"/>
                  <a:gd name="T45" fmla="*/ 66 h 122"/>
                  <a:gd name="T46" fmla="*/ 63 w 136"/>
                  <a:gd name="T47" fmla="*/ 56 h 122"/>
                  <a:gd name="T48" fmla="*/ 112 w 136"/>
                  <a:gd name="T49" fmla="*/ 17 h 122"/>
                  <a:gd name="T50" fmla="*/ 129 w 136"/>
                  <a:gd name="T51" fmla="*/ 5 h 122"/>
                  <a:gd name="T52" fmla="*/ 133 w 136"/>
                  <a:gd name="T53" fmla="*/ 1 h 122"/>
                  <a:gd name="T54" fmla="*/ 135 w 136"/>
                  <a:gd name="T55" fmla="*/ 0 h 122"/>
                  <a:gd name="T56" fmla="*/ 136 w 136"/>
                  <a:gd name="T57" fmla="*/ 0 h 122"/>
                  <a:gd name="T58" fmla="*/ 136 w 136"/>
                  <a:gd name="T59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122">
                    <a:moveTo>
                      <a:pt x="136" y="1"/>
                    </a:moveTo>
                    <a:cubicBezTo>
                      <a:pt x="136" y="1"/>
                      <a:pt x="135" y="1"/>
                      <a:pt x="134" y="2"/>
                    </a:cubicBezTo>
                    <a:cubicBezTo>
                      <a:pt x="133" y="3"/>
                      <a:pt x="131" y="4"/>
                      <a:pt x="129" y="6"/>
                    </a:cubicBezTo>
                    <a:cubicBezTo>
                      <a:pt x="126" y="9"/>
                      <a:pt x="120" y="13"/>
                      <a:pt x="114" y="19"/>
                    </a:cubicBezTo>
                    <a:cubicBezTo>
                      <a:pt x="108" y="25"/>
                      <a:pt x="100" y="31"/>
                      <a:pt x="92" y="38"/>
                    </a:cubicBezTo>
                    <a:cubicBezTo>
                      <a:pt x="84" y="45"/>
                      <a:pt x="76" y="53"/>
                      <a:pt x="67" y="61"/>
                    </a:cubicBezTo>
                    <a:cubicBezTo>
                      <a:pt x="63" y="64"/>
                      <a:pt x="59" y="68"/>
                      <a:pt x="55" y="72"/>
                    </a:cubicBezTo>
                    <a:cubicBezTo>
                      <a:pt x="51" y="76"/>
                      <a:pt x="47" y="80"/>
                      <a:pt x="43" y="83"/>
                    </a:cubicBezTo>
                    <a:cubicBezTo>
                      <a:pt x="41" y="85"/>
                      <a:pt x="39" y="87"/>
                      <a:pt x="37" y="88"/>
                    </a:cubicBezTo>
                    <a:cubicBezTo>
                      <a:pt x="35" y="90"/>
                      <a:pt x="34" y="92"/>
                      <a:pt x="32" y="94"/>
                    </a:cubicBezTo>
                    <a:cubicBezTo>
                      <a:pt x="28" y="97"/>
                      <a:pt x="25" y="100"/>
                      <a:pt x="22" y="103"/>
                    </a:cubicBezTo>
                    <a:cubicBezTo>
                      <a:pt x="18" y="106"/>
                      <a:pt x="16" y="108"/>
                      <a:pt x="13" y="111"/>
                    </a:cubicBezTo>
                    <a:cubicBezTo>
                      <a:pt x="10" y="113"/>
                      <a:pt x="8" y="115"/>
                      <a:pt x="6" y="117"/>
                    </a:cubicBezTo>
                    <a:cubicBezTo>
                      <a:pt x="2" y="120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1"/>
                      <a:pt x="0" y="121"/>
                    </a:cubicBezTo>
                    <a:cubicBezTo>
                      <a:pt x="0" y="121"/>
                      <a:pt x="1" y="119"/>
                      <a:pt x="4" y="115"/>
                    </a:cubicBezTo>
                    <a:cubicBezTo>
                      <a:pt x="6" y="113"/>
                      <a:pt x="7" y="110"/>
                      <a:pt x="10" y="107"/>
                    </a:cubicBezTo>
                    <a:cubicBezTo>
                      <a:pt x="12" y="105"/>
                      <a:pt x="14" y="102"/>
                      <a:pt x="17" y="99"/>
                    </a:cubicBezTo>
                    <a:cubicBezTo>
                      <a:pt x="20" y="95"/>
                      <a:pt x="23" y="92"/>
                      <a:pt x="26" y="88"/>
                    </a:cubicBezTo>
                    <a:cubicBezTo>
                      <a:pt x="28" y="86"/>
                      <a:pt x="30" y="85"/>
                      <a:pt x="31" y="83"/>
                    </a:cubicBezTo>
                    <a:cubicBezTo>
                      <a:pt x="33" y="81"/>
                      <a:pt x="35" y="79"/>
                      <a:pt x="37" y="77"/>
                    </a:cubicBezTo>
                    <a:cubicBezTo>
                      <a:pt x="41" y="73"/>
                      <a:pt x="45" y="70"/>
                      <a:pt x="50" y="66"/>
                    </a:cubicBezTo>
                    <a:cubicBezTo>
                      <a:pt x="54" y="63"/>
                      <a:pt x="59" y="59"/>
                      <a:pt x="63" y="56"/>
                    </a:cubicBezTo>
                    <a:cubicBezTo>
                      <a:pt x="81" y="41"/>
                      <a:pt x="99" y="27"/>
                      <a:pt x="112" y="17"/>
                    </a:cubicBezTo>
                    <a:cubicBezTo>
                      <a:pt x="119" y="12"/>
                      <a:pt x="125" y="7"/>
                      <a:pt x="129" y="5"/>
                    </a:cubicBezTo>
                    <a:cubicBezTo>
                      <a:pt x="131" y="3"/>
                      <a:pt x="132" y="2"/>
                      <a:pt x="133" y="1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244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rot="13265802">
              <a:off x="-6452" y="-454206"/>
              <a:ext cx="1436852" cy="1811584"/>
              <a:chOff x="5491163" y="2692400"/>
              <a:chExt cx="992188" cy="1250951"/>
            </a:xfrm>
          </p:grpSpPr>
          <p:sp>
            <p:nvSpPr>
              <p:cNvPr id="210" name="Freeform 219"/>
              <p:cNvSpPr/>
              <p:nvPr/>
            </p:nvSpPr>
            <p:spPr bwMode="auto">
              <a:xfrm>
                <a:off x="5491163" y="2786063"/>
                <a:ext cx="969963" cy="1157288"/>
              </a:xfrm>
              <a:custGeom>
                <a:avLst/>
                <a:gdLst>
                  <a:gd name="T0" fmla="*/ 19 w 227"/>
                  <a:gd name="T1" fmla="*/ 255 h 271"/>
                  <a:gd name="T2" fmla="*/ 21 w 227"/>
                  <a:gd name="T3" fmla="*/ 265 h 271"/>
                  <a:gd name="T4" fmla="*/ 45 w 227"/>
                  <a:gd name="T5" fmla="*/ 237 h 271"/>
                  <a:gd name="T6" fmla="*/ 69 w 227"/>
                  <a:gd name="T7" fmla="*/ 240 h 271"/>
                  <a:gd name="T8" fmla="*/ 100 w 227"/>
                  <a:gd name="T9" fmla="*/ 213 h 271"/>
                  <a:gd name="T10" fmla="*/ 106 w 227"/>
                  <a:gd name="T11" fmla="*/ 219 h 271"/>
                  <a:gd name="T12" fmla="*/ 109 w 227"/>
                  <a:gd name="T13" fmla="*/ 225 h 271"/>
                  <a:gd name="T14" fmla="*/ 125 w 227"/>
                  <a:gd name="T15" fmla="*/ 206 h 271"/>
                  <a:gd name="T16" fmla="*/ 140 w 227"/>
                  <a:gd name="T17" fmla="*/ 215 h 271"/>
                  <a:gd name="T18" fmla="*/ 168 w 227"/>
                  <a:gd name="T19" fmla="*/ 186 h 271"/>
                  <a:gd name="T20" fmla="*/ 177 w 227"/>
                  <a:gd name="T21" fmla="*/ 195 h 271"/>
                  <a:gd name="T22" fmla="*/ 196 w 227"/>
                  <a:gd name="T23" fmla="*/ 172 h 271"/>
                  <a:gd name="T24" fmla="*/ 205 w 227"/>
                  <a:gd name="T25" fmla="*/ 173 h 271"/>
                  <a:gd name="T26" fmla="*/ 215 w 227"/>
                  <a:gd name="T27" fmla="*/ 147 h 271"/>
                  <a:gd name="T28" fmla="*/ 225 w 227"/>
                  <a:gd name="T29" fmla="*/ 148 h 271"/>
                  <a:gd name="T30" fmla="*/ 223 w 227"/>
                  <a:gd name="T31" fmla="*/ 125 h 271"/>
                  <a:gd name="T32" fmla="*/ 227 w 227"/>
                  <a:gd name="T33" fmla="*/ 115 h 271"/>
                  <a:gd name="T34" fmla="*/ 220 w 227"/>
                  <a:gd name="T35" fmla="*/ 85 h 271"/>
                  <a:gd name="T36" fmla="*/ 213 w 227"/>
                  <a:gd name="T37" fmla="*/ 44 h 271"/>
                  <a:gd name="T38" fmla="*/ 218 w 227"/>
                  <a:gd name="T39" fmla="*/ 45 h 271"/>
                  <a:gd name="T40" fmla="*/ 211 w 227"/>
                  <a:gd name="T41" fmla="*/ 29 h 271"/>
                  <a:gd name="T42" fmla="*/ 215 w 227"/>
                  <a:gd name="T43" fmla="*/ 0 h 271"/>
                  <a:gd name="T44" fmla="*/ 191 w 227"/>
                  <a:gd name="T45" fmla="*/ 17 h 271"/>
                  <a:gd name="T46" fmla="*/ 183 w 227"/>
                  <a:gd name="T47" fmla="*/ 15 h 271"/>
                  <a:gd name="T48" fmla="*/ 182 w 227"/>
                  <a:gd name="T49" fmla="*/ 19 h 271"/>
                  <a:gd name="T50" fmla="*/ 157 w 227"/>
                  <a:gd name="T51" fmla="*/ 11 h 271"/>
                  <a:gd name="T52" fmla="*/ 142 w 227"/>
                  <a:gd name="T53" fmla="*/ 3 h 271"/>
                  <a:gd name="T54" fmla="*/ 140 w 227"/>
                  <a:gd name="T55" fmla="*/ 12 h 271"/>
                  <a:gd name="T56" fmla="*/ 118 w 227"/>
                  <a:gd name="T57" fmla="*/ 1 h 271"/>
                  <a:gd name="T58" fmla="*/ 117 w 227"/>
                  <a:gd name="T59" fmla="*/ 9 h 271"/>
                  <a:gd name="T60" fmla="*/ 98 w 227"/>
                  <a:gd name="T61" fmla="*/ 3 h 271"/>
                  <a:gd name="T62" fmla="*/ 88 w 227"/>
                  <a:gd name="T63" fmla="*/ 1 h 271"/>
                  <a:gd name="T64" fmla="*/ 91 w 227"/>
                  <a:gd name="T65" fmla="*/ 13 h 271"/>
                  <a:gd name="T66" fmla="*/ 79 w 227"/>
                  <a:gd name="T67" fmla="*/ 15 h 271"/>
                  <a:gd name="T68" fmla="*/ 70 w 227"/>
                  <a:gd name="T69" fmla="*/ 34 h 271"/>
                  <a:gd name="T70" fmla="*/ 54 w 227"/>
                  <a:gd name="T71" fmla="*/ 40 h 271"/>
                  <a:gd name="T72" fmla="*/ 50 w 227"/>
                  <a:gd name="T73" fmla="*/ 45 h 271"/>
                  <a:gd name="T74" fmla="*/ 55 w 227"/>
                  <a:gd name="T75" fmla="*/ 49 h 271"/>
                  <a:gd name="T76" fmla="*/ 45 w 227"/>
                  <a:gd name="T77" fmla="*/ 60 h 271"/>
                  <a:gd name="T78" fmla="*/ 58 w 227"/>
                  <a:gd name="T79" fmla="*/ 61 h 271"/>
                  <a:gd name="T80" fmla="*/ 42 w 227"/>
                  <a:gd name="T81" fmla="*/ 80 h 271"/>
                  <a:gd name="T82" fmla="*/ 33 w 227"/>
                  <a:gd name="T83" fmla="*/ 101 h 271"/>
                  <a:gd name="T84" fmla="*/ 42 w 227"/>
                  <a:gd name="T85" fmla="*/ 99 h 271"/>
                  <a:gd name="T86" fmla="*/ 36 w 227"/>
                  <a:gd name="T87" fmla="*/ 117 h 271"/>
                  <a:gd name="T88" fmla="*/ 29 w 227"/>
                  <a:gd name="T89" fmla="*/ 134 h 271"/>
                  <a:gd name="T90" fmla="*/ 41 w 227"/>
                  <a:gd name="T91" fmla="*/ 131 h 271"/>
                  <a:gd name="T92" fmla="*/ 37 w 227"/>
                  <a:gd name="T93" fmla="*/ 152 h 271"/>
                  <a:gd name="T94" fmla="*/ 43 w 227"/>
                  <a:gd name="T95" fmla="*/ 165 h 271"/>
                  <a:gd name="T96" fmla="*/ 28 w 227"/>
                  <a:gd name="T97" fmla="*/ 197 h 271"/>
                  <a:gd name="T98" fmla="*/ 34 w 227"/>
                  <a:gd name="T99" fmla="*/ 198 h 271"/>
                  <a:gd name="T100" fmla="*/ 28 w 227"/>
                  <a:gd name="T101" fmla="*/ 218 h 271"/>
                  <a:gd name="T102" fmla="*/ 18 w 227"/>
                  <a:gd name="T103" fmla="*/ 232 h 271"/>
                  <a:gd name="T104" fmla="*/ 21 w 227"/>
                  <a:gd name="T105" fmla="*/ 236 h 271"/>
                  <a:gd name="T106" fmla="*/ 11 w 227"/>
                  <a:gd name="T107" fmla="*/ 250 h 271"/>
                  <a:gd name="T108" fmla="*/ 0 w 227"/>
                  <a:gd name="T109" fmla="*/ 271 h 271"/>
                  <a:gd name="T110" fmla="*/ 19 w 227"/>
                  <a:gd name="T111" fmla="*/ 25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71">
                    <a:moveTo>
                      <a:pt x="19" y="255"/>
                    </a:moveTo>
                    <a:cubicBezTo>
                      <a:pt x="21" y="265"/>
                      <a:pt x="21" y="265"/>
                      <a:pt x="21" y="265"/>
                    </a:cubicBezTo>
                    <a:cubicBezTo>
                      <a:pt x="21" y="265"/>
                      <a:pt x="26" y="244"/>
                      <a:pt x="45" y="237"/>
                    </a:cubicBezTo>
                    <a:cubicBezTo>
                      <a:pt x="63" y="229"/>
                      <a:pt x="69" y="240"/>
                      <a:pt x="69" y="240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0" y="213"/>
                      <a:pt x="105" y="215"/>
                      <a:pt x="106" y="219"/>
                    </a:cubicBezTo>
                    <a:cubicBezTo>
                      <a:pt x="108" y="222"/>
                      <a:pt x="109" y="225"/>
                      <a:pt x="109" y="225"/>
                    </a:cubicBezTo>
                    <a:cubicBezTo>
                      <a:pt x="109" y="225"/>
                      <a:pt x="118" y="208"/>
                      <a:pt x="125" y="206"/>
                    </a:cubicBezTo>
                    <a:cubicBezTo>
                      <a:pt x="132" y="204"/>
                      <a:pt x="140" y="215"/>
                      <a:pt x="140" y="215"/>
                    </a:cubicBezTo>
                    <a:cubicBezTo>
                      <a:pt x="140" y="215"/>
                      <a:pt x="159" y="186"/>
                      <a:pt x="168" y="186"/>
                    </a:cubicBezTo>
                    <a:cubicBezTo>
                      <a:pt x="177" y="186"/>
                      <a:pt x="177" y="195"/>
                      <a:pt x="177" y="195"/>
                    </a:cubicBezTo>
                    <a:cubicBezTo>
                      <a:pt x="177" y="195"/>
                      <a:pt x="189" y="173"/>
                      <a:pt x="196" y="172"/>
                    </a:cubicBezTo>
                    <a:cubicBezTo>
                      <a:pt x="204" y="170"/>
                      <a:pt x="205" y="173"/>
                      <a:pt x="205" y="173"/>
                    </a:cubicBezTo>
                    <a:cubicBezTo>
                      <a:pt x="205" y="173"/>
                      <a:pt x="210" y="152"/>
                      <a:pt x="215" y="147"/>
                    </a:cubicBezTo>
                    <a:cubicBezTo>
                      <a:pt x="220" y="142"/>
                      <a:pt x="225" y="148"/>
                      <a:pt x="225" y="148"/>
                    </a:cubicBezTo>
                    <a:cubicBezTo>
                      <a:pt x="225" y="148"/>
                      <a:pt x="225" y="130"/>
                      <a:pt x="223" y="125"/>
                    </a:cubicBezTo>
                    <a:cubicBezTo>
                      <a:pt x="221" y="119"/>
                      <a:pt x="227" y="115"/>
                      <a:pt x="227" y="115"/>
                    </a:cubicBezTo>
                    <a:cubicBezTo>
                      <a:pt x="227" y="115"/>
                      <a:pt x="224" y="103"/>
                      <a:pt x="220" y="85"/>
                    </a:cubicBezTo>
                    <a:cubicBezTo>
                      <a:pt x="216" y="66"/>
                      <a:pt x="204" y="44"/>
                      <a:pt x="213" y="44"/>
                    </a:cubicBezTo>
                    <a:cubicBezTo>
                      <a:pt x="223" y="45"/>
                      <a:pt x="218" y="45"/>
                      <a:pt x="218" y="45"/>
                    </a:cubicBezTo>
                    <a:cubicBezTo>
                      <a:pt x="218" y="45"/>
                      <a:pt x="211" y="34"/>
                      <a:pt x="211" y="29"/>
                    </a:cubicBezTo>
                    <a:cubicBezTo>
                      <a:pt x="211" y="24"/>
                      <a:pt x="215" y="0"/>
                      <a:pt x="215" y="0"/>
                    </a:cubicBezTo>
                    <a:cubicBezTo>
                      <a:pt x="215" y="0"/>
                      <a:pt x="197" y="18"/>
                      <a:pt x="191" y="17"/>
                    </a:cubicBezTo>
                    <a:cubicBezTo>
                      <a:pt x="184" y="16"/>
                      <a:pt x="183" y="15"/>
                      <a:pt x="183" y="15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66" y="16"/>
                      <a:pt x="157" y="11"/>
                    </a:cubicBezTo>
                    <a:cubicBezTo>
                      <a:pt x="148" y="5"/>
                      <a:pt x="142" y="3"/>
                      <a:pt x="142" y="3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02" y="5"/>
                      <a:pt x="98" y="3"/>
                    </a:cubicBezTo>
                    <a:cubicBezTo>
                      <a:pt x="93" y="2"/>
                      <a:pt x="88" y="1"/>
                      <a:pt x="88" y="1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3"/>
                      <a:pt x="85" y="13"/>
                      <a:pt x="79" y="15"/>
                    </a:cubicBezTo>
                    <a:cubicBezTo>
                      <a:pt x="72" y="18"/>
                      <a:pt x="70" y="34"/>
                      <a:pt x="70" y="34"/>
                    </a:cubicBezTo>
                    <a:cubicBezTo>
                      <a:pt x="70" y="34"/>
                      <a:pt x="56" y="37"/>
                      <a:pt x="54" y="40"/>
                    </a:cubicBezTo>
                    <a:cubicBezTo>
                      <a:pt x="52" y="42"/>
                      <a:pt x="50" y="45"/>
                      <a:pt x="50" y="45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49" y="64"/>
                      <a:pt x="42" y="80"/>
                    </a:cubicBezTo>
                    <a:cubicBezTo>
                      <a:pt x="35" y="96"/>
                      <a:pt x="33" y="101"/>
                      <a:pt x="33" y="101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39" y="105"/>
                      <a:pt x="36" y="117"/>
                    </a:cubicBezTo>
                    <a:cubicBezTo>
                      <a:pt x="32" y="129"/>
                      <a:pt x="29" y="134"/>
                      <a:pt x="29" y="134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31"/>
                      <a:pt x="35" y="148"/>
                      <a:pt x="37" y="152"/>
                    </a:cubicBezTo>
                    <a:cubicBezTo>
                      <a:pt x="40" y="156"/>
                      <a:pt x="45" y="157"/>
                      <a:pt x="43" y="165"/>
                    </a:cubicBezTo>
                    <a:cubicBezTo>
                      <a:pt x="40" y="172"/>
                      <a:pt x="28" y="197"/>
                      <a:pt x="28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4" y="198"/>
                      <a:pt x="35" y="209"/>
                      <a:pt x="28" y="218"/>
                    </a:cubicBezTo>
                    <a:cubicBezTo>
                      <a:pt x="21" y="227"/>
                      <a:pt x="18" y="232"/>
                      <a:pt x="18" y="232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6"/>
                      <a:pt x="17" y="241"/>
                      <a:pt x="11" y="250"/>
                    </a:cubicBezTo>
                    <a:cubicBezTo>
                      <a:pt x="6" y="259"/>
                      <a:pt x="0" y="271"/>
                      <a:pt x="0" y="271"/>
                    </a:cubicBezTo>
                    <a:cubicBezTo>
                      <a:pt x="19" y="255"/>
                      <a:pt x="19" y="255"/>
                      <a:pt x="19" y="255"/>
                    </a:cubicBezTo>
                  </a:path>
                </a:pathLst>
              </a:custGeom>
              <a:solidFill>
                <a:srgbClr val="A7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20"/>
              <p:cNvSpPr/>
              <p:nvPr/>
            </p:nvSpPr>
            <p:spPr bwMode="auto">
              <a:xfrm>
                <a:off x="5491163" y="2795588"/>
                <a:ext cx="969963" cy="1147763"/>
              </a:xfrm>
              <a:custGeom>
                <a:avLst/>
                <a:gdLst>
                  <a:gd name="T0" fmla="*/ 215 w 227"/>
                  <a:gd name="T1" fmla="*/ 0 h 269"/>
                  <a:gd name="T2" fmla="*/ 86 w 227"/>
                  <a:gd name="T3" fmla="*/ 171 h 269"/>
                  <a:gd name="T4" fmla="*/ 2 w 227"/>
                  <a:gd name="T5" fmla="*/ 266 h 269"/>
                  <a:gd name="T6" fmla="*/ 0 w 227"/>
                  <a:gd name="T7" fmla="*/ 269 h 269"/>
                  <a:gd name="T8" fmla="*/ 19 w 227"/>
                  <a:gd name="T9" fmla="*/ 253 h 269"/>
                  <a:gd name="T10" fmla="*/ 21 w 227"/>
                  <a:gd name="T11" fmla="*/ 263 h 269"/>
                  <a:gd name="T12" fmla="*/ 45 w 227"/>
                  <a:gd name="T13" fmla="*/ 235 h 269"/>
                  <a:gd name="T14" fmla="*/ 56 w 227"/>
                  <a:gd name="T15" fmla="*/ 232 h 269"/>
                  <a:gd name="T16" fmla="*/ 69 w 227"/>
                  <a:gd name="T17" fmla="*/ 238 h 269"/>
                  <a:gd name="T18" fmla="*/ 100 w 227"/>
                  <a:gd name="T19" fmla="*/ 211 h 269"/>
                  <a:gd name="T20" fmla="*/ 106 w 227"/>
                  <a:gd name="T21" fmla="*/ 217 h 269"/>
                  <a:gd name="T22" fmla="*/ 109 w 227"/>
                  <a:gd name="T23" fmla="*/ 223 h 269"/>
                  <a:gd name="T24" fmla="*/ 125 w 227"/>
                  <a:gd name="T25" fmla="*/ 204 h 269"/>
                  <a:gd name="T26" fmla="*/ 127 w 227"/>
                  <a:gd name="T27" fmla="*/ 204 h 269"/>
                  <a:gd name="T28" fmla="*/ 140 w 227"/>
                  <a:gd name="T29" fmla="*/ 213 h 269"/>
                  <a:gd name="T30" fmla="*/ 168 w 227"/>
                  <a:gd name="T31" fmla="*/ 184 h 269"/>
                  <a:gd name="T32" fmla="*/ 168 w 227"/>
                  <a:gd name="T33" fmla="*/ 184 h 269"/>
                  <a:gd name="T34" fmla="*/ 177 w 227"/>
                  <a:gd name="T35" fmla="*/ 193 h 269"/>
                  <a:gd name="T36" fmla="*/ 177 w 227"/>
                  <a:gd name="T37" fmla="*/ 193 h 269"/>
                  <a:gd name="T38" fmla="*/ 196 w 227"/>
                  <a:gd name="T39" fmla="*/ 170 h 269"/>
                  <a:gd name="T40" fmla="*/ 200 w 227"/>
                  <a:gd name="T41" fmla="*/ 169 h 269"/>
                  <a:gd name="T42" fmla="*/ 205 w 227"/>
                  <a:gd name="T43" fmla="*/ 171 h 269"/>
                  <a:gd name="T44" fmla="*/ 215 w 227"/>
                  <a:gd name="T45" fmla="*/ 145 h 269"/>
                  <a:gd name="T46" fmla="*/ 219 w 227"/>
                  <a:gd name="T47" fmla="*/ 143 h 269"/>
                  <a:gd name="T48" fmla="*/ 225 w 227"/>
                  <a:gd name="T49" fmla="*/ 146 h 269"/>
                  <a:gd name="T50" fmla="*/ 225 w 227"/>
                  <a:gd name="T51" fmla="*/ 140 h 269"/>
                  <a:gd name="T52" fmla="*/ 223 w 227"/>
                  <a:gd name="T53" fmla="*/ 123 h 269"/>
                  <a:gd name="T54" fmla="*/ 223 w 227"/>
                  <a:gd name="T55" fmla="*/ 120 h 269"/>
                  <a:gd name="T56" fmla="*/ 227 w 227"/>
                  <a:gd name="T57" fmla="*/ 113 h 269"/>
                  <a:gd name="T58" fmla="*/ 220 w 227"/>
                  <a:gd name="T59" fmla="*/ 83 h 269"/>
                  <a:gd name="T60" fmla="*/ 210 w 227"/>
                  <a:gd name="T61" fmla="*/ 46 h 269"/>
                  <a:gd name="T62" fmla="*/ 213 w 227"/>
                  <a:gd name="T63" fmla="*/ 42 h 269"/>
                  <a:gd name="T64" fmla="*/ 213 w 227"/>
                  <a:gd name="T65" fmla="*/ 42 h 269"/>
                  <a:gd name="T66" fmla="*/ 217 w 227"/>
                  <a:gd name="T67" fmla="*/ 43 h 269"/>
                  <a:gd name="T68" fmla="*/ 211 w 227"/>
                  <a:gd name="T69" fmla="*/ 27 h 269"/>
                  <a:gd name="T70" fmla="*/ 211 w 227"/>
                  <a:gd name="T71" fmla="*/ 27 h 269"/>
                  <a:gd name="T72" fmla="*/ 215 w 227"/>
                  <a:gd name="T7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269">
                    <a:moveTo>
                      <a:pt x="215" y="0"/>
                    </a:moveTo>
                    <a:cubicBezTo>
                      <a:pt x="192" y="31"/>
                      <a:pt x="123" y="127"/>
                      <a:pt x="86" y="171"/>
                    </a:cubicBezTo>
                    <a:cubicBezTo>
                      <a:pt x="55" y="210"/>
                      <a:pt x="19" y="248"/>
                      <a:pt x="2" y="266"/>
                    </a:cubicBezTo>
                    <a:cubicBezTo>
                      <a:pt x="1" y="268"/>
                      <a:pt x="0" y="269"/>
                      <a:pt x="0" y="269"/>
                    </a:cubicBezTo>
                    <a:cubicBezTo>
                      <a:pt x="19" y="253"/>
                      <a:pt x="19" y="253"/>
                      <a:pt x="19" y="253"/>
                    </a:cubicBezTo>
                    <a:cubicBezTo>
                      <a:pt x="21" y="263"/>
                      <a:pt x="21" y="263"/>
                      <a:pt x="21" y="263"/>
                    </a:cubicBezTo>
                    <a:cubicBezTo>
                      <a:pt x="21" y="263"/>
                      <a:pt x="26" y="242"/>
                      <a:pt x="45" y="235"/>
                    </a:cubicBezTo>
                    <a:cubicBezTo>
                      <a:pt x="49" y="233"/>
                      <a:pt x="53" y="232"/>
                      <a:pt x="56" y="232"/>
                    </a:cubicBezTo>
                    <a:cubicBezTo>
                      <a:pt x="66" y="232"/>
                      <a:pt x="69" y="238"/>
                      <a:pt x="69" y="238"/>
                    </a:cubicBezTo>
                    <a:cubicBezTo>
                      <a:pt x="100" y="211"/>
                      <a:pt x="100" y="211"/>
                      <a:pt x="100" y="211"/>
                    </a:cubicBezTo>
                    <a:cubicBezTo>
                      <a:pt x="100" y="211"/>
                      <a:pt x="105" y="213"/>
                      <a:pt x="106" y="217"/>
                    </a:cubicBezTo>
                    <a:cubicBezTo>
                      <a:pt x="108" y="220"/>
                      <a:pt x="109" y="223"/>
                      <a:pt x="109" y="223"/>
                    </a:cubicBezTo>
                    <a:cubicBezTo>
                      <a:pt x="109" y="223"/>
                      <a:pt x="118" y="206"/>
                      <a:pt x="125" y="204"/>
                    </a:cubicBezTo>
                    <a:cubicBezTo>
                      <a:pt x="125" y="204"/>
                      <a:pt x="126" y="204"/>
                      <a:pt x="127" y="204"/>
                    </a:cubicBezTo>
                    <a:cubicBezTo>
                      <a:pt x="133" y="204"/>
                      <a:pt x="140" y="213"/>
                      <a:pt x="140" y="213"/>
                    </a:cubicBezTo>
                    <a:cubicBezTo>
                      <a:pt x="140" y="213"/>
                      <a:pt x="159" y="184"/>
                      <a:pt x="16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76" y="184"/>
                      <a:pt x="177" y="192"/>
                      <a:pt x="177" y="193"/>
                    </a:cubicBezTo>
                    <a:cubicBezTo>
                      <a:pt x="177" y="193"/>
                      <a:pt x="177" y="193"/>
                      <a:pt x="177" y="193"/>
                    </a:cubicBezTo>
                    <a:cubicBezTo>
                      <a:pt x="177" y="193"/>
                      <a:pt x="189" y="171"/>
                      <a:pt x="196" y="170"/>
                    </a:cubicBezTo>
                    <a:cubicBezTo>
                      <a:pt x="198" y="169"/>
                      <a:pt x="199" y="169"/>
                      <a:pt x="200" y="169"/>
                    </a:cubicBezTo>
                    <a:cubicBezTo>
                      <a:pt x="204" y="169"/>
                      <a:pt x="205" y="171"/>
                      <a:pt x="205" y="171"/>
                    </a:cubicBezTo>
                    <a:cubicBezTo>
                      <a:pt x="205" y="171"/>
                      <a:pt x="210" y="150"/>
                      <a:pt x="215" y="145"/>
                    </a:cubicBezTo>
                    <a:cubicBezTo>
                      <a:pt x="216" y="143"/>
                      <a:pt x="217" y="143"/>
                      <a:pt x="219" y="143"/>
                    </a:cubicBezTo>
                    <a:cubicBezTo>
                      <a:pt x="222" y="143"/>
                      <a:pt x="225" y="146"/>
                      <a:pt x="225" y="146"/>
                    </a:cubicBezTo>
                    <a:cubicBezTo>
                      <a:pt x="225" y="146"/>
                      <a:pt x="225" y="144"/>
                      <a:pt x="225" y="140"/>
                    </a:cubicBezTo>
                    <a:cubicBezTo>
                      <a:pt x="225" y="134"/>
                      <a:pt x="224" y="126"/>
                      <a:pt x="223" y="123"/>
                    </a:cubicBezTo>
                    <a:cubicBezTo>
                      <a:pt x="223" y="122"/>
                      <a:pt x="223" y="121"/>
                      <a:pt x="223" y="120"/>
                    </a:cubicBezTo>
                    <a:cubicBezTo>
                      <a:pt x="223" y="116"/>
                      <a:pt x="227" y="113"/>
                      <a:pt x="227" y="113"/>
                    </a:cubicBezTo>
                    <a:cubicBezTo>
                      <a:pt x="227" y="113"/>
                      <a:pt x="224" y="101"/>
                      <a:pt x="220" y="83"/>
                    </a:cubicBezTo>
                    <a:cubicBezTo>
                      <a:pt x="217" y="69"/>
                      <a:pt x="210" y="54"/>
                      <a:pt x="210" y="46"/>
                    </a:cubicBezTo>
                    <a:cubicBezTo>
                      <a:pt x="210" y="44"/>
                      <a:pt x="210" y="42"/>
                      <a:pt x="213" y="42"/>
                    </a:cubicBezTo>
                    <a:cubicBezTo>
                      <a:pt x="213" y="42"/>
                      <a:pt x="213" y="42"/>
                      <a:pt x="213" y="42"/>
                    </a:cubicBezTo>
                    <a:cubicBezTo>
                      <a:pt x="215" y="43"/>
                      <a:pt x="217" y="43"/>
                      <a:pt x="217" y="43"/>
                    </a:cubicBezTo>
                    <a:cubicBezTo>
                      <a:pt x="217" y="41"/>
                      <a:pt x="211" y="32"/>
                      <a:pt x="211" y="27"/>
                    </a:cubicBezTo>
                    <a:cubicBezTo>
                      <a:pt x="211" y="27"/>
                      <a:pt x="211" y="27"/>
                      <a:pt x="211" y="27"/>
                    </a:cubicBezTo>
                    <a:cubicBezTo>
                      <a:pt x="211" y="23"/>
                      <a:pt x="214" y="6"/>
                      <a:pt x="215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21"/>
              <p:cNvSpPr/>
              <p:nvPr/>
            </p:nvSpPr>
            <p:spPr bwMode="auto">
              <a:xfrm>
                <a:off x="6418263" y="2978150"/>
                <a:ext cx="952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solidFill>
                <a:srgbClr val="90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22"/>
              <p:cNvSpPr/>
              <p:nvPr/>
            </p:nvSpPr>
            <p:spPr bwMode="auto">
              <a:xfrm>
                <a:off x="5602288" y="2692400"/>
                <a:ext cx="881063" cy="1127125"/>
              </a:xfrm>
              <a:custGeom>
                <a:avLst/>
                <a:gdLst>
                  <a:gd name="T0" fmla="*/ 0 w 206"/>
                  <a:gd name="T1" fmla="*/ 263 h 264"/>
                  <a:gd name="T2" fmla="*/ 34 w 206"/>
                  <a:gd name="T3" fmla="*/ 224 h 264"/>
                  <a:gd name="T4" fmla="*/ 68 w 206"/>
                  <a:gd name="T5" fmla="*/ 183 h 264"/>
                  <a:gd name="T6" fmla="*/ 88 w 206"/>
                  <a:gd name="T7" fmla="*/ 159 h 264"/>
                  <a:gd name="T8" fmla="*/ 107 w 206"/>
                  <a:gd name="T9" fmla="*/ 135 h 264"/>
                  <a:gd name="T10" fmla="*/ 126 w 206"/>
                  <a:gd name="T11" fmla="*/ 110 h 264"/>
                  <a:gd name="T12" fmla="*/ 143 w 206"/>
                  <a:gd name="T13" fmla="*/ 86 h 264"/>
                  <a:gd name="T14" fmla="*/ 160 w 206"/>
                  <a:gd name="T15" fmla="*/ 63 h 264"/>
                  <a:gd name="T16" fmla="*/ 175 w 206"/>
                  <a:gd name="T17" fmla="*/ 42 h 264"/>
                  <a:gd name="T18" fmla="*/ 205 w 206"/>
                  <a:gd name="T19" fmla="*/ 0 h 264"/>
                  <a:gd name="T20" fmla="*/ 206 w 206"/>
                  <a:gd name="T21" fmla="*/ 0 h 264"/>
                  <a:gd name="T22" fmla="*/ 177 w 206"/>
                  <a:gd name="T23" fmla="*/ 44 h 264"/>
                  <a:gd name="T24" fmla="*/ 163 w 206"/>
                  <a:gd name="T25" fmla="*/ 65 h 264"/>
                  <a:gd name="T26" fmla="*/ 147 w 206"/>
                  <a:gd name="T27" fmla="*/ 88 h 264"/>
                  <a:gd name="T28" fmla="*/ 129 w 206"/>
                  <a:gd name="T29" fmla="*/ 113 h 264"/>
                  <a:gd name="T30" fmla="*/ 125 w 206"/>
                  <a:gd name="T31" fmla="*/ 119 h 264"/>
                  <a:gd name="T32" fmla="*/ 120 w 206"/>
                  <a:gd name="T33" fmla="*/ 125 h 264"/>
                  <a:gd name="T34" fmla="*/ 110 w 206"/>
                  <a:gd name="T35" fmla="*/ 137 h 264"/>
                  <a:gd name="T36" fmla="*/ 90 w 206"/>
                  <a:gd name="T37" fmla="*/ 161 h 264"/>
                  <a:gd name="T38" fmla="*/ 70 w 206"/>
                  <a:gd name="T39" fmla="*/ 184 h 264"/>
                  <a:gd name="T40" fmla="*/ 35 w 206"/>
                  <a:gd name="T41" fmla="*/ 225 h 264"/>
                  <a:gd name="T42" fmla="*/ 0 w 206"/>
                  <a:gd name="T43" fmla="*/ 264 h 264"/>
                  <a:gd name="T44" fmla="*/ 0 w 206"/>
                  <a:gd name="T45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264">
                    <a:moveTo>
                      <a:pt x="0" y="263"/>
                    </a:moveTo>
                    <a:cubicBezTo>
                      <a:pt x="0" y="263"/>
                      <a:pt x="14" y="247"/>
                      <a:pt x="34" y="224"/>
                    </a:cubicBezTo>
                    <a:cubicBezTo>
                      <a:pt x="44" y="212"/>
                      <a:pt x="56" y="198"/>
                      <a:pt x="68" y="183"/>
                    </a:cubicBezTo>
                    <a:cubicBezTo>
                      <a:pt x="75" y="175"/>
                      <a:pt x="81" y="167"/>
                      <a:pt x="88" y="159"/>
                    </a:cubicBezTo>
                    <a:cubicBezTo>
                      <a:pt x="94" y="152"/>
                      <a:pt x="101" y="143"/>
                      <a:pt x="107" y="135"/>
                    </a:cubicBezTo>
                    <a:cubicBezTo>
                      <a:pt x="114" y="127"/>
                      <a:pt x="120" y="119"/>
                      <a:pt x="126" y="110"/>
                    </a:cubicBezTo>
                    <a:cubicBezTo>
                      <a:pt x="132" y="102"/>
                      <a:pt x="138" y="94"/>
                      <a:pt x="143" y="86"/>
                    </a:cubicBezTo>
                    <a:cubicBezTo>
                      <a:pt x="149" y="78"/>
                      <a:pt x="155" y="70"/>
                      <a:pt x="160" y="63"/>
                    </a:cubicBezTo>
                    <a:cubicBezTo>
                      <a:pt x="165" y="55"/>
                      <a:pt x="170" y="49"/>
                      <a:pt x="175" y="42"/>
                    </a:cubicBezTo>
                    <a:cubicBezTo>
                      <a:pt x="193" y="17"/>
                      <a:pt x="205" y="0"/>
                      <a:pt x="205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0"/>
                      <a:pt x="194" y="18"/>
                      <a:pt x="177" y="44"/>
                    </a:cubicBezTo>
                    <a:cubicBezTo>
                      <a:pt x="173" y="51"/>
                      <a:pt x="168" y="58"/>
                      <a:pt x="163" y="65"/>
                    </a:cubicBezTo>
                    <a:cubicBezTo>
                      <a:pt x="158" y="72"/>
                      <a:pt x="152" y="80"/>
                      <a:pt x="147" y="88"/>
                    </a:cubicBezTo>
                    <a:cubicBezTo>
                      <a:pt x="141" y="96"/>
                      <a:pt x="135" y="104"/>
                      <a:pt x="129" y="113"/>
                    </a:cubicBezTo>
                    <a:cubicBezTo>
                      <a:pt x="128" y="115"/>
                      <a:pt x="126" y="117"/>
                      <a:pt x="125" y="119"/>
                    </a:cubicBezTo>
                    <a:cubicBezTo>
                      <a:pt x="123" y="121"/>
                      <a:pt x="121" y="123"/>
                      <a:pt x="120" y="125"/>
                    </a:cubicBezTo>
                    <a:cubicBezTo>
                      <a:pt x="116" y="129"/>
                      <a:pt x="113" y="133"/>
                      <a:pt x="110" y="137"/>
                    </a:cubicBezTo>
                    <a:cubicBezTo>
                      <a:pt x="103" y="145"/>
                      <a:pt x="97" y="153"/>
                      <a:pt x="90" y="161"/>
                    </a:cubicBezTo>
                    <a:cubicBezTo>
                      <a:pt x="83" y="169"/>
                      <a:pt x="77" y="177"/>
                      <a:pt x="70" y="184"/>
                    </a:cubicBezTo>
                    <a:cubicBezTo>
                      <a:pt x="57" y="199"/>
                      <a:pt x="45" y="213"/>
                      <a:pt x="35" y="225"/>
                    </a:cubicBezTo>
                    <a:cubicBezTo>
                      <a:pt x="14" y="248"/>
                      <a:pt x="0" y="264"/>
                      <a:pt x="0" y="264"/>
                    </a:cubicBezTo>
                    <a:lnTo>
                      <a:pt x="0" y="263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23"/>
              <p:cNvSpPr/>
              <p:nvPr/>
            </p:nvSpPr>
            <p:spPr bwMode="auto">
              <a:xfrm>
                <a:off x="6299200" y="2901950"/>
                <a:ext cx="42863" cy="293688"/>
              </a:xfrm>
              <a:custGeom>
                <a:avLst/>
                <a:gdLst>
                  <a:gd name="T0" fmla="*/ 3 w 10"/>
                  <a:gd name="T1" fmla="*/ 69 h 69"/>
                  <a:gd name="T2" fmla="*/ 1 w 10"/>
                  <a:gd name="T3" fmla="*/ 58 h 69"/>
                  <a:gd name="T4" fmla="*/ 0 w 10"/>
                  <a:gd name="T5" fmla="*/ 47 h 69"/>
                  <a:gd name="T6" fmla="*/ 0 w 10"/>
                  <a:gd name="T7" fmla="*/ 40 h 69"/>
                  <a:gd name="T8" fmla="*/ 0 w 10"/>
                  <a:gd name="T9" fmla="*/ 37 h 69"/>
                  <a:gd name="T10" fmla="*/ 0 w 10"/>
                  <a:gd name="T11" fmla="*/ 34 h 69"/>
                  <a:gd name="T12" fmla="*/ 1 w 10"/>
                  <a:gd name="T13" fmla="*/ 30 h 69"/>
                  <a:gd name="T14" fmla="*/ 1 w 10"/>
                  <a:gd name="T15" fmla="*/ 27 h 69"/>
                  <a:gd name="T16" fmla="*/ 3 w 10"/>
                  <a:gd name="T17" fmla="*/ 21 h 69"/>
                  <a:gd name="T18" fmla="*/ 6 w 10"/>
                  <a:gd name="T19" fmla="*/ 10 h 69"/>
                  <a:gd name="T20" fmla="*/ 7 w 10"/>
                  <a:gd name="T21" fmla="*/ 6 h 69"/>
                  <a:gd name="T22" fmla="*/ 9 w 10"/>
                  <a:gd name="T23" fmla="*/ 3 h 69"/>
                  <a:gd name="T24" fmla="*/ 10 w 10"/>
                  <a:gd name="T25" fmla="*/ 0 h 69"/>
                  <a:gd name="T26" fmla="*/ 10 w 10"/>
                  <a:gd name="T27" fmla="*/ 0 h 69"/>
                  <a:gd name="T28" fmla="*/ 10 w 10"/>
                  <a:gd name="T29" fmla="*/ 3 h 69"/>
                  <a:gd name="T30" fmla="*/ 9 w 10"/>
                  <a:gd name="T31" fmla="*/ 11 h 69"/>
                  <a:gd name="T32" fmla="*/ 7 w 10"/>
                  <a:gd name="T33" fmla="*/ 22 h 69"/>
                  <a:gd name="T34" fmla="*/ 5 w 10"/>
                  <a:gd name="T35" fmla="*/ 28 h 69"/>
                  <a:gd name="T36" fmla="*/ 4 w 10"/>
                  <a:gd name="T37" fmla="*/ 31 h 69"/>
                  <a:gd name="T38" fmla="*/ 3 w 10"/>
                  <a:gd name="T39" fmla="*/ 34 h 69"/>
                  <a:gd name="T40" fmla="*/ 3 w 10"/>
                  <a:gd name="T41" fmla="*/ 37 h 69"/>
                  <a:gd name="T42" fmla="*/ 3 w 10"/>
                  <a:gd name="T43" fmla="*/ 41 h 69"/>
                  <a:gd name="T44" fmla="*/ 2 w 10"/>
                  <a:gd name="T45" fmla="*/ 47 h 69"/>
                  <a:gd name="T46" fmla="*/ 3 w 10"/>
                  <a:gd name="T47" fmla="*/ 58 h 69"/>
                  <a:gd name="T48" fmla="*/ 4 w 10"/>
                  <a:gd name="T49" fmla="*/ 69 h 69"/>
                  <a:gd name="T50" fmla="*/ 3 w 10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9">
                    <a:moveTo>
                      <a:pt x="3" y="69"/>
                    </a:moveTo>
                    <a:cubicBezTo>
                      <a:pt x="3" y="69"/>
                      <a:pt x="2" y="64"/>
                      <a:pt x="1" y="58"/>
                    </a:cubicBezTo>
                    <a:cubicBezTo>
                      <a:pt x="1" y="55"/>
                      <a:pt x="0" y="51"/>
                      <a:pt x="0" y="47"/>
                    </a:cubicBezTo>
                    <a:cubicBezTo>
                      <a:pt x="0" y="45"/>
                      <a:pt x="0" y="43"/>
                      <a:pt x="0" y="40"/>
                    </a:cubicBezTo>
                    <a:cubicBezTo>
                      <a:pt x="0" y="39"/>
                      <a:pt x="0" y="38"/>
                      <a:pt x="0" y="3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2" y="25"/>
                      <a:pt x="2" y="23"/>
                      <a:pt x="3" y="21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5"/>
                      <a:pt x="9" y="8"/>
                      <a:pt x="9" y="11"/>
                    </a:cubicBezTo>
                    <a:cubicBezTo>
                      <a:pt x="8" y="14"/>
                      <a:pt x="8" y="18"/>
                      <a:pt x="7" y="22"/>
                    </a:cubicBez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4" y="30"/>
                      <a:pt x="4" y="31"/>
                    </a:cubicBezTo>
                    <a:cubicBezTo>
                      <a:pt x="4" y="32"/>
                      <a:pt x="4" y="33"/>
                      <a:pt x="3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40"/>
                      <a:pt x="3" y="41"/>
                    </a:cubicBezTo>
                    <a:cubicBezTo>
                      <a:pt x="2" y="43"/>
                      <a:pt x="2" y="45"/>
                      <a:pt x="2" y="47"/>
                    </a:cubicBezTo>
                    <a:cubicBezTo>
                      <a:pt x="2" y="51"/>
                      <a:pt x="3" y="55"/>
                      <a:pt x="3" y="58"/>
                    </a:cubicBezTo>
                    <a:cubicBezTo>
                      <a:pt x="3" y="64"/>
                      <a:pt x="4" y="69"/>
                      <a:pt x="4" y="69"/>
                    </a:cubicBez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24"/>
              <p:cNvSpPr/>
              <p:nvPr/>
            </p:nvSpPr>
            <p:spPr bwMode="auto">
              <a:xfrm>
                <a:off x="6137275" y="3149600"/>
                <a:ext cx="38100" cy="341313"/>
              </a:xfrm>
              <a:custGeom>
                <a:avLst/>
                <a:gdLst>
                  <a:gd name="T0" fmla="*/ 0 w 9"/>
                  <a:gd name="T1" fmla="*/ 79 h 80"/>
                  <a:gd name="T2" fmla="*/ 1 w 9"/>
                  <a:gd name="T3" fmla="*/ 76 h 80"/>
                  <a:gd name="T4" fmla="*/ 2 w 9"/>
                  <a:gd name="T5" fmla="*/ 67 h 80"/>
                  <a:gd name="T6" fmla="*/ 4 w 9"/>
                  <a:gd name="T7" fmla="*/ 55 h 80"/>
                  <a:gd name="T8" fmla="*/ 4 w 9"/>
                  <a:gd name="T9" fmla="*/ 47 h 80"/>
                  <a:gd name="T10" fmla="*/ 5 w 9"/>
                  <a:gd name="T11" fmla="*/ 40 h 80"/>
                  <a:gd name="T12" fmla="*/ 5 w 9"/>
                  <a:gd name="T13" fmla="*/ 33 h 80"/>
                  <a:gd name="T14" fmla="*/ 5 w 9"/>
                  <a:gd name="T15" fmla="*/ 26 h 80"/>
                  <a:gd name="T16" fmla="*/ 5 w 9"/>
                  <a:gd name="T17" fmla="*/ 19 h 80"/>
                  <a:gd name="T18" fmla="*/ 5 w 9"/>
                  <a:gd name="T19" fmla="*/ 13 h 80"/>
                  <a:gd name="T20" fmla="*/ 5 w 9"/>
                  <a:gd name="T21" fmla="*/ 4 h 80"/>
                  <a:gd name="T22" fmla="*/ 6 w 9"/>
                  <a:gd name="T23" fmla="*/ 1 h 80"/>
                  <a:gd name="T24" fmla="*/ 6 w 9"/>
                  <a:gd name="T25" fmla="*/ 0 h 80"/>
                  <a:gd name="T26" fmla="*/ 6 w 9"/>
                  <a:gd name="T27" fmla="*/ 0 h 80"/>
                  <a:gd name="T28" fmla="*/ 7 w 9"/>
                  <a:gd name="T29" fmla="*/ 4 h 80"/>
                  <a:gd name="T30" fmla="*/ 8 w 9"/>
                  <a:gd name="T31" fmla="*/ 8 h 80"/>
                  <a:gd name="T32" fmla="*/ 8 w 9"/>
                  <a:gd name="T33" fmla="*/ 13 h 80"/>
                  <a:gd name="T34" fmla="*/ 9 w 9"/>
                  <a:gd name="T35" fmla="*/ 26 h 80"/>
                  <a:gd name="T36" fmla="*/ 8 w 9"/>
                  <a:gd name="T37" fmla="*/ 33 h 80"/>
                  <a:gd name="T38" fmla="*/ 8 w 9"/>
                  <a:gd name="T39" fmla="*/ 40 h 80"/>
                  <a:gd name="T40" fmla="*/ 7 w 9"/>
                  <a:gd name="T41" fmla="*/ 48 h 80"/>
                  <a:gd name="T42" fmla="*/ 6 w 9"/>
                  <a:gd name="T43" fmla="*/ 55 h 80"/>
                  <a:gd name="T44" fmla="*/ 3 w 9"/>
                  <a:gd name="T45" fmla="*/ 67 h 80"/>
                  <a:gd name="T46" fmla="*/ 1 w 9"/>
                  <a:gd name="T47" fmla="*/ 76 h 80"/>
                  <a:gd name="T48" fmla="*/ 0 w 9"/>
                  <a:gd name="T49" fmla="*/ 79 h 80"/>
                  <a:gd name="T50" fmla="*/ 0 w 9"/>
                  <a:gd name="T51" fmla="*/ 80 h 80"/>
                  <a:gd name="T52" fmla="*/ 0 w 9"/>
                  <a:gd name="T53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80">
                    <a:moveTo>
                      <a:pt x="0" y="79"/>
                    </a:moveTo>
                    <a:cubicBezTo>
                      <a:pt x="0" y="79"/>
                      <a:pt x="0" y="78"/>
                      <a:pt x="1" y="76"/>
                    </a:cubicBezTo>
                    <a:cubicBezTo>
                      <a:pt x="1" y="74"/>
                      <a:pt x="1" y="71"/>
                      <a:pt x="2" y="67"/>
                    </a:cubicBezTo>
                    <a:cubicBezTo>
                      <a:pt x="2" y="63"/>
                      <a:pt x="3" y="59"/>
                      <a:pt x="4" y="55"/>
                    </a:cubicBezTo>
                    <a:cubicBezTo>
                      <a:pt x="4" y="52"/>
                      <a:pt x="4" y="50"/>
                      <a:pt x="4" y="47"/>
                    </a:cubicBezTo>
                    <a:cubicBezTo>
                      <a:pt x="4" y="45"/>
                      <a:pt x="4" y="43"/>
                      <a:pt x="5" y="40"/>
                    </a:cubicBezTo>
                    <a:cubicBezTo>
                      <a:pt x="5" y="38"/>
                      <a:pt x="5" y="35"/>
                      <a:pt x="5" y="33"/>
                    </a:cubicBezTo>
                    <a:cubicBezTo>
                      <a:pt x="5" y="30"/>
                      <a:pt x="5" y="28"/>
                      <a:pt x="5" y="26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5" y="17"/>
                      <a:pt x="5" y="15"/>
                      <a:pt x="5" y="13"/>
                    </a:cubicBezTo>
                    <a:cubicBezTo>
                      <a:pt x="5" y="9"/>
                      <a:pt x="5" y="6"/>
                      <a:pt x="5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2"/>
                      <a:pt x="7" y="4"/>
                    </a:cubicBezTo>
                    <a:cubicBezTo>
                      <a:pt x="7" y="5"/>
                      <a:pt x="7" y="6"/>
                      <a:pt x="8" y="8"/>
                    </a:cubicBezTo>
                    <a:cubicBezTo>
                      <a:pt x="8" y="9"/>
                      <a:pt x="8" y="11"/>
                      <a:pt x="8" y="13"/>
                    </a:cubicBezTo>
                    <a:cubicBezTo>
                      <a:pt x="9" y="17"/>
                      <a:pt x="9" y="21"/>
                      <a:pt x="9" y="26"/>
                    </a:cubicBezTo>
                    <a:cubicBezTo>
                      <a:pt x="9" y="28"/>
                      <a:pt x="9" y="30"/>
                      <a:pt x="8" y="33"/>
                    </a:cubicBezTo>
                    <a:cubicBezTo>
                      <a:pt x="8" y="35"/>
                      <a:pt x="8" y="38"/>
                      <a:pt x="8" y="40"/>
                    </a:cubicBezTo>
                    <a:cubicBezTo>
                      <a:pt x="7" y="43"/>
                      <a:pt x="7" y="45"/>
                      <a:pt x="7" y="48"/>
                    </a:cubicBezTo>
                    <a:cubicBezTo>
                      <a:pt x="6" y="50"/>
                      <a:pt x="6" y="53"/>
                      <a:pt x="6" y="55"/>
                    </a:cubicBezTo>
                    <a:cubicBezTo>
                      <a:pt x="5" y="59"/>
                      <a:pt x="4" y="64"/>
                      <a:pt x="3" y="67"/>
                    </a:cubicBezTo>
                    <a:cubicBezTo>
                      <a:pt x="3" y="71"/>
                      <a:pt x="2" y="74"/>
                      <a:pt x="1" y="76"/>
                    </a:cubicBezTo>
                    <a:cubicBezTo>
                      <a:pt x="1" y="78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25"/>
              <p:cNvSpPr/>
              <p:nvPr/>
            </p:nvSpPr>
            <p:spPr bwMode="auto">
              <a:xfrm>
                <a:off x="5961063" y="3354388"/>
                <a:ext cx="42863" cy="273050"/>
              </a:xfrm>
              <a:custGeom>
                <a:avLst/>
                <a:gdLst>
                  <a:gd name="T0" fmla="*/ 0 w 10"/>
                  <a:gd name="T1" fmla="*/ 64 h 64"/>
                  <a:gd name="T2" fmla="*/ 3 w 10"/>
                  <a:gd name="T3" fmla="*/ 32 h 64"/>
                  <a:gd name="T4" fmla="*/ 5 w 10"/>
                  <a:gd name="T5" fmla="*/ 20 h 64"/>
                  <a:gd name="T6" fmla="*/ 7 w 10"/>
                  <a:gd name="T7" fmla="*/ 10 h 64"/>
                  <a:gd name="T8" fmla="*/ 9 w 10"/>
                  <a:gd name="T9" fmla="*/ 3 h 64"/>
                  <a:gd name="T10" fmla="*/ 10 w 10"/>
                  <a:gd name="T11" fmla="*/ 0 h 64"/>
                  <a:gd name="T12" fmla="*/ 10 w 10"/>
                  <a:gd name="T13" fmla="*/ 0 h 64"/>
                  <a:gd name="T14" fmla="*/ 10 w 10"/>
                  <a:gd name="T15" fmla="*/ 0 h 64"/>
                  <a:gd name="T16" fmla="*/ 10 w 10"/>
                  <a:gd name="T17" fmla="*/ 3 h 64"/>
                  <a:gd name="T18" fmla="*/ 10 w 10"/>
                  <a:gd name="T19" fmla="*/ 10 h 64"/>
                  <a:gd name="T20" fmla="*/ 9 w 10"/>
                  <a:gd name="T21" fmla="*/ 20 h 64"/>
                  <a:gd name="T22" fmla="*/ 7 w 10"/>
                  <a:gd name="T23" fmla="*/ 32 h 64"/>
                  <a:gd name="T24" fmla="*/ 0 w 10"/>
                  <a:gd name="T25" fmla="*/ 64 h 64"/>
                  <a:gd name="T26" fmla="*/ 0 w 10"/>
                  <a:gd name="T2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4">
                    <a:moveTo>
                      <a:pt x="0" y="64"/>
                    </a:moveTo>
                    <a:cubicBezTo>
                      <a:pt x="0" y="64"/>
                      <a:pt x="2" y="48"/>
                      <a:pt x="3" y="32"/>
                    </a:cubicBezTo>
                    <a:cubicBezTo>
                      <a:pt x="4" y="28"/>
                      <a:pt x="4" y="24"/>
                      <a:pt x="5" y="20"/>
                    </a:cubicBezTo>
                    <a:cubicBezTo>
                      <a:pt x="5" y="16"/>
                      <a:pt x="6" y="13"/>
                      <a:pt x="7" y="10"/>
                    </a:cubicBezTo>
                    <a:cubicBezTo>
                      <a:pt x="7" y="7"/>
                      <a:pt x="8" y="4"/>
                      <a:pt x="9" y="3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3"/>
                    </a:cubicBezTo>
                    <a:cubicBezTo>
                      <a:pt x="10" y="5"/>
                      <a:pt x="10" y="7"/>
                      <a:pt x="10" y="10"/>
                    </a:cubicBezTo>
                    <a:cubicBezTo>
                      <a:pt x="10" y="13"/>
                      <a:pt x="9" y="17"/>
                      <a:pt x="9" y="20"/>
                    </a:cubicBezTo>
                    <a:cubicBezTo>
                      <a:pt x="8" y="24"/>
                      <a:pt x="7" y="28"/>
                      <a:pt x="7" y="32"/>
                    </a:cubicBezTo>
                    <a:cubicBezTo>
                      <a:pt x="4" y="48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26"/>
              <p:cNvSpPr/>
              <p:nvPr/>
            </p:nvSpPr>
            <p:spPr bwMode="auto">
              <a:xfrm>
                <a:off x="5799138" y="3579813"/>
                <a:ext cx="20638" cy="107950"/>
              </a:xfrm>
              <a:custGeom>
                <a:avLst/>
                <a:gdLst>
                  <a:gd name="T0" fmla="*/ 0 w 5"/>
                  <a:gd name="T1" fmla="*/ 24 h 25"/>
                  <a:gd name="T2" fmla="*/ 1 w 5"/>
                  <a:gd name="T3" fmla="*/ 12 h 25"/>
                  <a:gd name="T4" fmla="*/ 1 w 5"/>
                  <a:gd name="T5" fmla="*/ 7 h 25"/>
                  <a:gd name="T6" fmla="*/ 2 w 5"/>
                  <a:gd name="T7" fmla="*/ 4 h 25"/>
                  <a:gd name="T8" fmla="*/ 4 w 5"/>
                  <a:gd name="T9" fmla="*/ 0 h 25"/>
                  <a:gd name="T10" fmla="*/ 4 w 5"/>
                  <a:gd name="T11" fmla="*/ 0 h 25"/>
                  <a:gd name="T12" fmla="*/ 4 w 5"/>
                  <a:gd name="T13" fmla="*/ 0 h 25"/>
                  <a:gd name="T14" fmla="*/ 5 w 5"/>
                  <a:gd name="T15" fmla="*/ 4 h 25"/>
                  <a:gd name="T16" fmla="*/ 5 w 5"/>
                  <a:gd name="T17" fmla="*/ 8 h 25"/>
                  <a:gd name="T18" fmla="*/ 4 w 5"/>
                  <a:gd name="T19" fmla="*/ 12 h 25"/>
                  <a:gd name="T20" fmla="*/ 1 w 5"/>
                  <a:gd name="T21" fmla="*/ 25 h 25"/>
                  <a:gd name="T22" fmla="*/ 0 w 5"/>
                  <a:gd name="T23" fmla="*/ 25 h 25"/>
                  <a:gd name="T24" fmla="*/ 0 w 5"/>
                  <a:gd name="T2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5">
                    <a:moveTo>
                      <a:pt x="0" y="24"/>
                    </a:moveTo>
                    <a:cubicBezTo>
                      <a:pt x="0" y="24"/>
                      <a:pt x="0" y="18"/>
                      <a:pt x="1" y="12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11"/>
                      <a:pt x="4" y="12"/>
                    </a:cubicBezTo>
                    <a:cubicBezTo>
                      <a:pt x="2" y="19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27"/>
              <p:cNvSpPr/>
              <p:nvPr/>
            </p:nvSpPr>
            <p:spPr bwMode="auto">
              <a:xfrm>
                <a:off x="5718175" y="3465513"/>
                <a:ext cx="187325" cy="80963"/>
              </a:xfrm>
              <a:custGeom>
                <a:avLst/>
                <a:gdLst>
                  <a:gd name="T0" fmla="*/ 0 w 44"/>
                  <a:gd name="T1" fmla="*/ 19 h 19"/>
                  <a:gd name="T2" fmla="*/ 6 w 44"/>
                  <a:gd name="T3" fmla="*/ 14 h 19"/>
                  <a:gd name="T4" fmla="*/ 20 w 44"/>
                  <a:gd name="T5" fmla="*/ 6 h 19"/>
                  <a:gd name="T6" fmla="*/ 24 w 44"/>
                  <a:gd name="T7" fmla="*/ 3 h 19"/>
                  <a:gd name="T8" fmla="*/ 28 w 44"/>
                  <a:gd name="T9" fmla="*/ 2 h 19"/>
                  <a:gd name="T10" fmla="*/ 32 w 44"/>
                  <a:gd name="T11" fmla="*/ 1 h 19"/>
                  <a:gd name="T12" fmla="*/ 36 w 44"/>
                  <a:gd name="T13" fmla="*/ 0 h 19"/>
                  <a:gd name="T14" fmla="*/ 39 w 44"/>
                  <a:gd name="T15" fmla="*/ 0 h 19"/>
                  <a:gd name="T16" fmla="*/ 42 w 44"/>
                  <a:gd name="T17" fmla="*/ 1 h 19"/>
                  <a:gd name="T18" fmla="*/ 44 w 44"/>
                  <a:gd name="T19" fmla="*/ 1 h 19"/>
                  <a:gd name="T20" fmla="*/ 44 w 44"/>
                  <a:gd name="T21" fmla="*/ 2 h 19"/>
                  <a:gd name="T22" fmla="*/ 44 w 44"/>
                  <a:gd name="T23" fmla="*/ 2 h 19"/>
                  <a:gd name="T24" fmla="*/ 42 w 44"/>
                  <a:gd name="T25" fmla="*/ 2 h 19"/>
                  <a:gd name="T26" fmla="*/ 37 w 44"/>
                  <a:gd name="T27" fmla="*/ 3 h 19"/>
                  <a:gd name="T28" fmla="*/ 33 w 44"/>
                  <a:gd name="T29" fmla="*/ 4 h 19"/>
                  <a:gd name="T30" fmla="*/ 29 w 44"/>
                  <a:gd name="T31" fmla="*/ 5 h 19"/>
                  <a:gd name="T32" fmla="*/ 26 w 44"/>
                  <a:gd name="T33" fmla="*/ 7 h 19"/>
                  <a:gd name="T34" fmla="*/ 21 w 44"/>
                  <a:gd name="T35" fmla="*/ 8 h 19"/>
                  <a:gd name="T36" fmla="*/ 7 w 44"/>
                  <a:gd name="T37" fmla="*/ 16 h 19"/>
                  <a:gd name="T38" fmla="*/ 0 w 44"/>
                  <a:gd name="T39" fmla="*/ 19 h 19"/>
                  <a:gd name="T40" fmla="*/ 0 w 4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0" y="19"/>
                      <a:pt x="2" y="17"/>
                      <a:pt x="6" y="14"/>
                    </a:cubicBezTo>
                    <a:cubicBezTo>
                      <a:pt x="10" y="12"/>
                      <a:pt x="15" y="9"/>
                      <a:pt x="20" y="6"/>
                    </a:cubicBezTo>
                    <a:cubicBezTo>
                      <a:pt x="21" y="5"/>
                      <a:pt x="23" y="4"/>
                      <a:pt x="24" y="3"/>
                    </a:cubicBezTo>
                    <a:cubicBezTo>
                      <a:pt x="25" y="3"/>
                      <a:pt x="27" y="2"/>
                      <a:pt x="28" y="2"/>
                    </a:cubicBezTo>
                    <a:cubicBezTo>
                      <a:pt x="30" y="1"/>
                      <a:pt x="31" y="1"/>
                      <a:pt x="32" y="1"/>
                    </a:cubicBezTo>
                    <a:cubicBezTo>
                      <a:pt x="34" y="0"/>
                      <a:pt x="35" y="0"/>
                      <a:pt x="36" y="0"/>
                    </a:cubicBezTo>
                    <a:cubicBezTo>
                      <a:pt x="37" y="0"/>
                      <a:pt x="38" y="0"/>
                      <a:pt x="39" y="0"/>
                    </a:cubicBezTo>
                    <a:cubicBezTo>
                      <a:pt x="40" y="0"/>
                      <a:pt x="41" y="1"/>
                      <a:pt x="42" y="1"/>
                    </a:cubicBezTo>
                    <a:cubicBezTo>
                      <a:pt x="43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2" y="2"/>
                    </a:cubicBezTo>
                    <a:cubicBezTo>
                      <a:pt x="40" y="2"/>
                      <a:pt x="39" y="3"/>
                      <a:pt x="37" y="3"/>
                    </a:cubicBezTo>
                    <a:cubicBezTo>
                      <a:pt x="36" y="4"/>
                      <a:pt x="34" y="4"/>
                      <a:pt x="33" y="4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7" y="6"/>
                      <a:pt x="26" y="7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6" y="11"/>
                      <a:pt x="11" y="14"/>
                      <a:pt x="7" y="16"/>
                    </a:cubicBezTo>
                    <a:cubicBezTo>
                      <a:pt x="3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28"/>
              <p:cNvSpPr/>
              <p:nvPr/>
            </p:nvSpPr>
            <p:spPr bwMode="auto">
              <a:xfrm>
                <a:off x="5803900" y="3263900"/>
                <a:ext cx="260350" cy="73025"/>
              </a:xfrm>
              <a:custGeom>
                <a:avLst/>
                <a:gdLst>
                  <a:gd name="T0" fmla="*/ 0 w 61"/>
                  <a:gd name="T1" fmla="*/ 17 h 17"/>
                  <a:gd name="T2" fmla="*/ 8 w 61"/>
                  <a:gd name="T3" fmla="*/ 12 h 17"/>
                  <a:gd name="T4" fmla="*/ 13 w 61"/>
                  <a:gd name="T5" fmla="*/ 9 h 17"/>
                  <a:gd name="T6" fmla="*/ 18 w 61"/>
                  <a:gd name="T7" fmla="*/ 7 h 17"/>
                  <a:gd name="T8" fmla="*/ 23 w 61"/>
                  <a:gd name="T9" fmla="*/ 5 h 17"/>
                  <a:gd name="T10" fmla="*/ 29 w 61"/>
                  <a:gd name="T11" fmla="*/ 3 h 17"/>
                  <a:gd name="T12" fmla="*/ 35 w 61"/>
                  <a:gd name="T13" fmla="*/ 1 h 17"/>
                  <a:gd name="T14" fmla="*/ 41 w 61"/>
                  <a:gd name="T15" fmla="*/ 0 h 17"/>
                  <a:gd name="T16" fmla="*/ 51 w 61"/>
                  <a:gd name="T17" fmla="*/ 0 h 17"/>
                  <a:gd name="T18" fmla="*/ 55 w 61"/>
                  <a:gd name="T19" fmla="*/ 1 h 17"/>
                  <a:gd name="T20" fmla="*/ 59 w 61"/>
                  <a:gd name="T21" fmla="*/ 2 h 17"/>
                  <a:gd name="T22" fmla="*/ 60 w 61"/>
                  <a:gd name="T23" fmla="*/ 3 h 17"/>
                  <a:gd name="T24" fmla="*/ 61 w 61"/>
                  <a:gd name="T25" fmla="*/ 3 h 17"/>
                  <a:gd name="T26" fmla="*/ 61 w 61"/>
                  <a:gd name="T27" fmla="*/ 3 h 17"/>
                  <a:gd name="T28" fmla="*/ 61 w 61"/>
                  <a:gd name="T29" fmla="*/ 3 h 17"/>
                  <a:gd name="T30" fmla="*/ 61 w 61"/>
                  <a:gd name="T31" fmla="*/ 3 h 17"/>
                  <a:gd name="T32" fmla="*/ 58 w 61"/>
                  <a:gd name="T33" fmla="*/ 3 h 17"/>
                  <a:gd name="T34" fmla="*/ 51 w 61"/>
                  <a:gd name="T35" fmla="*/ 4 h 17"/>
                  <a:gd name="T36" fmla="*/ 46 w 61"/>
                  <a:gd name="T37" fmla="*/ 4 h 17"/>
                  <a:gd name="T38" fmla="*/ 41 w 61"/>
                  <a:gd name="T39" fmla="*/ 4 h 17"/>
                  <a:gd name="T40" fmla="*/ 35 w 61"/>
                  <a:gd name="T41" fmla="*/ 5 h 17"/>
                  <a:gd name="T42" fmla="*/ 30 w 61"/>
                  <a:gd name="T43" fmla="*/ 6 h 17"/>
                  <a:gd name="T44" fmla="*/ 24 w 61"/>
                  <a:gd name="T45" fmla="*/ 7 h 17"/>
                  <a:gd name="T46" fmla="*/ 19 w 61"/>
                  <a:gd name="T47" fmla="*/ 9 h 17"/>
                  <a:gd name="T48" fmla="*/ 9 w 61"/>
                  <a:gd name="T49" fmla="*/ 13 h 17"/>
                  <a:gd name="T50" fmla="*/ 0 w 61"/>
                  <a:gd name="T51" fmla="*/ 17 h 17"/>
                  <a:gd name="T52" fmla="*/ 0 w 61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0" y="17"/>
                      <a:pt x="3" y="14"/>
                      <a:pt x="8" y="12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4" y="8"/>
                      <a:pt x="16" y="8"/>
                      <a:pt x="18" y="7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5" y="4"/>
                      <a:pt x="27" y="3"/>
                      <a:pt x="29" y="3"/>
                    </a:cubicBezTo>
                    <a:cubicBezTo>
                      <a:pt x="31" y="2"/>
                      <a:pt x="33" y="1"/>
                      <a:pt x="35" y="1"/>
                    </a:cubicBezTo>
                    <a:cubicBezTo>
                      <a:pt x="37" y="0"/>
                      <a:pt x="39" y="0"/>
                      <a:pt x="41" y="0"/>
                    </a:cubicBezTo>
                    <a:cubicBezTo>
                      <a:pt x="45" y="0"/>
                      <a:pt x="48" y="0"/>
                      <a:pt x="51" y="0"/>
                    </a:cubicBezTo>
                    <a:cubicBezTo>
                      <a:pt x="53" y="1"/>
                      <a:pt x="54" y="1"/>
                      <a:pt x="55" y="1"/>
                    </a:cubicBezTo>
                    <a:cubicBezTo>
                      <a:pt x="57" y="1"/>
                      <a:pt x="58" y="2"/>
                      <a:pt x="59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1" y="4"/>
                    </a:cubicBezTo>
                    <a:cubicBezTo>
                      <a:pt x="50" y="4"/>
                      <a:pt x="48" y="4"/>
                      <a:pt x="46" y="4"/>
                    </a:cubicBezTo>
                    <a:cubicBezTo>
                      <a:pt x="45" y="4"/>
                      <a:pt x="43" y="4"/>
                      <a:pt x="41" y="4"/>
                    </a:cubicBezTo>
                    <a:cubicBezTo>
                      <a:pt x="39" y="4"/>
                      <a:pt x="37" y="4"/>
                      <a:pt x="35" y="5"/>
                    </a:cubicBezTo>
                    <a:cubicBezTo>
                      <a:pt x="34" y="5"/>
                      <a:pt x="32" y="5"/>
                      <a:pt x="30" y="6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22" y="8"/>
                      <a:pt x="20" y="8"/>
                      <a:pt x="19" y="9"/>
                    </a:cubicBezTo>
                    <a:cubicBezTo>
                      <a:pt x="15" y="10"/>
                      <a:pt x="12" y="12"/>
                      <a:pt x="9" y="13"/>
                    </a:cubicBezTo>
                    <a:cubicBezTo>
                      <a:pt x="4" y="15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29"/>
              <p:cNvSpPr/>
              <p:nvPr/>
            </p:nvSpPr>
            <p:spPr bwMode="auto">
              <a:xfrm>
                <a:off x="5910263" y="3068638"/>
                <a:ext cx="307975" cy="85725"/>
              </a:xfrm>
              <a:custGeom>
                <a:avLst/>
                <a:gdLst>
                  <a:gd name="T0" fmla="*/ 0 w 72"/>
                  <a:gd name="T1" fmla="*/ 19 h 20"/>
                  <a:gd name="T2" fmla="*/ 10 w 72"/>
                  <a:gd name="T3" fmla="*/ 13 h 20"/>
                  <a:gd name="T4" fmla="*/ 21 w 72"/>
                  <a:gd name="T5" fmla="*/ 8 h 20"/>
                  <a:gd name="T6" fmla="*/ 27 w 72"/>
                  <a:gd name="T7" fmla="*/ 5 h 20"/>
                  <a:gd name="T8" fmla="*/ 34 w 72"/>
                  <a:gd name="T9" fmla="*/ 3 h 20"/>
                  <a:gd name="T10" fmla="*/ 37 w 72"/>
                  <a:gd name="T11" fmla="*/ 2 h 20"/>
                  <a:gd name="T12" fmla="*/ 41 w 72"/>
                  <a:gd name="T13" fmla="*/ 1 h 20"/>
                  <a:gd name="T14" fmla="*/ 44 w 72"/>
                  <a:gd name="T15" fmla="*/ 1 h 20"/>
                  <a:gd name="T16" fmla="*/ 48 w 72"/>
                  <a:gd name="T17" fmla="*/ 0 h 20"/>
                  <a:gd name="T18" fmla="*/ 60 w 72"/>
                  <a:gd name="T19" fmla="*/ 0 h 20"/>
                  <a:gd name="T20" fmla="*/ 69 w 72"/>
                  <a:gd name="T21" fmla="*/ 1 h 20"/>
                  <a:gd name="T22" fmla="*/ 72 w 72"/>
                  <a:gd name="T23" fmla="*/ 1 h 20"/>
                  <a:gd name="T24" fmla="*/ 72 w 72"/>
                  <a:gd name="T25" fmla="*/ 1 h 20"/>
                  <a:gd name="T26" fmla="*/ 72 w 72"/>
                  <a:gd name="T27" fmla="*/ 2 h 20"/>
                  <a:gd name="T28" fmla="*/ 72 w 72"/>
                  <a:gd name="T29" fmla="*/ 2 h 20"/>
                  <a:gd name="T30" fmla="*/ 69 w 72"/>
                  <a:gd name="T31" fmla="*/ 2 h 20"/>
                  <a:gd name="T32" fmla="*/ 65 w 72"/>
                  <a:gd name="T33" fmla="*/ 2 h 20"/>
                  <a:gd name="T34" fmla="*/ 60 w 72"/>
                  <a:gd name="T35" fmla="*/ 3 h 20"/>
                  <a:gd name="T36" fmla="*/ 48 w 72"/>
                  <a:gd name="T37" fmla="*/ 4 h 20"/>
                  <a:gd name="T38" fmla="*/ 45 w 72"/>
                  <a:gd name="T39" fmla="*/ 5 h 20"/>
                  <a:gd name="T40" fmla="*/ 42 w 72"/>
                  <a:gd name="T41" fmla="*/ 5 h 20"/>
                  <a:gd name="T42" fmla="*/ 38 w 72"/>
                  <a:gd name="T43" fmla="*/ 5 h 20"/>
                  <a:gd name="T44" fmla="*/ 35 w 72"/>
                  <a:gd name="T45" fmla="*/ 6 h 20"/>
                  <a:gd name="T46" fmla="*/ 28 w 72"/>
                  <a:gd name="T47" fmla="*/ 8 h 20"/>
                  <a:gd name="T48" fmla="*/ 22 w 72"/>
                  <a:gd name="T49" fmla="*/ 10 h 20"/>
                  <a:gd name="T50" fmla="*/ 11 w 72"/>
                  <a:gd name="T51" fmla="*/ 14 h 20"/>
                  <a:gd name="T52" fmla="*/ 0 w 72"/>
                  <a:gd name="T53" fmla="*/ 20 h 20"/>
                  <a:gd name="T54" fmla="*/ 0 w 72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0">
                    <a:moveTo>
                      <a:pt x="0" y="19"/>
                    </a:moveTo>
                    <a:cubicBezTo>
                      <a:pt x="0" y="19"/>
                      <a:pt x="4" y="17"/>
                      <a:pt x="10" y="13"/>
                    </a:cubicBezTo>
                    <a:cubicBezTo>
                      <a:pt x="13" y="11"/>
                      <a:pt x="17" y="10"/>
                      <a:pt x="21" y="8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9" y="4"/>
                      <a:pt x="32" y="4"/>
                      <a:pt x="34" y="3"/>
                    </a:cubicBezTo>
                    <a:cubicBezTo>
                      <a:pt x="35" y="3"/>
                      <a:pt x="36" y="2"/>
                      <a:pt x="37" y="2"/>
                    </a:cubicBezTo>
                    <a:cubicBezTo>
                      <a:pt x="39" y="2"/>
                      <a:pt x="40" y="1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7" y="0"/>
                      <a:pt x="48" y="0"/>
                    </a:cubicBezTo>
                    <a:cubicBezTo>
                      <a:pt x="52" y="0"/>
                      <a:pt x="56" y="0"/>
                      <a:pt x="60" y="0"/>
                    </a:cubicBezTo>
                    <a:cubicBezTo>
                      <a:pt x="64" y="0"/>
                      <a:pt x="66" y="0"/>
                      <a:pt x="69" y="1"/>
                    </a:cubicBezTo>
                    <a:cubicBezTo>
                      <a:pt x="71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8" y="2"/>
                      <a:pt x="66" y="2"/>
                      <a:pt x="65" y="2"/>
                    </a:cubicBezTo>
                    <a:cubicBezTo>
                      <a:pt x="64" y="3"/>
                      <a:pt x="62" y="3"/>
                      <a:pt x="60" y="3"/>
                    </a:cubicBezTo>
                    <a:cubicBezTo>
                      <a:pt x="57" y="4"/>
                      <a:pt x="53" y="4"/>
                      <a:pt x="48" y="4"/>
                    </a:cubicBezTo>
                    <a:cubicBezTo>
                      <a:pt x="47" y="4"/>
                      <a:pt x="46" y="4"/>
                      <a:pt x="45" y="5"/>
                    </a:cubicBezTo>
                    <a:cubicBezTo>
                      <a:pt x="44" y="5"/>
                      <a:pt x="43" y="5"/>
                      <a:pt x="42" y="5"/>
                    </a:cubicBezTo>
                    <a:cubicBezTo>
                      <a:pt x="40" y="5"/>
                      <a:pt x="39" y="5"/>
                      <a:pt x="38" y="5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3" y="7"/>
                      <a:pt x="30" y="7"/>
                      <a:pt x="28" y="8"/>
                    </a:cubicBezTo>
                    <a:cubicBezTo>
                      <a:pt x="26" y="9"/>
                      <a:pt x="24" y="9"/>
                      <a:pt x="22" y="10"/>
                    </a:cubicBezTo>
                    <a:cubicBezTo>
                      <a:pt x="18" y="12"/>
                      <a:pt x="14" y="13"/>
                      <a:pt x="11" y="14"/>
                    </a:cubicBezTo>
                    <a:cubicBezTo>
                      <a:pt x="4" y="17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30"/>
              <p:cNvSpPr/>
              <p:nvPr/>
            </p:nvSpPr>
            <p:spPr bwMode="auto">
              <a:xfrm>
                <a:off x="6029325" y="2879725"/>
                <a:ext cx="317500" cy="52388"/>
              </a:xfrm>
              <a:custGeom>
                <a:avLst/>
                <a:gdLst>
                  <a:gd name="T0" fmla="*/ 0 w 74"/>
                  <a:gd name="T1" fmla="*/ 9 h 12"/>
                  <a:gd name="T2" fmla="*/ 12 w 74"/>
                  <a:gd name="T3" fmla="*/ 9 h 12"/>
                  <a:gd name="T4" fmla="*/ 24 w 74"/>
                  <a:gd name="T5" fmla="*/ 10 h 12"/>
                  <a:gd name="T6" fmla="*/ 31 w 74"/>
                  <a:gd name="T7" fmla="*/ 9 h 12"/>
                  <a:gd name="T8" fmla="*/ 38 w 74"/>
                  <a:gd name="T9" fmla="*/ 9 h 12"/>
                  <a:gd name="T10" fmla="*/ 41 w 74"/>
                  <a:gd name="T11" fmla="*/ 8 h 12"/>
                  <a:gd name="T12" fmla="*/ 42 w 74"/>
                  <a:gd name="T13" fmla="*/ 8 h 12"/>
                  <a:gd name="T14" fmla="*/ 43 w 74"/>
                  <a:gd name="T15" fmla="*/ 8 h 12"/>
                  <a:gd name="T16" fmla="*/ 44 w 74"/>
                  <a:gd name="T17" fmla="*/ 8 h 12"/>
                  <a:gd name="T18" fmla="*/ 51 w 74"/>
                  <a:gd name="T19" fmla="*/ 6 h 12"/>
                  <a:gd name="T20" fmla="*/ 54 w 74"/>
                  <a:gd name="T21" fmla="*/ 5 h 12"/>
                  <a:gd name="T22" fmla="*/ 57 w 74"/>
                  <a:gd name="T23" fmla="*/ 5 h 12"/>
                  <a:gd name="T24" fmla="*/ 63 w 74"/>
                  <a:gd name="T25" fmla="*/ 3 h 12"/>
                  <a:gd name="T26" fmla="*/ 71 w 74"/>
                  <a:gd name="T27" fmla="*/ 1 h 12"/>
                  <a:gd name="T28" fmla="*/ 74 w 74"/>
                  <a:gd name="T29" fmla="*/ 0 h 12"/>
                  <a:gd name="T30" fmla="*/ 74 w 74"/>
                  <a:gd name="T31" fmla="*/ 0 h 12"/>
                  <a:gd name="T32" fmla="*/ 74 w 74"/>
                  <a:gd name="T33" fmla="*/ 0 h 12"/>
                  <a:gd name="T34" fmla="*/ 71 w 74"/>
                  <a:gd name="T35" fmla="*/ 2 h 12"/>
                  <a:gd name="T36" fmla="*/ 68 w 74"/>
                  <a:gd name="T37" fmla="*/ 4 h 12"/>
                  <a:gd name="T38" fmla="*/ 64 w 74"/>
                  <a:gd name="T39" fmla="*/ 6 h 12"/>
                  <a:gd name="T40" fmla="*/ 58 w 74"/>
                  <a:gd name="T41" fmla="*/ 8 h 12"/>
                  <a:gd name="T42" fmla="*/ 52 w 74"/>
                  <a:gd name="T43" fmla="*/ 10 h 12"/>
                  <a:gd name="T44" fmla="*/ 45 w 74"/>
                  <a:gd name="T45" fmla="*/ 11 h 12"/>
                  <a:gd name="T46" fmla="*/ 43 w 74"/>
                  <a:gd name="T47" fmla="*/ 12 h 12"/>
                  <a:gd name="T48" fmla="*/ 42 w 74"/>
                  <a:gd name="T49" fmla="*/ 12 h 12"/>
                  <a:gd name="T50" fmla="*/ 41 w 74"/>
                  <a:gd name="T51" fmla="*/ 12 h 12"/>
                  <a:gd name="T52" fmla="*/ 38 w 74"/>
                  <a:gd name="T53" fmla="*/ 12 h 12"/>
                  <a:gd name="T54" fmla="*/ 31 w 74"/>
                  <a:gd name="T55" fmla="*/ 12 h 12"/>
                  <a:gd name="T56" fmla="*/ 24 w 74"/>
                  <a:gd name="T57" fmla="*/ 12 h 12"/>
                  <a:gd name="T58" fmla="*/ 12 w 74"/>
                  <a:gd name="T59" fmla="*/ 11 h 12"/>
                  <a:gd name="T60" fmla="*/ 0 w 74"/>
                  <a:gd name="T61" fmla="*/ 9 h 12"/>
                  <a:gd name="T62" fmla="*/ 0 w 74"/>
                  <a:gd name="T6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2">
                    <a:moveTo>
                      <a:pt x="0" y="9"/>
                    </a:moveTo>
                    <a:cubicBezTo>
                      <a:pt x="0" y="9"/>
                      <a:pt x="5" y="9"/>
                      <a:pt x="12" y="9"/>
                    </a:cubicBezTo>
                    <a:cubicBezTo>
                      <a:pt x="15" y="10"/>
                      <a:pt x="19" y="10"/>
                      <a:pt x="24" y="10"/>
                    </a:cubicBezTo>
                    <a:cubicBezTo>
                      <a:pt x="26" y="10"/>
                      <a:pt x="28" y="10"/>
                      <a:pt x="31" y="9"/>
                    </a:cubicBezTo>
                    <a:cubicBezTo>
                      <a:pt x="33" y="9"/>
                      <a:pt x="35" y="9"/>
                      <a:pt x="38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6"/>
                      <a:pt x="53" y="6"/>
                      <a:pt x="54" y="5"/>
                    </a:cubicBezTo>
                    <a:cubicBezTo>
                      <a:pt x="55" y="5"/>
                      <a:pt x="56" y="5"/>
                      <a:pt x="57" y="5"/>
                    </a:cubicBezTo>
                    <a:cubicBezTo>
                      <a:pt x="59" y="4"/>
                      <a:pt x="61" y="4"/>
                      <a:pt x="63" y="3"/>
                    </a:cubicBezTo>
                    <a:cubicBezTo>
                      <a:pt x="66" y="2"/>
                      <a:pt x="69" y="1"/>
                      <a:pt x="71" y="1"/>
                    </a:cubicBezTo>
                    <a:cubicBezTo>
                      <a:pt x="73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1" y="2"/>
                    </a:cubicBezTo>
                    <a:cubicBezTo>
                      <a:pt x="70" y="3"/>
                      <a:pt x="69" y="3"/>
                      <a:pt x="68" y="4"/>
                    </a:cubicBezTo>
                    <a:cubicBezTo>
                      <a:pt x="67" y="5"/>
                      <a:pt x="65" y="6"/>
                      <a:pt x="64" y="6"/>
                    </a:cubicBezTo>
                    <a:cubicBezTo>
                      <a:pt x="62" y="7"/>
                      <a:pt x="60" y="8"/>
                      <a:pt x="58" y="8"/>
                    </a:cubicBezTo>
                    <a:cubicBezTo>
                      <a:pt x="56" y="9"/>
                      <a:pt x="54" y="10"/>
                      <a:pt x="52" y="10"/>
                    </a:cubicBezTo>
                    <a:cubicBezTo>
                      <a:pt x="50" y="10"/>
                      <a:pt x="47" y="11"/>
                      <a:pt x="45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2"/>
                      <a:pt x="33" y="12"/>
                      <a:pt x="31" y="12"/>
                    </a:cubicBezTo>
                    <a:cubicBezTo>
                      <a:pt x="28" y="12"/>
                      <a:pt x="26" y="12"/>
                      <a:pt x="24" y="12"/>
                    </a:cubicBezTo>
                    <a:cubicBezTo>
                      <a:pt x="19" y="12"/>
                      <a:pt x="15" y="11"/>
                      <a:pt x="12" y="11"/>
                    </a:cubicBezTo>
                    <a:cubicBezTo>
                      <a:pt x="4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2F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3272686" y="5480392"/>
              <a:ext cx="601663" cy="679450"/>
              <a:chOff x="5775325" y="3106738"/>
              <a:chExt cx="601663" cy="679450"/>
            </a:xfrm>
          </p:grpSpPr>
          <p:sp>
            <p:nvSpPr>
              <p:cNvPr id="177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 rot="763662">
              <a:off x="1191355" y="1593026"/>
              <a:ext cx="399039" cy="450629"/>
              <a:chOff x="5775325" y="3106738"/>
              <a:chExt cx="601663" cy="679450"/>
            </a:xfrm>
          </p:grpSpPr>
          <p:sp>
            <p:nvSpPr>
              <p:cNvPr id="144" name="Freeform 11"/>
              <p:cNvSpPr/>
              <p:nvPr/>
            </p:nvSpPr>
            <p:spPr bwMode="auto">
              <a:xfrm>
                <a:off x="6083300" y="3206750"/>
                <a:ext cx="211138" cy="211138"/>
              </a:xfrm>
              <a:custGeom>
                <a:avLst/>
                <a:gdLst>
                  <a:gd name="T0" fmla="*/ 43 w 49"/>
                  <a:gd name="T1" fmla="*/ 37 h 49"/>
                  <a:gd name="T2" fmla="*/ 13 w 49"/>
                  <a:gd name="T3" fmla="*/ 42 h 49"/>
                  <a:gd name="T4" fmla="*/ 6 w 49"/>
                  <a:gd name="T5" fmla="*/ 13 h 49"/>
                  <a:gd name="T6" fmla="*/ 36 w 49"/>
                  <a:gd name="T7" fmla="*/ 7 h 49"/>
                  <a:gd name="T8" fmla="*/ 43 w 49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3" y="37"/>
                    </a:moveTo>
                    <a:cubicBezTo>
                      <a:pt x="36" y="46"/>
                      <a:pt x="23" y="49"/>
                      <a:pt x="13" y="42"/>
                    </a:cubicBezTo>
                    <a:cubicBezTo>
                      <a:pt x="3" y="36"/>
                      <a:pt x="0" y="22"/>
                      <a:pt x="6" y="13"/>
                    </a:cubicBezTo>
                    <a:cubicBezTo>
                      <a:pt x="13" y="3"/>
                      <a:pt x="26" y="0"/>
                      <a:pt x="36" y="7"/>
                    </a:cubicBezTo>
                    <a:cubicBezTo>
                      <a:pt x="46" y="14"/>
                      <a:pt x="49" y="27"/>
                      <a:pt x="43" y="37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>
                <a:off x="5775325" y="3236913"/>
                <a:ext cx="584200" cy="549275"/>
              </a:xfrm>
              <a:custGeom>
                <a:avLst/>
                <a:gdLst>
                  <a:gd name="T0" fmla="*/ 117 w 135"/>
                  <a:gd name="T1" fmla="*/ 93 h 127"/>
                  <a:gd name="T2" fmla="*/ 35 w 135"/>
                  <a:gd name="T3" fmla="*/ 109 h 127"/>
                  <a:gd name="T4" fmla="*/ 18 w 135"/>
                  <a:gd name="T5" fmla="*/ 27 h 127"/>
                  <a:gd name="T6" fmla="*/ 96 w 135"/>
                  <a:gd name="T7" fmla="*/ 18 h 127"/>
                  <a:gd name="T8" fmla="*/ 117 w 135"/>
                  <a:gd name="T9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7">
                    <a:moveTo>
                      <a:pt x="117" y="93"/>
                    </a:moveTo>
                    <a:cubicBezTo>
                      <a:pt x="99" y="120"/>
                      <a:pt x="63" y="127"/>
                      <a:pt x="35" y="109"/>
                    </a:cubicBezTo>
                    <a:cubicBezTo>
                      <a:pt x="8" y="90"/>
                      <a:pt x="0" y="54"/>
                      <a:pt x="18" y="27"/>
                    </a:cubicBezTo>
                    <a:cubicBezTo>
                      <a:pt x="36" y="0"/>
                      <a:pt x="68" y="0"/>
                      <a:pt x="96" y="18"/>
                    </a:cubicBezTo>
                    <a:cubicBezTo>
                      <a:pt x="123" y="36"/>
                      <a:pt x="135" y="66"/>
                      <a:pt x="117" y="93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>
                <a:off x="6143625" y="3106738"/>
                <a:ext cx="107950" cy="134938"/>
              </a:xfrm>
              <a:custGeom>
                <a:avLst/>
                <a:gdLst>
                  <a:gd name="T0" fmla="*/ 16 w 25"/>
                  <a:gd name="T1" fmla="*/ 28 h 31"/>
                  <a:gd name="T2" fmla="*/ 17 w 25"/>
                  <a:gd name="T3" fmla="*/ 28 h 31"/>
                  <a:gd name="T4" fmla="*/ 18 w 25"/>
                  <a:gd name="T5" fmla="*/ 26 h 31"/>
                  <a:gd name="T6" fmla="*/ 21 w 25"/>
                  <a:gd name="T7" fmla="*/ 20 h 31"/>
                  <a:gd name="T8" fmla="*/ 22 w 25"/>
                  <a:gd name="T9" fmla="*/ 15 h 31"/>
                  <a:gd name="T10" fmla="*/ 21 w 25"/>
                  <a:gd name="T11" fmla="*/ 10 h 31"/>
                  <a:gd name="T12" fmla="*/ 18 w 25"/>
                  <a:gd name="T13" fmla="*/ 6 h 31"/>
                  <a:gd name="T14" fmla="*/ 16 w 25"/>
                  <a:gd name="T15" fmla="*/ 4 h 31"/>
                  <a:gd name="T16" fmla="*/ 13 w 25"/>
                  <a:gd name="T17" fmla="*/ 3 h 31"/>
                  <a:gd name="T18" fmla="*/ 7 w 25"/>
                  <a:gd name="T19" fmla="*/ 2 h 31"/>
                  <a:gd name="T20" fmla="*/ 3 w 25"/>
                  <a:gd name="T21" fmla="*/ 4 h 31"/>
                  <a:gd name="T22" fmla="*/ 2 w 25"/>
                  <a:gd name="T23" fmla="*/ 9 h 31"/>
                  <a:gd name="T24" fmla="*/ 4 w 25"/>
                  <a:gd name="T25" fmla="*/ 13 h 31"/>
                  <a:gd name="T26" fmla="*/ 7 w 25"/>
                  <a:gd name="T27" fmla="*/ 15 h 31"/>
                  <a:gd name="T28" fmla="*/ 9 w 25"/>
                  <a:gd name="T29" fmla="*/ 15 h 31"/>
                  <a:gd name="T30" fmla="*/ 10 w 25"/>
                  <a:gd name="T31" fmla="*/ 15 h 31"/>
                  <a:gd name="T32" fmla="*/ 12 w 25"/>
                  <a:gd name="T33" fmla="*/ 14 h 31"/>
                  <a:gd name="T34" fmla="*/ 12 w 25"/>
                  <a:gd name="T35" fmla="*/ 13 h 31"/>
                  <a:gd name="T36" fmla="*/ 12 w 25"/>
                  <a:gd name="T37" fmla="*/ 14 h 31"/>
                  <a:gd name="T38" fmla="*/ 10 w 25"/>
                  <a:gd name="T39" fmla="*/ 15 h 31"/>
                  <a:gd name="T40" fmla="*/ 9 w 25"/>
                  <a:gd name="T41" fmla="*/ 15 h 31"/>
                  <a:gd name="T42" fmla="*/ 7 w 25"/>
                  <a:gd name="T43" fmla="*/ 15 h 31"/>
                  <a:gd name="T44" fmla="*/ 3 w 25"/>
                  <a:gd name="T45" fmla="*/ 13 h 31"/>
                  <a:gd name="T46" fmla="*/ 1 w 25"/>
                  <a:gd name="T47" fmla="*/ 9 h 31"/>
                  <a:gd name="T48" fmla="*/ 2 w 25"/>
                  <a:gd name="T49" fmla="*/ 3 h 31"/>
                  <a:gd name="T50" fmla="*/ 7 w 25"/>
                  <a:gd name="T51" fmla="*/ 1 h 31"/>
                  <a:gd name="T52" fmla="*/ 11 w 25"/>
                  <a:gd name="T53" fmla="*/ 1 h 31"/>
                  <a:gd name="T54" fmla="*/ 14 w 25"/>
                  <a:gd name="T55" fmla="*/ 1 h 31"/>
                  <a:gd name="T56" fmla="*/ 17 w 25"/>
                  <a:gd name="T57" fmla="*/ 2 h 31"/>
                  <a:gd name="T58" fmla="*/ 20 w 25"/>
                  <a:gd name="T59" fmla="*/ 4 h 31"/>
                  <a:gd name="T60" fmla="*/ 24 w 25"/>
                  <a:gd name="T61" fmla="*/ 9 h 31"/>
                  <a:gd name="T62" fmla="*/ 25 w 25"/>
                  <a:gd name="T63" fmla="*/ 15 h 31"/>
                  <a:gd name="T64" fmla="*/ 24 w 25"/>
                  <a:gd name="T65" fmla="*/ 21 h 31"/>
                  <a:gd name="T66" fmla="*/ 21 w 25"/>
                  <a:gd name="T67" fmla="*/ 28 h 31"/>
                  <a:gd name="T68" fmla="*/ 20 w 25"/>
                  <a:gd name="T69" fmla="*/ 30 h 31"/>
                  <a:gd name="T70" fmla="*/ 20 w 25"/>
                  <a:gd name="T71" fmla="*/ 31 h 31"/>
                  <a:gd name="T72" fmla="*/ 16 w 25"/>
                  <a:gd name="T7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1">
                    <a:moveTo>
                      <a:pt x="16" y="28"/>
                    </a:moveTo>
                    <a:cubicBezTo>
                      <a:pt x="16" y="28"/>
                      <a:pt x="16" y="28"/>
                      <a:pt x="17" y="28"/>
                    </a:cubicBezTo>
                    <a:cubicBezTo>
                      <a:pt x="17" y="28"/>
                      <a:pt x="17" y="27"/>
                      <a:pt x="18" y="26"/>
                    </a:cubicBezTo>
                    <a:cubicBezTo>
                      <a:pt x="18" y="25"/>
                      <a:pt x="20" y="22"/>
                      <a:pt x="21" y="20"/>
                    </a:cubicBezTo>
                    <a:cubicBezTo>
                      <a:pt x="21" y="18"/>
                      <a:pt x="21" y="17"/>
                      <a:pt x="22" y="15"/>
                    </a:cubicBezTo>
                    <a:cubicBezTo>
                      <a:pt x="22" y="13"/>
                      <a:pt x="22" y="12"/>
                      <a:pt x="21" y="10"/>
                    </a:cubicBezTo>
                    <a:cubicBezTo>
                      <a:pt x="21" y="8"/>
                      <a:pt x="20" y="7"/>
                      <a:pt x="18" y="6"/>
                    </a:cubicBezTo>
                    <a:cubicBezTo>
                      <a:pt x="18" y="5"/>
                      <a:pt x="17" y="5"/>
                      <a:pt x="16" y="4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6" y="15"/>
                      <a:pt x="4" y="15"/>
                      <a:pt x="3" y="13"/>
                    </a:cubicBezTo>
                    <a:cubicBezTo>
                      <a:pt x="2" y="12"/>
                      <a:pt x="1" y="11"/>
                      <a:pt x="1" y="9"/>
                    </a:cubicBezTo>
                    <a:cubicBezTo>
                      <a:pt x="0" y="7"/>
                      <a:pt x="0" y="5"/>
                      <a:pt x="2" y="3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1"/>
                      <a:pt x="16" y="2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2" y="5"/>
                      <a:pt x="23" y="7"/>
                      <a:pt x="24" y="9"/>
                    </a:cubicBezTo>
                    <a:cubicBezTo>
                      <a:pt x="25" y="11"/>
                      <a:pt x="25" y="13"/>
                      <a:pt x="25" y="15"/>
                    </a:cubicBezTo>
                    <a:cubicBezTo>
                      <a:pt x="24" y="17"/>
                      <a:pt x="24" y="19"/>
                      <a:pt x="24" y="21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0" y="30"/>
                      <a:pt x="20" y="31"/>
                      <a:pt x="20" y="31"/>
                    </a:cubicBezTo>
                    <a:lnTo>
                      <a:pt x="16" y="2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"/>
              <p:cNvSpPr/>
              <p:nvPr/>
            </p:nvSpPr>
            <p:spPr bwMode="auto">
              <a:xfrm>
                <a:off x="5978525" y="3327400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5"/>
              <p:cNvSpPr/>
              <p:nvPr/>
            </p:nvSpPr>
            <p:spPr bwMode="auto">
              <a:xfrm>
                <a:off x="5895975" y="3370263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6"/>
              <p:cNvSpPr/>
              <p:nvPr/>
            </p:nvSpPr>
            <p:spPr bwMode="auto">
              <a:xfrm>
                <a:off x="5978525" y="3427413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7"/>
              <p:cNvSpPr/>
              <p:nvPr/>
            </p:nvSpPr>
            <p:spPr bwMode="auto">
              <a:xfrm>
                <a:off x="5888038" y="34607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8"/>
              <p:cNvSpPr/>
              <p:nvPr/>
            </p:nvSpPr>
            <p:spPr bwMode="auto">
              <a:xfrm>
                <a:off x="5895975" y="3552825"/>
                <a:ext cx="47625" cy="46038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9"/>
              <p:cNvSpPr/>
              <p:nvPr/>
            </p:nvSpPr>
            <p:spPr bwMode="auto">
              <a:xfrm>
                <a:off x="6086475" y="369093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5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"/>
              <p:cNvSpPr/>
              <p:nvPr/>
            </p:nvSpPr>
            <p:spPr bwMode="auto">
              <a:xfrm>
                <a:off x="5978525" y="352107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"/>
              <p:cNvSpPr/>
              <p:nvPr/>
            </p:nvSpPr>
            <p:spPr bwMode="auto">
              <a:xfrm>
                <a:off x="6083300" y="3590925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2"/>
              <p:cNvSpPr/>
              <p:nvPr/>
            </p:nvSpPr>
            <p:spPr bwMode="auto">
              <a:xfrm>
                <a:off x="6169025" y="364648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3"/>
              <p:cNvSpPr/>
              <p:nvPr/>
            </p:nvSpPr>
            <p:spPr bwMode="auto">
              <a:xfrm>
                <a:off x="6181725" y="354806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4"/>
              <p:cNvSpPr/>
              <p:nvPr/>
            </p:nvSpPr>
            <p:spPr bwMode="auto">
              <a:xfrm>
                <a:off x="6086475" y="348773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/>
              <p:nvPr/>
            </p:nvSpPr>
            <p:spPr bwMode="auto">
              <a:xfrm>
                <a:off x="6246813" y="3595688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/>
              <p:nvPr/>
            </p:nvSpPr>
            <p:spPr bwMode="auto">
              <a:xfrm>
                <a:off x="6065838" y="33877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/>
              <p:nvPr/>
            </p:nvSpPr>
            <p:spPr bwMode="auto">
              <a:xfrm>
                <a:off x="6169025" y="3457575"/>
                <a:ext cx="52388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/>
              <p:nvPr/>
            </p:nvSpPr>
            <p:spPr bwMode="auto">
              <a:xfrm>
                <a:off x="6061075" y="329723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1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2"/>
                      <a:pt x="5" y="12"/>
                      <a:pt x="3" y="11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4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/>
              <p:nvPr/>
            </p:nvSpPr>
            <p:spPr bwMode="auto">
              <a:xfrm>
                <a:off x="6165850" y="3367088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/>
              <p:nvPr/>
            </p:nvSpPr>
            <p:spPr bwMode="auto">
              <a:xfrm>
                <a:off x="6261100" y="3430588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1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/>
              <p:nvPr/>
            </p:nvSpPr>
            <p:spPr bwMode="auto">
              <a:xfrm>
                <a:off x="6256338" y="3513138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9" y="2"/>
                    </a:cubicBezTo>
                    <a:cubicBezTo>
                      <a:pt x="11" y="3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/>
              <p:nvPr/>
            </p:nvSpPr>
            <p:spPr bwMode="auto">
              <a:xfrm>
                <a:off x="5978525" y="3244850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1 w 12"/>
                  <a:gd name="T5" fmla="*/ 3 h 12"/>
                  <a:gd name="T6" fmla="*/ 9 w 12"/>
                  <a:gd name="T7" fmla="*/ 1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/>
              <p:nvPr/>
            </p:nvSpPr>
            <p:spPr bwMode="auto">
              <a:xfrm>
                <a:off x="5892800" y="3267075"/>
                <a:ext cx="47625" cy="52388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/>
              <p:nvPr/>
            </p:nvSpPr>
            <p:spPr bwMode="auto">
              <a:xfrm>
                <a:off x="5800725" y="3400425"/>
                <a:ext cx="52388" cy="52388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9"/>
                      <a:pt x="0" y="5"/>
                      <a:pt x="2" y="3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1" y="3"/>
                      <a:pt x="12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5810250" y="3578225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810250" y="3495675"/>
                <a:ext cx="52388" cy="52388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143625" y="3271838"/>
                <a:ext cx="52388" cy="50800"/>
              </a:xfrm>
              <a:custGeom>
                <a:avLst/>
                <a:gdLst>
                  <a:gd name="T0" fmla="*/ 11 w 12"/>
                  <a:gd name="T1" fmla="*/ 9 h 12"/>
                  <a:gd name="T2" fmla="*/ 3 w 12"/>
                  <a:gd name="T3" fmla="*/ 10 h 12"/>
                  <a:gd name="T4" fmla="*/ 2 w 12"/>
                  <a:gd name="T5" fmla="*/ 3 h 12"/>
                  <a:gd name="T6" fmla="*/ 9 w 12"/>
                  <a:gd name="T7" fmla="*/ 1 h 12"/>
                  <a:gd name="T8" fmla="*/ 11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46813" y="334010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5900738" y="3638550"/>
                <a:ext cx="52388" cy="47625"/>
              </a:xfrm>
              <a:custGeom>
                <a:avLst/>
                <a:gdLst>
                  <a:gd name="T0" fmla="*/ 10 w 12"/>
                  <a:gd name="T1" fmla="*/ 8 h 11"/>
                  <a:gd name="T2" fmla="*/ 3 w 12"/>
                  <a:gd name="T3" fmla="*/ 10 h 11"/>
                  <a:gd name="T4" fmla="*/ 2 w 12"/>
                  <a:gd name="T5" fmla="*/ 3 h 11"/>
                  <a:gd name="T6" fmla="*/ 9 w 12"/>
                  <a:gd name="T7" fmla="*/ 1 h 11"/>
                  <a:gd name="T8" fmla="*/ 1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9" y="11"/>
                      <a:pt x="6" y="11"/>
                      <a:pt x="3" y="10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9" y="1"/>
                    </a:cubicBezTo>
                    <a:cubicBezTo>
                      <a:pt x="11" y="3"/>
                      <a:pt x="12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005513" y="3703638"/>
                <a:ext cx="50800" cy="50800"/>
              </a:xfrm>
              <a:custGeom>
                <a:avLst/>
                <a:gdLst>
                  <a:gd name="T0" fmla="*/ 10 w 12"/>
                  <a:gd name="T1" fmla="*/ 9 h 12"/>
                  <a:gd name="T2" fmla="*/ 3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/>
              <p:nvPr/>
            </p:nvSpPr>
            <p:spPr bwMode="auto">
              <a:xfrm>
                <a:off x="6000750" y="3630613"/>
                <a:ext cx="47625" cy="50800"/>
              </a:xfrm>
              <a:custGeom>
                <a:avLst/>
                <a:gdLst>
                  <a:gd name="T0" fmla="*/ 10 w 11"/>
                  <a:gd name="T1" fmla="*/ 9 h 12"/>
                  <a:gd name="T2" fmla="*/ 3 w 11"/>
                  <a:gd name="T3" fmla="*/ 10 h 12"/>
                  <a:gd name="T4" fmla="*/ 1 w 11"/>
                  <a:gd name="T5" fmla="*/ 3 h 12"/>
                  <a:gd name="T6" fmla="*/ 8 w 11"/>
                  <a:gd name="T7" fmla="*/ 2 h 12"/>
                  <a:gd name="T8" fmla="*/ 1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9"/>
                    </a:moveTo>
                    <a:cubicBezTo>
                      <a:pt x="8" y="11"/>
                      <a:pt x="5" y="12"/>
                      <a:pt x="3" y="10"/>
                    </a:cubicBezTo>
                    <a:cubicBezTo>
                      <a:pt x="0" y="9"/>
                      <a:pt x="0" y="5"/>
                      <a:pt x="1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/>
              <p:nvPr/>
            </p:nvSpPr>
            <p:spPr bwMode="auto">
              <a:xfrm>
                <a:off x="5822950" y="3322638"/>
                <a:ext cx="47625" cy="47625"/>
              </a:xfrm>
              <a:custGeom>
                <a:avLst/>
                <a:gdLst>
                  <a:gd name="T0" fmla="*/ 10 w 11"/>
                  <a:gd name="T1" fmla="*/ 8 h 11"/>
                  <a:gd name="T2" fmla="*/ 3 w 11"/>
                  <a:gd name="T3" fmla="*/ 10 h 11"/>
                  <a:gd name="T4" fmla="*/ 1 w 11"/>
                  <a:gd name="T5" fmla="*/ 3 h 11"/>
                  <a:gd name="T6" fmla="*/ 8 w 11"/>
                  <a:gd name="T7" fmla="*/ 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8" y="11"/>
                      <a:pt x="5" y="11"/>
                      <a:pt x="3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1" y="3"/>
                      <a:pt x="11" y="6"/>
                      <a:pt x="10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/>
              <p:nvPr/>
            </p:nvSpPr>
            <p:spPr bwMode="auto">
              <a:xfrm>
                <a:off x="6234113" y="3189288"/>
                <a:ext cx="142875" cy="95250"/>
              </a:xfrm>
              <a:custGeom>
                <a:avLst/>
                <a:gdLst>
                  <a:gd name="T0" fmla="*/ 0 w 33"/>
                  <a:gd name="T1" fmla="*/ 12 h 22"/>
                  <a:gd name="T2" fmla="*/ 0 w 33"/>
                  <a:gd name="T3" fmla="*/ 12 h 22"/>
                  <a:gd name="T4" fmla="*/ 1 w 33"/>
                  <a:gd name="T5" fmla="*/ 10 h 22"/>
                  <a:gd name="T6" fmla="*/ 7 w 33"/>
                  <a:gd name="T7" fmla="*/ 4 h 22"/>
                  <a:gd name="T8" fmla="*/ 12 w 33"/>
                  <a:gd name="T9" fmla="*/ 2 h 22"/>
                  <a:gd name="T10" fmla="*/ 18 w 33"/>
                  <a:gd name="T11" fmla="*/ 0 h 22"/>
                  <a:gd name="T12" fmla="*/ 24 w 33"/>
                  <a:gd name="T13" fmla="*/ 2 h 22"/>
                  <a:gd name="T14" fmla="*/ 27 w 33"/>
                  <a:gd name="T15" fmla="*/ 4 h 22"/>
                  <a:gd name="T16" fmla="*/ 29 w 33"/>
                  <a:gd name="T17" fmla="*/ 6 h 22"/>
                  <a:gd name="T18" fmla="*/ 31 w 33"/>
                  <a:gd name="T19" fmla="*/ 9 h 22"/>
                  <a:gd name="T20" fmla="*/ 32 w 33"/>
                  <a:gd name="T21" fmla="*/ 12 h 22"/>
                  <a:gd name="T22" fmla="*/ 32 w 33"/>
                  <a:gd name="T23" fmla="*/ 18 h 22"/>
                  <a:gd name="T24" fmla="*/ 27 w 33"/>
                  <a:gd name="T25" fmla="*/ 21 h 22"/>
                  <a:gd name="T26" fmla="*/ 22 w 33"/>
                  <a:gd name="T27" fmla="*/ 21 h 22"/>
                  <a:gd name="T28" fmla="*/ 18 w 33"/>
                  <a:gd name="T29" fmla="*/ 18 h 22"/>
                  <a:gd name="T30" fmla="*/ 18 w 33"/>
                  <a:gd name="T31" fmla="*/ 16 h 22"/>
                  <a:gd name="T32" fmla="*/ 18 w 33"/>
                  <a:gd name="T33" fmla="*/ 15 h 22"/>
                  <a:gd name="T34" fmla="*/ 18 w 33"/>
                  <a:gd name="T35" fmla="*/ 13 h 22"/>
                  <a:gd name="T36" fmla="*/ 19 w 33"/>
                  <a:gd name="T37" fmla="*/ 12 h 22"/>
                  <a:gd name="T38" fmla="*/ 18 w 33"/>
                  <a:gd name="T39" fmla="*/ 13 h 22"/>
                  <a:gd name="T40" fmla="*/ 18 w 33"/>
                  <a:gd name="T41" fmla="*/ 15 h 22"/>
                  <a:gd name="T42" fmla="*/ 18 w 33"/>
                  <a:gd name="T43" fmla="*/ 16 h 22"/>
                  <a:gd name="T44" fmla="*/ 19 w 33"/>
                  <a:gd name="T45" fmla="*/ 18 h 22"/>
                  <a:gd name="T46" fmla="*/ 22 w 33"/>
                  <a:gd name="T47" fmla="*/ 20 h 22"/>
                  <a:gd name="T48" fmla="*/ 27 w 33"/>
                  <a:gd name="T49" fmla="*/ 20 h 22"/>
                  <a:gd name="T50" fmla="*/ 31 w 33"/>
                  <a:gd name="T51" fmla="*/ 18 h 22"/>
                  <a:gd name="T52" fmla="*/ 30 w 33"/>
                  <a:gd name="T53" fmla="*/ 12 h 22"/>
                  <a:gd name="T54" fmla="*/ 29 w 33"/>
                  <a:gd name="T55" fmla="*/ 10 h 22"/>
                  <a:gd name="T56" fmla="*/ 27 w 33"/>
                  <a:gd name="T57" fmla="*/ 7 h 22"/>
                  <a:gd name="T58" fmla="*/ 25 w 33"/>
                  <a:gd name="T59" fmla="*/ 5 h 22"/>
                  <a:gd name="T60" fmla="*/ 23 w 33"/>
                  <a:gd name="T61" fmla="*/ 4 h 22"/>
                  <a:gd name="T62" fmla="*/ 18 w 33"/>
                  <a:gd name="T63" fmla="*/ 3 h 22"/>
                  <a:gd name="T64" fmla="*/ 13 w 33"/>
                  <a:gd name="T65" fmla="*/ 4 h 22"/>
                  <a:gd name="T66" fmla="*/ 9 w 33"/>
                  <a:gd name="T67" fmla="*/ 7 h 22"/>
                  <a:gd name="T68" fmla="*/ 4 w 33"/>
                  <a:gd name="T69" fmla="*/ 12 h 22"/>
                  <a:gd name="T70" fmla="*/ 3 w 33"/>
                  <a:gd name="T71" fmla="*/ 14 h 22"/>
                  <a:gd name="T72" fmla="*/ 3 w 33"/>
                  <a:gd name="T73" fmla="*/ 15 h 22"/>
                  <a:gd name="T74" fmla="*/ 0 w 33"/>
                  <a:gd name="T7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9" y="3"/>
                      <a:pt x="10" y="3"/>
                      <a:pt x="12" y="2"/>
                    </a:cubicBezTo>
                    <a:cubicBezTo>
                      <a:pt x="13" y="1"/>
                      <a:pt x="15" y="0"/>
                      <a:pt x="18" y="0"/>
                    </a:cubicBezTo>
                    <a:cubicBezTo>
                      <a:pt x="20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7" y="4"/>
                      <a:pt x="28" y="5"/>
                      <a:pt x="29" y="6"/>
                    </a:cubicBezTo>
                    <a:cubicBezTo>
                      <a:pt x="29" y="7"/>
                      <a:pt x="30" y="8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0"/>
                      <a:pt x="29" y="21"/>
                      <a:pt x="27" y="21"/>
                    </a:cubicBezTo>
                    <a:cubicBezTo>
                      <a:pt x="25" y="22"/>
                      <a:pt x="23" y="21"/>
                      <a:pt x="22" y="21"/>
                    </a:cubicBezTo>
                    <a:cubicBezTo>
                      <a:pt x="20" y="20"/>
                      <a:pt x="19" y="19"/>
                      <a:pt x="18" y="18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7" y="15"/>
                      <a:pt x="18" y="15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9" y="18"/>
                    </a:cubicBezTo>
                    <a:cubicBezTo>
                      <a:pt x="20" y="19"/>
                      <a:pt x="20" y="20"/>
                      <a:pt x="22" y="20"/>
                    </a:cubicBezTo>
                    <a:cubicBezTo>
                      <a:pt x="23" y="21"/>
                      <a:pt x="25" y="21"/>
                      <a:pt x="27" y="20"/>
                    </a:cubicBezTo>
                    <a:cubicBezTo>
                      <a:pt x="28" y="20"/>
                      <a:pt x="30" y="19"/>
                      <a:pt x="31" y="18"/>
                    </a:cubicBezTo>
                    <a:cubicBezTo>
                      <a:pt x="31" y="16"/>
                      <a:pt x="31" y="14"/>
                      <a:pt x="30" y="12"/>
                    </a:cubicBezTo>
                    <a:cubicBezTo>
                      <a:pt x="30" y="11"/>
                      <a:pt x="29" y="11"/>
                      <a:pt x="29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1" y="3"/>
                      <a:pt x="20" y="2"/>
                      <a:pt x="18" y="3"/>
                    </a:cubicBezTo>
                    <a:cubicBezTo>
                      <a:pt x="16" y="3"/>
                      <a:pt x="15" y="4"/>
                      <a:pt x="13" y="4"/>
                    </a:cubicBezTo>
                    <a:cubicBezTo>
                      <a:pt x="12" y="5"/>
                      <a:pt x="10" y="6"/>
                      <a:pt x="9" y="7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9" name="Oval 238"/>
            <p:cNvSpPr>
              <a:spLocks noChangeArrowheads="1"/>
            </p:cNvSpPr>
            <p:nvPr/>
          </p:nvSpPr>
          <p:spPr bwMode="auto">
            <a:xfrm>
              <a:off x="1253063" y="2542322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238"/>
            <p:cNvSpPr>
              <a:spLocks noChangeArrowheads="1"/>
            </p:cNvSpPr>
            <p:nvPr/>
          </p:nvSpPr>
          <p:spPr bwMode="auto">
            <a:xfrm>
              <a:off x="1006279" y="4677929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238"/>
            <p:cNvSpPr>
              <a:spLocks noChangeArrowheads="1"/>
            </p:cNvSpPr>
            <p:nvPr/>
          </p:nvSpPr>
          <p:spPr bwMode="auto">
            <a:xfrm>
              <a:off x="1352479" y="5137505"/>
              <a:ext cx="139700" cy="13970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238"/>
            <p:cNvSpPr>
              <a:spLocks noChangeArrowheads="1"/>
            </p:cNvSpPr>
            <p:nvPr/>
          </p:nvSpPr>
          <p:spPr bwMode="auto">
            <a:xfrm>
              <a:off x="1919962" y="4855080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Oval 238"/>
            <p:cNvSpPr>
              <a:spLocks noChangeArrowheads="1"/>
            </p:cNvSpPr>
            <p:nvPr/>
          </p:nvSpPr>
          <p:spPr bwMode="auto">
            <a:xfrm>
              <a:off x="729780" y="1987778"/>
              <a:ext cx="69850" cy="69850"/>
            </a:xfrm>
            <a:prstGeom prst="ellipse">
              <a:avLst/>
            </a:prstGeom>
            <a:solidFill>
              <a:srgbClr val="5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3" name="文本框 252"/>
          <p:cNvSpPr txBox="1"/>
          <p:nvPr/>
        </p:nvSpPr>
        <p:spPr>
          <a:xfrm>
            <a:off x="3809555" y="2913852"/>
            <a:ext cx="45952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69A200"/>
                </a:solidFill>
                <a:latin typeface="+mn-ea"/>
              </a:rPr>
              <a:t>PART 2</a:t>
            </a:r>
            <a:r>
              <a:rPr lang="zh-CN" altLang="en-US" sz="3200" b="1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2342564" y="3714416"/>
            <a:ext cx="7519258" cy="704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春天，我是嫩绿色的，象征着生机勃勃与活力。在春节，其他叶子还未发芽时，我却已然在枝头挺立，让许多孩子惊喜地大叫：春天来了！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000">
        <p15:prstTrans prst="origami" invX="1"/>
      </p:transition>
    </mc:Choice>
    <mc:Fallback xmlns="">
      <p:transition spd="slow" advTm="1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3760467" y="3443923"/>
            <a:ext cx="5007644" cy="2086540"/>
            <a:chOff x="3960309" y="3165179"/>
            <a:chExt cx="4579147" cy="1908000"/>
          </a:xfrm>
        </p:grpSpPr>
        <p:sp>
          <p:nvSpPr>
            <p:cNvPr id="7" name="Freeform 17"/>
            <p:cNvSpPr>
              <a:spLocks noChangeAspect="1"/>
            </p:cNvSpPr>
            <p:nvPr/>
          </p:nvSpPr>
          <p:spPr bwMode="auto">
            <a:xfrm>
              <a:off x="6601270" y="3165179"/>
              <a:ext cx="1938186" cy="1908000"/>
            </a:xfrm>
            <a:custGeom>
              <a:avLst/>
              <a:gdLst>
                <a:gd name="T0" fmla="*/ 145 w 145"/>
                <a:gd name="T1" fmla="*/ 74 h 143"/>
                <a:gd name="T2" fmla="*/ 133 w 145"/>
                <a:gd name="T3" fmla="*/ 88 h 143"/>
                <a:gd name="T4" fmla="*/ 8 w 145"/>
                <a:gd name="T5" fmla="*/ 143 h 143"/>
                <a:gd name="T6" fmla="*/ 2 w 145"/>
                <a:gd name="T7" fmla="*/ 141 h 143"/>
                <a:gd name="T8" fmla="*/ 0 w 145"/>
                <a:gd name="T9" fmla="*/ 135 h 143"/>
                <a:gd name="T10" fmla="*/ 6 w 145"/>
                <a:gd name="T11" fmla="*/ 108 h 143"/>
                <a:gd name="T12" fmla="*/ 50 w 145"/>
                <a:gd name="T13" fmla="*/ 73 h 143"/>
                <a:gd name="T14" fmla="*/ 21 w 145"/>
                <a:gd name="T15" fmla="*/ 44 h 143"/>
                <a:gd name="T16" fmla="*/ 29 w 145"/>
                <a:gd name="T17" fmla="*/ 8 h 143"/>
                <a:gd name="T18" fmla="*/ 36 w 145"/>
                <a:gd name="T19" fmla="*/ 1 h 143"/>
                <a:gd name="T20" fmla="*/ 44 w 145"/>
                <a:gd name="T21" fmla="*/ 3 h 143"/>
                <a:gd name="T22" fmla="*/ 138 w 145"/>
                <a:gd name="T23" fmla="*/ 61 h 143"/>
                <a:gd name="T24" fmla="*/ 145 w 145"/>
                <a:gd name="T25" fmla="*/ 7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43">
                  <a:moveTo>
                    <a:pt x="145" y="74"/>
                  </a:moveTo>
                  <a:cubicBezTo>
                    <a:pt x="145" y="82"/>
                    <a:pt x="133" y="88"/>
                    <a:pt x="133" y="88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4" y="143"/>
                    <a:pt x="2" y="141"/>
                  </a:cubicBezTo>
                  <a:cubicBezTo>
                    <a:pt x="0" y="139"/>
                    <a:pt x="0" y="135"/>
                    <a:pt x="0" y="135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50" y="92"/>
                    <a:pt x="50" y="73"/>
                  </a:cubicBezTo>
                  <a:cubicBezTo>
                    <a:pt x="49" y="57"/>
                    <a:pt x="21" y="44"/>
                    <a:pt x="21" y="4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1" y="3"/>
                    <a:pt x="36" y="1"/>
                  </a:cubicBezTo>
                  <a:cubicBezTo>
                    <a:pt x="40" y="0"/>
                    <a:pt x="44" y="3"/>
                    <a:pt x="44" y="3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8" y="61"/>
                    <a:pt x="145" y="65"/>
                    <a:pt x="145" y="74"/>
                  </a:cubicBezTo>
                  <a:close/>
                </a:path>
              </a:pathLst>
            </a:cu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" name="Freeform 17"/>
            <p:cNvSpPr/>
            <p:nvPr/>
          </p:nvSpPr>
          <p:spPr bwMode="auto">
            <a:xfrm>
              <a:off x="5601916" y="3404365"/>
              <a:ext cx="1481733" cy="1458656"/>
            </a:xfrm>
            <a:custGeom>
              <a:avLst/>
              <a:gdLst>
                <a:gd name="T0" fmla="*/ 145 w 145"/>
                <a:gd name="T1" fmla="*/ 74 h 143"/>
                <a:gd name="T2" fmla="*/ 133 w 145"/>
                <a:gd name="T3" fmla="*/ 88 h 143"/>
                <a:gd name="T4" fmla="*/ 8 w 145"/>
                <a:gd name="T5" fmla="*/ 143 h 143"/>
                <a:gd name="T6" fmla="*/ 2 w 145"/>
                <a:gd name="T7" fmla="*/ 141 h 143"/>
                <a:gd name="T8" fmla="*/ 0 w 145"/>
                <a:gd name="T9" fmla="*/ 135 h 143"/>
                <a:gd name="T10" fmla="*/ 6 w 145"/>
                <a:gd name="T11" fmla="*/ 108 h 143"/>
                <a:gd name="T12" fmla="*/ 50 w 145"/>
                <a:gd name="T13" fmla="*/ 73 h 143"/>
                <a:gd name="T14" fmla="*/ 21 w 145"/>
                <a:gd name="T15" fmla="*/ 44 h 143"/>
                <a:gd name="T16" fmla="*/ 29 w 145"/>
                <a:gd name="T17" fmla="*/ 8 h 143"/>
                <a:gd name="T18" fmla="*/ 36 w 145"/>
                <a:gd name="T19" fmla="*/ 1 h 143"/>
                <a:gd name="T20" fmla="*/ 44 w 145"/>
                <a:gd name="T21" fmla="*/ 3 h 143"/>
                <a:gd name="T22" fmla="*/ 138 w 145"/>
                <a:gd name="T23" fmla="*/ 61 h 143"/>
                <a:gd name="T24" fmla="*/ 145 w 145"/>
                <a:gd name="T25" fmla="*/ 7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43">
                  <a:moveTo>
                    <a:pt x="145" y="74"/>
                  </a:moveTo>
                  <a:cubicBezTo>
                    <a:pt x="145" y="82"/>
                    <a:pt x="133" y="88"/>
                    <a:pt x="133" y="88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4" y="143"/>
                    <a:pt x="2" y="141"/>
                  </a:cubicBezTo>
                  <a:cubicBezTo>
                    <a:pt x="0" y="139"/>
                    <a:pt x="0" y="135"/>
                    <a:pt x="0" y="135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50" y="92"/>
                    <a:pt x="50" y="73"/>
                  </a:cubicBezTo>
                  <a:cubicBezTo>
                    <a:pt x="49" y="57"/>
                    <a:pt x="21" y="44"/>
                    <a:pt x="21" y="4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1" y="3"/>
                    <a:pt x="36" y="1"/>
                  </a:cubicBezTo>
                  <a:cubicBezTo>
                    <a:pt x="40" y="0"/>
                    <a:pt x="44" y="3"/>
                    <a:pt x="44" y="3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8" y="61"/>
                    <a:pt x="145" y="65"/>
                    <a:pt x="145" y="74"/>
                  </a:cubicBezTo>
                  <a:close/>
                </a:path>
              </a:pathLst>
            </a:cu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" name="Freeform 18"/>
            <p:cNvSpPr/>
            <p:nvPr/>
          </p:nvSpPr>
          <p:spPr bwMode="auto">
            <a:xfrm>
              <a:off x="4682222" y="3523355"/>
              <a:ext cx="1295485" cy="1265818"/>
            </a:xfrm>
            <a:custGeom>
              <a:avLst/>
              <a:gdLst>
                <a:gd name="T0" fmla="*/ 127 w 127"/>
                <a:gd name="T1" fmla="*/ 64 h 124"/>
                <a:gd name="T2" fmla="*/ 117 w 127"/>
                <a:gd name="T3" fmla="*/ 76 h 124"/>
                <a:gd name="T4" fmla="*/ 8 w 127"/>
                <a:gd name="T5" fmla="*/ 124 h 124"/>
                <a:gd name="T6" fmla="*/ 2 w 127"/>
                <a:gd name="T7" fmla="*/ 123 h 124"/>
                <a:gd name="T8" fmla="*/ 1 w 127"/>
                <a:gd name="T9" fmla="*/ 118 h 124"/>
                <a:gd name="T10" fmla="*/ 6 w 127"/>
                <a:gd name="T11" fmla="*/ 94 h 124"/>
                <a:gd name="T12" fmla="*/ 39 w 127"/>
                <a:gd name="T13" fmla="*/ 62 h 124"/>
                <a:gd name="T14" fmla="*/ 19 w 127"/>
                <a:gd name="T15" fmla="*/ 38 h 124"/>
                <a:gd name="T16" fmla="*/ 26 w 127"/>
                <a:gd name="T17" fmla="*/ 6 h 124"/>
                <a:gd name="T18" fmla="*/ 32 w 127"/>
                <a:gd name="T19" fmla="*/ 1 h 124"/>
                <a:gd name="T20" fmla="*/ 39 w 127"/>
                <a:gd name="T21" fmla="*/ 2 h 124"/>
                <a:gd name="T22" fmla="*/ 121 w 127"/>
                <a:gd name="T23" fmla="*/ 52 h 124"/>
                <a:gd name="T24" fmla="*/ 127 w 127"/>
                <a:gd name="T25" fmla="*/ 6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24">
                  <a:moveTo>
                    <a:pt x="127" y="64"/>
                  </a:moveTo>
                  <a:cubicBezTo>
                    <a:pt x="127" y="71"/>
                    <a:pt x="117" y="76"/>
                    <a:pt x="117" y="76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4" y="124"/>
                    <a:pt x="2" y="123"/>
                  </a:cubicBezTo>
                  <a:cubicBezTo>
                    <a:pt x="0" y="121"/>
                    <a:pt x="1" y="118"/>
                    <a:pt x="1" y="118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94"/>
                    <a:pt x="39" y="81"/>
                    <a:pt x="39" y="62"/>
                  </a:cubicBezTo>
                  <a:cubicBezTo>
                    <a:pt x="40" y="48"/>
                    <a:pt x="19" y="38"/>
                    <a:pt x="19" y="3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8" y="2"/>
                    <a:pt x="32" y="1"/>
                  </a:cubicBezTo>
                  <a:cubicBezTo>
                    <a:pt x="36" y="0"/>
                    <a:pt x="39" y="2"/>
                    <a:pt x="39" y="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1" y="52"/>
                    <a:pt x="127" y="57"/>
                    <a:pt x="127" y="64"/>
                  </a:cubicBezTo>
                  <a:close/>
                </a:path>
              </a:pathLst>
            </a:cu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" name="Freeform 19"/>
            <p:cNvSpPr/>
            <p:nvPr/>
          </p:nvSpPr>
          <p:spPr bwMode="auto">
            <a:xfrm>
              <a:off x="3960309" y="3649946"/>
              <a:ext cx="1028477" cy="1041662"/>
            </a:xfrm>
            <a:custGeom>
              <a:avLst/>
              <a:gdLst>
                <a:gd name="T0" fmla="*/ 15 w 101"/>
                <a:gd name="T1" fmla="*/ 31 h 102"/>
                <a:gd name="T2" fmla="*/ 21 w 101"/>
                <a:gd name="T3" fmla="*/ 5 h 102"/>
                <a:gd name="T4" fmla="*/ 26 w 101"/>
                <a:gd name="T5" fmla="*/ 1 h 102"/>
                <a:gd name="T6" fmla="*/ 32 w 101"/>
                <a:gd name="T7" fmla="*/ 2 h 102"/>
                <a:gd name="T8" fmla="*/ 95 w 101"/>
                <a:gd name="T9" fmla="*/ 41 h 102"/>
                <a:gd name="T10" fmla="*/ 101 w 101"/>
                <a:gd name="T11" fmla="*/ 51 h 102"/>
                <a:gd name="T12" fmla="*/ 94 w 101"/>
                <a:gd name="T13" fmla="*/ 63 h 102"/>
                <a:gd name="T14" fmla="*/ 6 w 101"/>
                <a:gd name="T15" fmla="*/ 102 h 102"/>
                <a:gd name="T16" fmla="*/ 2 w 101"/>
                <a:gd name="T17" fmla="*/ 101 h 102"/>
                <a:gd name="T18" fmla="*/ 0 w 101"/>
                <a:gd name="T19" fmla="*/ 97 h 102"/>
                <a:gd name="T20" fmla="*/ 5 w 101"/>
                <a:gd name="T21" fmla="*/ 77 h 102"/>
                <a:gd name="T22" fmla="*/ 15 w 101"/>
                <a:gd name="T23" fmla="*/ 3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02">
                  <a:moveTo>
                    <a:pt x="15" y="31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2"/>
                    <a:pt x="26" y="1"/>
                  </a:cubicBezTo>
                  <a:cubicBezTo>
                    <a:pt x="29" y="0"/>
                    <a:pt x="32" y="2"/>
                    <a:pt x="32" y="2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101" y="46"/>
                    <a:pt x="101" y="51"/>
                  </a:cubicBezTo>
                  <a:cubicBezTo>
                    <a:pt x="101" y="60"/>
                    <a:pt x="94" y="63"/>
                    <a:pt x="94" y="63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2"/>
                    <a:pt x="3" y="102"/>
                    <a:pt x="2" y="101"/>
                  </a:cubicBezTo>
                  <a:cubicBezTo>
                    <a:pt x="0" y="99"/>
                    <a:pt x="0" y="97"/>
                    <a:pt x="0" y="97"/>
                  </a:cubicBezTo>
                  <a:cubicBezTo>
                    <a:pt x="5" y="77"/>
                    <a:pt x="5" y="77"/>
                    <a:pt x="5" y="77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69A200"/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18" tIns="45708" rIns="91418" bIns="45708" numCol="1" spcCol="0" rtlCol="0" fromWordArt="0" anchor="ctr" anchorCtr="0" forceAA="0" compatLnSpc="1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 sz="1895" kern="0">
                <a:solidFill>
                  <a:sysClr val="window" lastClr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1" name="任意多边形 100"/>
          <p:cNvSpPr/>
          <p:nvPr/>
        </p:nvSpPr>
        <p:spPr bwMode="auto">
          <a:xfrm>
            <a:off x="8107947" y="3883927"/>
            <a:ext cx="2788364" cy="313622"/>
          </a:xfrm>
          <a:custGeom>
            <a:avLst/>
            <a:gdLst>
              <a:gd name="connsiteX0" fmla="*/ 0 w 1600200"/>
              <a:gd name="connsiteY0" fmla="*/ 552450 h 552450"/>
              <a:gd name="connsiteX1" fmla="*/ 171450 w 1600200"/>
              <a:gd name="connsiteY1" fmla="*/ 0 h 552450"/>
              <a:gd name="connsiteX2" fmla="*/ 1600200 w 1600200"/>
              <a:gd name="connsiteY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200" h="552450">
                <a:moveTo>
                  <a:pt x="0" y="552450"/>
                </a:moveTo>
                <a:lnTo>
                  <a:pt x="171450" y="0"/>
                </a:lnTo>
                <a:lnTo>
                  <a:pt x="1600200" y="0"/>
                </a:lnTo>
              </a:path>
            </a:pathLst>
          </a:custGeom>
          <a:noFill/>
          <a:ln w="12700" cap="flat" cmpd="sng" algn="ctr">
            <a:solidFill>
              <a:srgbClr val="69A200"/>
            </a:solidFill>
            <a:prstDash val="solid"/>
            <a:headEnd type="oval" w="med" len="med"/>
            <a:tailEnd type="stealth" w="med" len="med"/>
          </a:ln>
          <a:effectLst/>
        </p:spPr>
        <p:txBody>
          <a:bodyPr anchor="ctr"/>
          <a:lstStyle/>
          <a:p>
            <a:pPr algn="ctr" defTabSz="999490">
              <a:lnSpc>
                <a:spcPct val="130000"/>
              </a:lnSpc>
              <a:defRPr/>
            </a:pPr>
            <a:endParaRPr lang="zh-CN" altLang="en-US" sz="1095" ker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任意多边形 108"/>
          <p:cNvSpPr/>
          <p:nvPr/>
        </p:nvSpPr>
        <p:spPr bwMode="auto">
          <a:xfrm flipH="1">
            <a:off x="1276727" y="4220981"/>
            <a:ext cx="2790165" cy="313622"/>
          </a:xfrm>
          <a:custGeom>
            <a:avLst/>
            <a:gdLst>
              <a:gd name="connsiteX0" fmla="*/ 0 w 1600200"/>
              <a:gd name="connsiteY0" fmla="*/ 552450 h 552450"/>
              <a:gd name="connsiteX1" fmla="*/ 171450 w 1600200"/>
              <a:gd name="connsiteY1" fmla="*/ 0 h 552450"/>
              <a:gd name="connsiteX2" fmla="*/ 1600200 w 1600200"/>
              <a:gd name="connsiteY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200" h="552450">
                <a:moveTo>
                  <a:pt x="0" y="552450"/>
                </a:moveTo>
                <a:lnTo>
                  <a:pt x="171450" y="0"/>
                </a:lnTo>
                <a:lnTo>
                  <a:pt x="1600200" y="0"/>
                </a:lnTo>
              </a:path>
            </a:pathLst>
          </a:custGeom>
          <a:noFill/>
          <a:ln w="12700" cap="flat" cmpd="sng" algn="ctr">
            <a:solidFill>
              <a:srgbClr val="69A200"/>
            </a:solidFill>
            <a:prstDash val="solid"/>
            <a:headEnd type="oval" w="med" len="med"/>
            <a:tailEnd type="stealth" w="med" len="med"/>
          </a:ln>
          <a:effectLst/>
        </p:spPr>
        <p:txBody>
          <a:bodyPr anchor="ctr"/>
          <a:lstStyle/>
          <a:p>
            <a:pPr algn="ctr" defTabSz="999490">
              <a:lnSpc>
                <a:spcPct val="130000"/>
              </a:lnSpc>
              <a:defRPr/>
            </a:pPr>
            <a:endParaRPr lang="zh-CN" altLang="en-US" sz="1095" ker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任意多边形 112"/>
          <p:cNvSpPr/>
          <p:nvPr/>
        </p:nvSpPr>
        <p:spPr>
          <a:xfrm>
            <a:off x="6366790" y="3117892"/>
            <a:ext cx="735392" cy="1095881"/>
          </a:xfrm>
          <a:custGeom>
            <a:avLst/>
            <a:gdLst>
              <a:gd name="connsiteX0" fmla="*/ 0 w 647700"/>
              <a:gd name="connsiteY0" fmla="*/ 965200 h 965200"/>
              <a:gd name="connsiteX1" fmla="*/ 152400 w 647700"/>
              <a:gd name="connsiteY1" fmla="*/ 508000 h 965200"/>
              <a:gd name="connsiteX2" fmla="*/ 647700 w 647700"/>
              <a:gd name="connsiteY2" fmla="*/ 0 h 965200"/>
              <a:gd name="connsiteX0-1" fmla="*/ 0 w 647700"/>
              <a:gd name="connsiteY0-2" fmla="*/ 965200 h 965200"/>
              <a:gd name="connsiteX1-3" fmla="*/ 101600 w 647700"/>
              <a:gd name="connsiteY1-4" fmla="*/ 520700 h 965200"/>
              <a:gd name="connsiteX2-5" fmla="*/ 647700 w 647700"/>
              <a:gd name="connsiteY2-6" fmla="*/ 0 h 965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647700" h="965200">
                <a:moveTo>
                  <a:pt x="0" y="965200"/>
                </a:moveTo>
                <a:lnTo>
                  <a:pt x="101600" y="520700"/>
                </a:lnTo>
                <a:lnTo>
                  <a:pt x="647700" y="0"/>
                </a:lnTo>
              </a:path>
            </a:pathLst>
          </a:custGeom>
          <a:noFill/>
          <a:ln w="12700" cap="flat" cmpd="sng" algn="ctr">
            <a:solidFill>
              <a:srgbClr val="69A200"/>
            </a:solidFill>
            <a:prstDash val="solid"/>
            <a:headEnd type="oval" w="med" len="med"/>
            <a:tailEnd type="stealth" w="med" len="med"/>
          </a:ln>
          <a:effectLst/>
        </p:spPr>
        <p:txBody>
          <a:bodyPr anchor="ctr"/>
          <a:lstStyle/>
          <a:p>
            <a:pPr algn="ctr" defTabSz="999490">
              <a:lnSpc>
                <a:spcPct val="130000"/>
              </a:lnSpc>
              <a:defRPr/>
            </a:pPr>
            <a:endParaRPr lang="zh-CN" altLang="en-US" sz="1095" ker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任意多边形 113"/>
          <p:cNvSpPr/>
          <p:nvPr/>
        </p:nvSpPr>
        <p:spPr>
          <a:xfrm flipH="1">
            <a:off x="4494064" y="3110683"/>
            <a:ext cx="735392" cy="1095881"/>
          </a:xfrm>
          <a:custGeom>
            <a:avLst/>
            <a:gdLst>
              <a:gd name="connsiteX0" fmla="*/ 0 w 647700"/>
              <a:gd name="connsiteY0" fmla="*/ 965200 h 965200"/>
              <a:gd name="connsiteX1" fmla="*/ 152400 w 647700"/>
              <a:gd name="connsiteY1" fmla="*/ 508000 h 965200"/>
              <a:gd name="connsiteX2" fmla="*/ 647700 w 647700"/>
              <a:gd name="connsiteY2" fmla="*/ 0 h 965200"/>
              <a:gd name="connsiteX0-1" fmla="*/ 0 w 647700"/>
              <a:gd name="connsiteY0-2" fmla="*/ 965200 h 965200"/>
              <a:gd name="connsiteX1-3" fmla="*/ 101600 w 647700"/>
              <a:gd name="connsiteY1-4" fmla="*/ 520700 h 965200"/>
              <a:gd name="connsiteX2-5" fmla="*/ 647700 w 647700"/>
              <a:gd name="connsiteY2-6" fmla="*/ 0 h 965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647700" h="965200">
                <a:moveTo>
                  <a:pt x="0" y="965200"/>
                </a:moveTo>
                <a:lnTo>
                  <a:pt x="101600" y="520700"/>
                </a:lnTo>
                <a:lnTo>
                  <a:pt x="647700" y="0"/>
                </a:lnTo>
              </a:path>
            </a:pathLst>
          </a:custGeom>
          <a:noFill/>
          <a:ln w="12700" cap="flat" cmpd="sng" algn="ctr">
            <a:solidFill>
              <a:srgbClr val="69A200"/>
            </a:solidFill>
            <a:prstDash val="solid"/>
            <a:headEnd type="oval" w="med" len="med"/>
            <a:tailEnd type="stealth" w="med" len="med"/>
          </a:ln>
          <a:effectLst/>
        </p:spPr>
        <p:txBody>
          <a:bodyPr anchor="ctr"/>
          <a:lstStyle/>
          <a:p>
            <a:pPr algn="ctr" defTabSz="999490">
              <a:lnSpc>
                <a:spcPct val="130000"/>
              </a:lnSpc>
              <a:defRPr/>
            </a:pPr>
            <a:endParaRPr lang="zh-CN" altLang="en-US" sz="1095" ker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6"/>
          <p:cNvSpPr>
            <a:spLocks noChangeAspect="1" noEditPoints="1"/>
          </p:cNvSpPr>
          <p:nvPr/>
        </p:nvSpPr>
        <p:spPr bwMode="auto">
          <a:xfrm>
            <a:off x="4245919" y="4395426"/>
            <a:ext cx="248150" cy="264340"/>
          </a:xfrm>
          <a:custGeom>
            <a:avLst/>
            <a:gdLst>
              <a:gd name="T0" fmla="*/ 67 w 376"/>
              <a:gd name="T1" fmla="*/ 3 h 401"/>
              <a:gd name="T2" fmla="*/ 62 w 376"/>
              <a:gd name="T3" fmla="*/ 3 h 401"/>
              <a:gd name="T4" fmla="*/ 0 w 376"/>
              <a:gd name="T5" fmla="*/ 159 h 401"/>
              <a:gd name="T6" fmla="*/ 65 w 376"/>
              <a:gd name="T7" fmla="*/ 223 h 401"/>
              <a:gd name="T8" fmla="*/ 129 w 376"/>
              <a:gd name="T9" fmla="*/ 159 h 401"/>
              <a:gd name="T10" fmla="*/ 67 w 376"/>
              <a:gd name="T11" fmla="*/ 3 h 401"/>
              <a:gd name="T12" fmla="*/ 313 w 376"/>
              <a:gd name="T13" fmla="*/ 3 h 401"/>
              <a:gd name="T14" fmla="*/ 309 w 376"/>
              <a:gd name="T15" fmla="*/ 3 h 401"/>
              <a:gd name="T16" fmla="*/ 246 w 376"/>
              <a:gd name="T17" fmla="*/ 159 h 401"/>
              <a:gd name="T18" fmla="*/ 311 w 376"/>
              <a:gd name="T19" fmla="*/ 223 h 401"/>
              <a:gd name="T20" fmla="*/ 376 w 376"/>
              <a:gd name="T21" fmla="*/ 159 h 401"/>
              <a:gd name="T22" fmla="*/ 313 w 376"/>
              <a:gd name="T23" fmla="*/ 3 h 401"/>
              <a:gd name="T24" fmla="*/ 185 w 376"/>
              <a:gd name="T25" fmla="*/ 180 h 401"/>
              <a:gd name="T26" fmla="*/ 123 w 376"/>
              <a:gd name="T27" fmla="*/ 337 h 401"/>
              <a:gd name="T28" fmla="*/ 188 w 376"/>
              <a:gd name="T29" fmla="*/ 401 h 401"/>
              <a:gd name="T30" fmla="*/ 253 w 376"/>
              <a:gd name="T31" fmla="*/ 337 h 401"/>
              <a:gd name="T32" fmla="*/ 190 w 376"/>
              <a:gd name="T33" fmla="*/ 180 h 401"/>
              <a:gd name="T34" fmla="*/ 185 w 376"/>
              <a:gd name="T35" fmla="*/ 18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6" h="401">
                <a:moveTo>
                  <a:pt x="67" y="3"/>
                </a:moveTo>
                <a:cubicBezTo>
                  <a:pt x="67" y="0"/>
                  <a:pt x="62" y="0"/>
                  <a:pt x="62" y="3"/>
                </a:cubicBezTo>
                <a:cubicBezTo>
                  <a:pt x="52" y="85"/>
                  <a:pt x="0" y="102"/>
                  <a:pt x="0" y="159"/>
                </a:cubicBezTo>
                <a:cubicBezTo>
                  <a:pt x="0" y="195"/>
                  <a:pt x="29" y="223"/>
                  <a:pt x="65" y="223"/>
                </a:cubicBezTo>
                <a:cubicBezTo>
                  <a:pt x="100" y="223"/>
                  <a:pt x="129" y="195"/>
                  <a:pt x="129" y="159"/>
                </a:cubicBezTo>
                <a:cubicBezTo>
                  <a:pt x="129" y="102"/>
                  <a:pt x="77" y="85"/>
                  <a:pt x="67" y="3"/>
                </a:cubicBezTo>
                <a:close/>
                <a:moveTo>
                  <a:pt x="313" y="3"/>
                </a:moveTo>
                <a:cubicBezTo>
                  <a:pt x="313" y="0"/>
                  <a:pt x="309" y="0"/>
                  <a:pt x="309" y="3"/>
                </a:cubicBezTo>
                <a:cubicBezTo>
                  <a:pt x="298" y="85"/>
                  <a:pt x="246" y="102"/>
                  <a:pt x="246" y="159"/>
                </a:cubicBezTo>
                <a:cubicBezTo>
                  <a:pt x="246" y="195"/>
                  <a:pt x="276" y="223"/>
                  <a:pt x="311" y="223"/>
                </a:cubicBezTo>
                <a:cubicBezTo>
                  <a:pt x="346" y="223"/>
                  <a:pt x="376" y="195"/>
                  <a:pt x="376" y="159"/>
                </a:cubicBezTo>
                <a:cubicBezTo>
                  <a:pt x="376" y="102"/>
                  <a:pt x="324" y="85"/>
                  <a:pt x="313" y="3"/>
                </a:cubicBezTo>
                <a:close/>
                <a:moveTo>
                  <a:pt x="185" y="180"/>
                </a:moveTo>
                <a:cubicBezTo>
                  <a:pt x="175" y="263"/>
                  <a:pt x="123" y="280"/>
                  <a:pt x="123" y="337"/>
                </a:cubicBezTo>
                <a:cubicBezTo>
                  <a:pt x="123" y="372"/>
                  <a:pt x="153" y="401"/>
                  <a:pt x="188" y="401"/>
                </a:cubicBezTo>
                <a:cubicBezTo>
                  <a:pt x="223" y="401"/>
                  <a:pt x="253" y="372"/>
                  <a:pt x="253" y="337"/>
                </a:cubicBezTo>
                <a:cubicBezTo>
                  <a:pt x="253" y="280"/>
                  <a:pt x="200" y="263"/>
                  <a:pt x="190" y="180"/>
                </a:cubicBezTo>
                <a:cubicBezTo>
                  <a:pt x="190" y="178"/>
                  <a:pt x="186" y="178"/>
                  <a:pt x="185" y="1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9998" tIns="49998" rIns="99998" bIns="49998" numCol="1" anchor="t" anchorCtr="0" compatLnSpc="1"/>
          <a:lstStyle/>
          <a:p>
            <a:pPr>
              <a:lnSpc>
                <a:spcPct val="130000"/>
              </a:lnSpc>
            </a:pPr>
            <a:endParaRPr lang="en-US" sz="197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11"/>
          <p:cNvSpPr>
            <a:spLocks noChangeAspect="1" noEditPoints="1"/>
          </p:cNvSpPr>
          <p:nvPr/>
        </p:nvSpPr>
        <p:spPr bwMode="auto">
          <a:xfrm>
            <a:off x="5149779" y="4371137"/>
            <a:ext cx="319825" cy="320162"/>
          </a:xfrm>
          <a:custGeom>
            <a:avLst/>
            <a:gdLst>
              <a:gd name="T0" fmla="*/ 360 w 400"/>
              <a:gd name="T1" fmla="*/ 184 h 400"/>
              <a:gd name="T2" fmla="*/ 360 w 400"/>
              <a:gd name="T3" fmla="*/ 216 h 400"/>
              <a:gd name="T4" fmla="*/ 400 w 400"/>
              <a:gd name="T5" fmla="*/ 200 h 400"/>
              <a:gd name="T6" fmla="*/ 200 w 400"/>
              <a:gd name="T7" fmla="*/ 90 h 400"/>
              <a:gd name="T8" fmla="*/ 200 w 400"/>
              <a:gd name="T9" fmla="*/ 310 h 400"/>
              <a:gd name="T10" fmla="*/ 200 w 400"/>
              <a:gd name="T11" fmla="*/ 90 h 400"/>
              <a:gd name="T12" fmla="*/ 120 w 400"/>
              <a:gd name="T13" fmla="*/ 200 h 400"/>
              <a:gd name="T14" fmla="*/ 280 w 400"/>
              <a:gd name="T15" fmla="*/ 200 h 400"/>
              <a:gd name="T16" fmla="*/ 59 w 400"/>
              <a:gd name="T17" fmla="*/ 200 h 400"/>
              <a:gd name="T18" fmla="*/ 20 w 400"/>
              <a:gd name="T19" fmla="*/ 184 h 400"/>
              <a:gd name="T20" fmla="*/ 20 w 400"/>
              <a:gd name="T21" fmla="*/ 216 h 400"/>
              <a:gd name="T22" fmla="*/ 59 w 400"/>
              <a:gd name="T23" fmla="*/ 200 h 400"/>
              <a:gd name="T24" fmla="*/ 216 w 400"/>
              <a:gd name="T25" fmla="*/ 40 h 400"/>
              <a:gd name="T26" fmla="*/ 200 w 400"/>
              <a:gd name="T27" fmla="*/ 0 h 400"/>
              <a:gd name="T28" fmla="*/ 184 w 400"/>
              <a:gd name="T29" fmla="*/ 40 h 400"/>
              <a:gd name="T30" fmla="*/ 200 w 400"/>
              <a:gd name="T31" fmla="*/ 340 h 400"/>
              <a:gd name="T32" fmla="*/ 184 w 400"/>
              <a:gd name="T33" fmla="*/ 380 h 400"/>
              <a:gd name="T34" fmla="*/ 216 w 400"/>
              <a:gd name="T35" fmla="*/ 380 h 400"/>
              <a:gd name="T36" fmla="*/ 200 w 400"/>
              <a:gd name="T37" fmla="*/ 340 h 400"/>
              <a:gd name="T38" fmla="*/ 350 w 400"/>
              <a:gd name="T39" fmla="*/ 50 h 400"/>
              <a:gd name="T40" fmla="*/ 310 w 400"/>
              <a:gd name="T41" fmla="*/ 67 h 400"/>
              <a:gd name="T42" fmla="*/ 333 w 400"/>
              <a:gd name="T43" fmla="*/ 89 h 400"/>
              <a:gd name="T44" fmla="*/ 66 w 400"/>
              <a:gd name="T45" fmla="*/ 311 h 400"/>
              <a:gd name="T46" fmla="*/ 50 w 400"/>
              <a:gd name="T47" fmla="*/ 350 h 400"/>
              <a:gd name="T48" fmla="*/ 89 w 400"/>
              <a:gd name="T49" fmla="*/ 333 h 400"/>
              <a:gd name="T50" fmla="*/ 66 w 400"/>
              <a:gd name="T51" fmla="*/ 311 h 400"/>
              <a:gd name="T52" fmla="*/ 50 w 400"/>
              <a:gd name="T53" fmla="*/ 50 h 400"/>
              <a:gd name="T54" fmla="*/ 66 w 400"/>
              <a:gd name="T55" fmla="*/ 89 h 400"/>
              <a:gd name="T56" fmla="*/ 89 w 400"/>
              <a:gd name="T57" fmla="*/ 67 h 400"/>
              <a:gd name="T58" fmla="*/ 310 w 400"/>
              <a:gd name="T59" fmla="*/ 333 h 400"/>
              <a:gd name="T60" fmla="*/ 350 w 400"/>
              <a:gd name="T61" fmla="*/ 350 h 400"/>
              <a:gd name="T62" fmla="*/ 333 w 400"/>
              <a:gd name="T63" fmla="*/ 311 h 400"/>
              <a:gd name="T64" fmla="*/ 310 w 400"/>
              <a:gd name="T65" fmla="*/ 33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400">
                <a:moveTo>
                  <a:pt x="380" y="184"/>
                </a:moveTo>
                <a:cubicBezTo>
                  <a:pt x="376" y="184"/>
                  <a:pt x="364" y="184"/>
                  <a:pt x="360" y="184"/>
                </a:cubicBezTo>
                <a:cubicBezTo>
                  <a:pt x="349" y="184"/>
                  <a:pt x="340" y="191"/>
                  <a:pt x="340" y="200"/>
                </a:cubicBezTo>
                <a:cubicBezTo>
                  <a:pt x="340" y="209"/>
                  <a:pt x="349" y="216"/>
                  <a:pt x="360" y="216"/>
                </a:cubicBezTo>
                <a:cubicBezTo>
                  <a:pt x="364" y="216"/>
                  <a:pt x="376" y="216"/>
                  <a:pt x="380" y="216"/>
                </a:cubicBezTo>
                <a:cubicBezTo>
                  <a:pt x="391" y="216"/>
                  <a:pt x="400" y="209"/>
                  <a:pt x="400" y="200"/>
                </a:cubicBezTo>
                <a:cubicBezTo>
                  <a:pt x="400" y="191"/>
                  <a:pt x="391" y="184"/>
                  <a:pt x="380" y="184"/>
                </a:cubicBezTo>
                <a:close/>
                <a:moveTo>
                  <a:pt x="200" y="90"/>
                </a:moveTo>
                <a:cubicBezTo>
                  <a:pt x="139" y="90"/>
                  <a:pt x="90" y="139"/>
                  <a:pt x="90" y="200"/>
                </a:cubicBezTo>
                <a:cubicBezTo>
                  <a:pt x="90" y="261"/>
                  <a:pt x="139" y="310"/>
                  <a:pt x="200" y="310"/>
                </a:cubicBezTo>
                <a:cubicBezTo>
                  <a:pt x="261" y="310"/>
                  <a:pt x="310" y="261"/>
                  <a:pt x="310" y="200"/>
                </a:cubicBezTo>
                <a:cubicBezTo>
                  <a:pt x="310" y="139"/>
                  <a:pt x="261" y="90"/>
                  <a:pt x="200" y="90"/>
                </a:cubicBezTo>
                <a:close/>
                <a:moveTo>
                  <a:pt x="200" y="280"/>
                </a:moveTo>
                <a:cubicBezTo>
                  <a:pt x="156" y="280"/>
                  <a:pt x="120" y="244"/>
                  <a:pt x="120" y="200"/>
                </a:cubicBezTo>
                <a:cubicBezTo>
                  <a:pt x="120" y="156"/>
                  <a:pt x="156" y="120"/>
                  <a:pt x="200" y="120"/>
                </a:cubicBezTo>
                <a:cubicBezTo>
                  <a:pt x="244" y="120"/>
                  <a:pt x="280" y="156"/>
                  <a:pt x="280" y="200"/>
                </a:cubicBezTo>
                <a:cubicBezTo>
                  <a:pt x="280" y="244"/>
                  <a:pt x="244" y="280"/>
                  <a:pt x="200" y="280"/>
                </a:cubicBezTo>
                <a:close/>
                <a:moveTo>
                  <a:pt x="59" y="200"/>
                </a:moveTo>
                <a:cubicBezTo>
                  <a:pt x="59" y="191"/>
                  <a:pt x="51" y="184"/>
                  <a:pt x="40" y="184"/>
                </a:cubicBezTo>
                <a:cubicBezTo>
                  <a:pt x="36" y="184"/>
                  <a:pt x="23" y="184"/>
                  <a:pt x="20" y="184"/>
                </a:cubicBezTo>
                <a:cubicBezTo>
                  <a:pt x="9" y="184"/>
                  <a:pt x="0" y="191"/>
                  <a:pt x="0" y="200"/>
                </a:cubicBezTo>
                <a:cubicBezTo>
                  <a:pt x="0" y="209"/>
                  <a:pt x="9" y="216"/>
                  <a:pt x="20" y="216"/>
                </a:cubicBezTo>
                <a:cubicBezTo>
                  <a:pt x="23" y="216"/>
                  <a:pt x="36" y="216"/>
                  <a:pt x="40" y="216"/>
                </a:cubicBezTo>
                <a:cubicBezTo>
                  <a:pt x="51" y="216"/>
                  <a:pt x="59" y="209"/>
                  <a:pt x="59" y="200"/>
                </a:cubicBezTo>
                <a:close/>
                <a:moveTo>
                  <a:pt x="200" y="60"/>
                </a:moveTo>
                <a:cubicBezTo>
                  <a:pt x="209" y="60"/>
                  <a:pt x="216" y="51"/>
                  <a:pt x="216" y="40"/>
                </a:cubicBezTo>
                <a:cubicBezTo>
                  <a:pt x="216" y="36"/>
                  <a:pt x="216" y="24"/>
                  <a:pt x="216" y="20"/>
                </a:cubicBezTo>
                <a:cubicBezTo>
                  <a:pt x="216" y="9"/>
                  <a:pt x="209" y="0"/>
                  <a:pt x="200" y="0"/>
                </a:cubicBezTo>
                <a:cubicBezTo>
                  <a:pt x="191" y="0"/>
                  <a:pt x="184" y="9"/>
                  <a:pt x="184" y="20"/>
                </a:cubicBezTo>
                <a:cubicBezTo>
                  <a:pt x="184" y="24"/>
                  <a:pt x="184" y="36"/>
                  <a:pt x="184" y="40"/>
                </a:cubicBezTo>
                <a:cubicBezTo>
                  <a:pt x="184" y="51"/>
                  <a:pt x="191" y="60"/>
                  <a:pt x="200" y="60"/>
                </a:cubicBezTo>
                <a:close/>
                <a:moveTo>
                  <a:pt x="200" y="340"/>
                </a:moveTo>
                <a:cubicBezTo>
                  <a:pt x="191" y="340"/>
                  <a:pt x="184" y="349"/>
                  <a:pt x="184" y="360"/>
                </a:cubicBezTo>
                <a:cubicBezTo>
                  <a:pt x="184" y="364"/>
                  <a:pt x="184" y="376"/>
                  <a:pt x="184" y="380"/>
                </a:cubicBezTo>
                <a:cubicBezTo>
                  <a:pt x="184" y="391"/>
                  <a:pt x="191" y="400"/>
                  <a:pt x="200" y="400"/>
                </a:cubicBezTo>
                <a:cubicBezTo>
                  <a:pt x="209" y="400"/>
                  <a:pt x="216" y="391"/>
                  <a:pt x="216" y="380"/>
                </a:cubicBezTo>
                <a:cubicBezTo>
                  <a:pt x="216" y="376"/>
                  <a:pt x="216" y="364"/>
                  <a:pt x="216" y="360"/>
                </a:cubicBezTo>
                <a:cubicBezTo>
                  <a:pt x="216" y="349"/>
                  <a:pt x="209" y="340"/>
                  <a:pt x="200" y="340"/>
                </a:cubicBezTo>
                <a:close/>
                <a:moveTo>
                  <a:pt x="347" y="75"/>
                </a:moveTo>
                <a:cubicBezTo>
                  <a:pt x="355" y="67"/>
                  <a:pt x="356" y="56"/>
                  <a:pt x="350" y="50"/>
                </a:cubicBezTo>
                <a:cubicBezTo>
                  <a:pt x="344" y="44"/>
                  <a:pt x="332" y="45"/>
                  <a:pt x="324" y="53"/>
                </a:cubicBezTo>
                <a:cubicBezTo>
                  <a:pt x="322" y="55"/>
                  <a:pt x="313" y="64"/>
                  <a:pt x="310" y="67"/>
                </a:cubicBezTo>
                <a:cubicBezTo>
                  <a:pt x="303" y="74"/>
                  <a:pt x="301" y="86"/>
                  <a:pt x="308" y="92"/>
                </a:cubicBezTo>
                <a:cubicBezTo>
                  <a:pt x="314" y="98"/>
                  <a:pt x="325" y="97"/>
                  <a:pt x="333" y="89"/>
                </a:cubicBezTo>
                <a:cubicBezTo>
                  <a:pt x="335" y="87"/>
                  <a:pt x="345" y="77"/>
                  <a:pt x="347" y="75"/>
                </a:cubicBezTo>
                <a:close/>
                <a:moveTo>
                  <a:pt x="66" y="311"/>
                </a:moveTo>
                <a:cubicBezTo>
                  <a:pt x="64" y="313"/>
                  <a:pt x="55" y="322"/>
                  <a:pt x="52" y="325"/>
                </a:cubicBezTo>
                <a:cubicBezTo>
                  <a:pt x="45" y="332"/>
                  <a:pt x="43" y="344"/>
                  <a:pt x="50" y="350"/>
                </a:cubicBezTo>
                <a:cubicBezTo>
                  <a:pt x="56" y="356"/>
                  <a:pt x="67" y="355"/>
                  <a:pt x="75" y="347"/>
                </a:cubicBezTo>
                <a:cubicBezTo>
                  <a:pt x="77" y="345"/>
                  <a:pt x="87" y="335"/>
                  <a:pt x="89" y="333"/>
                </a:cubicBezTo>
                <a:cubicBezTo>
                  <a:pt x="97" y="325"/>
                  <a:pt x="98" y="314"/>
                  <a:pt x="92" y="308"/>
                </a:cubicBezTo>
                <a:cubicBezTo>
                  <a:pt x="86" y="302"/>
                  <a:pt x="74" y="303"/>
                  <a:pt x="66" y="311"/>
                </a:cubicBezTo>
                <a:close/>
                <a:moveTo>
                  <a:pt x="75" y="53"/>
                </a:moveTo>
                <a:cubicBezTo>
                  <a:pt x="67" y="45"/>
                  <a:pt x="56" y="44"/>
                  <a:pt x="50" y="50"/>
                </a:cubicBezTo>
                <a:cubicBezTo>
                  <a:pt x="43" y="56"/>
                  <a:pt x="45" y="67"/>
                  <a:pt x="52" y="75"/>
                </a:cubicBezTo>
                <a:cubicBezTo>
                  <a:pt x="55" y="77"/>
                  <a:pt x="64" y="87"/>
                  <a:pt x="66" y="89"/>
                </a:cubicBezTo>
                <a:cubicBezTo>
                  <a:pt x="74" y="97"/>
                  <a:pt x="86" y="98"/>
                  <a:pt x="92" y="92"/>
                </a:cubicBezTo>
                <a:cubicBezTo>
                  <a:pt x="98" y="86"/>
                  <a:pt x="97" y="74"/>
                  <a:pt x="89" y="67"/>
                </a:cubicBezTo>
                <a:cubicBezTo>
                  <a:pt x="87" y="64"/>
                  <a:pt x="77" y="55"/>
                  <a:pt x="75" y="53"/>
                </a:cubicBezTo>
                <a:close/>
                <a:moveTo>
                  <a:pt x="310" y="333"/>
                </a:moveTo>
                <a:cubicBezTo>
                  <a:pt x="313" y="335"/>
                  <a:pt x="322" y="345"/>
                  <a:pt x="324" y="347"/>
                </a:cubicBezTo>
                <a:cubicBezTo>
                  <a:pt x="332" y="355"/>
                  <a:pt x="344" y="356"/>
                  <a:pt x="350" y="350"/>
                </a:cubicBezTo>
                <a:cubicBezTo>
                  <a:pt x="356" y="344"/>
                  <a:pt x="355" y="332"/>
                  <a:pt x="347" y="325"/>
                </a:cubicBezTo>
                <a:cubicBezTo>
                  <a:pt x="345" y="322"/>
                  <a:pt x="335" y="313"/>
                  <a:pt x="333" y="311"/>
                </a:cubicBezTo>
                <a:cubicBezTo>
                  <a:pt x="325" y="303"/>
                  <a:pt x="314" y="302"/>
                  <a:pt x="308" y="308"/>
                </a:cubicBezTo>
                <a:cubicBezTo>
                  <a:pt x="301" y="314"/>
                  <a:pt x="303" y="325"/>
                  <a:pt x="310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9998" tIns="49998" rIns="99998" bIns="49998" numCol="1" anchor="t" anchorCtr="0" compatLnSpc="1"/>
          <a:lstStyle/>
          <a:p>
            <a:pPr>
              <a:lnSpc>
                <a:spcPct val="130000"/>
              </a:lnSpc>
            </a:pPr>
            <a:endParaRPr lang="en-US" sz="197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21"/>
          <p:cNvSpPr>
            <a:spLocks noChangeAspect="1" noEditPoints="1"/>
          </p:cNvSpPr>
          <p:nvPr/>
        </p:nvSpPr>
        <p:spPr bwMode="auto">
          <a:xfrm>
            <a:off x="6356928" y="4384921"/>
            <a:ext cx="278640" cy="279519"/>
          </a:xfrm>
          <a:custGeom>
            <a:avLst/>
            <a:gdLst>
              <a:gd name="T0" fmla="*/ 390 w 403"/>
              <a:gd name="T1" fmla="*/ 150 h 404"/>
              <a:gd name="T2" fmla="*/ 241 w 403"/>
              <a:gd name="T3" fmla="*/ 110 h 404"/>
              <a:gd name="T4" fmla="*/ 215 w 403"/>
              <a:gd name="T5" fmla="*/ 13 h 404"/>
              <a:gd name="T6" fmla="*/ 195 w 403"/>
              <a:gd name="T7" fmla="*/ 2 h 404"/>
              <a:gd name="T8" fmla="*/ 14 w 403"/>
              <a:gd name="T9" fmla="*/ 51 h 404"/>
              <a:gd name="T10" fmla="*/ 2 w 403"/>
              <a:gd name="T11" fmla="*/ 70 h 404"/>
              <a:gd name="T12" fmla="*/ 67 w 403"/>
              <a:gd name="T13" fmla="*/ 311 h 404"/>
              <a:gd name="T14" fmla="*/ 86 w 403"/>
              <a:gd name="T15" fmla="*/ 322 h 404"/>
              <a:gd name="T16" fmla="*/ 159 w 403"/>
              <a:gd name="T17" fmla="*/ 302 h 404"/>
              <a:gd name="T18" fmla="*/ 149 w 403"/>
              <a:gd name="T19" fmla="*/ 339 h 404"/>
              <a:gd name="T20" fmla="*/ 160 w 403"/>
              <a:gd name="T21" fmla="*/ 358 h 404"/>
              <a:gd name="T22" fmla="*/ 322 w 403"/>
              <a:gd name="T23" fmla="*/ 401 h 404"/>
              <a:gd name="T24" fmla="*/ 342 w 403"/>
              <a:gd name="T25" fmla="*/ 391 h 404"/>
              <a:gd name="T26" fmla="*/ 401 w 403"/>
              <a:gd name="T27" fmla="*/ 169 h 404"/>
              <a:gd name="T28" fmla="*/ 390 w 403"/>
              <a:gd name="T29" fmla="*/ 150 h 404"/>
              <a:gd name="T30" fmla="*/ 34 w 403"/>
              <a:gd name="T31" fmla="*/ 75 h 404"/>
              <a:gd name="T32" fmla="*/ 191 w 403"/>
              <a:gd name="T33" fmla="*/ 33 h 404"/>
              <a:gd name="T34" fmla="*/ 249 w 403"/>
              <a:gd name="T35" fmla="*/ 249 h 404"/>
              <a:gd name="T36" fmla="*/ 92 w 403"/>
              <a:gd name="T37" fmla="*/ 291 h 404"/>
              <a:gd name="T38" fmla="*/ 34 w 403"/>
              <a:gd name="T39" fmla="*/ 75 h 404"/>
              <a:gd name="T40" fmla="*/ 315 w 403"/>
              <a:gd name="T41" fmla="*/ 371 h 404"/>
              <a:gd name="T42" fmla="*/ 179 w 403"/>
              <a:gd name="T43" fmla="*/ 334 h 404"/>
              <a:gd name="T44" fmla="*/ 190 w 403"/>
              <a:gd name="T45" fmla="*/ 294 h 404"/>
              <a:gd name="T46" fmla="*/ 268 w 403"/>
              <a:gd name="T47" fmla="*/ 273 h 404"/>
              <a:gd name="T48" fmla="*/ 279 w 403"/>
              <a:gd name="T49" fmla="*/ 254 h 404"/>
              <a:gd name="T50" fmla="*/ 249 w 403"/>
              <a:gd name="T51" fmla="*/ 142 h 404"/>
              <a:gd name="T52" fmla="*/ 368 w 403"/>
              <a:gd name="T53" fmla="*/ 174 h 404"/>
              <a:gd name="T54" fmla="*/ 315 w 403"/>
              <a:gd name="T55" fmla="*/ 37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3" h="404">
                <a:moveTo>
                  <a:pt x="390" y="150"/>
                </a:moveTo>
                <a:cubicBezTo>
                  <a:pt x="241" y="110"/>
                  <a:pt x="241" y="110"/>
                  <a:pt x="241" y="110"/>
                </a:cubicBezTo>
                <a:cubicBezTo>
                  <a:pt x="215" y="13"/>
                  <a:pt x="215" y="13"/>
                  <a:pt x="215" y="13"/>
                </a:cubicBezTo>
                <a:cubicBezTo>
                  <a:pt x="213" y="5"/>
                  <a:pt x="204" y="0"/>
                  <a:pt x="195" y="2"/>
                </a:cubicBezTo>
                <a:cubicBezTo>
                  <a:pt x="14" y="51"/>
                  <a:pt x="14" y="51"/>
                  <a:pt x="14" y="51"/>
                </a:cubicBezTo>
                <a:cubicBezTo>
                  <a:pt x="5" y="53"/>
                  <a:pt x="0" y="62"/>
                  <a:pt x="2" y="70"/>
                </a:cubicBezTo>
                <a:cubicBezTo>
                  <a:pt x="67" y="311"/>
                  <a:pt x="67" y="311"/>
                  <a:pt x="67" y="311"/>
                </a:cubicBezTo>
                <a:cubicBezTo>
                  <a:pt x="69" y="319"/>
                  <a:pt x="78" y="324"/>
                  <a:pt x="86" y="322"/>
                </a:cubicBezTo>
                <a:cubicBezTo>
                  <a:pt x="159" y="302"/>
                  <a:pt x="159" y="302"/>
                  <a:pt x="159" y="302"/>
                </a:cubicBezTo>
                <a:cubicBezTo>
                  <a:pt x="149" y="339"/>
                  <a:pt x="149" y="339"/>
                  <a:pt x="149" y="339"/>
                </a:cubicBezTo>
                <a:cubicBezTo>
                  <a:pt x="147" y="347"/>
                  <a:pt x="152" y="356"/>
                  <a:pt x="160" y="358"/>
                </a:cubicBezTo>
                <a:cubicBezTo>
                  <a:pt x="322" y="401"/>
                  <a:pt x="322" y="401"/>
                  <a:pt x="322" y="401"/>
                </a:cubicBezTo>
                <a:cubicBezTo>
                  <a:pt x="331" y="404"/>
                  <a:pt x="340" y="399"/>
                  <a:pt x="342" y="391"/>
                </a:cubicBezTo>
                <a:cubicBezTo>
                  <a:pt x="401" y="169"/>
                  <a:pt x="401" y="169"/>
                  <a:pt x="401" y="169"/>
                </a:cubicBezTo>
                <a:cubicBezTo>
                  <a:pt x="403" y="161"/>
                  <a:pt x="398" y="152"/>
                  <a:pt x="390" y="150"/>
                </a:cubicBezTo>
                <a:close/>
                <a:moveTo>
                  <a:pt x="34" y="75"/>
                </a:moveTo>
                <a:cubicBezTo>
                  <a:pt x="191" y="33"/>
                  <a:pt x="191" y="33"/>
                  <a:pt x="191" y="33"/>
                </a:cubicBezTo>
                <a:cubicBezTo>
                  <a:pt x="249" y="249"/>
                  <a:pt x="249" y="249"/>
                  <a:pt x="249" y="249"/>
                </a:cubicBezTo>
                <a:cubicBezTo>
                  <a:pt x="92" y="291"/>
                  <a:pt x="92" y="291"/>
                  <a:pt x="92" y="291"/>
                </a:cubicBezTo>
                <a:lnTo>
                  <a:pt x="34" y="75"/>
                </a:lnTo>
                <a:close/>
                <a:moveTo>
                  <a:pt x="315" y="371"/>
                </a:moveTo>
                <a:cubicBezTo>
                  <a:pt x="179" y="334"/>
                  <a:pt x="179" y="334"/>
                  <a:pt x="179" y="334"/>
                </a:cubicBezTo>
                <a:cubicBezTo>
                  <a:pt x="190" y="294"/>
                  <a:pt x="190" y="294"/>
                  <a:pt x="190" y="294"/>
                </a:cubicBezTo>
                <a:cubicBezTo>
                  <a:pt x="268" y="273"/>
                  <a:pt x="268" y="273"/>
                  <a:pt x="268" y="273"/>
                </a:cubicBezTo>
                <a:cubicBezTo>
                  <a:pt x="276" y="271"/>
                  <a:pt x="282" y="262"/>
                  <a:pt x="279" y="254"/>
                </a:cubicBezTo>
                <a:cubicBezTo>
                  <a:pt x="249" y="142"/>
                  <a:pt x="249" y="142"/>
                  <a:pt x="249" y="142"/>
                </a:cubicBezTo>
                <a:cubicBezTo>
                  <a:pt x="368" y="174"/>
                  <a:pt x="368" y="174"/>
                  <a:pt x="368" y="174"/>
                </a:cubicBezTo>
                <a:lnTo>
                  <a:pt x="315" y="3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9998" tIns="49998" rIns="99998" bIns="49998" numCol="1" anchor="t" anchorCtr="0" compatLnSpc="1"/>
          <a:lstStyle/>
          <a:p>
            <a:pPr>
              <a:lnSpc>
                <a:spcPct val="130000"/>
              </a:lnSpc>
            </a:pPr>
            <a:endParaRPr lang="en-US" sz="197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26"/>
          <p:cNvSpPr>
            <a:spLocks noChangeAspect="1"/>
          </p:cNvSpPr>
          <p:nvPr/>
        </p:nvSpPr>
        <p:spPr bwMode="auto">
          <a:xfrm>
            <a:off x="7738558" y="4396708"/>
            <a:ext cx="265724" cy="275582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9998" tIns="49998" rIns="99998" bIns="49998" numCol="1" anchor="t" anchorCtr="0" compatLnSpc="1"/>
          <a:lstStyle/>
          <a:p>
            <a:pPr>
              <a:lnSpc>
                <a:spcPct val="130000"/>
              </a:lnSpc>
            </a:pPr>
            <a:endParaRPr lang="en-US" sz="197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 Placeholder 7"/>
          <p:cNvSpPr txBox="1"/>
          <p:nvPr/>
        </p:nvSpPr>
        <p:spPr>
          <a:xfrm>
            <a:off x="1142625" y="3081937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7" name="Text Placeholder 2"/>
          <p:cNvSpPr txBox="1"/>
          <p:nvPr/>
        </p:nvSpPr>
        <p:spPr>
          <a:xfrm>
            <a:off x="1488917" y="3446828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8" name="Text Placeholder 7"/>
          <p:cNvSpPr txBox="1"/>
          <p:nvPr/>
        </p:nvSpPr>
        <p:spPr>
          <a:xfrm>
            <a:off x="3680367" y="2323324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29" name="Text Placeholder 2"/>
          <p:cNvSpPr txBox="1"/>
          <p:nvPr/>
        </p:nvSpPr>
        <p:spPr>
          <a:xfrm>
            <a:off x="4026659" y="2688215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0" name="Text Placeholder 7"/>
          <p:cNvSpPr txBox="1"/>
          <p:nvPr/>
        </p:nvSpPr>
        <p:spPr>
          <a:xfrm>
            <a:off x="6850287" y="2567164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31" name="Text Placeholder 2"/>
          <p:cNvSpPr txBox="1"/>
          <p:nvPr/>
        </p:nvSpPr>
        <p:spPr>
          <a:xfrm>
            <a:off x="7196579" y="2932055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2" name="Text Placeholder 7"/>
          <p:cNvSpPr txBox="1"/>
          <p:nvPr/>
        </p:nvSpPr>
        <p:spPr>
          <a:xfrm>
            <a:off x="8683603" y="4147609"/>
            <a:ext cx="2519671" cy="338340"/>
          </a:xfrm>
          <a:prstGeom prst="rect">
            <a:avLst/>
          </a:prstGeom>
        </p:spPr>
        <p:txBody>
          <a:bodyPr vert="horz" lIns="0" tIns="98480" rIns="0" bIns="98480" anchor="ctr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515" b="0" dirty="0">
                <a:solidFill>
                  <a:schemeClr val="tx1">
                    <a:lumMod val="65000"/>
                    <a:lumOff val="35000"/>
                  </a:schemeClr>
                </a:solidFill>
                <a:ea typeface="微软雅黑" panose="020B0503020204020204" pitchFamily="34" charset="-122"/>
              </a:rPr>
              <a:t>请替换文字内容</a:t>
            </a:r>
          </a:p>
        </p:txBody>
      </p:sp>
      <p:sp>
        <p:nvSpPr>
          <p:cNvPr id="33" name="Text Placeholder 2"/>
          <p:cNvSpPr txBox="1"/>
          <p:nvPr/>
        </p:nvSpPr>
        <p:spPr>
          <a:xfrm>
            <a:off x="9029895" y="4512499"/>
            <a:ext cx="2173379" cy="548437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55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+mn-lt"/>
              </a:rPr>
              <a:t>点击添加相关标题文字，点击添加相关标题文字，点击添加相关标题文字，点击添加相关标题文字。</a:t>
            </a:r>
            <a:endParaRPr lang="en-GB" altLang="zh-CN" sz="855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2221942" y="-333319"/>
            <a:ext cx="7776716" cy="1405823"/>
            <a:chOff x="2196890" y="-471105"/>
            <a:chExt cx="7776716" cy="1405823"/>
          </a:xfrm>
        </p:grpSpPr>
        <p:grpSp>
          <p:nvGrpSpPr>
            <p:cNvPr id="34" name="组合 33"/>
            <p:cNvGrpSpPr/>
            <p:nvPr/>
          </p:nvGrpSpPr>
          <p:grpSpPr>
            <a:xfrm>
              <a:off x="219689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91" name="组合 90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126" name="组合 125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140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7" name="组合 126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128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2" name="组合 91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93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 flipH="1">
              <a:off x="7558030" y="-471105"/>
              <a:ext cx="2415576" cy="1405823"/>
              <a:chOff x="2297099" y="-471105"/>
              <a:chExt cx="2415576" cy="1405823"/>
            </a:xfrm>
          </p:grpSpPr>
          <p:grpSp>
            <p:nvGrpSpPr>
              <p:cNvPr id="36" name="组合 35"/>
              <p:cNvGrpSpPr/>
              <p:nvPr/>
            </p:nvGrpSpPr>
            <p:grpSpPr>
              <a:xfrm>
                <a:off x="2297099" y="-471105"/>
                <a:ext cx="2415576" cy="1405823"/>
                <a:chOff x="2297099" y="-471105"/>
                <a:chExt cx="2415576" cy="1405823"/>
              </a:xfrm>
            </p:grpSpPr>
            <p:grpSp>
              <p:nvGrpSpPr>
                <p:cNvPr id="71" name="组合 70"/>
                <p:cNvGrpSpPr/>
                <p:nvPr/>
              </p:nvGrpSpPr>
              <p:grpSpPr>
                <a:xfrm rot="6762271">
                  <a:off x="2950863" y="-827093"/>
                  <a:ext cx="1405823" cy="2117800"/>
                  <a:chOff x="2093404" y="746973"/>
                  <a:chExt cx="1846263" cy="2781300"/>
                </a:xfrm>
              </p:grpSpPr>
              <p:sp>
                <p:nvSpPr>
                  <p:cNvPr id="85" name="Freeform 200"/>
                  <p:cNvSpPr/>
                  <p:nvPr/>
                </p:nvSpPr>
                <p:spPr bwMode="auto">
                  <a:xfrm>
                    <a:off x="2463292" y="746973"/>
                    <a:ext cx="1044575" cy="1662113"/>
                  </a:xfrm>
                  <a:custGeom>
                    <a:avLst/>
                    <a:gdLst>
                      <a:gd name="T0" fmla="*/ 82 w 245"/>
                      <a:gd name="T1" fmla="*/ 391 h 391"/>
                      <a:gd name="T2" fmla="*/ 63 w 245"/>
                      <a:gd name="T3" fmla="*/ 303 h 391"/>
                      <a:gd name="T4" fmla="*/ 80 w 245"/>
                      <a:gd name="T5" fmla="*/ 132 h 391"/>
                      <a:gd name="T6" fmla="*/ 214 w 245"/>
                      <a:gd name="T7" fmla="*/ 0 h 391"/>
                      <a:gd name="T8" fmla="*/ 214 w 245"/>
                      <a:gd name="T9" fmla="*/ 96 h 391"/>
                      <a:gd name="T10" fmla="*/ 219 w 245"/>
                      <a:gd name="T11" fmla="*/ 255 h 391"/>
                      <a:gd name="T12" fmla="*/ 82 w 245"/>
                      <a:gd name="T13" fmla="*/ 391 h 3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5" h="391">
                        <a:moveTo>
                          <a:pt x="82" y="391"/>
                        </a:moveTo>
                        <a:cubicBezTo>
                          <a:pt x="82" y="391"/>
                          <a:pt x="83" y="342"/>
                          <a:pt x="63" y="303"/>
                        </a:cubicBezTo>
                        <a:cubicBezTo>
                          <a:pt x="43" y="264"/>
                          <a:pt x="0" y="212"/>
                          <a:pt x="80" y="132"/>
                        </a:cubicBezTo>
                        <a:cubicBezTo>
                          <a:pt x="161" y="52"/>
                          <a:pt x="214" y="0"/>
                          <a:pt x="214" y="0"/>
                        </a:cubicBezTo>
                        <a:cubicBezTo>
                          <a:pt x="214" y="0"/>
                          <a:pt x="203" y="46"/>
                          <a:pt x="214" y="96"/>
                        </a:cubicBezTo>
                        <a:cubicBezTo>
                          <a:pt x="226" y="146"/>
                          <a:pt x="245" y="204"/>
                          <a:pt x="219" y="255"/>
                        </a:cubicBezTo>
                        <a:cubicBezTo>
                          <a:pt x="192" y="305"/>
                          <a:pt x="82" y="391"/>
                          <a:pt x="82" y="391"/>
                        </a:cubicBezTo>
                        <a:close/>
                      </a:path>
                    </a:pathLst>
                  </a:custGeom>
                  <a:solidFill>
                    <a:srgbClr val="83C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201"/>
                  <p:cNvSpPr/>
                  <p:nvPr/>
                </p:nvSpPr>
                <p:spPr bwMode="auto">
                  <a:xfrm>
                    <a:off x="2093404" y="1596285"/>
                    <a:ext cx="600075" cy="1152525"/>
                  </a:xfrm>
                  <a:custGeom>
                    <a:avLst/>
                    <a:gdLst>
                      <a:gd name="T0" fmla="*/ 132 w 141"/>
                      <a:gd name="T1" fmla="*/ 271 h 271"/>
                      <a:gd name="T2" fmla="*/ 135 w 141"/>
                      <a:gd name="T3" fmla="*/ 182 h 271"/>
                      <a:gd name="T4" fmla="*/ 63 w 141"/>
                      <a:gd name="T5" fmla="*/ 34 h 271"/>
                      <a:gd name="T6" fmla="*/ 9 w 141"/>
                      <a:gd name="T7" fmla="*/ 3 h 271"/>
                      <a:gd name="T8" fmla="*/ 16 w 141"/>
                      <a:gd name="T9" fmla="*/ 90 h 271"/>
                      <a:gd name="T10" fmla="*/ 50 w 141"/>
                      <a:gd name="T11" fmla="*/ 209 h 271"/>
                      <a:gd name="T12" fmla="*/ 132 w 141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1" h="271">
                        <a:moveTo>
                          <a:pt x="132" y="271"/>
                        </a:moveTo>
                        <a:cubicBezTo>
                          <a:pt x="132" y="271"/>
                          <a:pt x="128" y="218"/>
                          <a:pt x="135" y="182"/>
                        </a:cubicBezTo>
                        <a:cubicBezTo>
                          <a:pt x="141" y="145"/>
                          <a:pt x="127" y="67"/>
                          <a:pt x="63" y="34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ubicBezTo>
                          <a:pt x="9" y="3"/>
                          <a:pt x="16" y="40"/>
                          <a:pt x="16" y="90"/>
                        </a:cubicBezTo>
                        <a:cubicBezTo>
                          <a:pt x="16" y="140"/>
                          <a:pt x="14" y="177"/>
                          <a:pt x="50" y="209"/>
                        </a:cubicBezTo>
                        <a:cubicBezTo>
                          <a:pt x="85" y="240"/>
                          <a:pt x="132" y="271"/>
                          <a:pt x="132" y="271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202"/>
                  <p:cNvSpPr/>
                  <p:nvPr/>
                </p:nvSpPr>
                <p:spPr bwMode="auto">
                  <a:xfrm>
                    <a:off x="2660142" y="2064598"/>
                    <a:ext cx="1279525" cy="896938"/>
                  </a:xfrm>
                  <a:custGeom>
                    <a:avLst/>
                    <a:gdLst>
                      <a:gd name="T0" fmla="*/ 300 w 300"/>
                      <a:gd name="T1" fmla="*/ 65 h 211"/>
                      <a:gd name="T2" fmla="*/ 122 w 300"/>
                      <a:gd name="T3" fmla="*/ 30 h 211"/>
                      <a:gd name="T4" fmla="*/ 0 w 300"/>
                      <a:gd name="T5" fmla="*/ 160 h 211"/>
                      <a:gd name="T6" fmla="*/ 197 w 300"/>
                      <a:gd name="T7" fmla="*/ 152 h 211"/>
                      <a:gd name="T8" fmla="*/ 300 w 300"/>
                      <a:gd name="T9" fmla="*/ 65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0" h="211">
                        <a:moveTo>
                          <a:pt x="300" y="65"/>
                        </a:moveTo>
                        <a:cubicBezTo>
                          <a:pt x="300" y="65"/>
                          <a:pt x="188" y="0"/>
                          <a:pt x="122" y="30"/>
                        </a:cubicBezTo>
                        <a:cubicBezTo>
                          <a:pt x="57" y="61"/>
                          <a:pt x="0" y="160"/>
                          <a:pt x="0" y="160"/>
                        </a:cubicBezTo>
                        <a:cubicBezTo>
                          <a:pt x="0" y="160"/>
                          <a:pt x="136" y="211"/>
                          <a:pt x="197" y="152"/>
                        </a:cubicBezTo>
                        <a:cubicBezTo>
                          <a:pt x="259" y="93"/>
                          <a:pt x="300" y="65"/>
                          <a:pt x="300" y="65"/>
                        </a:cubicBezTo>
                        <a:close/>
                      </a:path>
                    </a:pathLst>
                  </a:custGeom>
                  <a:solidFill>
                    <a:srgbClr val="5B9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203"/>
                  <p:cNvSpPr/>
                  <p:nvPr/>
                </p:nvSpPr>
                <p:spPr bwMode="auto">
                  <a:xfrm>
                    <a:off x="2237867" y="1720110"/>
                    <a:ext cx="414338" cy="1016000"/>
                  </a:xfrm>
                  <a:custGeom>
                    <a:avLst/>
                    <a:gdLst>
                      <a:gd name="T0" fmla="*/ 0 w 97"/>
                      <a:gd name="T1" fmla="*/ 0 h 239"/>
                      <a:gd name="T2" fmla="*/ 8 w 97"/>
                      <a:gd name="T3" fmla="*/ 8 h 239"/>
                      <a:gd name="T4" fmla="*/ 25 w 97"/>
                      <a:gd name="T5" fmla="*/ 32 h 239"/>
                      <a:gd name="T6" fmla="*/ 45 w 97"/>
                      <a:gd name="T7" fmla="*/ 69 h 239"/>
                      <a:gd name="T8" fmla="*/ 53 w 97"/>
                      <a:gd name="T9" fmla="*/ 91 h 239"/>
                      <a:gd name="T10" fmla="*/ 58 w 97"/>
                      <a:gd name="T11" fmla="*/ 115 h 239"/>
                      <a:gd name="T12" fmla="*/ 61 w 97"/>
                      <a:gd name="T13" fmla="*/ 127 h 239"/>
                      <a:gd name="T14" fmla="*/ 64 w 97"/>
                      <a:gd name="T15" fmla="*/ 138 h 239"/>
                      <a:gd name="T16" fmla="*/ 71 w 97"/>
                      <a:gd name="T17" fmla="*/ 161 h 239"/>
                      <a:gd name="T18" fmla="*/ 84 w 97"/>
                      <a:gd name="T19" fmla="*/ 200 h 239"/>
                      <a:gd name="T20" fmla="*/ 93 w 97"/>
                      <a:gd name="T21" fmla="*/ 228 h 239"/>
                      <a:gd name="T22" fmla="*/ 97 w 97"/>
                      <a:gd name="T23" fmla="*/ 239 h 239"/>
                      <a:gd name="T24" fmla="*/ 97 w 97"/>
                      <a:gd name="T25" fmla="*/ 239 h 239"/>
                      <a:gd name="T26" fmla="*/ 92 w 97"/>
                      <a:gd name="T27" fmla="*/ 229 h 239"/>
                      <a:gd name="T28" fmla="*/ 81 w 97"/>
                      <a:gd name="T29" fmla="*/ 201 h 239"/>
                      <a:gd name="T30" fmla="*/ 74 w 97"/>
                      <a:gd name="T31" fmla="*/ 183 h 239"/>
                      <a:gd name="T32" fmla="*/ 67 w 97"/>
                      <a:gd name="T33" fmla="*/ 162 h 239"/>
                      <a:gd name="T34" fmla="*/ 61 w 97"/>
                      <a:gd name="T35" fmla="*/ 139 h 239"/>
                      <a:gd name="T36" fmla="*/ 58 w 97"/>
                      <a:gd name="T37" fmla="*/ 127 h 239"/>
                      <a:gd name="T38" fmla="*/ 55 w 97"/>
                      <a:gd name="T39" fmla="*/ 115 h 239"/>
                      <a:gd name="T40" fmla="*/ 50 w 97"/>
                      <a:gd name="T41" fmla="*/ 92 h 239"/>
                      <a:gd name="T42" fmla="*/ 43 w 97"/>
                      <a:gd name="T43" fmla="*/ 69 h 239"/>
                      <a:gd name="T44" fmla="*/ 24 w 97"/>
                      <a:gd name="T45" fmla="*/ 33 h 239"/>
                      <a:gd name="T46" fmla="*/ 7 w 97"/>
                      <a:gd name="T47" fmla="*/ 8 h 239"/>
                      <a:gd name="T48" fmla="*/ 0 w 97"/>
                      <a:gd name="T49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97" h="239">
                        <a:moveTo>
                          <a:pt x="0" y="0"/>
                        </a:moveTo>
                        <a:cubicBezTo>
                          <a:pt x="0" y="0"/>
                          <a:pt x="3" y="2"/>
                          <a:pt x="8" y="8"/>
                        </a:cubicBezTo>
                        <a:cubicBezTo>
                          <a:pt x="12" y="13"/>
                          <a:pt x="19" y="21"/>
                          <a:pt x="25" y="32"/>
                        </a:cubicBezTo>
                        <a:cubicBezTo>
                          <a:pt x="32" y="42"/>
                          <a:pt x="39" y="54"/>
                          <a:pt x="45" y="69"/>
                        </a:cubicBezTo>
                        <a:cubicBezTo>
                          <a:pt x="48" y="76"/>
                          <a:pt x="51" y="83"/>
                          <a:pt x="53" y="91"/>
                        </a:cubicBezTo>
                        <a:cubicBezTo>
                          <a:pt x="55" y="99"/>
                          <a:pt x="57" y="107"/>
                          <a:pt x="58" y="115"/>
                        </a:cubicBezTo>
                        <a:cubicBezTo>
                          <a:pt x="59" y="119"/>
                          <a:pt x="60" y="123"/>
                          <a:pt x="61" y="127"/>
                        </a:cubicBezTo>
                        <a:cubicBezTo>
                          <a:pt x="62" y="130"/>
                          <a:pt x="63" y="134"/>
                          <a:pt x="64" y="138"/>
                        </a:cubicBezTo>
                        <a:cubicBezTo>
                          <a:pt x="67" y="146"/>
                          <a:pt x="69" y="153"/>
                          <a:pt x="71" y="161"/>
                        </a:cubicBezTo>
                        <a:cubicBezTo>
                          <a:pt x="76" y="175"/>
                          <a:pt x="80" y="189"/>
                          <a:pt x="84" y="200"/>
                        </a:cubicBezTo>
                        <a:cubicBezTo>
                          <a:pt x="88" y="212"/>
                          <a:pt x="91" y="221"/>
                          <a:pt x="93" y="228"/>
                        </a:cubicBezTo>
                        <a:cubicBezTo>
                          <a:pt x="96" y="235"/>
                          <a:pt x="97" y="239"/>
                          <a:pt x="97" y="239"/>
                        </a:cubicBezTo>
                        <a:cubicBezTo>
                          <a:pt x="97" y="239"/>
                          <a:pt x="97" y="239"/>
                          <a:pt x="97" y="239"/>
                        </a:cubicBezTo>
                        <a:cubicBezTo>
                          <a:pt x="97" y="239"/>
                          <a:pt x="95" y="235"/>
                          <a:pt x="92" y="229"/>
                        </a:cubicBezTo>
                        <a:cubicBezTo>
                          <a:pt x="89" y="222"/>
                          <a:pt x="85" y="213"/>
                          <a:pt x="81" y="201"/>
                        </a:cubicBezTo>
                        <a:cubicBezTo>
                          <a:pt x="79" y="196"/>
                          <a:pt x="76" y="189"/>
                          <a:pt x="74" y="183"/>
                        </a:cubicBezTo>
                        <a:cubicBezTo>
                          <a:pt x="72" y="176"/>
                          <a:pt x="69" y="169"/>
                          <a:pt x="67" y="162"/>
                        </a:cubicBezTo>
                        <a:cubicBezTo>
                          <a:pt x="65" y="155"/>
                          <a:pt x="63" y="147"/>
                          <a:pt x="61" y="139"/>
                        </a:cubicBezTo>
                        <a:cubicBezTo>
                          <a:pt x="60" y="135"/>
                          <a:pt x="59" y="131"/>
                          <a:pt x="58" y="127"/>
                        </a:cubicBezTo>
                        <a:cubicBezTo>
                          <a:pt x="57" y="123"/>
                          <a:pt x="56" y="119"/>
                          <a:pt x="55" y="115"/>
                        </a:cubicBezTo>
                        <a:cubicBezTo>
                          <a:pt x="54" y="107"/>
                          <a:pt x="52" y="99"/>
                          <a:pt x="50" y="92"/>
                        </a:cubicBezTo>
                        <a:cubicBezTo>
                          <a:pt x="48" y="84"/>
                          <a:pt x="46" y="76"/>
                          <a:pt x="43" y="69"/>
                        </a:cubicBezTo>
                        <a:cubicBezTo>
                          <a:pt x="37" y="55"/>
                          <a:pt x="31" y="43"/>
                          <a:pt x="24" y="33"/>
                        </a:cubicBezTo>
                        <a:cubicBezTo>
                          <a:pt x="18" y="22"/>
                          <a:pt x="12" y="14"/>
                          <a:pt x="7" y="8"/>
                        </a:cubicBezTo>
                        <a:cubicBezTo>
                          <a:pt x="3" y="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204"/>
                  <p:cNvSpPr/>
                  <p:nvPr/>
                </p:nvSpPr>
                <p:spPr bwMode="auto">
                  <a:xfrm>
                    <a:off x="2664904" y="2340823"/>
                    <a:ext cx="1244600" cy="407988"/>
                  </a:xfrm>
                  <a:custGeom>
                    <a:avLst/>
                    <a:gdLst>
                      <a:gd name="T0" fmla="*/ 0 w 292"/>
                      <a:gd name="T1" fmla="*/ 95 h 96"/>
                      <a:gd name="T2" fmla="*/ 11 w 292"/>
                      <a:gd name="T3" fmla="*/ 87 h 96"/>
                      <a:gd name="T4" fmla="*/ 23 w 292"/>
                      <a:gd name="T5" fmla="*/ 79 h 96"/>
                      <a:gd name="T6" fmla="*/ 40 w 292"/>
                      <a:gd name="T7" fmla="*/ 68 h 96"/>
                      <a:gd name="T8" fmla="*/ 61 w 292"/>
                      <a:gd name="T9" fmla="*/ 57 h 96"/>
                      <a:gd name="T10" fmla="*/ 72 w 292"/>
                      <a:gd name="T11" fmla="*/ 51 h 96"/>
                      <a:gd name="T12" fmla="*/ 84 w 292"/>
                      <a:gd name="T13" fmla="*/ 45 h 96"/>
                      <a:gd name="T14" fmla="*/ 97 w 292"/>
                      <a:gd name="T15" fmla="*/ 40 h 96"/>
                      <a:gd name="T16" fmla="*/ 111 w 292"/>
                      <a:gd name="T17" fmla="*/ 35 h 96"/>
                      <a:gd name="T18" fmla="*/ 138 w 292"/>
                      <a:gd name="T19" fmla="*/ 26 h 96"/>
                      <a:gd name="T20" fmla="*/ 167 w 292"/>
                      <a:gd name="T21" fmla="*/ 19 h 96"/>
                      <a:gd name="T22" fmla="*/ 194 w 292"/>
                      <a:gd name="T23" fmla="*/ 13 h 96"/>
                      <a:gd name="T24" fmla="*/ 220 w 292"/>
                      <a:gd name="T25" fmla="*/ 8 h 96"/>
                      <a:gd name="T26" fmla="*/ 243 w 292"/>
                      <a:gd name="T27" fmla="*/ 5 h 96"/>
                      <a:gd name="T28" fmla="*/ 292 w 292"/>
                      <a:gd name="T29" fmla="*/ 0 h 96"/>
                      <a:gd name="T30" fmla="*/ 292 w 292"/>
                      <a:gd name="T31" fmla="*/ 0 h 96"/>
                      <a:gd name="T32" fmla="*/ 292 w 292"/>
                      <a:gd name="T33" fmla="*/ 1 h 96"/>
                      <a:gd name="T34" fmla="*/ 244 w 292"/>
                      <a:gd name="T35" fmla="*/ 6 h 96"/>
                      <a:gd name="T36" fmla="*/ 220 w 292"/>
                      <a:gd name="T37" fmla="*/ 10 h 96"/>
                      <a:gd name="T38" fmla="*/ 195 w 292"/>
                      <a:gd name="T39" fmla="*/ 15 h 96"/>
                      <a:gd name="T40" fmla="*/ 167 w 292"/>
                      <a:gd name="T41" fmla="*/ 21 h 96"/>
                      <a:gd name="T42" fmla="*/ 139 w 292"/>
                      <a:gd name="T43" fmla="*/ 29 h 96"/>
                      <a:gd name="T44" fmla="*/ 112 w 292"/>
                      <a:gd name="T45" fmla="*/ 38 h 96"/>
                      <a:gd name="T46" fmla="*/ 99 w 292"/>
                      <a:gd name="T47" fmla="*/ 43 h 96"/>
                      <a:gd name="T48" fmla="*/ 86 w 292"/>
                      <a:gd name="T49" fmla="*/ 49 h 96"/>
                      <a:gd name="T50" fmla="*/ 63 w 292"/>
                      <a:gd name="T51" fmla="*/ 60 h 96"/>
                      <a:gd name="T52" fmla="*/ 42 w 292"/>
                      <a:gd name="T53" fmla="*/ 71 h 96"/>
                      <a:gd name="T54" fmla="*/ 0 w 292"/>
                      <a:gd name="T55" fmla="*/ 96 h 96"/>
                      <a:gd name="T56" fmla="*/ 0 w 292"/>
                      <a:gd name="T57" fmla="*/ 96 h 96"/>
                      <a:gd name="T58" fmla="*/ 0 w 292"/>
                      <a:gd name="T59" fmla="*/ 95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92" h="96">
                        <a:moveTo>
                          <a:pt x="0" y="95"/>
                        </a:moveTo>
                        <a:cubicBezTo>
                          <a:pt x="0" y="95"/>
                          <a:pt x="4" y="92"/>
                          <a:pt x="11" y="87"/>
                        </a:cubicBezTo>
                        <a:cubicBezTo>
                          <a:pt x="14" y="85"/>
                          <a:pt x="18" y="82"/>
                          <a:pt x="23" y="79"/>
                        </a:cubicBezTo>
                        <a:cubicBezTo>
                          <a:pt x="28" y="75"/>
                          <a:pt x="34" y="72"/>
                          <a:pt x="40" y="68"/>
                        </a:cubicBezTo>
                        <a:cubicBezTo>
                          <a:pt x="46" y="64"/>
                          <a:pt x="53" y="61"/>
                          <a:pt x="61" y="57"/>
                        </a:cubicBezTo>
                        <a:cubicBezTo>
                          <a:pt x="64" y="55"/>
                          <a:pt x="68" y="53"/>
                          <a:pt x="72" y="51"/>
                        </a:cubicBezTo>
                        <a:cubicBezTo>
                          <a:pt x="76" y="49"/>
                          <a:pt x="80" y="47"/>
                          <a:pt x="84" y="45"/>
                        </a:cubicBezTo>
                        <a:cubicBezTo>
                          <a:pt x="89" y="43"/>
                          <a:pt x="93" y="41"/>
                          <a:pt x="97" y="40"/>
                        </a:cubicBezTo>
                        <a:cubicBezTo>
                          <a:pt x="102" y="38"/>
                          <a:pt x="106" y="36"/>
                          <a:pt x="111" y="35"/>
                        </a:cubicBezTo>
                        <a:cubicBezTo>
                          <a:pt x="120" y="31"/>
                          <a:pt x="129" y="28"/>
                          <a:pt x="138" y="26"/>
                        </a:cubicBezTo>
                        <a:cubicBezTo>
                          <a:pt x="148" y="23"/>
                          <a:pt x="157" y="21"/>
                          <a:pt x="167" y="19"/>
                        </a:cubicBezTo>
                        <a:cubicBezTo>
                          <a:pt x="176" y="16"/>
                          <a:pt x="185" y="15"/>
                          <a:pt x="194" y="13"/>
                        </a:cubicBezTo>
                        <a:cubicBezTo>
                          <a:pt x="203" y="11"/>
                          <a:pt x="212" y="10"/>
                          <a:pt x="220" y="8"/>
                        </a:cubicBezTo>
                        <a:cubicBezTo>
                          <a:pt x="228" y="7"/>
                          <a:pt x="236" y="6"/>
                          <a:pt x="243" y="5"/>
                        </a:cubicBezTo>
                        <a:cubicBezTo>
                          <a:pt x="272" y="1"/>
                          <a:pt x="292" y="0"/>
                          <a:pt x="292" y="0"/>
                        </a:cubicBezTo>
                        <a:cubicBezTo>
                          <a:pt x="292" y="0"/>
                          <a:pt x="292" y="0"/>
                          <a:pt x="292" y="0"/>
                        </a:cubicBezTo>
                        <a:cubicBezTo>
                          <a:pt x="292" y="0"/>
                          <a:pt x="292" y="1"/>
                          <a:pt x="292" y="1"/>
                        </a:cubicBezTo>
                        <a:cubicBezTo>
                          <a:pt x="292" y="1"/>
                          <a:pt x="272" y="2"/>
                          <a:pt x="244" y="6"/>
                        </a:cubicBezTo>
                        <a:cubicBezTo>
                          <a:pt x="236" y="8"/>
                          <a:pt x="229" y="9"/>
                          <a:pt x="220" y="10"/>
                        </a:cubicBezTo>
                        <a:cubicBezTo>
                          <a:pt x="212" y="12"/>
                          <a:pt x="203" y="13"/>
                          <a:pt x="195" y="15"/>
                        </a:cubicBezTo>
                        <a:cubicBezTo>
                          <a:pt x="186" y="17"/>
                          <a:pt x="176" y="19"/>
                          <a:pt x="167" y="21"/>
                        </a:cubicBezTo>
                        <a:cubicBezTo>
                          <a:pt x="158" y="24"/>
                          <a:pt x="149" y="26"/>
                          <a:pt x="139" y="29"/>
                        </a:cubicBezTo>
                        <a:cubicBezTo>
                          <a:pt x="130" y="32"/>
                          <a:pt x="121" y="35"/>
                          <a:pt x="112" y="38"/>
                        </a:cubicBezTo>
                        <a:cubicBezTo>
                          <a:pt x="108" y="40"/>
                          <a:pt x="103" y="42"/>
                          <a:pt x="99" y="43"/>
                        </a:cubicBezTo>
                        <a:cubicBezTo>
                          <a:pt x="95" y="45"/>
                          <a:pt x="90" y="47"/>
                          <a:pt x="86" y="49"/>
                        </a:cubicBezTo>
                        <a:cubicBezTo>
                          <a:pt x="78" y="53"/>
                          <a:pt x="70" y="56"/>
                          <a:pt x="63" y="60"/>
                        </a:cubicBezTo>
                        <a:cubicBezTo>
                          <a:pt x="55" y="64"/>
                          <a:pt x="48" y="67"/>
                          <a:pt x="42" y="71"/>
                        </a:cubicBezTo>
                        <a:cubicBezTo>
                          <a:pt x="16" y="85"/>
                          <a:pt x="0" y="96"/>
                          <a:pt x="0" y="96"/>
                        </a:cubicBezTo>
                        <a:cubicBezTo>
                          <a:pt x="0" y="96"/>
                          <a:pt x="0" y="96"/>
                          <a:pt x="0" y="96"/>
                        </a:cubicBezTo>
                        <a:cubicBezTo>
                          <a:pt x="0" y="96"/>
                          <a:pt x="0" y="95"/>
                          <a:pt x="0" y="95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205"/>
                  <p:cNvSpPr/>
                  <p:nvPr/>
                </p:nvSpPr>
                <p:spPr bwMode="auto">
                  <a:xfrm>
                    <a:off x="2310892" y="1064473"/>
                    <a:ext cx="946150" cy="2463800"/>
                  </a:xfrm>
                  <a:custGeom>
                    <a:avLst/>
                    <a:gdLst>
                      <a:gd name="T0" fmla="*/ 0 w 222"/>
                      <a:gd name="T1" fmla="*/ 579 h 579"/>
                      <a:gd name="T2" fmla="*/ 3 w 222"/>
                      <a:gd name="T3" fmla="*/ 573 h 579"/>
                      <a:gd name="T4" fmla="*/ 10 w 222"/>
                      <a:gd name="T5" fmla="*/ 554 h 579"/>
                      <a:gd name="T6" fmla="*/ 21 w 222"/>
                      <a:gd name="T7" fmla="*/ 526 h 579"/>
                      <a:gd name="T8" fmla="*/ 37 w 222"/>
                      <a:gd name="T9" fmla="*/ 489 h 579"/>
                      <a:gd name="T10" fmla="*/ 56 w 222"/>
                      <a:gd name="T11" fmla="*/ 446 h 579"/>
                      <a:gd name="T12" fmla="*/ 78 w 222"/>
                      <a:gd name="T13" fmla="*/ 398 h 579"/>
                      <a:gd name="T14" fmla="*/ 102 w 222"/>
                      <a:gd name="T15" fmla="*/ 348 h 579"/>
                      <a:gd name="T16" fmla="*/ 114 w 222"/>
                      <a:gd name="T17" fmla="*/ 322 h 579"/>
                      <a:gd name="T18" fmla="*/ 126 w 222"/>
                      <a:gd name="T19" fmla="*/ 295 h 579"/>
                      <a:gd name="T20" fmla="*/ 137 w 222"/>
                      <a:gd name="T21" fmla="*/ 268 h 579"/>
                      <a:gd name="T22" fmla="*/ 148 w 222"/>
                      <a:gd name="T23" fmla="*/ 242 h 579"/>
                      <a:gd name="T24" fmla="*/ 158 w 222"/>
                      <a:gd name="T25" fmla="*/ 215 h 579"/>
                      <a:gd name="T26" fmla="*/ 167 w 222"/>
                      <a:gd name="T27" fmla="*/ 189 h 579"/>
                      <a:gd name="T28" fmla="*/ 176 w 222"/>
                      <a:gd name="T29" fmla="*/ 164 h 579"/>
                      <a:gd name="T30" fmla="*/ 183 w 222"/>
                      <a:gd name="T31" fmla="*/ 139 h 579"/>
                      <a:gd name="T32" fmla="*/ 196 w 222"/>
                      <a:gd name="T33" fmla="*/ 94 h 579"/>
                      <a:gd name="T34" fmla="*/ 207 w 222"/>
                      <a:gd name="T35" fmla="*/ 56 h 579"/>
                      <a:gd name="T36" fmla="*/ 215 w 222"/>
                      <a:gd name="T37" fmla="*/ 26 h 579"/>
                      <a:gd name="T38" fmla="*/ 222 w 222"/>
                      <a:gd name="T39" fmla="*/ 0 h 579"/>
                      <a:gd name="T40" fmla="*/ 222 w 222"/>
                      <a:gd name="T41" fmla="*/ 0 h 579"/>
                      <a:gd name="T42" fmla="*/ 216 w 222"/>
                      <a:gd name="T43" fmla="*/ 26 h 579"/>
                      <a:gd name="T44" fmla="*/ 208 w 222"/>
                      <a:gd name="T45" fmla="*/ 56 h 579"/>
                      <a:gd name="T46" fmla="*/ 198 w 222"/>
                      <a:gd name="T47" fmla="*/ 94 h 579"/>
                      <a:gd name="T48" fmla="*/ 185 w 222"/>
                      <a:gd name="T49" fmla="*/ 139 h 579"/>
                      <a:gd name="T50" fmla="*/ 178 w 222"/>
                      <a:gd name="T51" fmla="*/ 164 h 579"/>
                      <a:gd name="T52" fmla="*/ 169 w 222"/>
                      <a:gd name="T53" fmla="*/ 190 h 579"/>
                      <a:gd name="T54" fmla="*/ 161 w 222"/>
                      <a:gd name="T55" fmla="*/ 216 h 579"/>
                      <a:gd name="T56" fmla="*/ 151 w 222"/>
                      <a:gd name="T57" fmla="*/ 243 h 579"/>
                      <a:gd name="T58" fmla="*/ 140 w 222"/>
                      <a:gd name="T59" fmla="*/ 270 h 579"/>
                      <a:gd name="T60" fmla="*/ 129 w 222"/>
                      <a:gd name="T61" fmla="*/ 296 h 579"/>
                      <a:gd name="T62" fmla="*/ 117 w 222"/>
                      <a:gd name="T63" fmla="*/ 323 h 579"/>
                      <a:gd name="T64" fmla="*/ 105 w 222"/>
                      <a:gd name="T65" fmla="*/ 349 h 579"/>
                      <a:gd name="T66" fmla="*/ 81 w 222"/>
                      <a:gd name="T67" fmla="*/ 400 h 579"/>
                      <a:gd name="T68" fmla="*/ 59 w 222"/>
                      <a:gd name="T69" fmla="*/ 448 h 579"/>
                      <a:gd name="T70" fmla="*/ 39 w 222"/>
                      <a:gd name="T71" fmla="*/ 491 h 579"/>
                      <a:gd name="T72" fmla="*/ 23 w 222"/>
                      <a:gd name="T73" fmla="*/ 527 h 579"/>
                      <a:gd name="T74" fmla="*/ 11 w 222"/>
                      <a:gd name="T75" fmla="*/ 555 h 579"/>
                      <a:gd name="T76" fmla="*/ 3 w 222"/>
                      <a:gd name="T77" fmla="*/ 573 h 579"/>
                      <a:gd name="T78" fmla="*/ 0 w 222"/>
                      <a:gd name="T79" fmla="*/ 579 h 5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22" h="579">
                        <a:moveTo>
                          <a:pt x="0" y="579"/>
                        </a:moveTo>
                        <a:cubicBezTo>
                          <a:pt x="0" y="579"/>
                          <a:pt x="1" y="577"/>
                          <a:pt x="3" y="573"/>
                        </a:cubicBezTo>
                        <a:cubicBezTo>
                          <a:pt x="4" y="569"/>
                          <a:pt x="7" y="562"/>
                          <a:pt x="10" y="554"/>
                        </a:cubicBezTo>
                        <a:cubicBezTo>
                          <a:pt x="13" y="546"/>
                          <a:pt x="17" y="537"/>
                          <a:pt x="21" y="526"/>
                        </a:cubicBezTo>
                        <a:cubicBezTo>
                          <a:pt x="26" y="515"/>
                          <a:pt x="31" y="503"/>
                          <a:pt x="37" y="489"/>
                        </a:cubicBezTo>
                        <a:cubicBezTo>
                          <a:pt x="43" y="476"/>
                          <a:pt x="49" y="461"/>
                          <a:pt x="56" y="446"/>
                        </a:cubicBezTo>
                        <a:cubicBezTo>
                          <a:pt x="62" y="431"/>
                          <a:pt x="70" y="415"/>
                          <a:pt x="78" y="398"/>
                        </a:cubicBezTo>
                        <a:cubicBezTo>
                          <a:pt x="85" y="382"/>
                          <a:pt x="93" y="365"/>
                          <a:pt x="102" y="348"/>
                        </a:cubicBezTo>
                        <a:cubicBezTo>
                          <a:pt x="106" y="339"/>
                          <a:pt x="110" y="330"/>
                          <a:pt x="114" y="322"/>
                        </a:cubicBezTo>
                        <a:cubicBezTo>
                          <a:pt x="118" y="313"/>
                          <a:pt x="122" y="304"/>
                          <a:pt x="126" y="295"/>
                        </a:cubicBezTo>
                        <a:cubicBezTo>
                          <a:pt x="130" y="286"/>
                          <a:pt x="134" y="277"/>
                          <a:pt x="137" y="268"/>
                        </a:cubicBezTo>
                        <a:cubicBezTo>
                          <a:pt x="141" y="259"/>
                          <a:pt x="145" y="250"/>
                          <a:pt x="148" y="242"/>
                        </a:cubicBezTo>
                        <a:cubicBezTo>
                          <a:pt x="151" y="233"/>
                          <a:pt x="155" y="224"/>
                          <a:pt x="158" y="215"/>
                        </a:cubicBezTo>
                        <a:cubicBezTo>
                          <a:pt x="161" y="206"/>
                          <a:pt x="164" y="198"/>
                          <a:pt x="167" y="189"/>
                        </a:cubicBezTo>
                        <a:cubicBezTo>
                          <a:pt x="170" y="180"/>
                          <a:pt x="173" y="172"/>
                          <a:pt x="176" y="164"/>
                        </a:cubicBezTo>
                        <a:cubicBezTo>
                          <a:pt x="178" y="155"/>
                          <a:pt x="181" y="147"/>
                          <a:pt x="183" y="139"/>
                        </a:cubicBezTo>
                        <a:cubicBezTo>
                          <a:pt x="188" y="123"/>
                          <a:pt x="192" y="108"/>
                          <a:pt x="196" y="94"/>
                        </a:cubicBezTo>
                        <a:cubicBezTo>
                          <a:pt x="200" y="80"/>
                          <a:pt x="204" y="67"/>
                          <a:pt x="207" y="56"/>
                        </a:cubicBezTo>
                        <a:cubicBezTo>
                          <a:pt x="210" y="44"/>
                          <a:pt x="213" y="34"/>
                          <a:pt x="215" y="26"/>
                        </a:cubicBezTo>
                        <a:cubicBezTo>
                          <a:pt x="220" y="9"/>
                          <a:pt x="222" y="0"/>
                          <a:pt x="222" y="0"/>
                        </a:cubicBezTo>
                        <a:cubicBezTo>
                          <a:pt x="222" y="0"/>
                          <a:pt x="222" y="0"/>
                          <a:pt x="222" y="0"/>
                        </a:cubicBezTo>
                        <a:cubicBezTo>
                          <a:pt x="222" y="0"/>
                          <a:pt x="220" y="10"/>
                          <a:pt x="216" y="26"/>
                        </a:cubicBezTo>
                        <a:cubicBezTo>
                          <a:pt x="214" y="34"/>
                          <a:pt x="211" y="44"/>
                          <a:pt x="208" y="56"/>
                        </a:cubicBezTo>
                        <a:cubicBezTo>
                          <a:pt x="205" y="67"/>
                          <a:pt x="201" y="80"/>
                          <a:pt x="198" y="94"/>
                        </a:cubicBezTo>
                        <a:cubicBezTo>
                          <a:pt x="194" y="108"/>
                          <a:pt x="189" y="123"/>
                          <a:pt x="185" y="139"/>
                        </a:cubicBezTo>
                        <a:cubicBezTo>
                          <a:pt x="183" y="147"/>
                          <a:pt x="180" y="156"/>
                          <a:pt x="178" y="164"/>
                        </a:cubicBezTo>
                        <a:cubicBezTo>
                          <a:pt x="175" y="172"/>
                          <a:pt x="172" y="181"/>
                          <a:pt x="169" y="190"/>
                        </a:cubicBezTo>
                        <a:cubicBezTo>
                          <a:pt x="167" y="198"/>
                          <a:pt x="164" y="207"/>
                          <a:pt x="161" y="216"/>
                        </a:cubicBezTo>
                        <a:cubicBezTo>
                          <a:pt x="157" y="225"/>
                          <a:pt x="154" y="234"/>
                          <a:pt x="151" y="243"/>
                        </a:cubicBezTo>
                        <a:cubicBezTo>
                          <a:pt x="147" y="252"/>
                          <a:pt x="144" y="261"/>
                          <a:pt x="140" y="270"/>
                        </a:cubicBezTo>
                        <a:cubicBezTo>
                          <a:pt x="136" y="278"/>
                          <a:pt x="133" y="287"/>
                          <a:pt x="129" y="296"/>
                        </a:cubicBezTo>
                        <a:cubicBezTo>
                          <a:pt x="125" y="305"/>
                          <a:pt x="121" y="314"/>
                          <a:pt x="117" y="323"/>
                        </a:cubicBezTo>
                        <a:cubicBezTo>
                          <a:pt x="113" y="332"/>
                          <a:pt x="109" y="341"/>
                          <a:pt x="105" y="349"/>
                        </a:cubicBezTo>
                        <a:cubicBezTo>
                          <a:pt x="97" y="367"/>
                          <a:pt x="89" y="384"/>
                          <a:pt x="81" y="400"/>
                        </a:cubicBezTo>
                        <a:cubicBezTo>
                          <a:pt x="74" y="417"/>
                          <a:pt x="66" y="433"/>
                          <a:pt x="59" y="448"/>
                        </a:cubicBezTo>
                        <a:cubicBezTo>
                          <a:pt x="52" y="463"/>
                          <a:pt x="45" y="477"/>
                          <a:pt x="39" y="491"/>
                        </a:cubicBezTo>
                        <a:cubicBezTo>
                          <a:pt x="34" y="504"/>
                          <a:pt x="28" y="516"/>
                          <a:pt x="23" y="527"/>
                        </a:cubicBezTo>
                        <a:cubicBezTo>
                          <a:pt x="19" y="538"/>
                          <a:pt x="14" y="547"/>
                          <a:pt x="11" y="555"/>
                        </a:cubicBezTo>
                        <a:cubicBezTo>
                          <a:pt x="8" y="563"/>
                          <a:pt x="5" y="569"/>
                          <a:pt x="3" y="573"/>
                        </a:cubicBezTo>
                        <a:cubicBezTo>
                          <a:pt x="1" y="577"/>
                          <a:pt x="0" y="579"/>
                          <a:pt x="0" y="579"/>
                        </a:cubicBezTo>
                        <a:close/>
                      </a:path>
                    </a:pathLst>
                  </a:custGeom>
                  <a:solidFill>
                    <a:srgbClr val="0068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组合 71"/>
                <p:cNvGrpSpPr/>
                <p:nvPr/>
              </p:nvGrpSpPr>
              <p:grpSpPr>
                <a:xfrm rot="590157">
                  <a:off x="2297099" y="-355897"/>
                  <a:ext cx="992188" cy="1250951"/>
                  <a:chOff x="5491163" y="2692400"/>
                  <a:chExt cx="992188" cy="1250951"/>
                </a:xfrm>
              </p:grpSpPr>
              <p:sp>
                <p:nvSpPr>
                  <p:cNvPr id="73" name="Freeform 219"/>
                  <p:cNvSpPr/>
                  <p:nvPr/>
                </p:nvSpPr>
                <p:spPr bwMode="auto">
                  <a:xfrm>
                    <a:off x="5491163" y="2786063"/>
                    <a:ext cx="969963" cy="1157288"/>
                  </a:xfrm>
                  <a:custGeom>
                    <a:avLst/>
                    <a:gdLst>
                      <a:gd name="T0" fmla="*/ 19 w 227"/>
                      <a:gd name="T1" fmla="*/ 255 h 271"/>
                      <a:gd name="T2" fmla="*/ 21 w 227"/>
                      <a:gd name="T3" fmla="*/ 265 h 271"/>
                      <a:gd name="T4" fmla="*/ 45 w 227"/>
                      <a:gd name="T5" fmla="*/ 237 h 271"/>
                      <a:gd name="T6" fmla="*/ 69 w 227"/>
                      <a:gd name="T7" fmla="*/ 240 h 271"/>
                      <a:gd name="T8" fmla="*/ 100 w 227"/>
                      <a:gd name="T9" fmla="*/ 213 h 271"/>
                      <a:gd name="T10" fmla="*/ 106 w 227"/>
                      <a:gd name="T11" fmla="*/ 219 h 271"/>
                      <a:gd name="T12" fmla="*/ 109 w 227"/>
                      <a:gd name="T13" fmla="*/ 225 h 271"/>
                      <a:gd name="T14" fmla="*/ 125 w 227"/>
                      <a:gd name="T15" fmla="*/ 206 h 271"/>
                      <a:gd name="T16" fmla="*/ 140 w 227"/>
                      <a:gd name="T17" fmla="*/ 215 h 271"/>
                      <a:gd name="T18" fmla="*/ 168 w 227"/>
                      <a:gd name="T19" fmla="*/ 186 h 271"/>
                      <a:gd name="T20" fmla="*/ 177 w 227"/>
                      <a:gd name="T21" fmla="*/ 195 h 271"/>
                      <a:gd name="T22" fmla="*/ 196 w 227"/>
                      <a:gd name="T23" fmla="*/ 172 h 271"/>
                      <a:gd name="T24" fmla="*/ 205 w 227"/>
                      <a:gd name="T25" fmla="*/ 173 h 271"/>
                      <a:gd name="T26" fmla="*/ 215 w 227"/>
                      <a:gd name="T27" fmla="*/ 147 h 271"/>
                      <a:gd name="T28" fmla="*/ 225 w 227"/>
                      <a:gd name="T29" fmla="*/ 148 h 271"/>
                      <a:gd name="T30" fmla="*/ 223 w 227"/>
                      <a:gd name="T31" fmla="*/ 125 h 271"/>
                      <a:gd name="T32" fmla="*/ 227 w 227"/>
                      <a:gd name="T33" fmla="*/ 115 h 271"/>
                      <a:gd name="T34" fmla="*/ 220 w 227"/>
                      <a:gd name="T35" fmla="*/ 85 h 271"/>
                      <a:gd name="T36" fmla="*/ 213 w 227"/>
                      <a:gd name="T37" fmla="*/ 44 h 271"/>
                      <a:gd name="T38" fmla="*/ 218 w 227"/>
                      <a:gd name="T39" fmla="*/ 45 h 271"/>
                      <a:gd name="T40" fmla="*/ 211 w 227"/>
                      <a:gd name="T41" fmla="*/ 29 h 271"/>
                      <a:gd name="T42" fmla="*/ 215 w 227"/>
                      <a:gd name="T43" fmla="*/ 0 h 271"/>
                      <a:gd name="T44" fmla="*/ 191 w 227"/>
                      <a:gd name="T45" fmla="*/ 17 h 271"/>
                      <a:gd name="T46" fmla="*/ 183 w 227"/>
                      <a:gd name="T47" fmla="*/ 15 h 271"/>
                      <a:gd name="T48" fmla="*/ 182 w 227"/>
                      <a:gd name="T49" fmla="*/ 19 h 271"/>
                      <a:gd name="T50" fmla="*/ 157 w 227"/>
                      <a:gd name="T51" fmla="*/ 11 h 271"/>
                      <a:gd name="T52" fmla="*/ 142 w 227"/>
                      <a:gd name="T53" fmla="*/ 3 h 271"/>
                      <a:gd name="T54" fmla="*/ 140 w 227"/>
                      <a:gd name="T55" fmla="*/ 12 h 271"/>
                      <a:gd name="T56" fmla="*/ 118 w 227"/>
                      <a:gd name="T57" fmla="*/ 1 h 271"/>
                      <a:gd name="T58" fmla="*/ 117 w 227"/>
                      <a:gd name="T59" fmla="*/ 9 h 271"/>
                      <a:gd name="T60" fmla="*/ 98 w 227"/>
                      <a:gd name="T61" fmla="*/ 3 h 271"/>
                      <a:gd name="T62" fmla="*/ 88 w 227"/>
                      <a:gd name="T63" fmla="*/ 1 h 271"/>
                      <a:gd name="T64" fmla="*/ 91 w 227"/>
                      <a:gd name="T65" fmla="*/ 13 h 271"/>
                      <a:gd name="T66" fmla="*/ 79 w 227"/>
                      <a:gd name="T67" fmla="*/ 15 h 271"/>
                      <a:gd name="T68" fmla="*/ 70 w 227"/>
                      <a:gd name="T69" fmla="*/ 34 h 271"/>
                      <a:gd name="T70" fmla="*/ 54 w 227"/>
                      <a:gd name="T71" fmla="*/ 40 h 271"/>
                      <a:gd name="T72" fmla="*/ 50 w 227"/>
                      <a:gd name="T73" fmla="*/ 45 h 271"/>
                      <a:gd name="T74" fmla="*/ 55 w 227"/>
                      <a:gd name="T75" fmla="*/ 49 h 271"/>
                      <a:gd name="T76" fmla="*/ 45 w 227"/>
                      <a:gd name="T77" fmla="*/ 60 h 271"/>
                      <a:gd name="T78" fmla="*/ 58 w 227"/>
                      <a:gd name="T79" fmla="*/ 61 h 271"/>
                      <a:gd name="T80" fmla="*/ 42 w 227"/>
                      <a:gd name="T81" fmla="*/ 80 h 271"/>
                      <a:gd name="T82" fmla="*/ 33 w 227"/>
                      <a:gd name="T83" fmla="*/ 101 h 271"/>
                      <a:gd name="T84" fmla="*/ 42 w 227"/>
                      <a:gd name="T85" fmla="*/ 99 h 271"/>
                      <a:gd name="T86" fmla="*/ 36 w 227"/>
                      <a:gd name="T87" fmla="*/ 117 h 271"/>
                      <a:gd name="T88" fmla="*/ 29 w 227"/>
                      <a:gd name="T89" fmla="*/ 134 h 271"/>
                      <a:gd name="T90" fmla="*/ 41 w 227"/>
                      <a:gd name="T91" fmla="*/ 131 h 271"/>
                      <a:gd name="T92" fmla="*/ 37 w 227"/>
                      <a:gd name="T93" fmla="*/ 152 h 271"/>
                      <a:gd name="T94" fmla="*/ 43 w 227"/>
                      <a:gd name="T95" fmla="*/ 165 h 271"/>
                      <a:gd name="T96" fmla="*/ 28 w 227"/>
                      <a:gd name="T97" fmla="*/ 197 h 271"/>
                      <a:gd name="T98" fmla="*/ 34 w 227"/>
                      <a:gd name="T99" fmla="*/ 198 h 271"/>
                      <a:gd name="T100" fmla="*/ 28 w 227"/>
                      <a:gd name="T101" fmla="*/ 218 h 271"/>
                      <a:gd name="T102" fmla="*/ 18 w 227"/>
                      <a:gd name="T103" fmla="*/ 232 h 271"/>
                      <a:gd name="T104" fmla="*/ 21 w 227"/>
                      <a:gd name="T105" fmla="*/ 236 h 271"/>
                      <a:gd name="T106" fmla="*/ 11 w 227"/>
                      <a:gd name="T107" fmla="*/ 250 h 271"/>
                      <a:gd name="T108" fmla="*/ 0 w 227"/>
                      <a:gd name="T109" fmla="*/ 271 h 271"/>
                      <a:gd name="T110" fmla="*/ 19 w 227"/>
                      <a:gd name="T111" fmla="*/ 255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27" h="271">
                        <a:moveTo>
                          <a:pt x="19" y="255"/>
                        </a:moveTo>
                        <a:cubicBezTo>
                          <a:pt x="21" y="265"/>
                          <a:pt x="21" y="265"/>
                          <a:pt x="21" y="265"/>
                        </a:cubicBezTo>
                        <a:cubicBezTo>
                          <a:pt x="21" y="265"/>
                          <a:pt x="26" y="244"/>
                          <a:pt x="45" y="237"/>
                        </a:cubicBezTo>
                        <a:cubicBezTo>
                          <a:pt x="63" y="229"/>
                          <a:pt x="69" y="240"/>
                          <a:pt x="69" y="240"/>
                        </a:cubicBezTo>
                        <a:cubicBezTo>
                          <a:pt x="100" y="213"/>
                          <a:pt x="100" y="213"/>
                          <a:pt x="100" y="213"/>
                        </a:cubicBezTo>
                        <a:cubicBezTo>
                          <a:pt x="100" y="213"/>
                          <a:pt x="105" y="215"/>
                          <a:pt x="106" y="219"/>
                        </a:cubicBezTo>
                        <a:cubicBezTo>
                          <a:pt x="108" y="222"/>
                          <a:pt x="109" y="225"/>
                          <a:pt x="109" y="225"/>
                        </a:cubicBezTo>
                        <a:cubicBezTo>
                          <a:pt x="109" y="225"/>
                          <a:pt x="118" y="208"/>
                          <a:pt x="125" y="206"/>
                        </a:cubicBezTo>
                        <a:cubicBezTo>
                          <a:pt x="132" y="204"/>
                          <a:pt x="140" y="215"/>
                          <a:pt x="140" y="215"/>
                        </a:cubicBezTo>
                        <a:cubicBezTo>
                          <a:pt x="140" y="215"/>
                          <a:pt x="159" y="186"/>
                          <a:pt x="168" y="186"/>
                        </a:cubicBezTo>
                        <a:cubicBezTo>
                          <a:pt x="177" y="186"/>
                          <a:pt x="177" y="195"/>
                          <a:pt x="177" y="195"/>
                        </a:cubicBezTo>
                        <a:cubicBezTo>
                          <a:pt x="177" y="195"/>
                          <a:pt x="189" y="173"/>
                          <a:pt x="196" y="172"/>
                        </a:cubicBezTo>
                        <a:cubicBezTo>
                          <a:pt x="204" y="170"/>
                          <a:pt x="205" y="173"/>
                          <a:pt x="205" y="173"/>
                        </a:cubicBezTo>
                        <a:cubicBezTo>
                          <a:pt x="205" y="173"/>
                          <a:pt x="210" y="152"/>
                          <a:pt x="215" y="147"/>
                        </a:cubicBezTo>
                        <a:cubicBezTo>
                          <a:pt x="220" y="142"/>
                          <a:pt x="225" y="148"/>
                          <a:pt x="225" y="148"/>
                        </a:cubicBezTo>
                        <a:cubicBezTo>
                          <a:pt x="225" y="148"/>
                          <a:pt x="225" y="130"/>
                          <a:pt x="223" y="125"/>
                        </a:cubicBezTo>
                        <a:cubicBezTo>
                          <a:pt x="221" y="119"/>
                          <a:pt x="227" y="115"/>
                          <a:pt x="227" y="115"/>
                        </a:cubicBezTo>
                        <a:cubicBezTo>
                          <a:pt x="227" y="115"/>
                          <a:pt x="224" y="103"/>
                          <a:pt x="220" y="85"/>
                        </a:cubicBezTo>
                        <a:cubicBezTo>
                          <a:pt x="216" y="66"/>
                          <a:pt x="204" y="44"/>
                          <a:pt x="213" y="44"/>
                        </a:cubicBezTo>
                        <a:cubicBezTo>
                          <a:pt x="223" y="45"/>
                          <a:pt x="218" y="45"/>
                          <a:pt x="218" y="45"/>
                        </a:cubicBezTo>
                        <a:cubicBezTo>
                          <a:pt x="218" y="45"/>
                          <a:pt x="211" y="34"/>
                          <a:pt x="211" y="29"/>
                        </a:cubicBezTo>
                        <a:cubicBezTo>
                          <a:pt x="211" y="24"/>
                          <a:pt x="215" y="0"/>
                          <a:pt x="215" y="0"/>
                        </a:cubicBezTo>
                        <a:cubicBezTo>
                          <a:pt x="215" y="0"/>
                          <a:pt x="197" y="18"/>
                          <a:pt x="191" y="17"/>
                        </a:cubicBezTo>
                        <a:cubicBezTo>
                          <a:pt x="184" y="16"/>
                          <a:pt x="183" y="15"/>
                          <a:pt x="183" y="15"/>
                        </a:cubicBezTo>
                        <a:cubicBezTo>
                          <a:pt x="182" y="19"/>
                          <a:pt x="182" y="19"/>
                          <a:pt x="182" y="19"/>
                        </a:cubicBezTo>
                        <a:cubicBezTo>
                          <a:pt x="182" y="19"/>
                          <a:pt x="166" y="16"/>
                          <a:pt x="157" y="11"/>
                        </a:cubicBezTo>
                        <a:cubicBezTo>
                          <a:pt x="148" y="5"/>
                          <a:pt x="142" y="3"/>
                          <a:pt x="142" y="3"/>
                        </a:cubicBezTo>
                        <a:cubicBezTo>
                          <a:pt x="140" y="12"/>
                          <a:pt x="140" y="12"/>
                          <a:pt x="140" y="12"/>
                        </a:cubicBez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17" y="9"/>
                          <a:pt x="117" y="9"/>
                          <a:pt x="117" y="9"/>
                        </a:cubicBezTo>
                        <a:cubicBezTo>
                          <a:pt x="117" y="9"/>
                          <a:pt x="102" y="5"/>
                          <a:pt x="98" y="3"/>
                        </a:cubicBezTo>
                        <a:cubicBezTo>
                          <a:pt x="93" y="2"/>
                          <a:pt x="88" y="1"/>
                          <a:pt x="88" y="1"/>
                        </a:cubicBezTo>
                        <a:cubicBezTo>
                          <a:pt x="91" y="13"/>
                          <a:pt x="91" y="13"/>
                          <a:pt x="91" y="13"/>
                        </a:cubicBezTo>
                        <a:cubicBezTo>
                          <a:pt x="91" y="13"/>
                          <a:pt x="85" y="13"/>
                          <a:pt x="79" y="15"/>
                        </a:cubicBezTo>
                        <a:cubicBezTo>
                          <a:pt x="72" y="18"/>
                          <a:pt x="70" y="34"/>
                          <a:pt x="70" y="34"/>
                        </a:cubicBezTo>
                        <a:cubicBezTo>
                          <a:pt x="70" y="34"/>
                          <a:pt x="56" y="37"/>
                          <a:pt x="54" y="40"/>
                        </a:cubicBezTo>
                        <a:cubicBezTo>
                          <a:pt x="52" y="42"/>
                          <a:pt x="50" y="45"/>
                          <a:pt x="50" y="45"/>
                        </a:cubicBezTo>
                        <a:cubicBezTo>
                          <a:pt x="55" y="49"/>
                          <a:pt x="55" y="49"/>
                          <a:pt x="55" y="49"/>
                        </a:cubicBezTo>
                        <a:cubicBezTo>
                          <a:pt x="45" y="60"/>
                          <a:pt x="45" y="60"/>
                          <a:pt x="45" y="60"/>
                        </a:cubicBezTo>
                        <a:cubicBezTo>
                          <a:pt x="58" y="61"/>
                          <a:pt x="58" y="61"/>
                          <a:pt x="58" y="61"/>
                        </a:cubicBezTo>
                        <a:cubicBezTo>
                          <a:pt x="58" y="61"/>
                          <a:pt x="49" y="64"/>
                          <a:pt x="42" y="80"/>
                        </a:cubicBezTo>
                        <a:cubicBezTo>
                          <a:pt x="35" y="96"/>
                          <a:pt x="33" y="101"/>
                          <a:pt x="33" y="101"/>
                        </a:cubicBezTo>
                        <a:cubicBezTo>
                          <a:pt x="42" y="99"/>
                          <a:pt x="42" y="99"/>
                          <a:pt x="42" y="99"/>
                        </a:cubicBezTo>
                        <a:cubicBezTo>
                          <a:pt x="42" y="99"/>
                          <a:pt x="39" y="105"/>
                          <a:pt x="36" y="117"/>
                        </a:cubicBezTo>
                        <a:cubicBezTo>
                          <a:pt x="32" y="129"/>
                          <a:pt x="29" y="134"/>
                          <a:pt x="29" y="134"/>
                        </a:cubicBezTo>
                        <a:cubicBezTo>
                          <a:pt x="41" y="131"/>
                          <a:pt x="41" y="131"/>
                          <a:pt x="41" y="131"/>
                        </a:cubicBezTo>
                        <a:cubicBezTo>
                          <a:pt x="41" y="131"/>
                          <a:pt x="35" y="148"/>
                          <a:pt x="37" y="152"/>
                        </a:cubicBezTo>
                        <a:cubicBezTo>
                          <a:pt x="40" y="156"/>
                          <a:pt x="45" y="157"/>
                          <a:pt x="43" y="165"/>
                        </a:cubicBezTo>
                        <a:cubicBezTo>
                          <a:pt x="40" y="172"/>
                          <a:pt x="28" y="197"/>
                          <a:pt x="28" y="197"/>
                        </a:cubicBezTo>
                        <a:cubicBezTo>
                          <a:pt x="34" y="198"/>
                          <a:pt x="34" y="198"/>
                          <a:pt x="34" y="198"/>
                        </a:cubicBezTo>
                        <a:cubicBezTo>
                          <a:pt x="34" y="198"/>
                          <a:pt x="35" y="209"/>
                          <a:pt x="28" y="218"/>
                        </a:cubicBezTo>
                        <a:cubicBezTo>
                          <a:pt x="21" y="227"/>
                          <a:pt x="18" y="232"/>
                          <a:pt x="18" y="232"/>
                        </a:cubicBezTo>
                        <a:cubicBezTo>
                          <a:pt x="21" y="236"/>
                          <a:pt x="21" y="236"/>
                          <a:pt x="21" y="236"/>
                        </a:cubicBezTo>
                        <a:cubicBezTo>
                          <a:pt x="21" y="236"/>
                          <a:pt x="17" y="241"/>
                          <a:pt x="11" y="250"/>
                        </a:cubicBezTo>
                        <a:cubicBezTo>
                          <a:pt x="6" y="259"/>
                          <a:pt x="0" y="271"/>
                          <a:pt x="0" y="271"/>
                        </a:cubicBezTo>
                        <a:cubicBezTo>
                          <a:pt x="19" y="255"/>
                          <a:pt x="19" y="255"/>
                          <a:pt x="19" y="255"/>
                        </a:cubicBezTo>
                      </a:path>
                    </a:pathLst>
                  </a:custGeom>
                  <a:solidFill>
                    <a:srgbClr val="A7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220"/>
                  <p:cNvSpPr/>
                  <p:nvPr/>
                </p:nvSpPr>
                <p:spPr bwMode="auto">
                  <a:xfrm>
                    <a:off x="5491163" y="2795588"/>
                    <a:ext cx="969963" cy="1147763"/>
                  </a:xfrm>
                  <a:custGeom>
                    <a:avLst/>
                    <a:gdLst>
                      <a:gd name="T0" fmla="*/ 215 w 227"/>
                      <a:gd name="T1" fmla="*/ 0 h 269"/>
                      <a:gd name="T2" fmla="*/ 86 w 227"/>
                      <a:gd name="T3" fmla="*/ 171 h 269"/>
                      <a:gd name="T4" fmla="*/ 2 w 227"/>
                      <a:gd name="T5" fmla="*/ 266 h 269"/>
                      <a:gd name="T6" fmla="*/ 0 w 227"/>
                      <a:gd name="T7" fmla="*/ 269 h 269"/>
                      <a:gd name="T8" fmla="*/ 19 w 227"/>
                      <a:gd name="T9" fmla="*/ 253 h 269"/>
                      <a:gd name="T10" fmla="*/ 21 w 227"/>
                      <a:gd name="T11" fmla="*/ 263 h 269"/>
                      <a:gd name="T12" fmla="*/ 45 w 227"/>
                      <a:gd name="T13" fmla="*/ 235 h 269"/>
                      <a:gd name="T14" fmla="*/ 56 w 227"/>
                      <a:gd name="T15" fmla="*/ 232 h 269"/>
                      <a:gd name="T16" fmla="*/ 69 w 227"/>
                      <a:gd name="T17" fmla="*/ 238 h 269"/>
                      <a:gd name="T18" fmla="*/ 100 w 227"/>
                      <a:gd name="T19" fmla="*/ 211 h 269"/>
                      <a:gd name="T20" fmla="*/ 106 w 227"/>
                      <a:gd name="T21" fmla="*/ 217 h 269"/>
                      <a:gd name="T22" fmla="*/ 109 w 227"/>
                      <a:gd name="T23" fmla="*/ 223 h 269"/>
                      <a:gd name="T24" fmla="*/ 125 w 227"/>
                      <a:gd name="T25" fmla="*/ 204 h 269"/>
                      <a:gd name="T26" fmla="*/ 127 w 227"/>
                      <a:gd name="T27" fmla="*/ 204 h 269"/>
                      <a:gd name="T28" fmla="*/ 140 w 227"/>
                      <a:gd name="T29" fmla="*/ 213 h 269"/>
                      <a:gd name="T30" fmla="*/ 168 w 227"/>
                      <a:gd name="T31" fmla="*/ 184 h 269"/>
                      <a:gd name="T32" fmla="*/ 168 w 227"/>
                      <a:gd name="T33" fmla="*/ 184 h 269"/>
                      <a:gd name="T34" fmla="*/ 177 w 227"/>
                      <a:gd name="T35" fmla="*/ 193 h 269"/>
                      <a:gd name="T36" fmla="*/ 177 w 227"/>
                      <a:gd name="T37" fmla="*/ 193 h 269"/>
                      <a:gd name="T38" fmla="*/ 196 w 227"/>
                      <a:gd name="T39" fmla="*/ 170 h 269"/>
                      <a:gd name="T40" fmla="*/ 200 w 227"/>
                      <a:gd name="T41" fmla="*/ 169 h 269"/>
                      <a:gd name="T42" fmla="*/ 205 w 227"/>
                      <a:gd name="T43" fmla="*/ 171 h 269"/>
                      <a:gd name="T44" fmla="*/ 215 w 227"/>
                      <a:gd name="T45" fmla="*/ 145 h 269"/>
                      <a:gd name="T46" fmla="*/ 219 w 227"/>
                      <a:gd name="T47" fmla="*/ 143 h 269"/>
                      <a:gd name="T48" fmla="*/ 225 w 227"/>
                      <a:gd name="T49" fmla="*/ 146 h 269"/>
                      <a:gd name="T50" fmla="*/ 225 w 227"/>
                      <a:gd name="T51" fmla="*/ 140 h 269"/>
                      <a:gd name="T52" fmla="*/ 223 w 227"/>
                      <a:gd name="T53" fmla="*/ 123 h 269"/>
                      <a:gd name="T54" fmla="*/ 223 w 227"/>
                      <a:gd name="T55" fmla="*/ 120 h 269"/>
                      <a:gd name="T56" fmla="*/ 227 w 227"/>
                      <a:gd name="T57" fmla="*/ 113 h 269"/>
                      <a:gd name="T58" fmla="*/ 220 w 227"/>
                      <a:gd name="T59" fmla="*/ 83 h 269"/>
                      <a:gd name="T60" fmla="*/ 210 w 227"/>
                      <a:gd name="T61" fmla="*/ 46 h 269"/>
                      <a:gd name="T62" fmla="*/ 213 w 227"/>
                      <a:gd name="T63" fmla="*/ 42 h 269"/>
                      <a:gd name="T64" fmla="*/ 213 w 227"/>
                      <a:gd name="T65" fmla="*/ 42 h 269"/>
                      <a:gd name="T66" fmla="*/ 217 w 227"/>
                      <a:gd name="T67" fmla="*/ 43 h 269"/>
                      <a:gd name="T68" fmla="*/ 211 w 227"/>
                      <a:gd name="T69" fmla="*/ 27 h 269"/>
                      <a:gd name="T70" fmla="*/ 211 w 227"/>
                      <a:gd name="T71" fmla="*/ 27 h 269"/>
                      <a:gd name="T72" fmla="*/ 215 w 227"/>
                      <a:gd name="T73" fmla="*/ 0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7" h="269">
                        <a:moveTo>
                          <a:pt x="215" y="0"/>
                        </a:moveTo>
                        <a:cubicBezTo>
                          <a:pt x="192" y="31"/>
                          <a:pt x="123" y="127"/>
                          <a:pt x="86" y="171"/>
                        </a:cubicBezTo>
                        <a:cubicBezTo>
                          <a:pt x="55" y="210"/>
                          <a:pt x="19" y="248"/>
                          <a:pt x="2" y="266"/>
                        </a:cubicBezTo>
                        <a:cubicBezTo>
                          <a:pt x="1" y="268"/>
                          <a:pt x="0" y="269"/>
                          <a:pt x="0" y="269"/>
                        </a:cubicBezTo>
                        <a:cubicBezTo>
                          <a:pt x="19" y="253"/>
                          <a:pt x="19" y="253"/>
                          <a:pt x="19" y="253"/>
                        </a:cubicBezTo>
                        <a:cubicBezTo>
                          <a:pt x="21" y="263"/>
                          <a:pt x="21" y="263"/>
                          <a:pt x="21" y="263"/>
                        </a:cubicBezTo>
                        <a:cubicBezTo>
                          <a:pt x="21" y="263"/>
                          <a:pt x="26" y="242"/>
                          <a:pt x="45" y="235"/>
                        </a:cubicBezTo>
                        <a:cubicBezTo>
                          <a:pt x="49" y="233"/>
                          <a:pt x="53" y="232"/>
                          <a:pt x="56" y="232"/>
                        </a:cubicBezTo>
                        <a:cubicBezTo>
                          <a:pt x="66" y="232"/>
                          <a:pt x="69" y="238"/>
                          <a:pt x="69" y="238"/>
                        </a:cubicBezTo>
                        <a:cubicBezTo>
                          <a:pt x="100" y="211"/>
                          <a:pt x="100" y="211"/>
                          <a:pt x="100" y="211"/>
                        </a:cubicBezTo>
                        <a:cubicBezTo>
                          <a:pt x="100" y="211"/>
                          <a:pt x="105" y="213"/>
                          <a:pt x="106" y="217"/>
                        </a:cubicBezTo>
                        <a:cubicBezTo>
                          <a:pt x="108" y="220"/>
                          <a:pt x="109" y="223"/>
                          <a:pt x="109" y="223"/>
                        </a:cubicBezTo>
                        <a:cubicBezTo>
                          <a:pt x="109" y="223"/>
                          <a:pt x="118" y="206"/>
                          <a:pt x="125" y="204"/>
                        </a:cubicBezTo>
                        <a:cubicBezTo>
                          <a:pt x="125" y="204"/>
                          <a:pt x="126" y="204"/>
                          <a:pt x="127" y="204"/>
                        </a:cubicBezTo>
                        <a:cubicBezTo>
                          <a:pt x="133" y="204"/>
                          <a:pt x="140" y="213"/>
                          <a:pt x="140" y="213"/>
                        </a:cubicBezTo>
                        <a:cubicBezTo>
                          <a:pt x="140" y="213"/>
                          <a:pt x="159" y="184"/>
                          <a:pt x="168" y="184"/>
                        </a:cubicBezTo>
                        <a:cubicBezTo>
                          <a:pt x="168" y="184"/>
                          <a:pt x="168" y="184"/>
                          <a:pt x="168" y="184"/>
                        </a:cubicBezTo>
                        <a:cubicBezTo>
                          <a:pt x="176" y="184"/>
                          <a:pt x="177" y="192"/>
                          <a:pt x="177" y="193"/>
                        </a:cubicBezTo>
                        <a:cubicBezTo>
                          <a:pt x="177" y="193"/>
                          <a:pt x="177" y="193"/>
                          <a:pt x="177" y="193"/>
                        </a:cubicBezTo>
                        <a:cubicBezTo>
                          <a:pt x="177" y="193"/>
                          <a:pt x="189" y="171"/>
                          <a:pt x="196" y="170"/>
                        </a:cubicBezTo>
                        <a:cubicBezTo>
                          <a:pt x="198" y="169"/>
                          <a:pt x="199" y="169"/>
                          <a:pt x="200" y="169"/>
                        </a:cubicBezTo>
                        <a:cubicBezTo>
                          <a:pt x="204" y="169"/>
                          <a:pt x="205" y="171"/>
                          <a:pt x="205" y="171"/>
                        </a:cubicBezTo>
                        <a:cubicBezTo>
                          <a:pt x="205" y="171"/>
                          <a:pt x="210" y="150"/>
                          <a:pt x="215" y="145"/>
                        </a:cubicBezTo>
                        <a:cubicBezTo>
                          <a:pt x="216" y="143"/>
                          <a:pt x="217" y="143"/>
                          <a:pt x="219" y="143"/>
                        </a:cubicBezTo>
                        <a:cubicBezTo>
                          <a:pt x="222" y="143"/>
                          <a:pt x="225" y="146"/>
                          <a:pt x="225" y="146"/>
                        </a:cubicBezTo>
                        <a:cubicBezTo>
                          <a:pt x="225" y="146"/>
                          <a:pt x="225" y="144"/>
                          <a:pt x="225" y="140"/>
                        </a:cubicBezTo>
                        <a:cubicBezTo>
                          <a:pt x="225" y="134"/>
                          <a:pt x="224" y="126"/>
                          <a:pt x="223" y="123"/>
                        </a:cubicBezTo>
                        <a:cubicBezTo>
                          <a:pt x="223" y="122"/>
                          <a:pt x="223" y="121"/>
                          <a:pt x="223" y="120"/>
                        </a:cubicBezTo>
                        <a:cubicBezTo>
                          <a:pt x="223" y="116"/>
                          <a:pt x="227" y="113"/>
                          <a:pt x="227" y="113"/>
                        </a:cubicBezTo>
                        <a:cubicBezTo>
                          <a:pt x="227" y="113"/>
                          <a:pt x="224" y="101"/>
                          <a:pt x="220" y="83"/>
                        </a:cubicBezTo>
                        <a:cubicBezTo>
                          <a:pt x="217" y="69"/>
                          <a:pt x="210" y="54"/>
                          <a:pt x="210" y="46"/>
                        </a:cubicBezTo>
                        <a:cubicBezTo>
                          <a:pt x="210" y="44"/>
                          <a:pt x="210" y="42"/>
                          <a:pt x="213" y="42"/>
                        </a:cubicBezTo>
                        <a:cubicBezTo>
                          <a:pt x="213" y="42"/>
                          <a:pt x="213" y="42"/>
                          <a:pt x="213" y="42"/>
                        </a:cubicBezTo>
                        <a:cubicBezTo>
                          <a:pt x="215" y="43"/>
                          <a:pt x="217" y="43"/>
                          <a:pt x="217" y="43"/>
                        </a:cubicBezTo>
                        <a:cubicBezTo>
                          <a:pt x="217" y="41"/>
                          <a:pt x="211" y="32"/>
                          <a:pt x="211" y="27"/>
                        </a:cubicBezTo>
                        <a:cubicBezTo>
                          <a:pt x="211" y="27"/>
                          <a:pt x="211" y="27"/>
                          <a:pt x="211" y="27"/>
                        </a:cubicBezTo>
                        <a:cubicBezTo>
                          <a:pt x="211" y="23"/>
                          <a:pt x="214" y="6"/>
                          <a:pt x="215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221"/>
                  <p:cNvSpPr/>
                  <p:nvPr/>
                </p:nvSpPr>
                <p:spPr bwMode="auto">
                  <a:xfrm>
                    <a:off x="6418263" y="2978150"/>
                    <a:ext cx="9525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</a:path>
                    </a:pathLst>
                  </a:custGeom>
                  <a:solidFill>
                    <a:srgbClr val="90BA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222"/>
                  <p:cNvSpPr/>
                  <p:nvPr/>
                </p:nvSpPr>
                <p:spPr bwMode="auto">
                  <a:xfrm>
                    <a:off x="5602288" y="2692400"/>
                    <a:ext cx="881063" cy="1127125"/>
                  </a:xfrm>
                  <a:custGeom>
                    <a:avLst/>
                    <a:gdLst>
                      <a:gd name="T0" fmla="*/ 0 w 206"/>
                      <a:gd name="T1" fmla="*/ 263 h 264"/>
                      <a:gd name="T2" fmla="*/ 34 w 206"/>
                      <a:gd name="T3" fmla="*/ 224 h 264"/>
                      <a:gd name="T4" fmla="*/ 68 w 206"/>
                      <a:gd name="T5" fmla="*/ 183 h 264"/>
                      <a:gd name="T6" fmla="*/ 88 w 206"/>
                      <a:gd name="T7" fmla="*/ 159 h 264"/>
                      <a:gd name="T8" fmla="*/ 107 w 206"/>
                      <a:gd name="T9" fmla="*/ 135 h 264"/>
                      <a:gd name="T10" fmla="*/ 126 w 206"/>
                      <a:gd name="T11" fmla="*/ 110 h 264"/>
                      <a:gd name="T12" fmla="*/ 143 w 206"/>
                      <a:gd name="T13" fmla="*/ 86 h 264"/>
                      <a:gd name="T14" fmla="*/ 160 w 206"/>
                      <a:gd name="T15" fmla="*/ 63 h 264"/>
                      <a:gd name="T16" fmla="*/ 175 w 206"/>
                      <a:gd name="T17" fmla="*/ 42 h 264"/>
                      <a:gd name="T18" fmla="*/ 205 w 206"/>
                      <a:gd name="T19" fmla="*/ 0 h 264"/>
                      <a:gd name="T20" fmla="*/ 206 w 206"/>
                      <a:gd name="T21" fmla="*/ 0 h 264"/>
                      <a:gd name="T22" fmla="*/ 177 w 206"/>
                      <a:gd name="T23" fmla="*/ 44 h 264"/>
                      <a:gd name="T24" fmla="*/ 163 w 206"/>
                      <a:gd name="T25" fmla="*/ 65 h 264"/>
                      <a:gd name="T26" fmla="*/ 147 w 206"/>
                      <a:gd name="T27" fmla="*/ 88 h 264"/>
                      <a:gd name="T28" fmla="*/ 129 w 206"/>
                      <a:gd name="T29" fmla="*/ 113 h 264"/>
                      <a:gd name="T30" fmla="*/ 125 w 206"/>
                      <a:gd name="T31" fmla="*/ 119 h 264"/>
                      <a:gd name="T32" fmla="*/ 120 w 206"/>
                      <a:gd name="T33" fmla="*/ 125 h 264"/>
                      <a:gd name="T34" fmla="*/ 110 w 206"/>
                      <a:gd name="T35" fmla="*/ 137 h 264"/>
                      <a:gd name="T36" fmla="*/ 90 w 206"/>
                      <a:gd name="T37" fmla="*/ 161 h 264"/>
                      <a:gd name="T38" fmla="*/ 70 w 206"/>
                      <a:gd name="T39" fmla="*/ 184 h 264"/>
                      <a:gd name="T40" fmla="*/ 35 w 206"/>
                      <a:gd name="T41" fmla="*/ 225 h 264"/>
                      <a:gd name="T42" fmla="*/ 0 w 206"/>
                      <a:gd name="T43" fmla="*/ 264 h 264"/>
                      <a:gd name="T44" fmla="*/ 0 w 206"/>
                      <a:gd name="T45" fmla="*/ 263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6" h="264">
                        <a:moveTo>
                          <a:pt x="0" y="263"/>
                        </a:moveTo>
                        <a:cubicBezTo>
                          <a:pt x="0" y="263"/>
                          <a:pt x="14" y="247"/>
                          <a:pt x="34" y="224"/>
                        </a:cubicBezTo>
                        <a:cubicBezTo>
                          <a:pt x="44" y="212"/>
                          <a:pt x="56" y="198"/>
                          <a:pt x="68" y="183"/>
                        </a:cubicBezTo>
                        <a:cubicBezTo>
                          <a:pt x="75" y="175"/>
                          <a:pt x="81" y="167"/>
                          <a:pt x="88" y="159"/>
                        </a:cubicBezTo>
                        <a:cubicBezTo>
                          <a:pt x="94" y="152"/>
                          <a:pt x="101" y="143"/>
                          <a:pt x="107" y="135"/>
                        </a:cubicBezTo>
                        <a:cubicBezTo>
                          <a:pt x="114" y="127"/>
                          <a:pt x="120" y="119"/>
                          <a:pt x="126" y="110"/>
                        </a:cubicBezTo>
                        <a:cubicBezTo>
                          <a:pt x="132" y="102"/>
                          <a:pt x="138" y="94"/>
                          <a:pt x="143" y="86"/>
                        </a:cubicBezTo>
                        <a:cubicBezTo>
                          <a:pt x="149" y="78"/>
                          <a:pt x="155" y="70"/>
                          <a:pt x="160" y="63"/>
                        </a:cubicBezTo>
                        <a:cubicBezTo>
                          <a:pt x="165" y="55"/>
                          <a:pt x="170" y="49"/>
                          <a:pt x="175" y="42"/>
                        </a:cubicBezTo>
                        <a:cubicBezTo>
                          <a:pt x="193" y="17"/>
                          <a:pt x="205" y="0"/>
                          <a:pt x="205" y="0"/>
                        </a:cubicBezTo>
                        <a:cubicBezTo>
                          <a:pt x="206" y="0"/>
                          <a:pt x="206" y="0"/>
                          <a:pt x="206" y="0"/>
                        </a:cubicBezTo>
                        <a:cubicBezTo>
                          <a:pt x="206" y="0"/>
                          <a:pt x="194" y="18"/>
                          <a:pt x="177" y="44"/>
                        </a:cubicBezTo>
                        <a:cubicBezTo>
                          <a:pt x="173" y="51"/>
                          <a:pt x="168" y="58"/>
                          <a:pt x="163" y="65"/>
                        </a:cubicBezTo>
                        <a:cubicBezTo>
                          <a:pt x="158" y="72"/>
                          <a:pt x="152" y="80"/>
                          <a:pt x="147" y="88"/>
                        </a:cubicBezTo>
                        <a:cubicBezTo>
                          <a:pt x="141" y="96"/>
                          <a:pt x="135" y="104"/>
                          <a:pt x="129" y="113"/>
                        </a:cubicBezTo>
                        <a:cubicBezTo>
                          <a:pt x="128" y="115"/>
                          <a:pt x="126" y="117"/>
                          <a:pt x="125" y="119"/>
                        </a:cubicBezTo>
                        <a:cubicBezTo>
                          <a:pt x="123" y="121"/>
                          <a:pt x="121" y="123"/>
                          <a:pt x="120" y="125"/>
                        </a:cubicBezTo>
                        <a:cubicBezTo>
                          <a:pt x="116" y="129"/>
                          <a:pt x="113" y="133"/>
                          <a:pt x="110" y="137"/>
                        </a:cubicBezTo>
                        <a:cubicBezTo>
                          <a:pt x="103" y="145"/>
                          <a:pt x="97" y="153"/>
                          <a:pt x="90" y="161"/>
                        </a:cubicBezTo>
                        <a:cubicBezTo>
                          <a:pt x="83" y="169"/>
                          <a:pt x="77" y="177"/>
                          <a:pt x="70" y="184"/>
                        </a:cubicBezTo>
                        <a:cubicBezTo>
                          <a:pt x="57" y="199"/>
                          <a:pt x="45" y="213"/>
                          <a:pt x="35" y="225"/>
                        </a:cubicBezTo>
                        <a:cubicBezTo>
                          <a:pt x="14" y="248"/>
                          <a:pt x="0" y="264"/>
                          <a:pt x="0" y="264"/>
                        </a:cubicBezTo>
                        <a:lnTo>
                          <a:pt x="0" y="263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Freeform 223"/>
                  <p:cNvSpPr/>
                  <p:nvPr/>
                </p:nvSpPr>
                <p:spPr bwMode="auto">
                  <a:xfrm>
                    <a:off x="6299200" y="2901950"/>
                    <a:ext cx="42863" cy="293688"/>
                  </a:xfrm>
                  <a:custGeom>
                    <a:avLst/>
                    <a:gdLst>
                      <a:gd name="T0" fmla="*/ 3 w 10"/>
                      <a:gd name="T1" fmla="*/ 69 h 69"/>
                      <a:gd name="T2" fmla="*/ 1 w 10"/>
                      <a:gd name="T3" fmla="*/ 58 h 69"/>
                      <a:gd name="T4" fmla="*/ 0 w 10"/>
                      <a:gd name="T5" fmla="*/ 47 h 69"/>
                      <a:gd name="T6" fmla="*/ 0 w 10"/>
                      <a:gd name="T7" fmla="*/ 40 h 69"/>
                      <a:gd name="T8" fmla="*/ 0 w 10"/>
                      <a:gd name="T9" fmla="*/ 37 h 69"/>
                      <a:gd name="T10" fmla="*/ 0 w 10"/>
                      <a:gd name="T11" fmla="*/ 34 h 69"/>
                      <a:gd name="T12" fmla="*/ 1 w 10"/>
                      <a:gd name="T13" fmla="*/ 30 h 69"/>
                      <a:gd name="T14" fmla="*/ 1 w 10"/>
                      <a:gd name="T15" fmla="*/ 27 h 69"/>
                      <a:gd name="T16" fmla="*/ 3 w 10"/>
                      <a:gd name="T17" fmla="*/ 21 h 69"/>
                      <a:gd name="T18" fmla="*/ 6 w 10"/>
                      <a:gd name="T19" fmla="*/ 10 h 69"/>
                      <a:gd name="T20" fmla="*/ 7 w 10"/>
                      <a:gd name="T21" fmla="*/ 6 h 69"/>
                      <a:gd name="T22" fmla="*/ 9 w 10"/>
                      <a:gd name="T23" fmla="*/ 3 h 69"/>
                      <a:gd name="T24" fmla="*/ 10 w 10"/>
                      <a:gd name="T25" fmla="*/ 0 h 69"/>
                      <a:gd name="T26" fmla="*/ 10 w 10"/>
                      <a:gd name="T27" fmla="*/ 0 h 69"/>
                      <a:gd name="T28" fmla="*/ 10 w 10"/>
                      <a:gd name="T29" fmla="*/ 3 h 69"/>
                      <a:gd name="T30" fmla="*/ 9 w 10"/>
                      <a:gd name="T31" fmla="*/ 11 h 69"/>
                      <a:gd name="T32" fmla="*/ 7 w 10"/>
                      <a:gd name="T33" fmla="*/ 22 h 69"/>
                      <a:gd name="T34" fmla="*/ 5 w 10"/>
                      <a:gd name="T35" fmla="*/ 28 h 69"/>
                      <a:gd name="T36" fmla="*/ 4 w 10"/>
                      <a:gd name="T37" fmla="*/ 31 h 69"/>
                      <a:gd name="T38" fmla="*/ 3 w 10"/>
                      <a:gd name="T39" fmla="*/ 34 h 69"/>
                      <a:gd name="T40" fmla="*/ 3 w 10"/>
                      <a:gd name="T41" fmla="*/ 37 h 69"/>
                      <a:gd name="T42" fmla="*/ 3 w 10"/>
                      <a:gd name="T43" fmla="*/ 41 h 69"/>
                      <a:gd name="T44" fmla="*/ 2 w 10"/>
                      <a:gd name="T45" fmla="*/ 47 h 69"/>
                      <a:gd name="T46" fmla="*/ 3 w 10"/>
                      <a:gd name="T47" fmla="*/ 58 h 69"/>
                      <a:gd name="T48" fmla="*/ 4 w 10"/>
                      <a:gd name="T49" fmla="*/ 69 h 69"/>
                      <a:gd name="T50" fmla="*/ 3 w 10"/>
                      <a:gd name="T51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69">
                        <a:moveTo>
                          <a:pt x="3" y="69"/>
                        </a:moveTo>
                        <a:cubicBezTo>
                          <a:pt x="3" y="69"/>
                          <a:pt x="2" y="64"/>
                          <a:pt x="1" y="58"/>
                        </a:cubicBezTo>
                        <a:cubicBezTo>
                          <a:pt x="1" y="55"/>
                          <a:pt x="0" y="51"/>
                          <a:pt x="0" y="47"/>
                        </a:cubicBezTo>
                        <a:cubicBezTo>
                          <a:pt x="0" y="45"/>
                          <a:pt x="0" y="43"/>
                          <a:pt x="0" y="40"/>
                        </a:cubicBezTo>
                        <a:cubicBezTo>
                          <a:pt x="0" y="39"/>
                          <a:pt x="0" y="38"/>
                          <a:pt x="0" y="37"/>
                        </a:cubicBez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3"/>
                          <a:pt x="0" y="32"/>
                          <a:pt x="1" y="30"/>
                        </a:cubicBezTo>
                        <a:cubicBezTo>
                          <a:pt x="1" y="29"/>
                          <a:pt x="1" y="28"/>
                          <a:pt x="1" y="27"/>
                        </a:cubicBezTo>
                        <a:cubicBezTo>
                          <a:pt x="2" y="25"/>
                          <a:pt x="2" y="23"/>
                          <a:pt x="3" y="21"/>
                        </a:cubicBezTo>
                        <a:cubicBezTo>
                          <a:pt x="4" y="17"/>
                          <a:pt x="5" y="14"/>
                          <a:pt x="6" y="10"/>
                        </a:cubicBezTo>
                        <a:cubicBezTo>
                          <a:pt x="6" y="9"/>
                          <a:pt x="7" y="7"/>
                          <a:pt x="7" y="6"/>
                        </a:cubicBezTo>
                        <a:cubicBezTo>
                          <a:pt x="8" y="5"/>
                          <a:pt x="8" y="4"/>
                          <a:pt x="9" y="3"/>
                        </a:cubicBezTo>
                        <a:cubicBezTo>
                          <a:pt x="10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2"/>
                          <a:pt x="10" y="3"/>
                        </a:cubicBezTo>
                        <a:cubicBezTo>
                          <a:pt x="10" y="5"/>
                          <a:pt x="9" y="8"/>
                          <a:pt x="9" y="11"/>
                        </a:cubicBezTo>
                        <a:cubicBezTo>
                          <a:pt x="8" y="14"/>
                          <a:pt x="8" y="18"/>
                          <a:pt x="7" y="22"/>
                        </a:cubicBezTo>
                        <a:cubicBezTo>
                          <a:pt x="6" y="24"/>
                          <a:pt x="6" y="26"/>
                          <a:pt x="5" y="28"/>
                        </a:cubicBezTo>
                        <a:cubicBezTo>
                          <a:pt x="5" y="29"/>
                          <a:pt x="4" y="30"/>
                          <a:pt x="4" y="31"/>
                        </a:cubicBezTo>
                        <a:cubicBezTo>
                          <a:pt x="4" y="32"/>
                          <a:pt x="4" y="33"/>
                          <a:pt x="3" y="34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8"/>
                          <a:pt x="3" y="40"/>
                          <a:pt x="3" y="41"/>
                        </a:cubicBezTo>
                        <a:cubicBezTo>
                          <a:pt x="2" y="43"/>
                          <a:pt x="2" y="45"/>
                          <a:pt x="2" y="47"/>
                        </a:cubicBezTo>
                        <a:cubicBezTo>
                          <a:pt x="2" y="51"/>
                          <a:pt x="3" y="55"/>
                          <a:pt x="3" y="58"/>
                        </a:cubicBezTo>
                        <a:cubicBezTo>
                          <a:pt x="3" y="64"/>
                          <a:pt x="4" y="69"/>
                          <a:pt x="4" y="69"/>
                        </a:cubicBezTo>
                        <a:lnTo>
                          <a:pt x="3" y="6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224"/>
                  <p:cNvSpPr/>
                  <p:nvPr/>
                </p:nvSpPr>
                <p:spPr bwMode="auto">
                  <a:xfrm>
                    <a:off x="6137275" y="3149600"/>
                    <a:ext cx="38100" cy="341313"/>
                  </a:xfrm>
                  <a:custGeom>
                    <a:avLst/>
                    <a:gdLst>
                      <a:gd name="T0" fmla="*/ 0 w 9"/>
                      <a:gd name="T1" fmla="*/ 79 h 80"/>
                      <a:gd name="T2" fmla="*/ 1 w 9"/>
                      <a:gd name="T3" fmla="*/ 76 h 80"/>
                      <a:gd name="T4" fmla="*/ 2 w 9"/>
                      <a:gd name="T5" fmla="*/ 67 h 80"/>
                      <a:gd name="T6" fmla="*/ 4 w 9"/>
                      <a:gd name="T7" fmla="*/ 55 h 80"/>
                      <a:gd name="T8" fmla="*/ 4 w 9"/>
                      <a:gd name="T9" fmla="*/ 47 h 80"/>
                      <a:gd name="T10" fmla="*/ 5 w 9"/>
                      <a:gd name="T11" fmla="*/ 40 h 80"/>
                      <a:gd name="T12" fmla="*/ 5 w 9"/>
                      <a:gd name="T13" fmla="*/ 33 h 80"/>
                      <a:gd name="T14" fmla="*/ 5 w 9"/>
                      <a:gd name="T15" fmla="*/ 26 h 80"/>
                      <a:gd name="T16" fmla="*/ 5 w 9"/>
                      <a:gd name="T17" fmla="*/ 19 h 80"/>
                      <a:gd name="T18" fmla="*/ 5 w 9"/>
                      <a:gd name="T19" fmla="*/ 13 h 80"/>
                      <a:gd name="T20" fmla="*/ 5 w 9"/>
                      <a:gd name="T21" fmla="*/ 4 h 80"/>
                      <a:gd name="T22" fmla="*/ 6 w 9"/>
                      <a:gd name="T23" fmla="*/ 1 h 80"/>
                      <a:gd name="T24" fmla="*/ 6 w 9"/>
                      <a:gd name="T25" fmla="*/ 0 h 80"/>
                      <a:gd name="T26" fmla="*/ 6 w 9"/>
                      <a:gd name="T27" fmla="*/ 0 h 80"/>
                      <a:gd name="T28" fmla="*/ 7 w 9"/>
                      <a:gd name="T29" fmla="*/ 4 h 80"/>
                      <a:gd name="T30" fmla="*/ 8 w 9"/>
                      <a:gd name="T31" fmla="*/ 8 h 80"/>
                      <a:gd name="T32" fmla="*/ 8 w 9"/>
                      <a:gd name="T33" fmla="*/ 13 h 80"/>
                      <a:gd name="T34" fmla="*/ 9 w 9"/>
                      <a:gd name="T35" fmla="*/ 26 h 80"/>
                      <a:gd name="T36" fmla="*/ 8 w 9"/>
                      <a:gd name="T37" fmla="*/ 33 h 80"/>
                      <a:gd name="T38" fmla="*/ 8 w 9"/>
                      <a:gd name="T39" fmla="*/ 40 h 80"/>
                      <a:gd name="T40" fmla="*/ 7 w 9"/>
                      <a:gd name="T41" fmla="*/ 48 h 80"/>
                      <a:gd name="T42" fmla="*/ 6 w 9"/>
                      <a:gd name="T43" fmla="*/ 55 h 80"/>
                      <a:gd name="T44" fmla="*/ 3 w 9"/>
                      <a:gd name="T45" fmla="*/ 67 h 80"/>
                      <a:gd name="T46" fmla="*/ 1 w 9"/>
                      <a:gd name="T47" fmla="*/ 76 h 80"/>
                      <a:gd name="T48" fmla="*/ 0 w 9"/>
                      <a:gd name="T49" fmla="*/ 79 h 80"/>
                      <a:gd name="T50" fmla="*/ 0 w 9"/>
                      <a:gd name="T51" fmla="*/ 80 h 80"/>
                      <a:gd name="T52" fmla="*/ 0 w 9"/>
                      <a:gd name="T53" fmla="*/ 79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" h="80">
                        <a:moveTo>
                          <a:pt x="0" y="79"/>
                        </a:moveTo>
                        <a:cubicBezTo>
                          <a:pt x="0" y="79"/>
                          <a:pt x="0" y="78"/>
                          <a:pt x="1" y="76"/>
                        </a:cubicBezTo>
                        <a:cubicBezTo>
                          <a:pt x="1" y="74"/>
                          <a:pt x="1" y="71"/>
                          <a:pt x="2" y="67"/>
                        </a:cubicBezTo>
                        <a:cubicBezTo>
                          <a:pt x="2" y="63"/>
                          <a:pt x="3" y="59"/>
                          <a:pt x="4" y="55"/>
                        </a:cubicBezTo>
                        <a:cubicBezTo>
                          <a:pt x="4" y="52"/>
                          <a:pt x="4" y="50"/>
                          <a:pt x="4" y="47"/>
                        </a:cubicBezTo>
                        <a:cubicBezTo>
                          <a:pt x="4" y="45"/>
                          <a:pt x="4" y="43"/>
                          <a:pt x="5" y="40"/>
                        </a:cubicBezTo>
                        <a:cubicBezTo>
                          <a:pt x="5" y="38"/>
                          <a:pt x="5" y="35"/>
                          <a:pt x="5" y="33"/>
                        </a:cubicBezTo>
                        <a:cubicBezTo>
                          <a:pt x="5" y="30"/>
                          <a:pt x="5" y="28"/>
                          <a:pt x="5" y="26"/>
                        </a:cubicBezTo>
                        <a:cubicBezTo>
                          <a:pt x="5" y="23"/>
                          <a:pt x="5" y="21"/>
                          <a:pt x="5" y="19"/>
                        </a:cubicBezTo>
                        <a:cubicBezTo>
                          <a:pt x="5" y="17"/>
                          <a:pt x="5" y="15"/>
                          <a:pt x="5" y="13"/>
                        </a:cubicBezTo>
                        <a:cubicBezTo>
                          <a:pt x="5" y="9"/>
                          <a:pt x="5" y="6"/>
                          <a:pt x="5" y="4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2"/>
                          <a:pt x="7" y="4"/>
                        </a:cubicBezTo>
                        <a:cubicBezTo>
                          <a:pt x="7" y="5"/>
                          <a:pt x="7" y="6"/>
                          <a:pt x="8" y="8"/>
                        </a:cubicBezTo>
                        <a:cubicBezTo>
                          <a:pt x="8" y="9"/>
                          <a:pt x="8" y="11"/>
                          <a:pt x="8" y="13"/>
                        </a:cubicBezTo>
                        <a:cubicBezTo>
                          <a:pt x="9" y="17"/>
                          <a:pt x="9" y="21"/>
                          <a:pt x="9" y="26"/>
                        </a:cubicBezTo>
                        <a:cubicBezTo>
                          <a:pt x="9" y="28"/>
                          <a:pt x="9" y="30"/>
                          <a:pt x="8" y="33"/>
                        </a:cubicBezTo>
                        <a:cubicBezTo>
                          <a:pt x="8" y="35"/>
                          <a:pt x="8" y="38"/>
                          <a:pt x="8" y="40"/>
                        </a:cubicBezTo>
                        <a:cubicBezTo>
                          <a:pt x="7" y="43"/>
                          <a:pt x="7" y="45"/>
                          <a:pt x="7" y="48"/>
                        </a:cubicBezTo>
                        <a:cubicBezTo>
                          <a:pt x="6" y="50"/>
                          <a:pt x="6" y="53"/>
                          <a:pt x="6" y="55"/>
                        </a:cubicBezTo>
                        <a:cubicBezTo>
                          <a:pt x="5" y="59"/>
                          <a:pt x="4" y="64"/>
                          <a:pt x="3" y="67"/>
                        </a:cubicBezTo>
                        <a:cubicBezTo>
                          <a:pt x="3" y="71"/>
                          <a:pt x="2" y="74"/>
                          <a:pt x="1" y="76"/>
                        </a:cubicBezTo>
                        <a:cubicBezTo>
                          <a:pt x="1" y="78"/>
                          <a:pt x="0" y="79"/>
                          <a:pt x="0" y="79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225"/>
                  <p:cNvSpPr/>
                  <p:nvPr/>
                </p:nvSpPr>
                <p:spPr bwMode="auto">
                  <a:xfrm>
                    <a:off x="5961063" y="3354388"/>
                    <a:ext cx="42863" cy="273050"/>
                  </a:xfrm>
                  <a:custGeom>
                    <a:avLst/>
                    <a:gdLst>
                      <a:gd name="T0" fmla="*/ 0 w 10"/>
                      <a:gd name="T1" fmla="*/ 64 h 64"/>
                      <a:gd name="T2" fmla="*/ 3 w 10"/>
                      <a:gd name="T3" fmla="*/ 32 h 64"/>
                      <a:gd name="T4" fmla="*/ 5 w 10"/>
                      <a:gd name="T5" fmla="*/ 20 h 64"/>
                      <a:gd name="T6" fmla="*/ 7 w 10"/>
                      <a:gd name="T7" fmla="*/ 10 h 64"/>
                      <a:gd name="T8" fmla="*/ 9 w 10"/>
                      <a:gd name="T9" fmla="*/ 3 h 64"/>
                      <a:gd name="T10" fmla="*/ 10 w 10"/>
                      <a:gd name="T11" fmla="*/ 0 h 64"/>
                      <a:gd name="T12" fmla="*/ 10 w 10"/>
                      <a:gd name="T13" fmla="*/ 0 h 64"/>
                      <a:gd name="T14" fmla="*/ 10 w 10"/>
                      <a:gd name="T15" fmla="*/ 0 h 64"/>
                      <a:gd name="T16" fmla="*/ 10 w 10"/>
                      <a:gd name="T17" fmla="*/ 3 h 64"/>
                      <a:gd name="T18" fmla="*/ 10 w 10"/>
                      <a:gd name="T19" fmla="*/ 10 h 64"/>
                      <a:gd name="T20" fmla="*/ 9 w 10"/>
                      <a:gd name="T21" fmla="*/ 20 h 64"/>
                      <a:gd name="T22" fmla="*/ 7 w 10"/>
                      <a:gd name="T23" fmla="*/ 32 h 64"/>
                      <a:gd name="T24" fmla="*/ 0 w 10"/>
                      <a:gd name="T25" fmla="*/ 64 h 64"/>
                      <a:gd name="T26" fmla="*/ 0 w 10"/>
                      <a:gd name="T27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" h="64">
                        <a:moveTo>
                          <a:pt x="0" y="64"/>
                        </a:moveTo>
                        <a:cubicBezTo>
                          <a:pt x="0" y="64"/>
                          <a:pt x="2" y="48"/>
                          <a:pt x="3" y="32"/>
                        </a:cubicBezTo>
                        <a:cubicBezTo>
                          <a:pt x="4" y="28"/>
                          <a:pt x="4" y="24"/>
                          <a:pt x="5" y="20"/>
                        </a:cubicBezTo>
                        <a:cubicBezTo>
                          <a:pt x="5" y="16"/>
                          <a:pt x="6" y="13"/>
                          <a:pt x="7" y="10"/>
                        </a:cubicBezTo>
                        <a:cubicBezTo>
                          <a:pt x="7" y="7"/>
                          <a:pt x="8" y="4"/>
                          <a:pt x="9" y="3"/>
                        </a:cubicBezTo>
                        <a:cubicBezTo>
                          <a:pt x="9" y="1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1"/>
                          <a:pt x="10" y="3"/>
                        </a:cubicBezTo>
                        <a:cubicBezTo>
                          <a:pt x="10" y="5"/>
                          <a:pt x="10" y="7"/>
                          <a:pt x="10" y="10"/>
                        </a:cubicBezTo>
                        <a:cubicBezTo>
                          <a:pt x="10" y="13"/>
                          <a:pt x="9" y="17"/>
                          <a:pt x="9" y="20"/>
                        </a:cubicBezTo>
                        <a:cubicBezTo>
                          <a:pt x="8" y="24"/>
                          <a:pt x="7" y="28"/>
                          <a:pt x="7" y="32"/>
                        </a:cubicBezTo>
                        <a:cubicBezTo>
                          <a:pt x="4" y="48"/>
                          <a:pt x="0" y="64"/>
                          <a:pt x="0" y="64"/>
                        </a:cubicBezTo>
                        <a:cubicBezTo>
                          <a:pt x="0" y="64"/>
                          <a:pt x="0" y="64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226"/>
                  <p:cNvSpPr/>
                  <p:nvPr/>
                </p:nvSpPr>
                <p:spPr bwMode="auto">
                  <a:xfrm>
                    <a:off x="5799138" y="3579813"/>
                    <a:ext cx="20638" cy="107950"/>
                  </a:xfrm>
                  <a:custGeom>
                    <a:avLst/>
                    <a:gdLst>
                      <a:gd name="T0" fmla="*/ 0 w 5"/>
                      <a:gd name="T1" fmla="*/ 24 h 25"/>
                      <a:gd name="T2" fmla="*/ 1 w 5"/>
                      <a:gd name="T3" fmla="*/ 12 h 25"/>
                      <a:gd name="T4" fmla="*/ 1 w 5"/>
                      <a:gd name="T5" fmla="*/ 7 h 25"/>
                      <a:gd name="T6" fmla="*/ 2 w 5"/>
                      <a:gd name="T7" fmla="*/ 4 h 25"/>
                      <a:gd name="T8" fmla="*/ 4 w 5"/>
                      <a:gd name="T9" fmla="*/ 0 h 25"/>
                      <a:gd name="T10" fmla="*/ 4 w 5"/>
                      <a:gd name="T11" fmla="*/ 0 h 25"/>
                      <a:gd name="T12" fmla="*/ 4 w 5"/>
                      <a:gd name="T13" fmla="*/ 0 h 25"/>
                      <a:gd name="T14" fmla="*/ 5 w 5"/>
                      <a:gd name="T15" fmla="*/ 4 h 25"/>
                      <a:gd name="T16" fmla="*/ 5 w 5"/>
                      <a:gd name="T17" fmla="*/ 8 h 25"/>
                      <a:gd name="T18" fmla="*/ 4 w 5"/>
                      <a:gd name="T19" fmla="*/ 12 h 25"/>
                      <a:gd name="T20" fmla="*/ 1 w 5"/>
                      <a:gd name="T21" fmla="*/ 25 h 25"/>
                      <a:gd name="T22" fmla="*/ 0 w 5"/>
                      <a:gd name="T23" fmla="*/ 25 h 25"/>
                      <a:gd name="T24" fmla="*/ 0 w 5"/>
                      <a:gd name="T25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25">
                        <a:moveTo>
                          <a:pt x="0" y="24"/>
                        </a:moveTo>
                        <a:cubicBezTo>
                          <a:pt x="0" y="24"/>
                          <a:pt x="0" y="18"/>
                          <a:pt x="1" y="12"/>
                        </a:cubicBezTo>
                        <a:cubicBezTo>
                          <a:pt x="1" y="10"/>
                          <a:pt x="1" y="9"/>
                          <a:pt x="1" y="7"/>
                        </a:cubicBezTo>
                        <a:cubicBezTo>
                          <a:pt x="1" y="6"/>
                          <a:pt x="2" y="5"/>
                          <a:pt x="2" y="4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5" y="2"/>
                          <a:pt x="5" y="4"/>
                        </a:cubicBezTo>
                        <a:cubicBezTo>
                          <a:pt x="5" y="5"/>
                          <a:pt x="5" y="7"/>
                          <a:pt x="5" y="8"/>
                        </a:cubicBezTo>
                        <a:cubicBezTo>
                          <a:pt x="5" y="9"/>
                          <a:pt x="4" y="11"/>
                          <a:pt x="4" y="12"/>
                        </a:cubicBezTo>
                        <a:cubicBezTo>
                          <a:pt x="2" y="19"/>
                          <a:pt x="1" y="25"/>
                          <a:pt x="1" y="25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227"/>
                  <p:cNvSpPr/>
                  <p:nvPr/>
                </p:nvSpPr>
                <p:spPr bwMode="auto">
                  <a:xfrm>
                    <a:off x="5718175" y="3465513"/>
                    <a:ext cx="187325" cy="80963"/>
                  </a:xfrm>
                  <a:custGeom>
                    <a:avLst/>
                    <a:gdLst>
                      <a:gd name="T0" fmla="*/ 0 w 44"/>
                      <a:gd name="T1" fmla="*/ 19 h 19"/>
                      <a:gd name="T2" fmla="*/ 6 w 44"/>
                      <a:gd name="T3" fmla="*/ 14 h 19"/>
                      <a:gd name="T4" fmla="*/ 20 w 44"/>
                      <a:gd name="T5" fmla="*/ 6 h 19"/>
                      <a:gd name="T6" fmla="*/ 24 w 44"/>
                      <a:gd name="T7" fmla="*/ 3 h 19"/>
                      <a:gd name="T8" fmla="*/ 28 w 44"/>
                      <a:gd name="T9" fmla="*/ 2 h 19"/>
                      <a:gd name="T10" fmla="*/ 32 w 44"/>
                      <a:gd name="T11" fmla="*/ 1 h 19"/>
                      <a:gd name="T12" fmla="*/ 36 w 44"/>
                      <a:gd name="T13" fmla="*/ 0 h 19"/>
                      <a:gd name="T14" fmla="*/ 39 w 44"/>
                      <a:gd name="T15" fmla="*/ 0 h 19"/>
                      <a:gd name="T16" fmla="*/ 42 w 44"/>
                      <a:gd name="T17" fmla="*/ 1 h 19"/>
                      <a:gd name="T18" fmla="*/ 44 w 44"/>
                      <a:gd name="T19" fmla="*/ 1 h 19"/>
                      <a:gd name="T20" fmla="*/ 44 w 44"/>
                      <a:gd name="T21" fmla="*/ 2 h 19"/>
                      <a:gd name="T22" fmla="*/ 44 w 44"/>
                      <a:gd name="T23" fmla="*/ 2 h 19"/>
                      <a:gd name="T24" fmla="*/ 42 w 44"/>
                      <a:gd name="T25" fmla="*/ 2 h 19"/>
                      <a:gd name="T26" fmla="*/ 37 w 44"/>
                      <a:gd name="T27" fmla="*/ 3 h 19"/>
                      <a:gd name="T28" fmla="*/ 33 w 44"/>
                      <a:gd name="T29" fmla="*/ 4 h 19"/>
                      <a:gd name="T30" fmla="*/ 29 w 44"/>
                      <a:gd name="T31" fmla="*/ 5 h 19"/>
                      <a:gd name="T32" fmla="*/ 26 w 44"/>
                      <a:gd name="T33" fmla="*/ 7 h 19"/>
                      <a:gd name="T34" fmla="*/ 21 w 44"/>
                      <a:gd name="T35" fmla="*/ 8 h 19"/>
                      <a:gd name="T36" fmla="*/ 7 w 44"/>
                      <a:gd name="T37" fmla="*/ 16 h 19"/>
                      <a:gd name="T38" fmla="*/ 0 w 44"/>
                      <a:gd name="T39" fmla="*/ 19 h 19"/>
                      <a:gd name="T40" fmla="*/ 0 w 44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19">
                        <a:moveTo>
                          <a:pt x="0" y="19"/>
                        </a:moveTo>
                        <a:cubicBezTo>
                          <a:pt x="0" y="19"/>
                          <a:pt x="2" y="17"/>
                          <a:pt x="6" y="14"/>
                        </a:cubicBezTo>
                        <a:cubicBezTo>
                          <a:pt x="10" y="12"/>
                          <a:pt x="15" y="9"/>
                          <a:pt x="20" y="6"/>
                        </a:cubicBezTo>
                        <a:cubicBezTo>
                          <a:pt x="21" y="5"/>
                          <a:pt x="23" y="4"/>
                          <a:pt x="24" y="3"/>
                        </a:cubicBezTo>
                        <a:cubicBezTo>
                          <a:pt x="25" y="3"/>
                          <a:pt x="27" y="2"/>
                          <a:pt x="28" y="2"/>
                        </a:cubicBezTo>
                        <a:cubicBezTo>
                          <a:pt x="30" y="1"/>
                          <a:pt x="31" y="1"/>
                          <a:pt x="32" y="1"/>
                        </a:cubicBezTo>
                        <a:cubicBezTo>
                          <a:pt x="34" y="0"/>
                          <a:pt x="35" y="0"/>
                          <a:pt x="36" y="0"/>
                        </a:cubicBezTo>
                        <a:cubicBezTo>
                          <a:pt x="37" y="0"/>
                          <a:pt x="38" y="0"/>
                          <a:pt x="39" y="0"/>
                        </a:cubicBezTo>
                        <a:cubicBezTo>
                          <a:pt x="40" y="0"/>
                          <a:pt x="41" y="1"/>
                          <a:pt x="42" y="1"/>
                        </a:cubicBezTo>
                        <a:cubicBezTo>
                          <a:pt x="43" y="1"/>
                          <a:pt x="44" y="1"/>
                          <a:pt x="44" y="1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4" y="2"/>
                          <a:pt x="44" y="2"/>
                        </a:cubicBezTo>
                        <a:cubicBezTo>
                          <a:pt x="44" y="2"/>
                          <a:pt x="43" y="2"/>
                          <a:pt x="42" y="2"/>
                        </a:cubicBezTo>
                        <a:cubicBezTo>
                          <a:pt x="40" y="2"/>
                          <a:pt x="39" y="3"/>
                          <a:pt x="37" y="3"/>
                        </a:cubicBezTo>
                        <a:cubicBezTo>
                          <a:pt x="36" y="4"/>
                          <a:pt x="34" y="4"/>
                          <a:pt x="33" y="4"/>
                        </a:cubicBezTo>
                        <a:cubicBezTo>
                          <a:pt x="32" y="5"/>
                          <a:pt x="30" y="5"/>
                          <a:pt x="29" y="5"/>
                        </a:cubicBezTo>
                        <a:cubicBezTo>
                          <a:pt x="28" y="6"/>
                          <a:pt x="27" y="6"/>
                          <a:pt x="26" y="7"/>
                        </a:cubicBezTo>
                        <a:cubicBezTo>
                          <a:pt x="24" y="7"/>
                          <a:pt x="23" y="8"/>
                          <a:pt x="21" y="8"/>
                        </a:cubicBezTo>
                        <a:cubicBezTo>
                          <a:pt x="16" y="11"/>
                          <a:pt x="11" y="14"/>
                          <a:pt x="7" y="16"/>
                        </a:cubicBezTo>
                        <a:cubicBezTo>
                          <a:pt x="3" y="18"/>
                          <a:pt x="0" y="19"/>
                          <a:pt x="0" y="19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228"/>
                  <p:cNvSpPr/>
                  <p:nvPr/>
                </p:nvSpPr>
                <p:spPr bwMode="auto">
                  <a:xfrm>
                    <a:off x="5803900" y="3263900"/>
                    <a:ext cx="260350" cy="73025"/>
                  </a:xfrm>
                  <a:custGeom>
                    <a:avLst/>
                    <a:gdLst>
                      <a:gd name="T0" fmla="*/ 0 w 61"/>
                      <a:gd name="T1" fmla="*/ 17 h 17"/>
                      <a:gd name="T2" fmla="*/ 8 w 61"/>
                      <a:gd name="T3" fmla="*/ 12 h 17"/>
                      <a:gd name="T4" fmla="*/ 13 w 61"/>
                      <a:gd name="T5" fmla="*/ 9 h 17"/>
                      <a:gd name="T6" fmla="*/ 18 w 61"/>
                      <a:gd name="T7" fmla="*/ 7 h 17"/>
                      <a:gd name="T8" fmla="*/ 23 w 61"/>
                      <a:gd name="T9" fmla="*/ 5 h 17"/>
                      <a:gd name="T10" fmla="*/ 29 w 61"/>
                      <a:gd name="T11" fmla="*/ 3 h 17"/>
                      <a:gd name="T12" fmla="*/ 35 w 61"/>
                      <a:gd name="T13" fmla="*/ 1 h 17"/>
                      <a:gd name="T14" fmla="*/ 41 w 61"/>
                      <a:gd name="T15" fmla="*/ 0 h 17"/>
                      <a:gd name="T16" fmla="*/ 51 w 61"/>
                      <a:gd name="T17" fmla="*/ 0 h 17"/>
                      <a:gd name="T18" fmla="*/ 55 w 61"/>
                      <a:gd name="T19" fmla="*/ 1 h 17"/>
                      <a:gd name="T20" fmla="*/ 59 w 61"/>
                      <a:gd name="T21" fmla="*/ 2 h 17"/>
                      <a:gd name="T22" fmla="*/ 60 w 61"/>
                      <a:gd name="T23" fmla="*/ 3 h 17"/>
                      <a:gd name="T24" fmla="*/ 61 w 61"/>
                      <a:gd name="T25" fmla="*/ 3 h 17"/>
                      <a:gd name="T26" fmla="*/ 61 w 61"/>
                      <a:gd name="T27" fmla="*/ 3 h 17"/>
                      <a:gd name="T28" fmla="*/ 61 w 61"/>
                      <a:gd name="T29" fmla="*/ 3 h 17"/>
                      <a:gd name="T30" fmla="*/ 61 w 61"/>
                      <a:gd name="T31" fmla="*/ 3 h 17"/>
                      <a:gd name="T32" fmla="*/ 58 w 61"/>
                      <a:gd name="T33" fmla="*/ 3 h 17"/>
                      <a:gd name="T34" fmla="*/ 51 w 61"/>
                      <a:gd name="T35" fmla="*/ 4 h 17"/>
                      <a:gd name="T36" fmla="*/ 46 w 61"/>
                      <a:gd name="T37" fmla="*/ 4 h 17"/>
                      <a:gd name="T38" fmla="*/ 41 w 61"/>
                      <a:gd name="T39" fmla="*/ 4 h 17"/>
                      <a:gd name="T40" fmla="*/ 35 w 61"/>
                      <a:gd name="T41" fmla="*/ 5 h 17"/>
                      <a:gd name="T42" fmla="*/ 30 w 61"/>
                      <a:gd name="T43" fmla="*/ 6 h 17"/>
                      <a:gd name="T44" fmla="*/ 24 w 61"/>
                      <a:gd name="T45" fmla="*/ 7 h 17"/>
                      <a:gd name="T46" fmla="*/ 19 w 61"/>
                      <a:gd name="T47" fmla="*/ 9 h 17"/>
                      <a:gd name="T48" fmla="*/ 9 w 61"/>
                      <a:gd name="T49" fmla="*/ 13 h 17"/>
                      <a:gd name="T50" fmla="*/ 0 w 61"/>
                      <a:gd name="T51" fmla="*/ 17 h 17"/>
                      <a:gd name="T52" fmla="*/ 0 w 61"/>
                      <a:gd name="T5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1" h="17">
                        <a:moveTo>
                          <a:pt x="0" y="17"/>
                        </a:moveTo>
                        <a:cubicBezTo>
                          <a:pt x="0" y="17"/>
                          <a:pt x="3" y="14"/>
                          <a:pt x="8" y="12"/>
                        </a:cubicBezTo>
                        <a:cubicBezTo>
                          <a:pt x="10" y="11"/>
                          <a:pt x="11" y="10"/>
                          <a:pt x="13" y="9"/>
                        </a:cubicBezTo>
                        <a:cubicBezTo>
                          <a:pt x="14" y="8"/>
                          <a:pt x="16" y="8"/>
                          <a:pt x="18" y="7"/>
                        </a:cubicBezTo>
                        <a:cubicBezTo>
                          <a:pt x="19" y="6"/>
                          <a:pt x="21" y="5"/>
                          <a:pt x="23" y="5"/>
                        </a:cubicBezTo>
                        <a:cubicBezTo>
                          <a:pt x="25" y="4"/>
                          <a:pt x="27" y="3"/>
                          <a:pt x="29" y="3"/>
                        </a:cubicBezTo>
                        <a:cubicBezTo>
                          <a:pt x="31" y="2"/>
                          <a:pt x="33" y="1"/>
                          <a:pt x="35" y="1"/>
                        </a:cubicBezTo>
                        <a:cubicBezTo>
                          <a:pt x="37" y="0"/>
                          <a:pt x="39" y="0"/>
                          <a:pt x="41" y="0"/>
                        </a:cubicBezTo>
                        <a:cubicBezTo>
                          <a:pt x="45" y="0"/>
                          <a:pt x="48" y="0"/>
                          <a:pt x="51" y="0"/>
                        </a:cubicBezTo>
                        <a:cubicBezTo>
                          <a:pt x="53" y="1"/>
                          <a:pt x="54" y="1"/>
                          <a:pt x="55" y="1"/>
                        </a:cubicBezTo>
                        <a:cubicBezTo>
                          <a:pt x="57" y="1"/>
                          <a:pt x="58" y="2"/>
                          <a:pt x="59" y="2"/>
                        </a:cubicBezTo>
                        <a:cubicBezTo>
                          <a:pt x="59" y="2"/>
                          <a:pt x="60" y="2"/>
                          <a:pt x="60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61" y="3"/>
                          <a:pt x="60" y="3"/>
                          <a:pt x="58" y="3"/>
                        </a:cubicBezTo>
                        <a:cubicBezTo>
                          <a:pt x="57" y="3"/>
                          <a:pt x="54" y="3"/>
                          <a:pt x="51" y="4"/>
                        </a:cubicBezTo>
                        <a:cubicBezTo>
                          <a:pt x="50" y="4"/>
                          <a:pt x="48" y="4"/>
                          <a:pt x="46" y="4"/>
                        </a:cubicBezTo>
                        <a:cubicBezTo>
                          <a:pt x="45" y="4"/>
                          <a:pt x="43" y="4"/>
                          <a:pt x="41" y="4"/>
                        </a:cubicBezTo>
                        <a:cubicBezTo>
                          <a:pt x="39" y="4"/>
                          <a:pt x="37" y="4"/>
                          <a:pt x="35" y="5"/>
                        </a:cubicBezTo>
                        <a:cubicBezTo>
                          <a:pt x="34" y="5"/>
                          <a:pt x="32" y="5"/>
                          <a:pt x="30" y="6"/>
                        </a:cubicBezTo>
                        <a:cubicBezTo>
                          <a:pt x="28" y="6"/>
                          <a:pt x="26" y="7"/>
                          <a:pt x="24" y="7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5" y="10"/>
                          <a:pt x="12" y="12"/>
                          <a:pt x="9" y="13"/>
                        </a:cubicBezTo>
                        <a:cubicBezTo>
                          <a:pt x="4" y="15"/>
                          <a:pt x="0" y="1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229"/>
                  <p:cNvSpPr/>
                  <p:nvPr/>
                </p:nvSpPr>
                <p:spPr bwMode="auto">
                  <a:xfrm>
                    <a:off x="5910263" y="3068638"/>
                    <a:ext cx="307975" cy="85725"/>
                  </a:xfrm>
                  <a:custGeom>
                    <a:avLst/>
                    <a:gdLst>
                      <a:gd name="T0" fmla="*/ 0 w 72"/>
                      <a:gd name="T1" fmla="*/ 19 h 20"/>
                      <a:gd name="T2" fmla="*/ 10 w 72"/>
                      <a:gd name="T3" fmla="*/ 13 h 20"/>
                      <a:gd name="T4" fmla="*/ 21 w 72"/>
                      <a:gd name="T5" fmla="*/ 8 h 20"/>
                      <a:gd name="T6" fmla="*/ 27 w 72"/>
                      <a:gd name="T7" fmla="*/ 5 h 20"/>
                      <a:gd name="T8" fmla="*/ 34 w 72"/>
                      <a:gd name="T9" fmla="*/ 3 h 20"/>
                      <a:gd name="T10" fmla="*/ 37 w 72"/>
                      <a:gd name="T11" fmla="*/ 2 h 20"/>
                      <a:gd name="T12" fmla="*/ 41 w 72"/>
                      <a:gd name="T13" fmla="*/ 1 h 20"/>
                      <a:gd name="T14" fmla="*/ 44 w 72"/>
                      <a:gd name="T15" fmla="*/ 1 h 20"/>
                      <a:gd name="T16" fmla="*/ 48 w 72"/>
                      <a:gd name="T17" fmla="*/ 0 h 20"/>
                      <a:gd name="T18" fmla="*/ 60 w 72"/>
                      <a:gd name="T19" fmla="*/ 0 h 20"/>
                      <a:gd name="T20" fmla="*/ 69 w 72"/>
                      <a:gd name="T21" fmla="*/ 1 h 20"/>
                      <a:gd name="T22" fmla="*/ 72 w 72"/>
                      <a:gd name="T23" fmla="*/ 1 h 20"/>
                      <a:gd name="T24" fmla="*/ 72 w 72"/>
                      <a:gd name="T25" fmla="*/ 1 h 20"/>
                      <a:gd name="T26" fmla="*/ 72 w 72"/>
                      <a:gd name="T27" fmla="*/ 2 h 20"/>
                      <a:gd name="T28" fmla="*/ 72 w 72"/>
                      <a:gd name="T29" fmla="*/ 2 h 20"/>
                      <a:gd name="T30" fmla="*/ 69 w 72"/>
                      <a:gd name="T31" fmla="*/ 2 h 20"/>
                      <a:gd name="T32" fmla="*/ 65 w 72"/>
                      <a:gd name="T33" fmla="*/ 2 h 20"/>
                      <a:gd name="T34" fmla="*/ 60 w 72"/>
                      <a:gd name="T35" fmla="*/ 3 h 20"/>
                      <a:gd name="T36" fmla="*/ 48 w 72"/>
                      <a:gd name="T37" fmla="*/ 4 h 20"/>
                      <a:gd name="T38" fmla="*/ 45 w 72"/>
                      <a:gd name="T39" fmla="*/ 5 h 20"/>
                      <a:gd name="T40" fmla="*/ 42 w 72"/>
                      <a:gd name="T41" fmla="*/ 5 h 20"/>
                      <a:gd name="T42" fmla="*/ 38 w 72"/>
                      <a:gd name="T43" fmla="*/ 5 h 20"/>
                      <a:gd name="T44" fmla="*/ 35 w 72"/>
                      <a:gd name="T45" fmla="*/ 6 h 20"/>
                      <a:gd name="T46" fmla="*/ 28 w 72"/>
                      <a:gd name="T47" fmla="*/ 8 h 20"/>
                      <a:gd name="T48" fmla="*/ 22 w 72"/>
                      <a:gd name="T49" fmla="*/ 10 h 20"/>
                      <a:gd name="T50" fmla="*/ 11 w 72"/>
                      <a:gd name="T51" fmla="*/ 14 h 20"/>
                      <a:gd name="T52" fmla="*/ 0 w 72"/>
                      <a:gd name="T53" fmla="*/ 20 h 20"/>
                      <a:gd name="T54" fmla="*/ 0 w 72"/>
                      <a:gd name="T55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2" h="20">
                        <a:moveTo>
                          <a:pt x="0" y="19"/>
                        </a:moveTo>
                        <a:cubicBezTo>
                          <a:pt x="0" y="19"/>
                          <a:pt x="4" y="17"/>
                          <a:pt x="10" y="13"/>
                        </a:cubicBezTo>
                        <a:cubicBezTo>
                          <a:pt x="13" y="11"/>
                          <a:pt x="17" y="10"/>
                          <a:pt x="21" y="8"/>
                        </a:cubicBezTo>
                        <a:cubicBezTo>
                          <a:pt x="23" y="7"/>
                          <a:pt x="25" y="6"/>
                          <a:pt x="27" y="5"/>
                        </a:cubicBezTo>
                        <a:cubicBezTo>
                          <a:pt x="29" y="4"/>
                          <a:pt x="32" y="4"/>
                          <a:pt x="34" y="3"/>
                        </a:cubicBezTo>
                        <a:cubicBezTo>
                          <a:pt x="35" y="3"/>
                          <a:pt x="36" y="2"/>
                          <a:pt x="37" y="2"/>
                        </a:cubicBezTo>
                        <a:cubicBezTo>
                          <a:pt x="39" y="2"/>
                          <a:pt x="40" y="1"/>
                          <a:pt x="41" y="1"/>
                        </a:cubicBezTo>
                        <a:cubicBezTo>
                          <a:pt x="42" y="1"/>
                          <a:pt x="43" y="1"/>
                          <a:pt x="44" y="1"/>
                        </a:cubicBezTo>
                        <a:cubicBezTo>
                          <a:pt x="46" y="0"/>
                          <a:pt x="47" y="0"/>
                          <a:pt x="48" y="0"/>
                        </a:cubicBezTo>
                        <a:cubicBezTo>
                          <a:pt x="52" y="0"/>
                          <a:pt x="56" y="0"/>
                          <a:pt x="60" y="0"/>
                        </a:cubicBezTo>
                        <a:cubicBezTo>
                          <a:pt x="64" y="0"/>
                          <a:pt x="66" y="0"/>
                          <a:pt x="69" y="1"/>
                        </a:cubicBezTo>
                        <a:cubicBezTo>
                          <a:pt x="71" y="1"/>
                          <a:pt x="72" y="1"/>
                          <a:pt x="72" y="1"/>
                        </a:cubicBezTo>
                        <a:cubicBezTo>
                          <a:pt x="72" y="1"/>
                          <a:pt x="72" y="1"/>
                          <a:pt x="72" y="1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2" y="2"/>
                          <a:pt x="72" y="2"/>
                        </a:cubicBezTo>
                        <a:cubicBezTo>
                          <a:pt x="72" y="2"/>
                          <a:pt x="71" y="2"/>
                          <a:pt x="69" y="2"/>
                        </a:cubicBezTo>
                        <a:cubicBezTo>
                          <a:pt x="68" y="2"/>
                          <a:pt x="66" y="2"/>
                          <a:pt x="65" y="2"/>
                        </a:cubicBezTo>
                        <a:cubicBezTo>
                          <a:pt x="64" y="3"/>
                          <a:pt x="62" y="3"/>
                          <a:pt x="60" y="3"/>
                        </a:cubicBezTo>
                        <a:cubicBezTo>
                          <a:pt x="57" y="4"/>
                          <a:pt x="53" y="4"/>
                          <a:pt x="48" y="4"/>
                        </a:cubicBezTo>
                        <a:cubicBezTo>
                          <a:pt x="47" y="4"/>
                          <a:pt x="46" y="4"/>
                          <a:pt x="45" y="5"/>
                        </a:cubicBezTo>
                        <a:cubicBezTo>
                          <a:pt x="44" y="5"/>
                          <a:pt x="43" y="5"/>
                          <a:pt x="42" y="5"/>
                        </a:cubicBezTo>
                        <a:cubicBezTo>
                          <a:pt x="40" y="5"/>
                          <a:pt x="39" y="5"/>
                          <a:pt x="38" y="5"/>
                        </a:cubicBezTo>
                        <a:cubicBezTo>
                          <a:pt x="37" y="5"/>
                          <a:pt x="36" y="6"/>
                          <a:pt x="35" y="6"/>
                        </a:cubicBezTo>
                        <a:cubicBezTo>
                          <a:pt x="33" y="7"/>
                          <a:pt x="30" y="7"/>
                          <a:pt x="28" y="8"/>
                        </a:cubicBezTo>
                        <a:cubicBezTo>
                          <a:pt x="26" y="9"/>
                          <a:pt x="24" y="9"/>
                          <a:pt x="22" y="10"/>
                        </a:cubicBezTo>
                        <a:cubicBezTo>
                          <a:pt x="18" y="12"/>
                          <a:pt x="14" y="13"/>
                          <a:pt x="11" y="14"/>
                        </a:cubicBezTo>
                        <a:cubicBezTo>
                          <a:pt x="4" y="17"/>
                          <a:pt x="0" y="20"/>
                          <a:pt x="0" y="2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230"/>
                  <p:cNvSpPr/>
                  <p:nvPr/>
                </p:nvSpPr>
                <p:spPr bwMode="auto">
                  <a:xfrm>
                    <a:off x="6029325" y="2879725"/>
                    <a:ext cx="317500" cy="52388"/>
                  </a:xfrm>
                  <a:custGeom>
                    <a:avLst/>
                    <a:gdLst>
                      <a:gd name="T0" fmla="*/ 0 w 74"/>
                      <a:gd name="T1" fmla="*/ 9 h 12"/>
                      <a:gd name="T2" fmla="*/ 12 w 74"/>
                      <a:gd name="T3" fmla="*/ 9 h 12"/>
                      <a:gd name="T4" fmla="*/ 24 w 74"/>
                      <a:gd name="T5" fmla="*/ 10 h 12"/>
                      <a:gd name="T6" fmla="*/ 31 w 74"/>
                      <a:gd name="T7" fmla="*/ 9 h 12"/>
                      <a:gd name="T8" fmla="*/ 38 w 74"/>
                      <a:gd name="T9" fmla="*/ 9 h 12"/>
                      <a:gd name="T10" fmla="*/ 41 w 74"/>
                      <a:gd name="T11" fmla="*/ 8 h 12"/>
                      <a:gd name="T12" fmla="*/ 42 w 74"/>
                      <a:gd name="T13" fmla="*/ 8 h 12"/>
                      <a:gd name="T14" fmla="*/ 43 w 74"/>
                      <a:gd name="T15" fmla="*/ 8 h 12"/>
                      <a:gd name="T16" fmla="*/ 44 w 74"/>
                      <a:gd name="T17" fmla="*/ 8 h 12"/>
                      <a:gd name="T18" fmla="*/ 51 w 74"/>
                      <a:gd name="T19" fmla="*/ 6 h 12"/>
                      <a:gd name="T20" fmla="*/ 54 w 74"/>
                      <a:gd name="T21" fmla="*/ 5 h 12"/>
                      <a:gd name="T22" fmla="*/ 57 w 74"/>
                      <a:gd name="T23" fmla="*/ 5 h 12"/>
                      <a:gd name="T24" fmla="*/ 63 w 74"/>
                      <a:gd name="T25" fmla="*/ 3 h 12"/>
                      <a:gd name="T26" fmla="*/ 71 w 74"/>
                      <a:gd name="T27" fmla="*/ 1 h 12"/>
                      <a:gd name="T28" fmla="*/ 74 w 74"/>
                      <a:gd name="T29" fmla="*/ 0 h 12"/>
                      <a:gd name="T30" fmla="*/ 74 w 74"/>
                      <a:gd name="T31" fmla="*/ 0 h 12"/>
                      <a:gd name="T32" fmla="*/ 74 w 74"/>
                      <a:gd name="T33" fmla="*/ 0 h 12"/>
                      <a:gd name="T34" fmla="*/ 71 w 74"/>
                      <a:gd name="T35" fmla="*/ 2 h 12"/>
                      <a:gd name="T36" fmla="*/ 68 w 74"/>
                      <a:gd name="T37" fmla="*/ 4 h 12"/>
                      <a:gd name="T38" fmla="*/ 64 w 74"/>
                      <a:gd name="T39" fmla="*/ 6 h 12"/>
                      <a:gd name="T40" fmla="*/ 58 w 74"/>
                      <a:gd name="T41" fmla="*/ 8 h 12"/>
                      <a:gd name="T42" fmla="*/ 52 w 74"/>
                      <a:gd name="T43" fmla="*/ 10 h 12"/>
                      <a:gd name="T44" fmla="*/ 45 w 74"/>
                      <a:gd name="T45" fmla="*/ 11 h 12"/>
                      <a:gd name="T46" fmla="*/ 43 w 74"/>
                      <a:gd name="T47" fmla="*/ 12 h 12"/>
                      <a:gd name="T48" fmla="*/ 42 w 74"/>
                      <a:gd name="T49" fmla="*/ 12 h 12"/>
                      <a:gd name="T50" fmla="*/ 41 w 74"/>
                      <a:gd name="T51" fmla="*/ 12 h 12"/>
                      <a:gd name="T52" fmla="*/ 38 w 74"/>
                      <a:gd name="T53" fmla="*/ 12 h 12"/>
                      <a:gd name="T54" fmla="*/ 31 w 74"/>
                      <a:gd name="T55" fmla="*/ 12 h 12"/>
                      <a:gd name="T56" fmla="*/ 24 w 74"/>
                      <a:gd name="T57" fmla="*/ 12 h 12"/>
                      <a:gd name="T58" fmla="*/ 12 w 74"/>
                      <a:gd name="T59" fmla="*/ 11 h 12"/>
                      <a:gd name="T60" fmla="*/ 0 w 74"/>
                      <a:gd name="T61" fmla="*/ 9 h 12"/>
                      <a:gd name="T62" fmla="*/ 0 w 74"/>
                      <a:gd name="T6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4" h="12">
                        <a:moveTo>
                          <a:pt x="0" y="9"/>
                        </a:moveTo>
                        <a:cubicBezTo>
                          <a:pt x="0" y="9"/>
                          <a:pt x="5" y="9"/>
                          <a:pt x="12" y="9"/>
                        </a:cubicBezTo>
                        <a:cubicBezTo>
                          <a:pt x="15" y="10"/>
                          <a:pt x="19" y="10"/>
                          <a:pt x="24" y="10"/>
                        </a:cubicBezTo>
                        <a:cubicBezTo>
                          <a:pt x="26" y="10"/>
                          <a:pt x="28" y="10"/>
                          <a:pt x="31" y="9"/>
                        </a:cubicBezTo>
                        <a:cubicBezTo>
                          <a:pt x="33" y="9"/>
                          <a:pt x="35" y="9"/>
                          <a:pt x="38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3" y="8"/>
                          <a:pt x="43" y="8"/>
                          <a:pt x="43" y="8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47" y="7"/>
                          <a:pt x="49" y="6"/>
                          <a:pt x="51" y="6"/>
                        </a:cubicBezTo>
                        <a:cubicBezTo>
                          <a:pt x="52" y="6"/>
                          <a:pt x="53" y="6"/>
                          <a:pt x="54" y="5"/>
                        </a:cubicBezTo>
                        <a:cubicBezTo>
                          <a:pt x="55" y="5"/>
                          <a:pt x="56" y="5"/>
                          <a:pt x="57" y="5"/>
                        </a:cubicBezTo>
                        <a:cubicBezTo>
                          <a:pt x="59" y="4"/>
                          <a:pt x="61" y="4"/>
                          <a:pt x="63" y="3"/>
                        </a:cubicBezTo>
                        <a:cubicBezTo>
                          <a:pt x="66" y="2"/>
                          <a:pt x="69" y="1"/>
                          <a:pt x="71" y="1"/>
                        </a:cubicBezTo>
                        <a:cubicBezTo>
                          <a:pt x="73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4" y="0"/>
                          <a:pt x="73" y="1"/>
                          <a:pt x="71" y="2"/>
                        </a:cubicBezTo>
                        <a:cubicBezTo>
                          <a:pt x="70" y="3"/>
                          <a:pt x="69" y="3"/>
                          <a:pt x="68" y="4"/>
                        </a:cubicBezTo>
                        <a:cubicBezTo>
                          <a:pt x="67" y="5"/>
                          <a:pt x="65" y="6"/>
                          <a:pt x="64" y="6"/>
                        </a:cubicBezTo>
                        <a:cubicBezTo>
                          <a:pt x="62" y="7"/>
                          <a:pt x="60" y="8"/>
                          <a:pt x="58" y="8"/>
                        </a:cubicBezTo>
                        <a:cubicBezTo>
                          <a:pt x="56" y="9"/>
                          <a:pt x="54" y="10"/>
                          <a:pt x="52" y="10"/>
                        </a:cubicBezTo>
                        <a:cubicBezTo>
                          <a:pt x="50" y="10"/>
                          <a:pt x="47" y="11"/>
                          <a:pt x="45" y="11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2"/>
                          <a:pt x="42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5" y="12"/>
                          <a:pt x="33" y="12"/>
                          <a:pt x="31" y="12"/>
                        </a:cubicBezTo>
                        <a:cubicBezTo>
                          <a:pt x="28" y="12"/>
                          <a:pt x="26" y="12"/>
                          <a:pt x="24" y="12"/>
                        </a:cubicBezTo>
                        <a:cubicBezTo>
                          <a:pt x="19" y="12"/>
                          <a:pt x="15" y="11"/>
                          <a:pt x="12" y="11"/>
                        </a:cubicBezTo>
                        <a:cubicBezTo>
                          <a:pt x="4" y="10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2F47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" name="组合 36"/>
              <p:cNvGrpSpPr/>
              <p:nvPr/>
            </p:nvGrpSpPr>
            <p:grpSpPr>
              <a:xfrm rot="1868703">
                <a:off x="2732124" y="47745"/>
                <a:ext cx="358643" cy="405011"/>
                <a:chOff x="5775325" y="3106738"/>
                <a:chExt cx="601663" cy="679450"/>
              </a:xfrm>
            </p:grpSpPr>
            <p:sp>
              <p:nvSpPr>
                <p:cNvPr id="38" name="Freeform 11"/>
                <p:cNvSpPr/>
                <p:nvPr/>
              </p:nvSpPr>
              <p:spPr bwMode="auto">
                <a:xfrm>
                  <a:off x="6083300" y="3206750"/>
                  <a:ext cx="211138" cy="211138"/>
                </a:xfrm>
                <a:custGeom>
                  <a:avLst/>
                  <a:gdLst>
                    <a:gd name="T0" fmla="*/ 43 w 49"/>
                    <a:gd name="T1" fmla="*/ 37 h 49"/>
                    <a:gd name="T2" fmla="*/ 13 w 49"/>
                    <a:gd name="T3" fmla="*/ 42 h 49"/>
                    <a:gd name="T4" fmla="*/ 6 w 49"/>
                    <a:gd name="T5" fmla="*/ 13 h 49"/>
                    <a:gd name="T6" fmla="*/ 36 w 49"/>
                    <a:gd name="T7" fmla="*/ 7 h 49"/>
                    <a:gd name="T8" fmla="*/ 43 w 49"/>
                    <a:gd name="T9" fmla="*/ 3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43" y="37"/>
                      </a:moveTo>
                      <a:cubicBezTo>
                        <a:pt x="36" y="46"/>
                        <a:pt x="23" y="49"/>
                        <a:pt x="13" y="42"/>
                      </a:cubicBezTo>
                      <a:cubicBezTo>
                        <a:pt x="3" y="36"/>
                        <a:pt x="0" y="22"/>
                        <a:pt x="6" y="13"/>
                      </a:cubicBezTo>
                      <a:cubicBezTo>
                        <a:pt x="13" y="3"/>
                        <a:pt x="26" y="0"/>
                        <a:pt x="36" y="7"/>
                      </a:cubicBezTo>
                      <a:cubicBezTo>
                        <a:pt x="46" y="14"/>
                        <a:pt x="49" y="27"/>
                        <a:pt x="43" y="37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12"/>
                <p:cNvSpPr/>
                <p:nvPr/>
              </p:nvSpPr>
              <p:spPr bwMode="auto">
                <a:xfrm>
                  <a:off x="5775325" y="3236913"/>
                  <a:ext cx="584200" cy="549275"/>
                </a:xfrm>
                <a:custGeom>
                  <a:avLst/>
                  <a:gdLst>
                    <a:gd name="T0" fmla="*/ 117 w 135"/>
                    <a:gd name="T1" fmla="*/ 93 h 127"/>
                    <a:gd name="T2" fmla="*/ 35 w 135"/>
                    <a:gd name="T3" fmla="*/ 109 h 127"/>
                    <a:gd name="T4" fmla="*/ 18 w 135"/>
                    <a:gd name="T5" fmla="*/ 27 h 127"/>
                    <a:gd name="T6" fmla="*/ 96 w 135"/>
                    <a:gd name="T7" fmla="*/ 18 h 127"/>
                    <a:gd name="T8" fmla="*/ 117 w 135"/>
                    <a:gd name="T9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27">
                      <a:moveTo>
                        <a:pt x="117" y="93"/>
                      </a:moveTo>
                      <a:cubicBezTo>
                        <a:pt x="99" y="120"/>
                        <a:pt x="63" y="127"/>
                        <a:pt x="35" y="109"/>
                      </a:cubicBezTo>
                      <a:cubicBezTo>
                        <a:pt x="8" y="90"/>
                        <a:pt x="0" y="54"/>
                        <a:pt x="18" y="27"/>
                      </a:cubicBezTo>
                      <a:cubicBezTo>
                        <a:pt x="36" y="0"/>
                        <a:pt x="68" y="0"/>
                        <a:pt x="96" y="18"/>
                      </a:cubicBezTo>
                      <a:cubicBezTo>
                        <a:pt x="123" y="36"/>
                        <a:pt x="135" y="66"/>
                        <a:pt x="117" y="9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13"/>
                <p:cNvSpPr/>
                <p:nvPr/>
              </p:nvSpPr>
              <p:spPr bwMode="auto">
                <a:xfrm>
                  <a:off x="6143625" y="3106738"/>
                  <a:ext cx="107950" cy="134938"/>
                </a:xfrm>
                <a:custGeom>
                  <a:avLst/>
                  <a:gdLst>
                    <a:gd name="T0" fmla="*/ 16 w 25"/>
                    <a:gd name="T1" fmla="*/ 28 h 31"/>
                    <a:gd name="T2" fmla="*/ 17 w 25"/>
                    <a:gd name="T3" fmla="*/ 28 h 31"/>
                    <a:gd name="T4" fmla="*/ 18 w 25"/>
                    <a:gd name="T5" fmla="*/ 26 h 31"/>
                    <a:gd name="T6" fmla="*/ 21 w 25"/>
                    <a:gd name="T7" fmla="*/ 20 h 31"/>
                    <a:gd name="T8" fmla="*/ 22 w 25"/>
                    <a:gd name="T9" fmla="*/ 15 h 31"/>
                    <a:gd name="T10" fmla="*/ 21 w 25"/>
                    <a:gd name="T11" fmla="*/ 10 h 31"/>
                    <a:gd name="T12" fmla="*/ 18 w 25"/>
                    <a:gd name="T13" fmla="*/ 6 h 31"/>
                    <a:gd name="T14" fmla="*/ 16 w 25"/>
                    <a:gd name="T15" fmla="*/ 4 h 31"/>
                    <a:gd name="T16" fmla="*/ 13 w 25"/>
                    <a:gd name="T17" fmla="*/ 3 h 31"/>
                    <a:gd name="T18" fmla="*/ 7 w 25"/>
                    <a:gd name="T19" fmla="*/ 2 h 31"/>
                    <a:gd name="T20" fmla="*/ 3 w 25"/>
                    <a:gd name="T21" fmla="*/ 4 h 31"/>
                    <a:gd name="T22" fmla="*/ 2 w 25"/>
                    <a:gd name="T23" fmla="*/ 9 h 31"/>
                    <a:gd name="T24" fmla="*/ 4 w 25"/>
                    <a:gd name="T25" fmla="*/ 13 h 31"/>
                    <a:gd name="T26" fmla="*/ 7 w 25"/>
                    <a:gd name="T27" fmla="*/ 15 h 31"/>
                    <a:gd name="T28" fmla="*/ 9 w 25"/>
                    <a:gd name="T29" fmla="*/ 15 h 31"/>
                    <a:gd name="T30" fmla="*/ 10 w 25"/>
                    <a:gd name="T31" fmla="*/ 15 h 31"/>
                    <a:gd name="T32" fmla="*/ 12 w 25"/>
                    <a:gd name="T33" fmla="*/ 14 h 31"/>
                    <a:gd name="T34" fmla="*/ 12 w 25"/>
                    <a:gd name="T35" fmla="*/ 13 h 31"/>
                    <a:gd name="T36" fmla="*/ 12 w 25"/>
                    <a:gd name="T37" fmla="*/ 14 h 31"/>
                    <a:gd name="T38" fmla="*/ 10 w 25"/>
                    <a:gd name="T39" fmla="*/ 15 h 31"/>
                    <a:gd name="T40" fmla="*/ 9 w 25"/>
                    <a:gd name="T41" fmla="*/ 15 h 31"/>
                    <a:gd name="T42" fmla="*/ 7 w 25"/>
                    <a:gd name="T43" fmla="*/ 15 h 31"/>
                    <a:gd name="T44" fmla="*/ 3 w 25"/>
                    <a:gd name="T45" fmla="*/ 13 h 31"/>
                    <a:gd name="T46" fmla="*/ 1 w 25"/>
                    <a:gd name="T47" fmla="*/ 9 h 31"/>
                    <a:gd name="T48" fmla="*/ 2 w 25"/>
                    <a:gd name="T49" fmla="*/ 3 h 31"/>
                    <a:gd name="T50" fmla="*/ 7 w 25"/>
                    <a:gd name="T51" fmla="*/ 1 h 31"/>
                    <a:gd name="T52" fmla="*/ 11 w 25"/>
                    <a:gd name="T53" fmla="*/ 1 h 31"/>
                    <a:gd name="T54" fmla="*/ 14 w 25"/>
                    <a:gd name="T55" fmla="*/ 1 h 31"/>
                    <a:gd name="T56" fmla="*/ 17 w 25"/>
                    <a:gd name="T57" fmla="*/ 2 h 31"/>
                    <a:gd name="T58" fmla="*/ 20 w 25"/>
                    <a:gd name="T59" fmla="*/ 4 h 31"/>
                    <a:gd name="T60" fmla="*/ 24 w 25"/>
                    <a:gd name="T61" fmla="*/ 9 h 31"/>
                    <a:gd name="T62" fmla="*/ 25 w 25"/>
                    <a:gd name="T63" fmla="*/ 15 h 31"/>
                    <a:gd name="T64" fmla="*/ 24 w 25"/>
                    <a:gd name="T65" fmla="*/ 21 h 31"/>
                    <a:gd name="T66" fmla="*/ 21 w 25"/>
                    <a:gd name="T67" fmla="*/ 28 h 31"/>
                    <a:gd name="T68" fmla="*/ 20 w 25"/>
                    <a:gd name="T69" fmla="*/ 30 h 31"/>
                    <a:gd name="T70" fmla="*/ 20 w 25"/>
                    <a:gd name="T71" fmla="*/ 31 h 31"/>
                    <a:gd name="T72" fmla="*/ 16 w 25"/>
                    <a:gd name="T7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31">
                      <a:moveTo>
                        <a:pt x="16" y="28"/>
                      </a:moveTo>
                      <a:cubicBezTo>
                        <a:pt x="16" y="28"/>
                        <a:pt x="16" y="28"/>
                        <a:pt x="17" y="28"/>
                      </a:cubicBezTo>
                      <a:cubicBezTo>
                        <a:pt x="17" y="28"/>
                        <a:pt x="17" y="27"/>
                        <a:pt x="18" y="26"/>
                      </a:cubicBezTo>
                      <a:cubicBezTo>
                        <a:pt x="18" y="25"/>
                        <a:pt x="20" y="22"/>
                        <a:pt x="21" y="20"/>
                      </a:cubicBezTo>
                      <a:cubicBezTo>
                        <a:pt x="21" y="18"/>
                        <a:pt x="21" y="17"/>
                        <a:pt x="22" y="15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8"/>
                        <a:pt x="20" y="7"/>
                        <a:pt x="18" y="6"/>
                      </a:cubicBezTo>
                      <a:cubicBezTo>
                        <a:pt x="18" y="5"/>
                        <a:pt x="17" y="5"/>
                        <a:pt x="16" y="4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1" y="3"/>
                        <a:pt x="9" y="2"/>
                        <a:pt x="7" y="2"/>
                      </a:cubicBezTo>
                      <a:cubicBezTo>
                        <a:pt x="6" y="2"/>
                        <a:pt x="4" y="3"/>
                        <a:pt x="3" y="4"/>
                      </a:cubicBezTo>
                      <a:cubicBezTo>
                        <a:pt x="1" y="5"/>
                        <a:pt x="1" y="7"/>
                        <a:pt x="2" y="9"/>
                      </a:cubicBezTo>
                      <a:cubicBezTo>
                        <a:pt x="2" y="10"/>
                        <a:pt x="3" y="12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1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8" y="15"/>
                        <a:pt x="8" y="15"/>
                        <a:pt x="7" y="15"/>
                      </a:cubicBezTo>
                      <a:cubicBezTo>
                        <a:pt x="6" y="15"/>
                        <a:pt x="4" y="15"/>
                        <a:pt x="3" y="13"/>
                      </a:cubicBezTo>
                      <a:cubicBezTo>
                        <a:pt x="2" y="12"/>
                        <a:pt x="1" y="11"/>
                        <a:pt x="1" y="9"/>
                      </a:cubicBezTo>
                      <a:cubicBezTo>
                        <a:pt x="0" y="7"/>
                        <a:pt x="0" y="5"/>
                        <a:pt x="2" y="3"/>
                      </a:cubicBezTo>
                      <a:cubicBezTo>
                        <a:pt x="3" y="1"/>
                        <a:pt x="5" y="1"/>
                        <a:pt x="7" y="1"/>
                      </a:cubicBezTo>
                      <a:cubicBezTo>
                        <a:pt x="9" y="0"/>
                        <a:pt x="10" y="1"/>
                        <a:pt x="11" y="1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15" y="1"/>
                        <a:pt x="16" y="2"/>
                        <a:pt x="17" y="2"/>
                      </a:cubicBezTo>
                      <a:cubicBezTo>
                        <a:pt x="18" y="3"/>
                        <a:pt x="19" y="3"/>
                        <a:pt x="20" y="4"/>
                      </a:cubicBezTo>
                      <a:cubicBezTo>
                        <a:pt x="22" y="5"/>
                        <a:pt x="23" y="7"/>
                        <a:pt x="24" y="9"/>
                      </a:cubicBezTo>
                      <a:cubicBezTo>
                        <a:pt x="25" y="11"/>
                        <a:pt x="25" y="13"/>
                        <a:pt x="25" y="15"/>
                      </a:cubicBezTo>
                      <a:cubicBezTo>
                        <a:pt x="24" y="17"/>
                        <a:pt x="24" y="19"/>
                        <a:pt x="24" y="21"/>
                      </a:cubicBezTo>
                      <a:cubicBezTo>
                        <a:pt x="23" y="24"/>
                        <a:pt x="22" y="26"/>
                        <a:pt x="21" y="28"/>
                      </a:cubicBezTo>
                      <a:cubicBezTo>
                        <a:pt x="21" y="29"/>
                        <a:pt x="20" y="29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lnTo>
                        <a:pt x="16" y="28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14"/>
                <p:cNvSpPr/>
                <p:nvPr/>
              </p:nvSpPr>
              <p:spPr bwMode="auto">
                <a:xfrm>
                  <a:off x="5978525" y="3327400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15"/>
                <p:cNvSpPr/>
                <p:nvPr/>
              </p:nvSpPr>
              <p:spPr bwMode="auto">
                <a:xfrm>
                  <a:off x="5895975" y="3370263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16"/>
                <p:cNvSpPr/>
                <p:nvPr/>
              </p:nvSpPr>
              <p:spPr bwMode="auto">
                <a:xfrm>
                  <a:off x="5978525" y="3427413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17"/>
                <p:cNvSpPr/>
                <p:nvPr/>
              </p:nvSpPr>
              <p:spPr bwMode="auto">
                <a:xfrm>
                  <a:off x="5888038" y="34607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18"/>
                <p:cNvSpPr/>
                <p:nvPr/>
              </p:nvSpPr>
              <p:spPr bwMode="auto">
                <a:xfrm>
                  <a:off x="5895975" y="3552825"/>
                  <a:ext cx="47625" cy="46038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19"/>
                <p:cNvSpPr/>
                <p:nvPr/>
              </p:nvSpPr>
              <p:spPr bwMode="auto">
                <a:xfrm>
                  <a:off x="6086475" y="369093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5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20"/>
                <p:cNvSpPr/>
                <p:nvPr/>
              </p:nvSpPr>
              <p:spPr bwMode="auto">
                <a:xfrm>
                  <a:off x="5978525" y="352107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21"/>
                <p:cNvSpPr/>
                <p:nvPr/>
              </p:nvSpPr>
              <p:spPr bwMode="auto">
                <a:xfrm>
                  <a:off x="6083300" y="3590925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22"/>
                <p:cNvSpPr/>
                <p:nvPr/>
              </p:nvSpPr>
              <p:spPr bwMode="auto">
                <a:xfrm>
                  <a:off x="6169025" y="364648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23"/>
                <p:cNvSpPr/>
                <p:nvPr/>
              </p:nvSpPr>
              <p:spPr bwMode="auto">
                <a:xfrm>
                  <a:off x="6181725" y="354806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24"/>
                <p:cNvSpPr/>
                <p:nvPr/>
              </p:nvSpPr>
              <p:spPr bwMode="auto">
                <a:xfrm>
                  <a:off x="6086475" y="348773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25"/>
                <p:cNvSpPr/>
                <p:nvPr/>
              </p:nvSpPr>
              <p:spPr bwMode="auto">
                <a:xfrm>
                  <a:off x="6246813" y="3595688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26"/>
                <p:cNvSpPr/>
                <p:nvPr/>
              </p:nvSpPr>
              <p:spPr bwMode="auto">
                <a:xfrm>
                  <a:off x="6065838" y="33877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7"/>
                <p:cNvSpPr/>
                <p:nvPr/>
              </p:nvSpPr>
              <p:spPr bwMode="auto">
                <a:xfrm>
                  <a:off x="6169025" y="3457575"/>
                  <a:ext cx="52388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Freeform 28"/>
                <p:cNvSpPr/>
                <p:nvPr/>
              </p:nvSpPr>
              <p:spPr bwMode="auto">
                <a:xfrm>
                  <a:off x="6061075" y="329723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1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4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Freeform 29"/>
                <p:cNvSpPr/>
                <p:nvPr/>
              </p:nvSpPr>
              <p:spPr bwMode="auto">
                <a:xfrm>
                  <a:off x="6165850" y="3367088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30"/>
                <p:cNvSpPr/>
                <p:nvPr/>
              </p:nvSpPr>
              <p:spPr bwMode="auto">
                <a:xfrm>
                  <a:off x="6261100" y="3430588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1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31"/>
                <p:cNvSpPr/>
                <p:nvPr/>
              </p:nvSpPr>
              <p:spPr bwMode="auto">
                <a:xfrm>
                  <a:off x="6256338" y="3513138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4" y="1"/>
                        <a:pt x="7" y="0"/>
                        <a:pt x="9" y="2"/>
                      </a:cubicBezTo>
                      <a:cubicBezTo>
                        <a:pt x="11" y="3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32"/>
                <p:cNvSpPr/>
                <p:nvPr/>
              </p:nvSpPr>
              <p:spPr bwMode="auto">
                <a:xfrm>
                  <a:off x="5978525" y="3244850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1 w 12"/>
                    <a:gd name="T5" fmla="*/ 3 h 12"/>
                    <a:gd name="T6" fmla="*/ 9 w 12"/>
                    <a:gd name="T7" fmla="*/ 1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1" y="8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33"/>
                <p:cNvSpPr/>
                <p:nvPr/>
              </p:nvSpPr>
              <p:spPr bwMode="auto">
                <a:xfrm>
                  <a:off x="5892800" y="3267075"/>
                  <a:ext cx="47625" cy="52388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34"/>
                <p:cNvSpPr/>
                <p:nvPr/>
              </p:nvSpPr>
              <p:spPr bwMode="auto">
                <a:xfrm>
                  <a:off x="5800725" y="3400425"/>
                  <a:ext cx="52388" cy="52388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9"/>
                        <a:pt x="0" y="5"/>
                        <a:pt x="2" y="3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1" y="3"/>
                        <a:pt x="12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" name="Freeform 35"/>
                <p:cNvSpPr/>
                <p:nvPr/>
              </p:nvSpPr>
              <p:spPr bwMode="auto">
                <a:xfrm>
                  <a:off x="5810250" y="3578225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" name="Freeform 36"/>
                <p:cNvSpPr/>
                <p:nvPr/>
              </p:nvSpPr>
              <p:spPr bwMode="auto">
                <a:xfrm>
                  <a:off x="5810250" y="3495675"/>
                  <a:ext cx="52388" cy="52388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37"/>
                <p:cNvSpPr/>
                <p:nvPr/>
              </p:nvSpPr>
              <p:spPr bwMode="auto">
                <a:xfrm>
                  <a:off x="6143625" y="3271838"/>
                  <a:ext cx="52388" cy="50800"/>
                </a:xfrm>
                <a:custGeom>
                  <a:avLst/>
                  <a:gdLst>
                    <a:gd name="T0" fmla="*/ 11 w 12"/>
                    <a:gd name="T1" fmla="*/ 9 h 12"/>
                    <a:gd name="T2" fmla="*/ 3 w 12"/>
                    <a:gd name="T3" fmla="*/ 10 h 12"/>
                    <a:gd name="T4" fmla="*/ 2 w 12"/>
                    <a:gd name="T5" fmla="*/ 3 h 12"/>
                    <a:gd name="T6" fmla="*/ 9 w 12"/>
                    <a:gd name="T7" fmla="*/ 1 h 12"/>
                    <a:gd name="T8" fmla="*/ 11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9"/>
                      </a:moveTo>
                      <a:cubicBezTo>
                        <a:pt x="9" y="11"/>
                        <a:pt x="6" y="12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4" y="1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38"/>
                <p:cNvSpPr/>
                <p:nvPr/>
              </p:nvSpPr>
              <p:spPr bwMode="auto">
                <a:xfrm>
                  <a:off x="6246813" y="334010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39"/>
                <p:cNvSpPr/>
                <p:nvPr/>
              </p:nvSpPr>
              <p:spPr bwMode="auto">
                <a:xfrm>
                  <a:off x="5900738" y="3638550"/>
                  <a:ext cx="52388" cy="47625"/>
                </a:xfrm>
                <a:custGeom>
                  <a:avLst/>
                  <a:gdLst>
                    <a:gd name="T0" fmla="*/ 10 w 12"/>
                    <a:gd name="T1" fmla="*/ 8 h 11"/>
                    <a:gd name="T2" fmla="*/ 3 w 12"/>
                    <a:gd name="T3" fmla="*/ 10 h 11"/>
                    <a:gd name="T4" fmla="*/ 2 w 12"/>
                    <a:gd name="T5" fmla="*/ 3 h 11"/>
                    <a:gd name="T6" fmla="*/ 9 w 12"/>
                    <a:gd name="T7" fmla="*/ 1 h 11"/>
                    <a:gd name="T8" fmla="*/ 10 w 12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0" y="8"/>
                      </a:moveTo>
                      <a:cubicBezTo>
                        <a:pt x="9" y="11"/>
                        <a:pt x="6" y="11"/>
                        <a:pt x="3" y="10"/>
                      </a:cubicBezTo>
                      <a:cubicBezTo>
                        <a:pt x="1" y="8"/>
                        <a:pt x="0" y="5"/>
                        <a:pt x="2" y="3"/>
                      </a:cubicBezTo>
                      <a:cubicBezTo>
                        <a:pt x="3" y="0"/>
                        <a:pt x="7" y="0"/>
                        <a:pt x="9" y="1"/>
                      </a:cubicBezTo>
                      <a:cubicBezTo>
                        <a:pt x="11" y="3"/>
                        <a:pt x="12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40"/>
                <p:cNvSpPr/>
                <p:nvPr/>
              </p:nvSpPr>
              <p:spPr bwMode="auto">
                <a:xfrm>
                  <a:off x="6005513" y="3703638"/>
                  <a:ext cx="50800" cy="50800"/>
                </a:xfrm>
                <a:custGeom>
                  <a:avLst/>
                  <a:gdLst>
                    <a:gd name="T0" fmla="*/ 10 w 12"/>
                    <a:gd name="T1" fmla="*/ 9 h 12"/>
                    <a:gd name="T2" fmla="*/ 3 w 12"/>
                    <a:gd name="T3" fmla="*/ 11 h 12"/>
                    <a:gd name="T4" fmla="*/ 2 w 12"/>
                    <a:gd name="T5" fmla="*/ 3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9" y="11"/>
                        <a:pt x="6" y="12"/>
                        <a:pt x="3" y="11"/>
                      </a:cubicBezTo>
                      <a:cubicBezTo>
                        <a:pt x="1" y="9"/>
                        <a:pt x="0" y="6"/>
                        <a:pt x="2" y="3"/>
                      </a:cubicBez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1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41"/>
                <p:cNvSpPr/>
                <p:nvPr/>
              </p:nvSpPr>
              <p:spPr bwMode="auto">
                <a:xfrm>
                  <a:off x="6000750" y="3630613"/>
                  <a:ext cx="47625" cy="50800"/>
                </a:xfrm>
                <a:custGeom>
                  <a:avLst/>
                  <a:gdLst>
                    <a:gd name="T0" fmla="*/ 10 w 11"/>
                    <a:gd name="T1" fmla="*/ 9 h 12"/>
                    <a:gd name="T2" fmla="*/ 3 w 11"/>
                    <a:gd name="T3" fmla="*/ 10 h 12"/>
                    <a:gd name="T4" fmla="*/ 1 w 11"/>
                    <a:gd name="T5" fmla="*/ 3 h 12"/>
                    <a:gd name="T6" fmla="*/ 8 w 11"/>
                    <a:gd name="T7" fmla="*/ 2 h 12"/>
                    <a:gd name="T8" fmla="*/ 10 w 11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0" y="9"/>
                      </a:moveTo>
                      <a:cubicBezTo>
                        <a:pt x="8" y="11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1" y="3"/>
                      </a:cubicBezTo>
                      <a:cubicBezTo>
                        <a:pt x="3" y="1"/>
                        <a:pt x="6" y="0"/>
                        <a:pt x="8" y="2"/>
                      </a:cubicBezTo>
                      <a:cubicBezTo>
                        <a:pt x="11" y="3"/>
                        <a:pt x="11" y="6"/>
                        <a:pt x="10" y="9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Freeform 42"/>
                <p:cNvSpPr/>
                <p:nvPr/>
              </p:nvSpPr>
              <p:spPr bwMode="auto">
                <a:xfrm>
                  <a:off x="5822950" y="3322638"/>
                  <a:ext cx="47625" cy="47625"/>
                </a:xfrm>
                <a:custGeom>
                  <a:avLst/>
                  <a:gdLst>
                    <a:gd name="T0" fmla="*/ 10 w 11"/>
                    <a:gd name="T1" fmla="*/ 8 h 11"/>
                    <a:gd name="T2" fmla="*/ 3 w 11"/>
                    <a:gd name="T3" fmla="*/ 10 h 11"/>
                    <a:gd name="T4" fmla="*/ 1 w 11"/>
                    <a:gd name="T5" fmla="*/ 3 h 11"/>
                    <a:gd name="T6" fmla="*/ 8 w 11"/>
                    <a:gd name="T7" fmla="*/ 1 h 11"/>
                    <a:gd name="T8" fmla="*/ 10 w 11"/>
                    <a:gd name="T9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8"/>
                      </a:moveTo>
                      <a:cubicBezTo>
                        <a:pt x="8" y="11"/>
                        <a:pt x="5" y="11"/>
                        <a:pt x="3" y="10"/>
                      </a:cubicBezTo>
                      <a:cubicBezTo>
                        <a:pt x="0" y="8"/>
                        <a:pt x="0" y="5"/>
                        <a:pt x="1" y="3"/>
                      </a:cubicBezTo>
                      <a:cubicBezTo>
                        <a:pt x="3" y="0"/>
                        <a:pt x="6" y="0"/>
                        <a:pt x="8" y="1"/>
                      </a:cubicBezTo>
                      <a:cubicBezTo>
                        <a:pt x="11" y="3"/>
                        <a:pt x="11" y="6"/>
                        <a:pt x="10" y="8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Freeform 43"/>
                <p:cNvSpPr/>
                <p:nvPr/>
              </p:nvSpPr>
              <p:spPr bwMode="auto">
                <a:xfrm>
                  <a:off x="6234113" y="3189288"/>
                  <a:ext cx="142875" cy="95250"/>
                </a:xfrm>
                <a:custGeom>
                  <a:avLst/>
                  <a:gdLst>
                    <a:gd name="T0" fmla="*/ 0 w 33"/>
                    <a:gd name="T1" fmla="*/ 12 h 22"/>
                    <a:gd name="T2" fmla="*/ 0 w 33"/>
                    <a:gd name="T3" fmla="*/ 12 h 22"/>
                    <a:gd name="T4" fmla="*/ 1 w 33"/>
                    <a:gd name="T5" fmla="*/ 10 h 22"/>
                    <a:gd name="T6" fmla="*/ 7 w 33"/>
                    <a:gd name="T7" fmla="*/ 4 h 22"/>
                    <a:gd name="T8" fmla="*/ 12 w 33"/>
                    <a:gd name="T9" fmla="*/ 2 h 22"/>
                    <a:gd name="T10" fmla="*/ 18 w 33"/>
                    <a:gd name="T11" fmla="*/ 0 h 22"/>
                    <a:gd name="T12" fmla="*/ 24 w 33"/>
                    <a:gd name="T13" fmla="*/ 2 h 22"/>
                    <a:gd name="T14" fmla="*/ 27 w 33"/>
                    <a:gd name="T15" fmla="*/ 4 h 22"/>
                    <a:gd name="T16" fmla="*/ 29 w 33"/>
                    <a:gd name="T17" fmla="*/ 6 h 22"/>
                    <a:gd name="T18" fmla="*/ 31 w 33"/>
                    <a:gd name="T19" fmla="*/ 9 h 22"/>
                    <a:gd name="T20" fmla="*/ 32 w 33"/>
                    <a:gd name="T21" fmla="*/ 12 h 22"/>
                    <a:gd name="T22" fmla="*/ 32 w 33"/>
                    <a:gd name="T23" fmla="*/ 18 h 22"/>
                    <a:gd name="T24" fmla="*/ 27 w 33"/>
                    <a:gd name="T25" fmla="*/ 21 h 22"/>
                    <a:gd name="T26" fmla="*/ 22 w 33"/>
                    <a:gd name="T27" fmla="*/ 21 h 22"/>
                    <a:gd name="T28" fmla="*/ 18 w 33"/>
                    <a:gd name="T29" fmla="*/ 18 h 22"/>
                    <a:gd name="T30" fmla="*/ 18 w 33"/>
                    <a:gd name="T31" fmla="*/ 16 h 22"/>
                    <a:gd name="T32" fmla="*/ 18 w 33"/>
                    <a:gd name="T33" fmla="*/ 15 h 22"/>
                    <a:gd name="T34" fmla="*/ 18 w 33"/>
                    <a:gd name="T35" fmla="*/ 13 h 22"/>
                    <a:gd name="T36" fmla="*/ 19 w 33"/>
                    <a:gd name="T37" fmla="*/ 12 h 22"/>
                    <a:gd name="T38" fmla="*/ 18 w 33"/>
                    <a:gd name="T39" fmla="*/ 13 h 22"/>
                    <a:gd name="T40" fmla="*/ 18 w 33"/>
                    <a:gd name="T41" fmla="*/ 15 h 22"/>
                    <a:gd name="T42" fmla="*/ 18 w 33"/>
                    <a:gd name="T43" fmla="*/ 16 h 22"/>
                    <a:gd name="T44" fmla="*/ 19 w 33"/>
                    <a:gd name="T45" fmla="*/ 18 h 22"/>
                    <a:gd name="T46" fmla="*/ 22 w 33"/>
                    <a:gd name="T47" fmla="*/ 20 h 22"/>
                    <a:gd name="T48" fmla="*/ 27 w 33"/>
                    <a:gd name="T49" fmla="*/ 20 h 22"/>
                    <a:gd name="T50" fmla="*/ 31 w 33"/>
                    <a:gd name="T51" fmla="*/ 18 h 22"/>
                    <a:gd name="T52" fmla="*/ 30 w 33"/>
                    <a:gd name="T53" fmla="*/ 12 h 22"/>
                    <a:gd name="T54" fmla="*/ 29 w 33"/>
                    <a:gd name="T55" fmla="*/ 10 h 22"/>
                    <a:gd name="T56" fmla="*/ 27 w 33"/>
                    <a:gd name="T57" fmla="*/ 7 h 22"/>
                    <a:gd name="T58" fmla="*/ 25 w 33"/>
                    <a:gd name="T59" fmla="*/ 5 h 22"/>
                    <a:gd name="T60" fmla="*/ 23 w 33"/>
                    <a:gd name="T61" fmla="*/ 4 h 22"/>
                    <a:gd name="T62" fmla="*/ 18 w 33"/>
                    <a:gd name="T63" fmla="*/ 3 h 22"/>
                    <a:gd name="T64" fmla="*/ 13 w 33"/>
                    <a:gd name="T65" fmla="*/ 4 h 22"/>
                    <a:gd name="T66" fmla="*/ 9 w 33"/>
                    <a:gd name="T67" fmla="*/ 7 h 22"/>
                    <a:gd name="T68" fmla="*/ 4 w 33"/>
                    <a:gd name="T69" fmla="*/ 12 h 22"/>
                    <a:gd name="T70" fmla="*/ 3 w 33"/>
                    <a:gd name="T71" fmla="*/ 14 h 22"/>
                    <a:gd name="T72" fmla="*/ 3 w 33"/>
                    <a:gd name="T73" fmla="*/ 15 h 22"/>
                    <a:gd name="T74" fmla="*/ 0 w 33"/>
                    <a:gd name="T75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" h="2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1" y="11"/>
                        <a:pt x="1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9" y="3"/>
                        <a:pt x="10" y="3"/>
                        <a:pt x="12" y="2"/>
                      </a:cubicBezTo>
                      <a:cubicBezTo>
                        <a:pt x="13" y="1"/>
                        <a:pt x="15" y="0"/>
                        <a:pt x="18" y="0"/>
                      </a:cubicBezTo>
                      <a:cubicBezTo>
                        <a:pt x="20" y="0"/>
                        <a:pt x="22" y="0"/>
                        <a:pt x="24" y="2"/>
                      </a:cubicBezTo>
                      <a:cubicBezTo>
                        <a:pt x="25" y="2"/>
                        <a:pt x="26" y="3"/>
                        <a:pt x="27" y="4"/>
                      </a:cubicBezTo>
                      <a:cubicBezTo>
                        <a:pt x="27" y="4"/>
                        <a:pt x="28" y="5"/>
                        <a:pt x="29" y="6"/>
                      </a:cubicBezTo>
                      <a:cubicBezTo>
                        <a:pt x="29" y="7"/>
                        <a:pt x="30" y="8"/>
                        <a:pt x="31" y="9"/>
                      </a:cubicBezTo>
                      <a:cubicBezTo>
                        <a:pt x="31" y="10"/>
                        <a:pt x="32" y="11"/>
                        <a:pt x="32" y="12"/>
                      </a:cubicBezTo>
                      <a:cubicBezTo>
                        <a:pt x="33" y="14"/>
                        <a:pt x="33" y="16"/>
                        <a:pt x="32" y="18"/>
                      </a:cubicBezTo>
                      <a:cubicBezTo>
                        <a:pt x="31" y="20"/>
                        <a:pt x="29" y="21"/>
                        <a:pt x="27" y="21"/>
                      </a:cubicBezTo>
                      <a:cubicBezTo>
                        <a:pt x="25" y="22"/>
                        <a:pt x="23" y="21"/>
                        <a:pt x="22" y="21"/>
                      </a:cubicBezTo>
                      <a:cubicBezTo>
                        <a:pt x="20" y="20"/>
                        <a:pt x="19" y="19"/>
                        <a:pt x="18" y="18"/>
                      </a:cubicBezTo>
                      <a:cubicBezTo>
                        <a:pt x="18" y="17"/>
                        <a:pt x="18" y="17"/>
                        <a:pt x="18" y="16"/>
                      </a:cubicBezTo>
                      <a:cubicBezTo>
                        <a:pt x="18" y="16"/>
                        <a:pt x="17" y="15"/>
                        <a:pt x="18" y="15"/>
                      </a:cubicBezTo>
                      <a:cubicBezTo>
                        <a:pt x="18" y="14"/>
                        <a:pt x="18" y="13"/>
                        <a:pt x="18" y="13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3"/>
                      </a:cubicBezTo>
                      <a:cubicBezTo>
                        <a:pt x="18" y="13"/>
                        <a:pt x="18" y="14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9" y="18"/>
                      </a:cubicBezTo>
                      <a:cubicBezTo>
                        <a:pt x="20" y="19"/>
                        <a:pt x="20" y="20"/>
                        <a:pt x="22" y="20"/>
                      </a:cubicBezTo>
                      <a:cubicBezTo>
                        <a:pt x="23" y="21"/>
                        <a:pt x="25" y="21"/>
                        <a:pt x="27" y="20"/>
                      </a:cubicBezTo>
                      <a:cubicBezTo>
                        <a:pt x="28" y="20"/>
                        <a:pt x="30" y="19"/>
                        <a:pt x="31" y="18"/>
                      </a:cubicBezTo>
                      <a:cubicBezTo>
                        <a:pt x="31" y="16"/>
                        <a:pt x="31" y="14"/>
                        <a:pt x="30" y="12"/>
                      </a:cubicBezTo>
                      <a:cubicBezTo>
                        <a:pt x="30" y="11"/>
                        <a:pt x="29" y="11"/>
                        <a:pt x="29" y="10"/>
                      </a:cubicBezTo>
                      <a:cubicBezTo>
                        <a:pt x="28" y="9"/>
                        <a:pt x="28" y="8"/>
                        <a:pt x="27" y="7"/>
                      </a:cubicBezTo>
                      <a:cubicBezTo>
                        <a:pt x="27" y="7"/>
                        <a:pt x="26" y="6"/>
                        <a:pt x="25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21" y="3"/>
                        <a:pt x="20" y="2"/>
                        <a:pt x="18" y="3"/>
                      </a:cubicBezTo>
                      <a:cubicBezTo>
                        <a:pt x="16" y="3"/>
                        <a:pt x="15" y="4"/>
                        <a:pt x="13" y="4"/>
                      </a:cubicBezTo>
                      <a:cubicBezTo>
                        <a:pt x="12" y="5"/>
                        <a:pt x="10" y="6"/>
                        <a:pt x="9" y="7"/>
                      </a:cubicBezTo>
                      <a:cubicBezTo>
                        <a:pt x="7" y="9"/>
                        <a:pt x="5" y="11"/>
                        <a:pt x="4" y="12"/>
                      </a:cubicBezTo>
                      <a:cubicBezTo>
                        <a:pt x="4" y="13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46" name="文本框 145"/>
          <p:cNvSpPr txBox="1"/>
          <p:nvPr/>
        </p:nvSpPr>
        <p:spPr>
          <a:xfrm>
            <a:off x="4669633" y="206571"/>
            <a:ext cx="2944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69A200"/>
                </a:solidFill>
                <a:latin typeface="+mn-ea"/>
              </a:rPr>
              <a:t>PART 2</a:t>
            </a:r>
            <a:r>
              <a:rPr lang="zh-CN" altLang="en-US" sz="2000" dirty="0">
                <a:solidFill>
                  <a:srgbClr val="69A200"/>
                </a:solidFill>
                <a:latin typeface="+mn-ea"/>
              </a:rPr>
              <a:t>    在此添加标题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flip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1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1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1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6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1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4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4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4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6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4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4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1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4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6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1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4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6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4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4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5234033"/>
  <p:tag name="MH_LIBRARY" val="GRAPHIC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默认字体">
      <a:majorFont>
        <a:latin typeface="等线 Light"/>
        <a:ea typeface="微软雅黑"/>
        <a:cs typeface=""/>
      </a:majorFont>
      <a:minorFont>
        <a:latin typeface="等线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4284</Words>
  <Application>Microsoft Office PowerPoint</Application>
  <PresentationFormat>宽屏</PresentationFormat>
  <Paragraphs>240</Paragraphs>
  <Slides>27</Slides>
  <Notes>18</Notes>
  <HiddenSlides>0</HiddenSlides>
  <MMClips>0</MMClips>
  <ScaleCrop>false</ScaleCrop>
  <HeadingPairs>
    <vt:vector size="6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47" baseType="lpstr">
      <vt:lpstr>Gill Sans</vt:lpstr>
      <vt:lpstr>Gungsuh</vt:lpstr>
      <vt:lpstr>Meiryo</vt:lpstr>
      <vt:lpstr>MS PGothic</vt:lpstr>
      <vt:lpstr>等线</vt:lpstr>
      <vt:lpstr>等线 Light</vt:lpstr>
      <vt:lpstr>나눔고딕</vt:lpstr>
      <vt:lpstr>宋体</vt:lpstr>
      <vt:lpstr>微软雅黑</vt:lpstr>
      <vt:lpstr>微软雅黑 Light</vt:lpstr>
      <vt:lpstr>Arial</vt:lpstr>
      <vt:lpstr>Calibri</vt:lpstr>
      <vt:lpstr>Calibri Light</vt:lpstr>
      <vt:lpstr>Franklin Gothic Book</vt:lpstr>
      <vt:lpstr>Helvetica</vt:lpstr>
      <vt:lpstr>Helvetica Light</vt:lpstr>
      <vt:lpstr>Lato</vt:lpstr>
      <vt:lpstr>Lato Regular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dc:description>http://www.ypppt.com/</dc:description>
  <cp:lastModifiedBy>优品PPT</cp:lastModifiedBy>
  <cp:revision>18</cp:revision>
  <dcterms:created xsi:type="dcterms:W3CDTF">2017-03-07T01:14:00Z</dcterms:created>
  <dcterms:modified xsi:type="dcterms:W3CDTF">2017-05-15T02:01:20Z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2052-10.1.0.6260</vt:lpwstr>
  </property>
</Properties>
</file>