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64" r:id="rId2"/>
  </p:sldMasterIdLst>
  <p:notesMasterIdLst>
    <p:notesMasterId r:id="rId26"/>
  </p:notesMasterIdLst>
  <p:handoutMasterIdLst>
    <p:handoutMasterId r:id="rId27"/>
  </p:handoutMasterIdLst>
  <p:sldIdLst>
    <p:sldId id="3086" r:id="rId3"/>
    <p:sldId id="3103" r:id="rId4"/>
    <p:sldId id="3102" r:id="rId5"/>
    <p:sldId id="3098" r:id="rId6"/>
    <p:sldId id="3089" r:id="rId7"/>
    <p:sldId id="3090" r:id="rId8"/>
    <p:sldId id="3091" r:id="rId9"/>
    <p:sldId id="3104" r:id="rId10"/>
    <p:sldId id="3100" r:id="rId11"/>
    <p:sldId id="3097" r:id="rId12"/>
    <p:sldId id="3087" r:id="rId13"/>
    <p:sldId id="3099" r:id="rId14"/>
    <p:sldId id="3105" r:id="rId15"/>
    <p:sldId id="3092" r:id="rId16"/>
    <p:sldId id="3095" r:id="rId17"/>
    <p:sldId id="3096" r:id="rId18"/>
    <p:sldId id="3101" r:id="rId19"/>
    <p:sldId id="3106" r:id="rId20"/>
    <p:sldId id="3093" r:id="rId21"/>
    <p:sldId id="3088" r:id="rId22"/>
    <p:sldId id="3094" r:id="rId23"/>
    <p:sldId id="3107" r:id="rId24"/>
    <p:sldId id="3108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8" autoAdjust="0"/>
    <p:restoredTop sz="92986" autoAdjust="0"/>
  </p:normalViewPr>
  <p:slideViewPr>
    <p:cSldViewPr>
      <p:cViewPr varScale="1">
        <p:scale>
          <a:sx n="84" d="100"/>
          <a:sy n="84" d="100"/>
        </p:scale>
        <p:origin x="342" y="9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EF-44C9-86E0-19DEE770D49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EF-44C9-86E0-19DEE770D49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0EF-44C9-86E0-19DEE770D49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0EF-44C9-86E0-19DEE770D49E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0EF-44C9-86E0-19DEE770D49E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80EF-44C9-86E0-19DEE770D4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5D-4798-AAB8-B2DCFB8078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5D-4798-AAB8-B2DCFB80784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5D-4798-AAB8-B2DCFB807849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5D-4798-AAB8-B2DCFB80784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75D-4798-AAB8-B2DCFB807849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75D-4798-AAB8-B2DCFB807849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75D-4798-AAB8-B2DCFB80784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E-C75D-4798-AAB8-B2DCFB8078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B5-4184-A27C-3A48A61475E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B5-4184-A27C-3A48A61475E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FB5-4184-A27C-3A48A61475EC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B5-4184-A27C-3A48A61475EC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FB5-4184-A27C-3A48A61475EC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FB5-4184-A27C-3A48A61475EC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FB5-4184-A27C-3A48A61475EC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FB5-4184-A27C-3A48A61475EC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BFB5-4184-A27C-3A48A61475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30-4FCA-ADF1-3FDA4F84A9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0-4FCA-ADF1-3FDA4F84A98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430-4FCA-ADF1-3FDA4F84A98B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430-4FCA-ADF1-3FDA4F84A98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D430-4FCA-ADF1-3FDA4F84A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133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100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36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0286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86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107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921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879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338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223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779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188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8204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4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01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759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80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959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136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7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43766"/>
            <a:ext cx="12858750" cy="1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16714" y="187358"/>
            <a:ext cx="303705" cy="303705"/>
            <a:chOff x="624979" y="908720"/>
            <a:chExt cx="288032" cy="2880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86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266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349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01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489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762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-5556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308696" y="303957"/>
            <a:ext cx="12241360" cy="6624736"/>
          </a:xfrm>
          <a:prstGeom prst="roundRect">
            <a:avLst/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6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924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67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0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980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81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2017/6/22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7961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408920" y="2148026"/>
            <a:ext cx="4040911" cy="40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Year-end work reporting on activities report</a:t>
            </a:r>
            <a:endParaRPr lang="zh-CN" altLang="en-US" sz="2000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143404" y="246884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189630" y="1240061"/>
            <a:ext cx="64794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药物介绍产品说明</a:t>
            </a:r>
            <a:endParaRPr lang="zh-CN" altLang="en-US" sz="60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4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174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9074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65274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03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2403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6275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49517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8466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8313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04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64652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1112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1438259" y="3343393"/>
            <a:ext cx="2274523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7999" dirty="0">
                <a:solidFill>
                  <a:schemeClr val="accent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sym typeface="+mn-lt"/>
              </a:rPr>
              <a:t>目录</a:t>
            </a:r>
            <a:endParaRPr lang="zh-CN" altLang="en-US" sz="7999" dirty="0">
              <a:solidFill>
                <a:schemeClr val="accent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27340" y="4381591"/>
            <a:ext cx="2496360" cy="6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cap="all" dirty="0">
                <a:solidFill>
                  <a:srgbClr val="000000"/>
                </a:solidFill>
                <a:latin typeface="Franklin Gothic Book" panose="020B050302010202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3200" cap="all" dirty="0">
              <a:solidFill>
                <a:srgbClr val="000000"/>
              </a:solidFill>
              <a:latin typeface="Franklin Gothic Book" panose="020B0503020102020204" pitchFamily="34" charset="0"/>
              <a:cs typeface="+mn-ea"/>
              <a:sym typeface="+mn-lt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439407" y="2583704"/>
            <a:ext cx="6165829" cy="615936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07130" y="2676494"/>
            <a:ext cx="3956044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655404" y="2645245"/>
            <a:ext cx="492857" cy="49285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39407" y="3355134"/>
            <a:ext cx="6165829" cy="615936"/>
          </a:xfrm>
          <a:prstGeom prst="roundRect">
            <a:avLst/>
          </a:prstGeom>
          <a:noFill/>
          <a:ln w="19050">
            <a:solidFill>
              <a:srgbClr val="FFC7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307130" y="3447923"/>
            <a:ext cx="3956044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C70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FFC70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FFC702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655404" y="3416675"/>
            <a:ext cx="492857" cy="492857"/>
          </a:xfrm>
          <a:prstGeom prst="ellipse">
            <a:avLst/>
          </a:prstGeom>
          <a:solidFill>
            <a:srgbClr val="FFC70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439407" y="4126564"/>
            <a:ext cx="6165829" cy="615936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solidFill>
                <a:srgbClr val="BD2D39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07130" y="4219353"/>
            <a:ext cx="3956044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655404" y="4188104"/>
            <a:ext cx="492857" cy="49285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4439407" y="4907518"/>
            <a:ext cx="6165829" cy="615936"/>
          </a:xfrm>
          <a:prstGeom prst="roundRect">
            <a:avLst/>
          </a:prstGeom>
          <a:noFill/>
          <a:ln w="19050">
            <a:solidFill>
              <a:srgbClr val="FFC7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07130" y="5000307"/>
            <a:ext cx="3956044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C70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FFC70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FFC702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655404" y="4969058"/>
            <a:ext cx="492857" cy="492857"/>
          </a:xfrm>
          <a:prstGeom prst="ellipse">
            <a:avLst/>
          </a:prstGeom>
          <a:solidFill>
            <a:srgbClr val="FFC70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4439407" y="5707519"/>
            <a:ext cx="6165829" cy="615936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307130" y="5800308"/>
            <a:ext cx="3956044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655404" y="5769059"/>
            <a:ext cx="492857" cy="49285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7494064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80" grpId="0" animBg="1"/>
      <p:bldP spid="80" grpId="1" animBg="1"/>
      <p:bldP spid="81" grpId="0"/>
      <p:bldP spid="82" grpId="0" animBg="1"/>
      <p:bldP spid="83" grpId="0" animBg="1"/>
      <p:bldP spid="83" grpId="1" animBg="1"/>
      <p:bldP spid="84" grpId="0"/>
      <p:bldP spid="85" grpId="0" animBg="1"/>
      <p:bldP spid="86" grpId="0" animBg="1"/>
      <p:bldP spid="86" grpId="1" animBg="1"/>
      <p:bldP spid="87" grpId="0"/>
      <p:bldP spid="88" grpId="0" animBg="1"/>
      <p:bldP spid="89" grpId="0" animBg="1"/>
      <p:bldP spid="89" grpId="1" animBg="1"/>
      <p:bldP spid="90" grpId="0"/>
      <p:bldP spid="91" grpId="0" animBg="1"/>
      <p:bldP spid="92" grpId="0" animBg="1"/>
      <p:bldP spid="92" grpId="1" animBg="1"/>
      <p:bldP spid="93" grpId="0"/>
      <p:bldP spid="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21881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2061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408920" y="2148026"/>
            <a:ext cx="4040911" cy="40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Year-end work reporting on activities report</a:t>
            </a:r>
            <a:endParaRPr lang="zh-CN" altLang="en-US" sz="2000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143404" y="246884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accent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189630" y="1240061"/>
            <a:ext cx="64794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54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689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4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2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>
                <a:latin typeface="Agency FB" panose="020B0503020202020204" pitchFamily="34" charset="0"/>
              </a:rPr>
              <a:t>01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34704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35850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5560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1532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68171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02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26661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89759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自定义 8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A9EB"/>
      </a:accent1>
      <a:accent2>
        <a:srgbClr val="AFE9E9"/>
      </a:accent2>
      <a:accent3>
        <a:srgbClr val="3DA9EB"/>
      </a:accent3>
      <a:accent4>
        <a:srgbClr val="AFE9E9"/>
      </a:accent4>
      <a:accent5>
        <a:srgbClr val="3DA9EB"/>
      </a:accent5>
      <a:accent6>
        <a:srgbClr val="AFE9E9"/>
      </a:accent6>
      <a:hlink>
        <a:srgbClr val="3DA9EB"/>
      </a:hlink>
      <a:folHlink>
        <a:srgbClr val="AFE9E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2466</Words>
  <Application>Microsoft Office PowerPoint</Application>
  <PresentationFormat>自定义</PresentationFormat>
  <Paragraphs>237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Meiryo</vt:lpstr>
      <vt:lpstr>方正正准黑简体</vt:lpstr>
      <vt:lpstr>方正稚艺简体</vt:lpstr>
      <vt:lpstr>宋体</vt:lpstr>
      <vt:lpstr>微软雅黑</vt:lpstr>
      <vt:lpstr>Agency FB</vt:lpstr>
      <vt:lpstr>Arial</vt:lpstr>
      <vt:lpstr>Calibri</vt:lpstr>
      <vt:lpstr>Calibri Light</vt:lpstr>
      <vt:lpstr>Cambria Math</vt:lpstr>
      <vt:lpstr>Franklin Gothic Book</vt:lpstr>
      <vt:lpstr>Franklin Gothic Medium</vt:lpstr>
      <vt:lpstr>Impact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2016-10-17T14:00:15Z</dcterms:created>
  <dcterms:modified xsi:type="dcterms:W3CDTF">2017-06-22T01:20:57Z</dcterms:modified>
</cp:coreProperties>
</file>