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  <p:sldMasterId id="2147483992" r:id="rId2"/>
  </p:sldMasterIdLst>
  <p:notesMasterIdLst>
    <p:notesMasterId r:id="rId30"/>
  </p:notesMasterIdLst>
  <p:handoutMasterIdLst>
    <p:handoutMasterId r:id="rId31"/>
  </p:handoutMasterIdLst>
  <p:sldIdLst>
    <p:sldId id="3288" r:id="rId3"/>
    <p:sldId id="3289" r:id="rId4"/>
    <p:sldId id="3290" r:id="rId5"/>
    <p:sldId id="3281" r:id="rId6"/>
    <p:sldId id="3268" r:id="rId7"/>
    <p:sldId id="3269" r:id="rId8"/>
    <p:sldId id="3294" r:id="rId9"/>
    <p:sldId id="3298" r:id="rId10"/>
    <p:sldId id="3303" r:id="rId11"/>
    <p:sldId id="3271" r:id="rId12"/>
    <p:sldId id="3272" r:id="rId13"/>
    <p:sldId id="3300" r:id="rId14"/>
    <p:sldId id="3301" r:id="rId15"/>
    <p:sldId id="3273" r:id="rId16"/>
    <p:sldId id="3305" r:id="rId17"/>
    <p:sldId id="3274" r:id="rId18"/>
    <p:sldId id="3299" r:id="rId19"/>
    <p:sldId id="3302" r:id="rId20"/>
    <p:sldId id="3275" r:id="rId21"/>
    <p:sldId id="3276" r:id="rId22"/>
    <p:sldId id="3306" r:id="rId23"/>
    <p:sldId id="3277" r:id="rId24"/>
    <p:sldId id="3278" r:id="rId25"/>
    <p:sldId id="3279" r:id="rId26"/>
    <p:sldId id="3280" r:id="rId27"/>
    <p:sldId id="3307" r:id="rId28"/>
    <p:sldId id="3308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7"/>
    <a:srgbClr val="F2F2F2"/>
    <a:srgbClr val="1D6DC2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7" autoAdjust="0"/>
    <p:restoredTop sz="92986" autoAdjust="0"/>
  </p:normalViewPr>
  <p:slideViewPr>
    <p:cSldViewPr>
      <p:cViewPr varScale="1">
        <p:scale>
          <a:sx n="84" d="100"/>
          <a:sy n="84" d="100"/>
        </p:scale>
        <p:origin x="252" y="90"/>
      </p:cViewPr>
      <p:guideLst>
        <p:guide orient="horz" pos="328"/>
        <p:guide pos="4050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55-4E9F-BEB5-D9041A6B978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55-4E9F-BEB5-D9041A6B978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55-4E9F-BEB5-D9041A6B978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2155-4E9F-BEB5-D9041A6B9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290259392"/>
        <c:axId val="290259952"/>
      </c:barChart>
      <c:catAx>
        <c:axId val="290259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0259952"/>
        <c:crosses val="autoZero"/>
        <c:auto val="1"/>
        <c:lblAlgn val="ctr"/>
        <c:lblOffset val="100"/>
        <c:noMultiLvlLbl val="0"/>
      </c:catAx>
      <c:valAx>
        <c:axId val="29025995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9025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3-478B-B07A-7D1F228E1362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93-478B-B07A-7D1F228E1362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693-478B-B07A-7D1F228E13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F0-4FC3-9775-104CBE6E390F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5F0-4FC3-9775-104CBE6E390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F5F0-4FC3-9775-104CBE6E3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38-4F23-9E75-65932C50934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38-4F23-9E75-65932C50934D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938-4F23-9E75-65932C50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51-41BA-9C63-B7F64C6BA8E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51-41BA-9C63-B7F64C6BA8E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851-41BA-9C63-B7F64C6BA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58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795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586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31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84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802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0472AE-2A01-4B67-97BF-DE575521EE85}" type="slidenum">
              <a:rPr lang="zh-CN" altLang="en-US"/>
              <a:pPr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4851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176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58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094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982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258C887-E232-4797-8683-7782C6E058F0}" type="slidenum">
              <a:rPr lang="zh-CN" altLang="en-US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773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6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0472AE-2A01-4B67-97BF-DE575521EE85}" type="slidenum">
              <a:rPr lang="zh-CN" altLang="en-US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5129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1844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49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944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6859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853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96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0472AE-2A01-4B67-97BF-DE575521EE85}" type="slidenum">
              <a:rPr lang="zh-CN" altLang="en-US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3711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768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193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42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28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0472AE-2A01-4B67-97BF-DE575521EE85}" type="slidenum">
              <a:rPr lang="zh-CN" altLang="en-US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631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06512E57-95F0-4912-AC44-F2D43C571B90}" type="datetimeFigureOut">
              <a:rPr lang="zh-CN" altLang="en-US" smtClean="0"/>
              <a:t>2017/6/23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96A97911-2034-46D6-AA50-87A8D7B23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41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5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848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881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87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28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387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3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2017/6/23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99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25575" y="110499"/>
            <a:ext cx="7068964" cy="7009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261456" y="110498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0029074" y="3649404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8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29076" y="2767433"/>
            <a:ext cx="1842016" cy="1311521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1244752" y="2767433"/>
            <a:ext cx="1842016" cy="1311521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772903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931244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088527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9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63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311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2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102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4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7" r:id="rId2"/>
    <p:sldLayoutId id="2147483989" r:id="rId3"/>
    <p:sldLayoutId id="2147483990" r:id="rId4"/>
    <p:sldLayoutId id="214748399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2017/6/23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1901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11003" y="-16917"/>
            <a:ext cx="6466797" cy="7258931"/>
            <a:chOff x="6411003" y="-16917"/>
            <a:chExt cx="6466797" cy="7258931"/>
          </a:xfrm>
        </p:grpSpPr>
        <p:sp>
          <p:nvSpPr>
            <p:cNvPr id="6" name="矩形 5"/>
            <p:cNvSpPr/>
            <p:nvPr/>
          </p:nvSpPr>
          <p:spPr>
            <a:xfrm>
              <a:off x="6411009" y="-16917"/>
              <a:ext cx="6466791" cy="7258931"/>
            </a:xfrm>
            <a:prstGeom prst="rect">
              <a:avLst/>
            </a:prstGeom>
            <a:solidFill>
              <a:srgbClr val="008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3" tIns="48217" rIns="96433" bIns="4821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5400000">
              <a:off x="6389018" y="3203828"/>
              <a:ext cx="447774" cy="403804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3" tIns="48217" rIns="96433" bIns="48217"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1547630"/>
            <a:ext cx="4273192" cy="4163974"/>
          </a:xfrm>
          <a:prstGeom prst="rect">
            <a:avLst/>
          </a:prstGeom>
        </p:spPr>
      </p:pic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844002" y="3669722"/>
            <a:ext cx="41671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TELECOM INDUSTRY PPT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6844003" y="4311847"/>
            <a:ext cx="50656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中国电信公司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6844003" y="2987526"/>
            <a:ext cx="4957126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800" cap="all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中国电</a:t>
            </a:r>
            <a:r>
              <a:rPr lang="zh-CN" altLang="en-US" sz="4800" cap="all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信</a:t>
            </a:r>
            <a:r>
              <a:rPr lang="zh-CN" altLang="en-US" sz="4800" cap="all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专用</a:t>
            </a:r>
            <a:r>
              <a:rPr lang="en-US" altLang="zh-CN" sz="4800" cap="all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endParaRPr lang="zh-CN" altLang="en-US" sz="4800" cap="all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6844003" y="4705183"/>
            <a:ext cx="567692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| | Is suitable for the financial industry | stock fund work summary | | performance report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| | Is suitable for the financial industry |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stock fund |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performance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report| | Is suitable for the financial industry | stock fund work summary | | performance report</a:t>
            </a:r>
            <a:endParaRPr lang="zh-CN" altLang="en-US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6844003" y="2189264"/>
            <a:ext cx="1850507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en-US" altLang="zh-CN" sz="6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2017</a:t>
            </a:r>
            <a:endParaRPr lang="zh-CN" altLang="en-US" sz="6000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53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94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4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90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64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4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50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0" grpId="1"/>
          <p:bldP spid="21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94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4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90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64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0" grpId="1"/>
          <p:bldP spid="21" grpId="0"/>
          <p:bldP spid="22" grpId="0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5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0199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3959267"/>
            <a:ext cx="12858750" cy="2604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82802" y="2087558"/>
            <a:ext cx="1209531" cy="2132187"/>
            <a:chOff x="647700" y="1123950"/>
            <a:chExt cx="990600" cy="1746250"/>
          </a:xfrm>
        </p:grpSpPr>
        <p:sp>
          <p:nvSpPr>
            <p:cNvPr id="25" name="Rectangle 24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ound Same Side Corner Rectangle 26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2261926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0" name="Freeform 89"/>
          <p:cNvSpPr>
            <a:spLocks noEditPoints="1"/>
          </p:cNvSpPr>
          <p:nvPr/>
        </p:nvSpPr>
        <p:spPr bwMode="auto">
          <a:xfrm>
            <a:off x="2333646" y="3167222"/>
            <a:ext cx="507848" cy="5078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777491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517974" y="3963881"/>
            <a:ext cx="1209531" cy="2132187"/>
            <a:chOff x="2165350" y="2786822"/>
            <a:chExt cx="990600" cy="1746250"/>
          </a:xfrm>
        </p:grpSpPr>
        <p:sp>
          <p:nvSpPr>
            <p:cNvPr id="34" name="Rectangle 33"/>
            <p:cNvSpPr/>
            <p:nvPr/>
          </p:nvSpPr>
          <p:spPr>
            <a:xfrm flipV="1">
              <a:off x="2165350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ound Same Side Corner Rectangle 34"/>
            <p:cNvSpPr/>
            <p:nvPr/>
          </p:nvSpPr>
          <p:spPr>
            <a:xfrm flipV="1">
              <a:off x="2257425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797098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3364930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053148" y="2087558"/>
            <a:ext cx="1209531" cy="2132187"/>
            <a:chOff x="647700" y="1123950"/>
            <a:chExt cx="990600" cy="1746250"/>
          </a:xfrm>
        </p:grpSpPr>
        <p:sp>
          <p:nvSpPr>
            <p:cNvPr id="40" name="Rectangle 39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ound Same Side Corner Rectangle 40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5332273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486823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588320" y="3963881"/>
            <a:ext cx="1209531" cy="2132187"/>
            <a:chOff x="4676775" y="2786822"/>
            <a:chExt cx="990600" cy="1746250"/>
          </a:xfrm>
        </p:grpSpPr>
        <p:sp>
          <p:nvSpPr>
            <p:cNvPr id="46" name="Rectangle 45"/>
            <p:cNvSpPr/>
            <p:nvPr/>
          </p:nvSpPr>
          <p:spPr>
            <a:xfrm flipV="1">
              <a:off x="467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ound Same Side Corner Rectangle 46"/>
            <p:cNvSpPr/>
            <p:nvPr/>
          </p:nvSpPr>
          <p:spPr>
            <a:xfrm flipV="1">
              <a:off x="476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Oval 47"/>
          <p:cNvSpPr/>
          <p:nvPr/>
        </p:nvSpPr>
        <p:spPr>
          <a:xfrm>
            <a:off x="6867446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6431401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8123495" y="2087558"/>
            <a:ext cx="1209531" cy="2132187"/>
            <a:chOff x="647700" y="1123950"/>
            <a:chExt cx="990600" cy="1746250"/>
          </a:xfrm>
        </p:grpSpPr>
        <p:sp>
          <p:nvSpPr>
            <p:cNvPr id="51" name="Rectangle 50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ound Same Side Corner Rectangle 51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8402619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94532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9658668" y="3963881"/>
            <a:ext cx="1209531" cy="2132187"/>
            <a:chOff x="7216775" y="2786822"/>
            <a:chExt cx="990600" cy="1746250"/>
          </a:xfrm>
        </p:grpSpPr>
        <p:sp>
          <p:nvSpPr>
            <p:cNvPr id="56" name="Rectangle 55"/>
            <p:cNvSpPr/>
            <p:nvPr/>
          </p:nvSpPr>
          <p:spPr>
            <a:xfrm flipV="1">
              <a:off x="721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ound Same Side Corner Rectangle 56"/>
            <p:cNvSpPr/>
            <p:nvPr/>
          </p:nvSpPr>
          <p:spPr>
            <a:xfrm flipV="1">
              <a:off x="730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9937791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9520628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184"/>
          <p:cNvSpPr>
            <a:spLocks noEditPoints="1"/>
          </p:cNvSpPr>
          <p:nvPr/>
        </p:nvSpPr>
        <p:spPr bwMode="auto">
          <a:xfrm>
            <a:off x="3846655" y="4490547"/>
            <a:ext cx="538189" cy="428355"/>
          </a:xfrm>
          <a:custGeom>
            <a:avLst/>
            <a:gdLst/>
            <a:ahLst/>
            <a:cxnLst>
              <a:cxn ang="0">
                <a:pos x="68" y="48"/>
              </a:cxn>
              <a:cxn ang="0">
                <a:pos x="62" y="54"/>
              </a:cxn>
              <a:cxn ang="0">
                <a:pos x="7" y="54"/>
              </a:cxn>
              <a:cxn ang="0">
                <a:pos x="0" y="48"/>
              </a:cxn>
              <a:cxn ang="0">
                <a:pos x="0" y="6"/>
              </a:cxn>
              <a:cxn ang="0">
                <a:pos x="7" y="0"/>
              </a:cxn>
              <a:cxn ang="0">
                <a:pos x="62" y="0"/>
              </a:cxn>
              <a:cxn ang="0">
                <a:pos x="68" y="6"/>
              </a:cxn>
              <a:cxn ang="0">
                <a:pos x="68" y="48"/>
              </a:cxn>
              <a:cxn ang="0">
                <a:pos x="62" y="5"/>
              </a:cxn>
              <a:cxn ang="0">
                <a:pos x="7" y="5"/>
              </a:cxn>
              <a:cxn ang="0">
                <a:pos x="5" y="6"/>
              </a:cxn>
              <a:cxn ang="0">
                <a:pos x="11" y="17"/>
              </a:cxn>
              <a:cxn ang="0">
                <a:pos x="26" y="29"/>
              </a:cxn>
              <a:cxn ang="0">
                <a:pos x="34" y="34"/>
              </a:cxn>
              <a:cxn ang="0">
                <a:pos x="34" y="34"/>
              </a:cxn>
              <a:cxn ang="0">
                <a:pos x="34" y="34"/>
              </a:cxn>
              <a:cxn ang="0">
                <a:pos x="43" y="29"/>
              </a:cxn>
              <a:cxn ang="0">
                <a:pos x="58" y="17"/>
              </a:cxn>
              <a:cxn ang="0">
                <a:pos x="64" y="8"/>
              </a:cxn>
              <a:cxn ang="0">
                <a:pos x="62" y="5"/>
              </a:cxn>
              <a:cxn ang="0">
                <a:pos x="64" y="19"/>
              </a:cxn>
              <a:cxn ang="0">
                <a:pos x="61" y="21"/>
              </a:cxn>
              <a:cxn ang="0">
                <a:pos x="45" y="34"/>
              </a:cxn>
              <a:cxn ang="0">
                <a:pos x="34" y="39"/>
              </a:cxn>
              <a:cxn ang="0">
                <a:pos x="34" y="39"/>
              </a:cxn>
              <a:cxn ang="0">
                <a:pos x="34" y="39"/>
              </a:cxn>
              <a:cxn ang="0">
                <a:pos x="24" y="34"/>
              </a:cxn>
              <a:cxn ang="0">
                <a:pos x="8" y="21"/>
              </a:cxn>
              <a:cxn ang="0">
                <a:pos x="5" y="19"/>
              </a:cxn>
              <a:cxn ang="0">
                <a:pos x="5" y="48"/>
              </a:cxn>
              <a:cxn ang="0">
                <a:pos x="7" y="49"/>
              </a:cxn>
              <a:cxn ang="0">
                <a:pos x="62" y="49"/>
              </a:cxn>
              <a:cxn ang="0">
                <a:pos x="64" y="48"/>
              </a:cxn>
              <a:cxn ang="0">
                <a:pos x="64" y="19"/>
              </a:cxn>
            </a:cxnLst>
            <a:rect l="0" t="0" r="r" b="b"/>
            <a:pathLst>
              <a:path w="68" h="54">
                <a:moveTo>
                  <a:pt x="68" y="48"/>
                </a:moveTo>
                <a:cubicBezTo>
                  <a:pt x="68" y="51"/>
                  <a:pt x="66" y="54"/>
                  <a:pt x="62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3" y="54"/>
                  <a:pt x="0" y="51"/>
                  <a:pt x="0" y="4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8"/>
                </a:lnTo>
                <a:close/>
                <a:moveTo>
                  <a:pt x="62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11"/>
                  <a:pt x="7" y="15"/>
                  <a:pt x="11" y="17"/>
                </a:cubicBezTo>
                <a:cubicBezTo>
                  <a:pt x="16" y="21"/>
                  <a:pt x="21" y="25"/>
                  <a:pt x="26" y="29"/>
                </a:cubicBezTo>
                <a:cubicBezTo>
                  <a:pt x="28" y="31"/>
                  <a:pt x="32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7" y="34"/>
                  <a:pt x="41" y="31"/>
                  <a:pt x="43" y="29"/>
                </a:cubicBezTo>
                <a:cubicBezTo>
                  <a:pt x="48" y="25"/>
                  <a:pt x="53" y="21"/>
                  <a:pt x="58" y="17"/>
                </a:cubicBezTo>
                <a:cubicBezTo>
                  <a:pt x="60" y="15"/>
                  <a:pt x="64" y="11"/>
                  <a:pt x="64" y="8"/>
                </a:cubicBezTo>
                <a:cubicBezTo>
                  <a:pt x="64" y="7"/>
                  <a:pt x="64" y="5"/>
                  <a:pt x="62" y="5"/>
                </a:cubicBezTo>
                <a:close/>
                <a:moveTo>
                  <a:pt x="64" y="19"/>
                </a:moveTo>
                <a:cubicBezTo>
                  <a:pt x="63" y="20"/>
                  <a:pt x="62" y="20"/>
                  <a:pt x="61" y="21"/>
                </a:cubicBezTo>
                <a:cubicBezTo>
                  <a:pt x="56" y="25"/>
                  <a:pt x="50" y="30"/>
                  <a:pt x="45" y="34"/>
                </a:cubicBezTo>
                <a:cubicBezTo>
                  <a:pt x="42" y="36"/>
                  <a:pt x="38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0" y="39"/>
                  <a:pt x="27" y="36"/>
                  <a:pt x="24" y="34"/>
                </a:cubicBezTo>
                <a:cubicBezTo>
                  <a:pt x="19" y="30"/>
                  <a:pt x="13" y="25"/>
                  <a:pt x="8" y="21"/>
                </a:cubicBezTo>
                <a:cubicBezTo>
                  <a:pt x="7" y="20"/>
                  <a:pt x="6" y="20"/>
                  <a:pt x="5" y="1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6" y="49"/>
                  <a:pt x="7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3" y="49"/>
                  <a:pt x="64" y="48"/>
                  <a:pt x="64" y="48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26"/>
          <p:cNvSpPr>
            <a:spLocks noEditPoints="1"/>
          </p:cNvSpPr>
          <p:nvPr/>
        </p:nvSpPr>
        <p:spPr bwMode="auto">
          <a:xfrm>
            <a:off x="5367162" y="3356404"/>
            <a:ext cx="597013" cy="40012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229"/>
          <p:cNvSpPr>
            <a:spLocks noEditPoints="1"/>
          </p:cNvSpPr>
          <p:nvPr/>
        </p:nvSpPr>
        <p:spPr bwMode="auto">
          <a:xfrm>
            <a:off x="6958163" y="4503940"/>
            <a:ext cx="466754" cy="469929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5" y="68"/>
              </a:cxn>
              <a:cxn ang="0">
                <a:pos x="28" y="68"/>
              </a:cxn>
              <a:cxn ang="0">
                <a:pos x="25" y="64"/>
              </a:cxn>
              <a:cxn ang="0">
                <a:pos x="25" y="58"/>
              </a:cxn>
              <a:cxn ang="0">
                <a:pos x="4" y="58"/>
              </a:cxn>
              <a:cxn ang="0">
                <a:pos x="0" y="54"/>
              </a:cxn>
              <a:cxn ang="0">
                <a:pos x="0" y="3"/>
              </a:cxn>
              <a:cxn ang="0">
                <a:pos x="4" y="0"/>
              </a:cxn>
              <a:cxn ang="0">
                <a:pos x="45" y="0"/>
              </a:cxn>
              <a:cxn ang="0">
                <a:pos x="49" y="3"/>
              </a:cxn>
              <a:cxn ang="0">
                <a:pos x="49" y="16"/>
              </a:cxn>
              <a:cxn ang="0">
                <a:pos x="50" y="17"/>
              </a:cxn>
              <a:cxn ang="0">
                <a:pos x="66" y="32"/>
              </a:cxn>
              <a:cxn ang="0">
                <a:pos x="68" y="39"/>
              </a:cxn>
              <a:cxn ang="0">
                <a:pos x="68" y="64"/>
              </a:cxn>
              <a:cxn ang="0">
                <a:pos x="39" y="6"/>
              </a:cxn>
              <a:cxn ang="0">
                <a:pos x="38" y="5"/>
              </a:cxn>
              <a:cxn ang="0">
                <a:pos x="11" y="5"/>
              </a:cxn>
              <a:cxn ang="0">
                <a:pos x="10" y="6"/>
              </a:cxn>
              <a:cxn ang="0">
                <a:pos x="10" y="8"/>
              </a:cxn>
              <a:cxn ang="0">
                <a:pos x="11" y="9"/>
              </a:cxn>
              <a:cxn ang="0">
                <a:pos x="38" y="9"/>
              </a:cxn>
              <a:cxn ang="0">
                <a:pos x="39" y="8"/>
              </a:cxn>
              <a:cxn ang="0">
                <a:pos x="39" y="6"/>
              </a:cxn>
              <a:cxn ang="0">
                <a:pos x="64" y="63"/>
              </a:cxn>
              <a:cxn ang="0">
                <a:pos x="64" y="39"/>
              </a:cxn>
              <a:cxn ang="0">
                <a:pos x="48" y="39"/>
              </a:cxn>
              <a:cxn ang="0">
                <a:pos x="44" y="35"/>
              </a:cxn>
              <a:cxn ang="0">
                <a:pos x="44" y="19"/>
              </a:cxn>
              <a:cxn ang="0">
                <a:pos x="30" y="19"/>
              </a:cxn>
              <a:cxn ang="0">
                <a:pos x="30" y="63"/>
              </a:cxn>
              <a:cxn ang="0">
                <a:pos x="64" y="63"/>
              </a:cxn>
              <a:cxn ang="0">
                <a:pos x="60" y="34"/>
              </a:cxn>
              <a:cxn ang="0">
                <a:pos x="49" y="22"/>
              </a:cxn>
              <a:cxn ang="0">
                <a:pos x="49" y="34"/>
              </a:cxn>
              <a:cxn ang="0">
                <a:pos x="60" y="34"/>
              </a:cxn>
            </a:cxnLst>
            <a:rect l="0" t="0" r="r" b="b"/>
            <a:pathLst>
              <a:path w="68" h="68">
                <a:moveTo>
                  <a:pt x="68" y="64"/>
                </a:moveTo>
                <a:cubicBezTo>
                  <a:pt x="68" y="66"/>
                  <a:pt x="67" y="68"/>
                  <a:pt x="65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6" y="68"/>
                  <a:pt x="25" y="66"/>
                  <a:pt x="25" y="64"/>
                </a:cubicBezTo>
                <a:cubicBezTo>
                  <a:pt x="25" y="58"/>
                  <a:pt x="25" y="58"/>
                  <a:pt x="25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0" y="16"/>
                  <a:pt x="50" y="17"/>
                </a:cubicBezTo>
                <a:cubicBezTo>
                  <a:pt x="66" y="32"/>
                  <a:pt x="66" y="32"/>
                  <a:pt x="66" y="32"/>
                </a:cubicBezTo>
                <a:cubicBezTo>
                  <a:pt x="67" y="34"/>
                  <a:pt x="68" y="37"/>
                  <a:pt x="68" y="39"/>
                </a:cubicBezTo>
                <a:lnTo>
                  <a:pt x="68" y="64"/>
                </a:lnTo>
                <a:close/>
                <a:moveTo>
                  <a:pt x="39" y="6"/>
                </a:moveTo>
                <a:cubicBezTo>
                  <a:pt x="39" y="5"/>
                  <a:pt x="39" y="5"/>
                  <a:pt x="38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1" y="9"/>
                  <a:pt x="1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9"/>
                  <a:pt x="39" y="9"/>
                  <a:pt x="39" y="8"/>
                </a:cubicBezTo>
                <a:lnTo>
                  <a:pt x="39" y="6"/>
                </a:lnTo>
                <a:close/>
                <a:moveTo>
                  <a:pt x="64" y="63"/>
                </a:moveTo>
                <a:cubicBezTo>
                  <a:pt x="64" y="39"/>
                  <a:pt x="64" y="39"/>
                  <a:pt x="64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6" y="39"/>
                  <a:pt x="44" y="37"/>
                  <a:pt x="44" y="35"/>
                </a:cubicBezTo>
                <a:cubicBezTo>
                  <a:pt x="44" y="19"/>
                  <a:pt x="44" y="19"/>
                  <a:pt x="44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63"/>
                  <a:pt x="30" y="63"/>
                  <a:pt x="30" y="63"/>
                </a:cubicBezTo>
                <a:lnTo>
                  <a:pt x="64" y="63"/>
                </a:lnTo>
                <a:close/>
                <a:moveTo>
                  <a:pt x="60" y="34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34"/>
                  <a:pt x="49" y="34"/>
                  <a:pt x="49" y="34"/>
                </a:cubicBezTo>
                <a:lnTo>
                  <a:pt x="6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217"/>
          <p:cNvSpPr>
            <a:spLocks noEditPoints="1"/>
          </p:cNvSpPr>
          <p:nvPr/>
        </p:nvSpPr>
        <p:spPr bwMode="auto">
          <a:xfrm>
            <a:off x="8483646" y="3356404"/>
            <a:ext cx="495053" cy="37129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66"/>
          <p:cNvSpPr>
            <a:spLocks noEditPoints="1"/>
          </p:cNvSpPr>
          <p:nvPr/>
        </p:nvSpPr>
        <p:spPr bwMode="auto">
          <a:xfrm>
            <a:off x="10012228" y="4490546"/>
            <a:ext cx="504357" cy="39120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2830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0" grpId="0" animBg="1"/>
      <p:bldP spid="32" grpId="0"/>
      <p:bldP spid="36" grpId="0" animBg="1"/>
      <p:bldP spid="38" grpId="0"/>
      <p:bldP spid="42" grpId="0" animBg="1"/>
      <p:bldP spid="44" grpId="0"/>
      <p:bldP spid="48" grpId="0" animBg="1"/>
      <p:bldP spid="49" grpId="0"/>
      <p:bldP spid="53" grpId="0" animBg="1"/>
      <p:bldP spid="55" grpId="0"/>
      <p:bldP spid="58" grpId="0" animBg="1"/>
      <p:bldP spid="59" grpId="0"/>
      <p:bldP spid="63" grpId="0" animBg="1"/>
      <p:bldP spid="75" grpId="0" animBg="1"/>
      <p:bldP spid="79" grpId="0" animBg="1"/>
      <p:bldP spid="81" grpId="0" animBg="1"/>
      <p:bldP spid="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ChangeAspect="1"/>
          </p:cNvSpPr>
          <p:nvPr/>
        </p:nvSpPr>
        <p:spPr>
          <a:xfrm>
            <a:off x="921649" y="2558699"/>
            <a:ext cx="2066374" cy="206637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5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157329" y="2558699"/>
            <a:ext cx="2066374" cy="206637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5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5393009" y="2558699"/>
            <a:ext cx="2066374" cy="206637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7628689" y="2558699"/>
            <a:ext cx="2066374" cy="206637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9864370" y="2558699"/>
            <a:ext cx="2066374" cy="2066372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itle 13"/>
          <p:cNvSpPr txBox="1">
            <a:spLocks/>
          </p:cNvSpPr>
          <p:nvPr/>
        </p:nvSpPr>
        <p:spPr>
          <a:xfrm>
            <a:off x="109854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1348919" y="1498093"/>
            <a:ext cx="10160910" cy="553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17"/>
          <p:cNvSpPr>
            <a:spLocks/>
          </p:cNvSpPr>
          <p:nvPr/>
        </p:nvSpPr>
        <p:spPr bwMode="auto">
          <a:xfrm>
            <a:off x="4857750" y="1000427"/>
            <a:ext cx="3143250" cy="307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1196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13263" y="5245538"/>
            <a:ext cx="1683147" cy="537174"/>
            <a:chOff x="1092200" y="4140022"/>
            <a:chExt cx="1790700" cy="571500"/>
          </a:xfrm>
        </p:grpSpPr>
        <p:sp>
          <p:nvSpPr>
            <p:cNvPr id="25" name="圆角矩形 24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40" name="Title 13"/>
          <p:cNvSpPr txBox="1">
            <a:spLocks/>
          </p:cNvSpPr>
          <p:nvPr/>
        </p:nvSpPr>
        <p:spPr>
          <a:xfrm>
            <a:off x="333422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54764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48943" y="5245538"/>
            <a:ext cx="1683147" cy="537174"/>
            <a:chOff x="1092200" y="4140022"/>
            <a:chExt cx="1790700" cy="571500"/>
          </a:xfrm>
        </p:grpSpPr>
        <p:sp>
          <p:nvSpPr>
            <p:cNvPr id="43" name="圆角矩形 42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46" name="Title 13"/>
          <p:cNvSpPr txBox="1">
            <a:spLocks/>
          </p:cNvSpPr>
          <p:nvPr/>
        </p:nvSpPr>
        <p:spPr>
          <a:xfrm>
            <a:off x="556990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78332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584623" y="5245538"/>
            <a:ext cx="1683147" cy="537174"/>
            <a:chOff x="1092200" y="4140022"/>
            <a:chExt cx="1790700" cy="571500"/>
          </a:xfrm>
        </p:grpSpPr>
        <p:sp>
          <p:nvSpPr>
            <p:cNvPr id="49" name="圆角矩形 48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52" name="Title 13"/>
          <p:cNvSpPr txBox="1">
            <a:spLocks/>
          </p:cNvSpPr>
          <p:nvPr/>
        </p:nvSpPr>
        <p:spPr>
          <a:xfrm>
            <a:off x="780558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01900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20303" y="5245538"/>
            <a:ext cx="1683147" cy="537174"/>
            <a:chOff x="1092200" y="4140022"/>
            <a:chExt cx="1790700" cy="571500"/>
          </a:xfrm>
        </p:grpSpPr>
        <p:sp>
          <p:nvSpPr>
            <p:cNvPr id="55" name="圆角矩形 54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58" name="Title 13"/>
          <p:cNvSpPr txBox="1">
            <a:spLocks/>
          </p:cNvSpPr>
          <p:nvPr/>
        </p:nvSpPr>
        <p:spPr>
          <a:xfrm>
            <a:off x="10041264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10254689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055984" y="5245538"/>
            <a:ext cx="1683147" cy="537174"/>
            <a:chOff x="1092200" y="4140022"/>
            <a:chExt cx="1790700" cy="571500"/>
          </a:xfrm>
        </p:grpSpPr>
        <p:sp>
          <p:nvSpPr>
            <p:cNvPr id="61" name="圆角矩形 60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3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9741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21" grpId="0"/>
      <p:bldP spid="22" grpId="0" autoUpdateAnimBg="0"/>
      <p:bldP spid="14" grpId="0"/>
      <p:bldP spid="40" grpId="0"/>
      <p:bldP spid="41" grpId="0"/>
      <p:bldP spid="46" grpId="0"/>
      <p:bldP spid="47" grpId="0"/>
      <p:bldP spid="52" grpId="0"/>
      <p:bldP spid="53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-14159" y="3737828"/>
            <a:ext cx="8588658" cy="29968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93183" y="497976"/>
            <a:ext cx="8564862" cy="29978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497977"/>
            <a:ext cx="4575966" cy="2997813"/>
            <a:chOff x="-7985" y="901147"/>
            <a:chExt cx="3255024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695126" y="2403919"/>
                <a:ext cx="3192655" cy="78696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23494" y="2099042"/>
                <a:ext cx="3135919" cy="218831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2918467" y="1869225"/>
              <a:ext cx="461842" cy="1953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9"/>
          <p:cNvGrpSpPr/>
          <p:nvPr/>
        </p:nvGrpSpPr>
        <p:grpSpPr>
          <a:xfrm>
            <a:off x="8283402" y="3737829"/>
            <a:ext cx="4574644" cy="2997035"/>
            <a:chOff x="-201446" y="901147"/>
            <a:chExt cx="3253437" cy="2131459"/>
          </a:xfrm>
          <a:solidFill>
            <a:schemeClr val="accent2"/>
          </a:solidFill>
        </p:grpSpPr>
        <p:grpSp>
          <p:nvGrpSpPr>
            <p:cNvPr id="3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grpFill/>
          </p:grpSpPr>
          <p:sp>
            <p:nvSpPr>
              <p:cNvPr id="35" name="Rectangle 34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42162" y="2372952"/>
                <a:ext cx="3128750" cy="78717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742162" y="2044620"/>
                <a:ext cx="3298918" cy="21888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Isosceles Triangle 33"/>
            <p:cNvSpPr/>
            <p:nvPr/>
          </p:nvSpPr>
          <p:spPr>
            <a:xfrm rot="16200000">
              <a:off x="-334350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308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1533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7"/>
            <a:ext cx="12856458" cy="73031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1147" y="4933220"/>
            <a:ext cx="3593558" cy="2328002"/>
          </a:xfrm>
          <a:prstGeom prst="triangle">
            <a:avLst>
              <a:gd name="adj" fmla="val 502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355934" y="377660"/>
            <a:ext cx="10501671" cy="6883561"/>
          </a:xfrm>
          <a:prstGeom prst="triangle">
            <a:avLst>
              <a:gd name="adj" fmla="val 48962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095635" y="2225773"/>
            <a:ext cx="1022267" cy="1024500"/>
            <a:chOff x="5045856" y="1340290"/>
            <a:chExt cx="727404" cy="727404"/>
          </a:xfrm>
        </p:grpSpPr>
        <p:sp>
          <p:nvSpPr>
            <p:cNvPr id="15" name="椭圆 1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1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8043" cy="680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5624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732985" y="3772567"/>
            <a:ext cx="3848009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719593" y="4312717"/>
            <a:ext cx="2665785" cy="369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377659"/>
            <a:ext cx="4273192" cy="416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8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140"/>
          <p:cNvGrpSpPr/>
          <p:nvPr/>
        </p:nvGrpSpPr>
        <p:grpSpPr>
          <a:xfrm rot="5400000">
            <a:off x="7148316" y="2923561"/>
            <a:ext cx="2920157" cy="1975047"/>
            <a:chOff x="3185892" y="1494690"/>
            <a:chExt cx="2076670" cy="1404555"/>
          </a:xfrm>
        </p:grpSpPr>
        <p:sp>
          <p:nvSpPr>
            <p:cNvPr id="146" name="Rounded Rectangle 14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Isosceles Triangle 14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9088599" y="2616451"/>
            <a:ext cx="973740" cy="973740"/>
            <a:chOff x="6117900" y="2063019"/>
            <a:chExt cx="692475" cy="692475"/>
          </a:xfrm>
        </p:grpSpPr>
        <p:grpSp>
          <p:nvGrpSpPr>
            <p:cNvPr id="142" name="Group 104"/>
            <p:cNvGrpSpPr/>
            <p:nvPr/>
          </p:nvGrpSpPr>
          <p:grpSpPr>
            <a:xfrm rot="5400000">
              <a:off x="6117900" y="2063019"/>
              <a:ext cx="692475" cy="692475"/>
              <a:chOff x="2847975" y="2058809"/>
              <a:chExt cx="811251" cy="811251"/>
            </a:xfrm>
          </p:grpSpPr>
          <p:sp>
            <p:nvSpPr>
              <p:cNvPr id="143" name="Oval 14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8" name="Freeform 132"/>
            <p:cNvSpPr>
              <a:spLocks noEditPoints="1"/>
            </p:cNvSpPr>
            <p:nvPr/>
          </p:nvSpPr>
          <p:spPr bwMode="auto">
            <a:xfrm>
              <a:off x="6320565" y="2271926"/>
              <a:ext cx="287144" cy="274660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958992" y="1771393"/>
            <a:ext cx="2920157" cy="1975047"/>
            <a:chOff x="3185892" y="1494690"/>
            <a:chExt cx="2076670" cy="1404555"/>
          </a:xfrm>
        </p:grpSpPr>
        <p:sp>
          <p:nvSpPr>
            <p:cNvPr id="24" name="Rounded Rectangle 23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Isosceles Triangle 68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04"/>
          <p:cNvGrpSpPr/>
          <p:nvPr/>
        </p:nvGrpSpPr>
        <p:grpSpPr>
          <a:xfrm>
            <a:off x="5124439" y="1304973"/>
            <a:ext cx="973740" cy="97374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Text Placeholder 3"/>
          <p:cNvSpPr txBox="1">
            <a:spLocks/>
          </p:cNvSpPr>
          <p:nvPr/>
        </p:nvSpPr>
        <p:spPr>
          <a:xfrm>
            <a:off x="5537456" y="2189935"/>
            <a:ext cx="1763230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Text Placeholder 3"/>
          <p:cNvSpPr txBox="1">
            <a:spLocks/>
          </p:cNvSpPr>
          <p:nvPr/>
        </p:nvSpPr>
        <p:spPr>
          <a:xfrm rot="5400000">
            <a:off x="7799915" y="3696281"/>
            <a:ext cx="1774822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 rot="10800000">
            <a:off x="4958992" y="4081867"/>
            <a:ext cx="2920157" cy="1975047"/>
            <a:chOff x="3185892" y="1494690"/>
            <a:chExt cx="2076670" cy="1404555"/>
          </a:xfrm>
        </p:grpSpPr>
        <p:sp>
          <p:nvSpPr>
            <p:cNvPr id="166" name="Rounded Rectangle 16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Isosceles Triangle 16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"/>
          <p:cNvSpPr txBox="1">
            <a:spLocks/>
          </p:cNvSpPr>
          <p:nvPr/>
        </p:nvSpPr>
        <p:spPr>
          <a:xfrm rot="10800000" flipV="1">
            <a:off x="5537457" y="5073061"/>
            <a:ext cx="1763230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1" name="Group 170"/>
          <p:cNvGrpSpPr/>
          <p:nvPr/>
        </p:nvGrpSpPr>
        <p:grpSpPr>
          <a:xfrm rot="16200000">
            <a:off x="2799209" y="2923562"/>
            <a:ext cx="2920157" cy="1975047"/>
            <a:chOff x="3185892" y="1494690"/>
            <a:chExt cx="2076670" cy="1404555"/>
          </a:xfrm>
        </p:grpSpPr>
        <p:sp>
          <p:nvSpPr>
            <p:cNvPr id="176" name="Rounded Rectangle 17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Isosceles Triangle 17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739964" y="5549595"/>
            <a:ext cx="973740" cy="973740"/>
            <a:chOff x="4447668" y="4317675"/>
            <a:chExt cx="692475" cy="692475"/>
          </a:xfrm>
        </p:grpSpPr>
        <p:grpSp>
          <p:nvGrpSpPr>
            <p:cNvPr id="162" name="Group 104"/>
            <p:cNvGrpSpPr/>
            <p:nvPr/>
          </p:nvGrpSpPr>
          <p:grpSpPr>
            <a:xfrm rot="10800000">
              <a:off x="4447668" y="4317675"/>
              <a:ext cx="692475" cy="692475"/>
              <a:chOff x="2847975" y="2058809"/>
              <a:chExt cx="811251" cy="811251"/>
            </a:xfrm>
          </p:grpSpPr>
          <p:sp>
            <p:nvSpPr>
              <p:cNvPr id="163" name="Oval 16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0" name="Freeform 62"/>
            <p:cNvSpPr>
              <a:spLocks noEditPoints="1"/>
            </p:cNvSpPr>
            <p:nvPr/>
          </p:nvSpPr>
          <p:spPr bwMode="auto">
            <a:xfrm>
              <a:off x="4660988" y="4529933"/>
              <a:ext cx="265835" cy="267961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2796414" y="4231978"/>
            <a:ext cx="973740" cy="973740"/>
            <a:chOff x="1649562" y="3211901"/>
            <a:chExt cx="692475" cy="692475"/>
          </a:xfrm>
        </p:grpSpPr>
        <p:grpSp>
          <p:nvGrpSpPr>
            <p:cNvPr id="172" name="Group 104"/>
            <p:cNvGrpSpPr/>
            <p:nvPr/>
          </p:nvGrpSpPr>
          <p:grpSpPr>
            <a:xfrm rot="16200000">
              <a:off x="1649562" y="3211901"/>
              <a:ext cx="692475" cy="692475"/>
              <a:chOff x="2847975" y="2058809"/>
              <a:chExt cx="811251" cy="811251"/>
            </a:xfrm>
          </p:grpSpPr>
          <p:sp>
            <p:nvSpPr>
              <p:cNvPr id="173" name="Oval 17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2" name="Freeform 38"/>
            <p:cNvSpPr>
              <a:spLocks noEditPoints="1"/>
            </p:cNvSpPr>
            <p:nvPr/>
          </p:nvSpPr>
          <p:spPr bwMode="auto">
            <a:xfrm>
              <a:off x="1883302" y="3401568"/>
              <a:ext cx="212198" cy="31000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 rot="16200000">
            <a:off x="3292945" y="3696284"/>
            <a:ext cx="1774824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49577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140" grpId="0"/>
      <p:bldP spid="160" grpId="0"/>
      <p:bldP spid="1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75531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68288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935436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18799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439147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690300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932469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5839819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6092374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6344929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6596084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6847238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089404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8996756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924931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9501865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9753020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10004175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8253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3" grpId="0" animBg="1"/>
      <p:bldP spid="34" grpId="0" animBg="1"/>
      <p:bldP spid="35" grpId="0" animBg="1"/>
      <p:bldP spid="36" grpId="0" animBg="1"/>
      <p:bldP spid="37" grpId="0" animBg="1"/>
      <p:bldP spid="38" grpId="0" build="p"/>
      <p:bldP spid="39" grpId="0" animBg="1"/>
      <p:bldP spid="40" grpId="0" animBg="1"/>
      <p:bldP spid="41" grpId="0" animBg="1"/>
      <p:bldP spid="42" grpId="0" animBg="1"/>
      <p:bldP spid="43" grpId="0" animBg="1"/>
      <p:bldP spid="44" grpId="0" build="p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07" y="199"/>
            <a:ext cx="12857339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63672" y="199"/>
            <a:ext cx="4350513" cy="7232253"/>
          </a:xfrm>
          <a:prstGeom prst="rect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699374" y="4326159"/>
            <a:ext cx="3279106" cy="147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716166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Oval 24"/>
          <p:cNvSpPr/>
          <p:nvPr/>
        </p:nvSpPr>
        <p:spPr>
          <a:xfrm>
            <a:off x="2885826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73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055487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163672" y="6774858"/>
            <a:ext cx="4350513" cy="4575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1716873" y="2143682"/>
            <a:ext cx="3305070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altLang="zh-CN" sz="2399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1820863" y="1997541"/>
            <a:ext cx="11037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Triangle 42"/>
          <p:cNvSpPr/>
          <p:nvPr/>
        </p:nvSpPr>
        <p:spPr>
          <a:xfrm rot="18900000">
            <a:off x="2973968" y="-363646"/>
            <a:ext cx="729921" cy="72769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2173559" y="1218011"/>
            <a:ext cx="182582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$350</a:t>
            </a:r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44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608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2" grpId="0" animBg="1"/>
      <p:bldP spid="21" grpId="0"/>
      <p:bldP spid="24" grpId="0" animBg="1"/>
      <p:bldP spid="25" grpId="0" animBg="1"/>
      <p:bldP spid="26" grpId="0" animBg="1"/>
      <p:bldP spid="39" grpId="0" animBg="1"/>
      <p:bldP spid="40" grpId="0"/>
      <p:bldP spid="43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602581" y="2266408"/>
            <a:ext cx="1807592" cy="1807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6408581" y="2266408"/>
            <a:ext cx="1807592" cy="1807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6410173" y="4076892"/>
            <a:ext cx="1807592" cy="1807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4604173" y="4076893"/>
            <a:ext cx="1807592" cy="1807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4119949" y="2661819"/>
            <a:ext cx="1016770" cy="101677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670803" y="2661819"/>
            <a:ext cx="1016770" cy="1016770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686993" y="4472304"/>
            <a:ext cx="1016770" cy="1016770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112673" y="4472304"/>
            <a:ext cx="1016770" cy="1016770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5096008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6902009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903599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097602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306002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5307595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>
            <a:spLocks/>
          </p:cNvSpPr>
          <p:nvPr/>
        </p:nvSpPr>
        <p:spPr>
          <a:xfrm>
            <a:off x="7112003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7113592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2000854" y="2386080"/>
            <a:ext cx="1969754" cy="577338"/>
            <a:chOff x="1038614" y="1610050"/>
            <a:chExt cx="1571608" cy="460641"/>
          </a:xfrm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2299254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ooter Text"/>
            <p:cNvSpPr txBox="1"/>
            <p:nvPr/>
          </p:nvSpPr>
          <p:spPr>
            <a:xfrm>
              <a:off x="1038614" y="1610050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000854" y="2912901"/>
            <a:ext cx="1969754" cy="577338"/>
            <a:chOff x="1038614" y="2030387"/>
            <a:chExt cx="1571608" cy="460641"/>
          </a:xfrm>
        </p:grpSpPr>
        <p:sp>
          <p:nvSpPr>
            <p:cNvPr id="88" name="Freeform 45"/>
            <p:cNvSpPr>
              <a:spLocks noEditPoints="1"/>
            </p:cNvSpPr>
            <p:nvPr/>
          </p:nvSpPr>
          <p:spPr bwMode="auto">
            <a:xfrm>
              <a:off x="2299254" y="20441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ooter Text"/>
            <p:cNvSpPr txBox="1"/>
            <p:nvPr/>
          </p:nvSpPr>
          <p:spPr>
            <a:xfrm>
              <a:off x="1038614" y="2030387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00854" y="3425531"/>
            <a:ext cx="1969754" cy="577338"/>
            <a:chOff x="1038614" y="2439394"/>
            <a:chExt cx="1571608" cy="460640"/>
          </a:xfrm>
        </p:grpSpPr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2299254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ooter Text"/>
            <p:cNvSpPr txBox="1"/>
            <p:nvPr/>
          </p:nvSpPr>
          <p:spPr>
            <a:xfrm>
              <a:off x="1038614" y="2439394"/>
              <a:ext cx="1198996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000854" y="4226886"/>
            <a:ext cx="1969754" cy="577338"/>
            <a:chOff x="1038614" y="3078778"/>
            <a:chExt cx="1571608" cy="460641"/>
          </a:xfrm>
        </p:grpSpPr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ooter Text"/>
            <p:cNvSpPr txBox="1"/>
            <p:nvPr/>
          </p:nvSpPr>
          <p:spPr>
            <a:xfrm>
              <a:off x="1038614" y="3078778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000854" y="4753723"/>
            <a:ext cx="1969754" cy="577338"/>
            <a:chOff x="1038614" y="3499119"/>
            <a:chExt cx="1571608" cy="460640"/>
          </a:xfrm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2299254" y="35129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ooter Text"/>
            <p:cNvSpPr txBox="1"/>
            <p:nvPr/>
          </p:nvSpPr>
          <p:spPr>
            <a:xfrm>
              <a:off x="1038614" y="3499119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000854" y="5266343"/>
            <a:ext cx="1969754" cy="577338"/>
            <a:chOff x="1038614" y="3908122"/>
            <a:chExt cx="1571608" cy="460640"/>
          </a:xfrm>
        </p:grpSpPr>
        <p:sp>
          <p:nvSpPr>
            <p:cNvPr id="99" name="Freeform 45"/>
            <p:cNvSpPr>
              <a:spLocks noEditPoints="1"/>
            </p:cNvSpPr>
            <p:nvPr/>
          </p:nvSpPr>
          <p:spPr bwMode="auto">
            <a:xfrm>
              <a:off x="2299254" y="3921911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ooter Text"/>
            <p:cNvSpPr txBox="1"/>
            <p:nvPr/>
          </p:nvSpPr>
          <p:spPr>
            <a:xfrm>
              <a:off x="1038614" y="3908122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807840" y="2386081"/>
            <a:ext cx="1985875" cy="577338"/>
            <a:chOff x="6469706" y="1610051"/>
            <a:chExt cx="1584471" cy="460641"/>
          </a:xfrm>
        </p:grpSpPr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ooter Text"/>
            <p:cNvSpPr txBox="1"/>
            <p:nvPr/>
          </p:nvSpPr>
          <p:spPr>
            <a:xfrm>
              <a:off x="6857999" y="1610051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807840" y="2912898"/>
            <a:ext cx="1985875" cy="443198"/>
            <a:chOff x="6469706" y="2030389"/>
            <a:chExt cx="1584471" cy="353615"/>
          </a:xfrm>
        </p:grpSpPr>
        <p:sp>
          <p:nvSpPr>
            <p:cNvPr id="110" name="Freeform 45"/>
            <p:cNvSpPr>
              <a:spLocks noEditPoints="1"/>
            </p:cNvSpPr>
            <p:nvPr/>
          </p:nvSpPr>
          <p:spPr bwMode="auto">
            <a:xfrm>
              <a:off x="6469706" y="2048149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ooter Text"/>
            <p:cNvSpPr txBox="1"/>
            <p:nvPr/>
          </p:nvSpPr>
          <p:spPr>
            <a:xfrm>
              <a:off x="6857999" y="2030389"/>
              <a:ext cx="1196178" cy="353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内容，也可以直接复制你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807840" y="3425518"/>
            <a:ext cx="1985875" cy="577338"/>
            <a:chOff x="6469706" y="2439390"/>
            <a:chExt cx="1584471" cy="460641"/>
          </a:xfrm>
        </p:grpSpPr>
        <p:sp>
          <p:nvSpPr>
            <p:cNvPr id="111" name="Freeform 45"/>
            <p:cNvSpPr>
              <a:spLocks noEditPoints="1"/>
            </p:cNvSpPr>
            <p:nvPr/>
          </p:nvSpPr>
          <p:spPr bwMode="auto">
            <a:xfrm>
              <a:off x="6469706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ooter Text"/>
            <p:cNvSpPr txBox="1"/>
            <p:nvPr/>
          </p:nvSpPr>
          <p:spPr>
            <a:xfrm>
              <a:off x="6857999" y="2439390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807840" y="4192305"/>
            <a:ext cx="1985875" cy="577338"/>
            <a:chOff x="6469706" y="3051195"/>
            <a:chExt cx="1584471" cy="460643"/>
          </a:xfrm>
        </p:grpSpPr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6469706" y="306498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ooter Text"/>
            <p:cNvSpPr txBox="1"/>
            <p:nvPr/>
          </p:nvSpPr>
          <p:spPr>
            <a:xfrm>
              <a:off x="6857999" y="3051195"/>
              <a:ext cx="1196178" cy="4606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807840" y="4719149"/>
            <a:ext cx="1985875" cy="577338"/>
            <a:chOff x="6469706" y="3471533"/>
            <a:chExt cx="1584471" cy="460640"/>
          </a:xfrm>
        </p:grpSpPr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6469706" y="348532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ooter Text"/>
            <p:cNvSpPr txBox="1"/>
            <p:nvPr/>
          </p:nvSpPr>
          <p:spPr>
            <a:xfrm>
              <a:off x="6857999" y="3471533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807840" y="5231771"/>
            <a:ext cx="1985875" cy="577338"/>
            <a:chOff x="6469706" y="3880536"/>
            <a:chExt cx="1584471" cy="460640"/>
          </a:xfrm>
        </p:grpSpPr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6469706" y="389432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ooter Text"/>
            <p:cNvSpPr txBox="1"/>
            <p:nvPr/>
          </p:nvSpPr>
          <p:spPr>
            <a:xfrm>
              <a:off x="6857999" y="3880536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30156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43" grpId="0" animBg="1"/>
      <p:bldP spid="39" grpId="0" animBg="1"/>
      <p:bldP spid="53" grpId="0"/>
      <p:bldP spid="60" grpId="0"/>
      <p:bldP spid="61" grpId="0"/>
      <p:bldP spid="62" grpId="0"/>
      <p:bldP spid="63" grpId="0"/>
      <p:bldP spid="75" grpId="0"/>
      <p:bldP spid="79" grpId="0"/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147" y="447"/>
            <a:ext cx="12856458" cy="73031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V="1">
            <a:off x="1147" y="447"/>
            <a:ext cx="8055374" cy="2198545"/>
          </a:xfrm>
          <a:prstGeom prst="triangle">
            <a:avLst>
              <a:gd name="adj" fmla="val 16925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60035" y="480334"/>
            <a:ext cx="1678482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506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818016" y="3301613"/>
            <a:ext cx="1022267" cy="1024499"/>
            <a:chOff x="5045856" y="1340290"/>
            <a:chExt cx="727404" cy="727404"/>
          </a:xfrm>
        </p:grpSpPr>
        <p:sp>
          <p:nvSpPr>
            <p:cNvPr id="23" name="椭圆 22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7" name="TextBox 23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26409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624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601456" y="625413"/>
            <a:ext cx="64728" cy="618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8" y="4426551"/>
            <a:ext cx="12856457" cy="2805654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547782" y="3301613"/>
            <a:ext cx="1022267" cy="1024499"/>
            <a:chOff x="5045856" y="1340290"/>
            <a:chExt cx="727404" cy="727404"/>
          </a:xfrm>
        </p:grpSpPr>
        <p:sp>
          <p:nvSpPr>
            <p:cNvPr id="27" name="椭圆 26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5" name="TextBox 27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9136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5624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7277548" y="3301613"/>
            <a:ext cx="1022268" cy="1024499"/>
            <a:chOff x="5045856" y="1340290"/>
            <a:chExt cx="727404" cy="727404"/>
          </a:xfrm>
        </p:grpSpPr>
        <p:sp>
          <p:nvSpPr>
            <p:cNvPr id="30" name="椭圆 29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3" name="TextBox 30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403962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>
                  <a:solidFill>
                    <a:schemeClr val="accent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5624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007310" y="3301613"/>
            <a:ext cx="1024499" cy="1024499"/>
            <a:chOff x="5045856" y="1340290"/>
            <a:chExt cx="727404" cy="727404"/>
          </a:xfrm>
        </p:grpSpPr>
        <p:sp>
          <p:nvSpPr>
            <p:cNvPr id="35" name="椭圆 3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1" name="TextBox 35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7150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>
                  <a:solidFill>
                    <a:schemeClr val="accent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5624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63151" y="4509135"/>
            <a:ext cx="2731997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1007790" y="5049285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95148" y="4509135"/>
            <a:ext cx="2734228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3742019" y="5049285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1786" y="4509135"/>
            <a:ext cx="2731997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6516425" y="5049285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52887" y="4509135"/>
            <a:ext cx="2734228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9299758" y="5049285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5" name="等腰三角形 44"/>
          <p:cNvSpPr/>
          <p:nvPr/>
        </p:nvSpPr>
        <p:spPr>
          <a:xfrm rot="9666872" flipH="1">
            <a:off x="3913884" y="607559"/>
            <a:ext cx="4506456" cy="653983"/>
          </a:xfrm>
          <a:prstGeom prst="triangle">
            <a:avLst>
              <a:gd name="adj" fmla="val 90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641632" y="690145"/>
            <a:ext cx="2877078" cy="520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CONTENT</a:t>
            </a:r>
            <a:endParaRPr lang="zh-CN" altLang="en-US" sz="45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97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8" grpId="0" animBg="1"/>
      <p:bldP spid="21" grpId="0"/>
      <p:bldP spid="25" grpId="0" animBg="1"/>
      <p:bldP spid="5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7507592" y="2226416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00601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7"/>
            <a:ext cx="12856458" cy="73031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1147" y="4933220"/>
            <a:ext cx="3593558" cy="2328002"/>
          </a:xfrm>
          <a:prstGeom prst="triangle">
            <a:avLst>
              <a:gd name="adj" fmla="val 502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355934" y="377660"/>
            <a:ext cx="10501671" cy="6883561"/>
          </a:xfrm>
          <a:prstGeom prst="triangle">
            <a:avLst>
              <a:gd name="adj" fmla="val 48962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095635" y="2225773"/>
            <a:ext cx="1022267" cy="1024500"/>
            <a:chOff x="5045856" y="1340290"/>
            <a:chExt cx="727404" cy="727404"/>
          </a:xfrm>
        </p:grpSpPr>
        <p:sp>
          <p:nvSpPr>
            <p:cNvPr id="15" name="椭圆 1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1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404012" cy="680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5624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732985" y="3772567"/>
            <a:ext cx="3848009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719593" y="4312717"/>
            <a:ext cx="2665785" cy="369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377659"/>
            <a:ext cx="4273192" cy="416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7546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553486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627900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760044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540764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858801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772330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513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-Turn Arrow 4"/>
          <p:cNvSpPr/>
          <p:nvPr/>
        </p:nvSpPr>
        <p:spPr bwMode="auto">
          <a:xfrm rot="10800000">
            <a:off x="1695829" y="2644834"/>
            <a:ext cx="8568947" cy="3629063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2101897" y="2363614"/>
            <a:ext cx="1025646" cy="1025646"/>
            <a:chOff x="1028276" y="1427062"/>
            <a:chExt cx="839890" cy="839890"/>
          </a:xfrm>
        </p:grpSpPr>
        <p:sp>
          <p:nvSpPr>
            <p:cNvPr id="16" name="Oval 15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9684166" y="2363614"/>
            <a:ext cx="1025646" cy="1025646"/>
            <a:chOff x="7237312" y="1427062"/>
            <a:chExt cx="839890" cy="839890"/>
          </a:xfrm>
        </p:grpSpPr>
        <p:sp>
          <p:nvSpPr>
            <p:cNvPr id="21" name="Oval 2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2101897" y="3518724"/>
            <a:ext cx="1025646" cy="1025646"/>
            <a:chOff x="1028276" y="2372969"/>
            <a:chExt cx="839890" cy="839890"/>
          </a:xfrm>
        </p:grpSpPr>
        <p:sp>
          <p:nvSpPr>
            <p:cNvPr id="26" name="Oval 25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9684165" y="3518724"/>
            <a:ext cx="1025646" cy="1025646"/>
            <a:chOff x="7237311" y="2372969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9684165" y="4729811"/>
            <a:ext cx="1025646" cy="1025646"/>
            <a:chOff x="7237311" y="3364715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0"/>
          <p:cNvGrpSpPr/>
          <p:nvPr/>
        </p:nvGrpSpPr>
        <p:grpSpPr>
          <a:xfrm>
            <a:off x="2101898" y="4729811"/>
            <a:ext cx="1025646" cy="1025646"/>
            <a:chOff x="1028277" y="3364715"/>
            <a:chExt cx="839890" cy="839890"/>
          </a:xfrm>
        </p:grpSpPr>
        <p:sp>
          <p:nvSpPr>
            <p:cNvPr id="11" name="Oval 1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>
          <a:xfrm>
            <a:off x="3316381" y="2585959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3316381" y="3769058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316381" y="4952157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642078" y="2585959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642078" y="3769058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642078" y="4952157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0"/>
          <p:cNvGrpSpPr/>
          <p:nvPr/>
        </p:nvGrpSpPr>
        <p:grpSpPr>
          <a:xfrm rot="10800000">
            <a:off x="5424792" y="2527995"/>
            <a:ext cx="495696" cy="721158"/>
            <a:chOff x="2209800" y="2190750"/>
            <a:chExt cx="1600200" cy="1295400"/>
          </a:xfrm>
        </p:grpSpPr>
        <p:sp>
          <p:nvSpPr>
            <p:cNvPr id="46" name="Chevron 45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hevron 46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 rot="10800000">
            <a:off x="5424792" y="3683103"/>
            <a:ext cx="495696" cy="721162"/>
            <a:chOff x="2209800" y="2190750"/>
            <a:chExt cx="1600200" cy="1295400"/>
          </a:xfrm>
        </p:grpSpPr>
        <p:sp>
          <p:nvSpPr>
            <p:cNvPr id="49" name="Chevron 48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hevron 49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 rot="10800000" flipH="1">
            <a:off x="6938265" y="2527993"/>
            <a:ext cx="495696" cy="721162"/>
            <a:chOff x="5105400" y="2190750"/>
            <a:chExt cx="1600200" cy="1295400"/>
          </a:xfrm>
        </p:grpSpPr>
        <p:sp>
          <p:nvSpPr>
            <p:cNvPr id="52" name="Chevron 5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hevron 5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"/>
          <p:cNvGrpSpPr/>
          <p:nvPr/>
        </p:nvGrpSpPr>
        <p:grpSpPr>
          <a:xfrm rot="10800000">
            <a:off x="5424792" y="4894192"/>
            <a:ext cx="495696" cy="721158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2"/>
          <p:cNvGrpSpPr/>
          <p:nvPr/>
        </p:nvGrpSpPr>
        <p:grpSpPr>
          <a:xfrm rot="10800000" flipH="1">
            <a:off x="6938266" y="3683105"/>
            <a:ext cx="495694" cy="721158"/>
            <a:chOff x="5105400" y="2190750"/>
            <a:chExt cx="1600200" cy="1295400"/>
          </a:xfrm>
        </p:grpSpPr>
        <p:sp>
          <p:nvSpPr>
            <p:cNvPr id="58" name="Chevron 5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hevron 5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2"/>
          <p:cNvGrpSpPr/>
          <p:nvPr/>
        </p:nvGrpSpPr>
        <p:grpSpPr>
          <a:xfrm rot="10800000" flipH="1">
            <a:off x="6938267" y="4894192"/>
            <a:ext cx="495694" cy="721158"/>
            <a:chOff x="5105400" y="2190750"/>
            <a:chExt cx="1600200" cy="1295400"/>
          </a:xfrm>
        </p:grpSpPr>
        <p:sp>
          <p:nvSpPr>
            <p:cNvPr id="61" name="Chevron 6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hevron 6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6005362" y="2460625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Oval 63"/>
          <p:cNvSpPr/>
          <p:nvPr/>
        </p:nvSpPr>
        <p:spPr>
          <a:xfrm>
            <a:off x="6005362" y="3615736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Oval 64"/>
          <p:cNvSpPr/>
          <p:nvPr/>
        </p:nvSpPr>
        <p:spPr>
          <a:xfrm>
            <a:off x="6005362" y="4826822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617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/>
      <p:bldP spid="40" grpId="0"/>
      <p:bldP spid="41" grpId="0"/>
      <p:bldP spid="42" grpId="0"/>
      <p:bldP spid="43" grpId="0"/>
      <p:bldP spid="44" grpId="0"/>
      <p:bldP spid="63" grpId="0" animBg="1"/>
      <p:bldP spid="64" grpId="0" animBg="1"/>
      <p:bldP spid="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/>
          </p:nvPr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/>
          </p:nvPr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912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11003" y="-16917"/>
            <a:ext cx="6466797" cy="7258931"/>
            <a:chOff x="6411003" y="-16917"/>
            <a:chExt cx="6466797" cy="7258931"/>
          </a:xfrm>
        </p:grpSpPr>
        <p:sp>
          <p:nvSpPr>
            <p:cNvPr id="6" name="矩形 5"/>
            <p:cNvSpPr/>
            <p:nvPr/>
          </p:nvSpPr>
          <p:spPr>
            <a:xfrm>
              <a:off x="6411009" y="-16917"/>
              <a:ext cx="6466791" cy="7258931"/>
            </a:xfrm>
            <a:prstGeom prst="rect">
              <a:avLst/>
            </a:prstGeom>
            <a:solidFill>
              <a:srgbClr val="008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3" tIns="48217" rIns="96433" bIns="4821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5400000">
              <a:off x="6389018" y="3203828"/>
              <a:ext cx="447774" cy="403804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3" tIns="48217" rIns="96433" bIns="48217"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1547630"/>
            <a:ext cx="4273192" cy="4163974"/>
          </a:xfrm>
          <a:prstGeom prst="rect">
            <a:avLst/>
          </a:prstGeom>
        </p:spPr>
      </p:pic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6844002" y="3669722"/>
            <a:ext cx="41671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TELECOM INDUSTRY PPT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6844003" y="4311847"/>
            <a:ext cx="50656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中国电信公司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6844003" y="2987526"/>
            <a:ext cx="5234446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800" cap="all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cap="all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6844003" y="4705183"/>
            <a:ext cx="567692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| | Is suitable for the financial industry | stock fund work summary | | performance report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| | Is suitable for the financial industry |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stock fund |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performance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report| | Is suitable for the financial industry | stock fund work summary | | performance report</a:t>
            </a:r>
            <a:endParaRPr lang="zh-CN" altLang="en-US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6844003" y="2189264"/>
            <a:ext cx="1850507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en-US" altLang="zh-CN" sz="6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2017</a:t>
            </a:r>
            <a:endParaRPr lang="zh-CN" altLang="en-US" sz="6000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88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86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6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10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56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4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50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0" grpId="1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86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46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10"/>
                                </p:stCondLst>
                                <p:childTnLst>
                                  <p:par>
                                    <p:cTn id="3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656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/>
          <p:bldP spid="20" grpId="1"/>
          <p:bldP spid="21" grpId="0"/>
          <p:bldP spid="22" grpId="0"/>
          <p:bldP spid="2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61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7"/>
            <a:ext cx="12856458" cy="73031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1147" y="4933220"/>
            <a:ext cx="3593558" cy="2328002"/>
          </a:xfrm>
          <a:prstGeom prst="triangle">
            <a:avLst>
              <a:gd name="adj" fmla="val 502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355934" y="377660"/>
            <a:ext cx="10501671" cy="6883561"/>
          </a:xfrm>
          <a:prstGeom prst="triangle">
            <a:avLst>
              <a:gd name="adj" fmla="val 48962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095635" y="2225773"/>
            <a:ext cx="1022267" cy="1024500"/>
            <a:chOff x="5045856" y="1340290"/>
            <a:chExt cx="727404" cy="727404"/>
          </a:xfrm>
        </p:grpSpPr>
        <p:sp>
          <p:nvSpPr>
            <p:cNvPr id="15" name="椭圆 1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1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26409" cy="680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624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732985" y="3772567"/>
            <a:ext cx="3848009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719593" y="4312717"/>
            <a:ext cx="2665785" cy="369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377659"/>
            <a:ext cx="4273192" cy="416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3"/>
          <p:cNvGrpSpPr/>
          <p:nvPr/>
        </p:nvGrpSpPr>
        <p:grpSpPr>
          <a:xfrm>
            <a:off x="502579" y="1952530"/>
            <a:ext cx="1808175" cy="4219075"/>
            <a:chOff x="357158" y="1285866"/>
            <a:chExt cx="1285884" cy="3000396"/>
          </a:xfrm>
        </p:grpSpPr>
        <p:sp>
          <p:nvSpPr>
            <p:cNvPr id="20" name="Rectangle 19"/>
            <p:cNvSpPr/>
            <p:nvPr/>
          </p:nvSpPr>
          <p:spPr>
            <a:xfrm>
              <a:off x="357158" y="1285866"/>
              <a:ext cx="1285884" cy="30003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28596" y="1428742"/>
              <a:ext cx="1120850" cy="112085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5715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5715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Stephan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4520745" y="1952530"/>
            <a:ext cx="1808175" cy="4219075"/>
            <a:chOff x="3214678" y="1285866"/>
            <a:chExt cx="1285884" cy="3000396"/>
          </a:xfrm>
        </p:grpSpPr>
        <p:sp>
          <p:nvSpPr>
            <p:cNvPr id="22" name="Rectangle 21"/>
            <p:cNvSpPr/>
            <p:nvPr/>
          </p:nvSpPr>
          <p:spPr>
            <a:xfrm>
              <a:off x="3214678" y="1285866"/>
              <a:ext cx="1285884" cy="30003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297195" y="1428742"/>
              <a:ext cx="1120850" cy="1120850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21467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21467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Massimo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8538911" y="1952530"/>
            <a:ext cx="1808175" cy="4219075"/>
            <a:chOff x="6072198" y="1285866"/>
            <a:chExt cx="1285884" cy="3000396"/>
          </a:xfrm>
        </p:grpSpPr>
        <p:sp>
          <p:nvSpPr>
            <p:cNvPr id="24" name="Rectangle 23"/>
            <p:cNvSpPr/>
            <p:nvPr/>
          </p:nvSpPr>
          <p:spPr>
            <a:xfrm>
              <a:off x="6072198" y="1285866"/>
              <a:ext cx="1285884" cy="30003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32557" y="1428742"/>
              <a:ext cx="1120850" cy="1120850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07219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07219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Gianluca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547996" y="1952529"/>
            <a:ext cx="1808175" cy="4219075"/>
            <a:chOff x="7500958" y="1285866"/>
            <a:chExt cx="1285884" cy="3000396"/>
          </a:xfrm>
        </p:grpSpPr>
        <p:sp>
          <p:nvSpPr>
            <p:cNvPr id="25" name="Rectangle 24"/>
            <p:cNvSpPr/>
            <p:nvPr/>
          </p:nvSpPr>
          <p:spPr>
            <a:xfrm>
              <a:off x="7500958" y="1285866"/>
              <a:ext cx="1285884" cy="30003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7572396" y="1657350"/>
              <a:ext cx="1120850" cy="1120850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50095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50095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Ibrahim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29828" y="1952529"/>
            <a:ext cx="1808175" cy="4219075"/>
            <a:chOff x="4643438" y="1285866"/>
            <a:chExt cx="1285884" cy="3000396"/>
          </a:xfrm>
        </p:grpSpPr>
        <p:sp>
          <p:nvSpPr>
            <p:cNvPr id="23" name="Rectangle 22"/>
            <p:cNvSpPr/>
            <p:nvPr/>
          </p:nvSpPr>
          <p:spPr>
            <a:xfrm>
              <a:off x="4643438" y="1285866"/>
              <a:ext cx="1285884" cy="3000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4703797" y="1657350"/>
              <a:ext cx="1120850" cy="1120850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64343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64343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Siemone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11662" y="1952529"/>
            <a:ext cx="1808175" cy="4219075"/>
            <a:chOff x="1785918" y="1285866"/>
            <a:chExt cx="1285884" cy="3000396"/>
          </a:xfrm>
        </p:grpSpPr>
        <p:sp>
          <p:nvSpPr>
            <p:cNvPr id="21" name="Rectangle 20"/>
            <p:cNvSpPr/>
            <p:nvPr/>
          </p:nvSpPr>
          <p:spPr>
            <a:xfrm>
              <a:off x="1785918" y="1285866"/>
              <a:ext cx="1285884" cy="30003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857356" y="1657350"/>
              <a:ext cx="1120850" cy="1120850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78591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78591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Ricardo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903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4324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6315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154842" y="1770604"/>
            <a:ext cx="2419567" cy="2419567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864675" y="1770604"/>
            <a:ext cx="2419567" cy="2419567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574508" y="1770604"/>
            <a:ext cx="2419567" cy="241956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284341" y="1770604"/>
            <a:ext cx="2419567" cy="241956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47902" y="4918935"/>
            <a:ext cx="1633448" cy="1262439"/>
            <a:chOff x="-31080" y="4439263"/>
            <a:chExt cx="3605776" cy="1343019"/>
          </a:xfrm>
        </p:grpSpPr>
        <p:sp>
          <p:nvSpPr>
            <p:cNvPr id="17" name="TextBox 16"/>
            <p:cNvSpPr txBox="1"/>
            <p:nvPr/>
          </p:nvSpPr>
          <p:spPr>
            <a:xfrm>
              <a:off x="-11634" y="4439263"/>
              <a:ext cx="3566878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31080" y="4996470"/>
              <a:ext cx="3605776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43421" y="4918937"/>
            <a:ext cx="1662080" cy="1262438"/>
            <a:chOff x="3770519" y="4439264"/>
            <a:chExt cx="1768165" cy="1343018"/>
          </a:xfrm>
        </p:grpSpPr>
        <p:sp>
          <p:nvSpPr>
            <p:cNvPr id="18" name="TextBox 17"/>
            <p:cNvSpPr txBox="1"/>
            <p:nvPr/>
          </p:nvSpPr>
          <p:spPr>
            <a:xfrm>
              <a:off x="3795122" y="4439264"/>
              <a:ext cx="171896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70519" y="4996470"/>
              <a:ext cx="1768165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949366" y="4919520"/>
            <a:ext cx="1661234" cy="1261856"/>
            <a:chOff x="5699257" y="4439886"/>
            <a:chExt cx="3667114" cy="1342400"/>
          </a:xfrm>
        </p:grpSpPr>
        <p:sp>
          <p:nvSpPr>
            <p:cNvPr id="20" name="TextBox 19"/>
            <p:cNvSpPr txBox="1"/>
            <p:nvPr/>
          </p:nvSpPr>
          <p:spPr>
            <a:xfrm>
              <a:off x="5753956" y="4439886"/>
              <a:ext cx="356688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99257" y="4996473"/>
              <a:ext cx="3667114" cy="7858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686214" y="4918937"/>
            <a:ext cx="1615827" cy="1262439"/>
            <a:chOff x="9560710" y="4439264"/>
            <a:chExt cx="1718960" cy="1343019"/>
          </a:xfrm>
        </p:grpSpPr>
        <p:sp>
          <p:nvSpPr>
            <p:cNvPr id="19" name="TextBox 18"/>
            <p:cNvSpPr txBox="1"/>
            <p:nvPr/>
          </p:nvSpPr>
          <p:spPr>
            <a:xfrm>
              <a:off x="9560710" y="4439264"/>
              <a:ext cx="171896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566441" y="4996471"/>
              <a:ext cx="1707495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16"/>
          <p:cNvSpPr>
            <a:spLocks/>
          </p:cNvSpPr>
          <p:nvPr/>
        </p:nvSpPr>
        <p:spPr bwMode="auto">
          <a:xfrm>
            <a:off x="2167946" y="4517306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4877780" y="4517305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7587613" y="4517305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6"/>
          <p:cNvSpPr>
            <a:spLocks/>
          </p:cNvSpPr>
          <p:nvPr/>
        </p:nvSpPr>
        <p:spPr bwMode="auto">
          <a:xfrm>
            <a:off x="10301914" y="4517304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8983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10028681" y="111766"/>
            <a:ext cx="2700041" cy="3471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61365" y="3649404"/>
            <a:ext cx="2700041" cy="3471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129" y="4281982"/>
            <a:ext cx="3046139" cy="2838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5455" y="4973775"/>
            <a:ext cx="2357486" cy="1475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8402" y="4281982"/>
            <a:ext cx="2245967" cy="2060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29"/>
          <p:cNvSpPr/>
          <p:nvPr/>
        </p:nvSpPr>
        <p:spPr>
          <a:xfrm>
            <a:off x="10240827" y="786201"/>
            <a:ext cx="2245967" cy="2060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2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1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9264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6" grpId="0" animBg="1"/>
      <p:bldP spid="26" grpId="0"/>
      <p:bldP spid="30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7"/>
            <a:ext cx="12856458" cy="73031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1147" y="4933220"/>
            <a:ext cx="3593558" cy="2328002"/>
          </a:xfrm>
          <a:prstGeom prst="triangle">
            <a:avLst>
              <a:gd name="adj" fmla="val 502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355934" y="377660"/>
            <a:ext cx="10501671" cy="6883561"/>
          </a:xfrm>
          <a:prstGeom prst="triangle">
            <a:avLst>
              <a:gd name="adj" fmla="val 48962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095635" y="2225773"/>
            <a:ext cx="1022267" cy="1024500"/>
            <a:chOff x="5045856" y="1340290"/>
            <a:chExt cx="727404" cy="727404"/>
          </a:xfrm>
        </p:grpSpPr>
        <p:sp>
          <p:nvSpPr>
            <p:cNvPr id="15" name="椭圆 1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1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9184" cy="680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5624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732985" y="3772567"/>
            <a:ext cx="3848009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719593" y="4312717"/>
            <a:ext cx="2665785" cy="369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28" y="377659"/>
            <a:ext cx="4273192" cy="416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5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600" decel="100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600" decel="100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accel="1000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8" grpId="0" animBg="1"/>
          <p:bldP spid="12" grpId="0"/>
          <p:bldP spid="1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546CE69-497B-48C4-A6F2-FC6C7269EE3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21"/>
</p:tagLst>
</file>

<file path=ppt/theme/theme1.xml><?xml version="1.0" encoding="utf-8"?>
<a:theme xmlns:a="http://schemas.openxmlformats.org/drawingml/2006/main" name="自定义设计方案">
  <a:themeElements>
    <a:clrScheme name="自定义 9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5D7"/>
      </a:accent1>
      <a:accent2>
        <a:srgbClr val="00003D"/>
      </a:accent2>
      <a:accent3>
        <a:srgbClr val="0085D7"/>
      </a:accent3>
      <a:accent4>
        <a:srgbClr val="00003D"/>
      </a:accent4>
      <a:accent5>
        <a:srgbClr val="0085D7"/>
      </a:accent5>
      <a:accent6>
        <a:srgbClr val="00003D"/>
      </a:accent6>
      <a:hlink>
        <a:srgbClr val="0085D7"/>
      </a:hlink>
      <a:folHlink>
        <a:srgbClr val="0000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4598</Words>
  <Application>Microsoft Office PowerPoint</Application>
  <PresentationFormat>自定义</PresentationFormat>
  <Paragraphs>281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Gill Sans</vt:lpstr>
      <vt:lpstr>League Gothic Regular</vt:lpstr>
      <vt:lpstr>Meiryo</vt:lpstr>
      <vt:lpstr>等线</vt:lpstr>
      <vt:lpstr>等线 Light</vt:lpstr>
      <vt:lpstr>方正粗谭黑简体</vt:lpstr>
      <vt:lpstr>宋体</vt:lpstr>
      <vt:lpstr>微软雅黑</vt:lpstr>
      <vt:lpstr>Arial</vt:lpstr>
      <vt:lpstr>Calibri</vt:lpstr>
      <vt:lpstr>Calibri Light</vt:lpstr>
      <vt:lpstr>Courier New</vt:lpstr>
      <vt:lpstr>FontAwesome</vt:lpstr>
      <vt:lpstr>Impact</vt:lpstr>
      <vt:lpstr>Lato Regular</vt:lpstr>
      <vt:lpstr>Open Sans</vt:lpstr>
      <vt:lpstr>Open Sans Light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2016-10-17T14:00:15Z</dcterms:created>
  <dcterms:modified xsi:type="dcterms:W3CDTF">2017-06-23T01:22:52Z</dcterms:modified>
</cp:coreProperties>
</file>