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1"/>
  </p:notesMasterIdLst>
  <p:sldIdLst>
    <p:sldId id="256" r:id="rId3"/>
    <p:sldId id="257" r:id="rId4"/>
    <p:sldId id="258" r:id="rId5"/>
    <p:sldId id="259" r:id="rId6"/>
    <p:sldId id="260" r:id="rId7"/>
    <p:sldId id="262" r:id="rId8"/>
    <p:sldId id="261" r:id="rId9"/>
    <p:sldId id="263" r:id="rId10"/>
    <p:sldId id="264" r:id="rId11"/>
    <p:sldId id="265" r:id="rId12"/>
    <p:sldId id="267" r:id="rId13"/>
    <p:sldId id="266"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9B60"/>
    <a:srgbClr val="717171"/>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4" d="100"/>
          <a:sy n="84" d="100"/>
        </p:scale>
        <p:origin x="37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3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333333"/>
            </a:solidFill>
            <a:ln>
              <a:noFill/>
            </a:ln>
            <a:effectLst/>
          </c:spPr>
          <c:invertIfNegative val="0"/>
          <c:cat>
            <c:strRef>
              <c:f>Sheet1!$A$2:$A$5</c:f>
              <c:strCache>
                <c:ptCount val="4"/>
                <c:pt idx="0">
                  <c:v>P1</c:v>
                </c:pt>
                <c:pt idx="1">
                  <c:v>P2</c:v>
                </c:pt>
                <c:pt idx="2">
                  <c:v>P3</c:v>
                </c:pt>
                <c:pt idx="3">
                  <c:v>P4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2CD4-4CDD-83C7-15AD5FEC425F}"/>
            </c:ext>
          </c:extLst>
        </c:ser>
        <c:ser>
          <c:idx val="1"/>
          <c:order val="1"/>
          <c:tx>
            <c:strRef>
              <c:f>Sheet1!$C$1</c:f>
              <c:strCache>
                <c:ptCount val="1"/>
                <c:pt idx="0">
                  <c:v>系列 2</c:v>
                </c:pt>
              </c:strCache>
            </c:strRef>
          </c:tx>
          <c:spPr>
            <a:solidFill>
              <a:srgbClr val="019B60"/>
            </a:solidFill>
            <a:ln>
              <a:noFill/>
            </a:ln>
            <a:effectLst/>
          </c:spPr>
          <c:invertIfNegative val="0"/>
          <c:cat>
            <c:strRef>
              <c:f>Sheet1!$A$2:$A$5</c:f>
              <c:strCache>
                <c:ptCount val="4"/>
                <c:pt idx="0">
                  <c:v>P1</c:v>
                </c:pt>
                <c:pt idx="1">
                  <c:v>P2</c:v>
                </c:pt>
                <c:pt idx="2">
                  <c:v>P3</c:v>
                </c:pt>
                <c:pt idx="3">
                  <c:v>P4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2CD4-4CDD-83C7-15AD5FEC425F}"/>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P1</c:v>
                </c:pt>
                <c:pt idx="1">
                  <c:v>P2</c:v>
                </c:pt>
                <c:pt idx="2">
                  <c:v>P3</c:v>
                </c:pt>
                <c:pt idx="3">
                  <c:v>P4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2CD4-4CDD-83C7-15AD5FEC425F}"/>
            </c:ext>
          </c:extLst>
        </c:ser>
        <c:dLbls>
          <c:showLegendKey val="0"/>
          <c:showVal val="0"/>
          <c:showCatName val="0"/>
          <c:showSerName val="0"/>
          <c:showPercent val="0"/>
          <c:showBubbleSize val="0"/>
        </c:dLbls>
        <c:gapWidth val="182"/>
        <c:axId val="289424032"/>
        <c:axId val="289424592"/>
      </c:barChart>
      <c:catAx>
        <c:axId val="28942403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NeueLT Pro 45 Lt" panose="020B0403020202020204" pitchFamily="34" charset="0"/>
                <a:ea typeface="+mn-ea"/>
                <a:cs typeface="+mn-cs"/>
              </a:defRPr>
            </a:pPr>
            <a:endParaRPr lang="zh-CN"/>
          </a:p>
        </c:txPr>
        <c:crossAx val="289424592"/>
        <c:crosses val="autoZero"/>
        <c:auto val="1"/>
        <c:lblAlgn val="ctr"/>
        <c:lblOffset val="100"/>
        <c:noMultiLvlLbl val="0"/>
      </c:catAx>
      <c:valAx>
        <c:axId val="28942459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NeueLT Pro 45 Lt" panose="020B0403020202020204" pitchFamily="34" charset="0"/>
                <a:ea typeface="+mn-ea"/>
                <a:cs typeface="+mn-cs"/>
              </a:defRPr>
            </a:pPr>
            <a:endParaRPr lang="zh-CN"/>
          </a:p>
        </c:txPr>
        <c:crossAx val="2894240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Sheet1!$B$1</c:f>
              <c:strCache>
                <c:ptCount val="1"/>
                <c:pt idx="0">
                  <c:v>系列 1</c:v>
                </c:pt>
              </c:strCache>
            </c:strRef>
          </c:tx>
          <c:spPr>
            <a:solidFill>
              <a:srgbClr val="019B60"/>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9136-4324-8A45-F31424BF243D}"/>
            </c:ext>
          </c:extLst>
        </c:ser>
        <c:ser>
          <c:idx val="1"/>
          <c:order val="1"/>
          <c:tx>
            <c:strRef>
              <c:f>Sheet1!$C$1</c:f>
              <c:strCache>
                <c:ptCount val="1"/>
                <c:pt idx="0">
                  <c:v>系列 2</c:v>
                </c:pt>
              </c:strCache>
            </c:strRef>
          </c:tx>
          <c:spPr>
            <a:solidFill>
              <a:srgbClr val="717171"/>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9136-4324-8A45-F31424BF243D}"/>
            </c:ext>
          </c:extLst>
        </c:ser>
        <c:dLbls>
          <c:showLegendKey val="0"/>
          <c:showVal val="0"/>
          <c:showCatName val="0"/>
          <c:showSerName val="0"/>
          <c:showPercent val="0"/>
          <c:showBubbleSize val="0"/>
        </c:dLbls>
        <c:axId val="193695648"/>
        <c:axId val="193695088"/>
      </c:areaChart>
      <c:dateAx>
        <c:axId val="193695648"/>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NeueLT Pro 45 Lt" panose="020B0403020202020204" pitchFamily="34" charset="0"/>
                <a:ea typeface="+mn-ea"/>
                <a:cs typeface="+mn-cs"/>
              </a:defRPr>
            </a:pPr>
            <a:endParaRPr lang="zh-CN"/>
          </a:p>
        </c:txPr>
        <c:crossAx val="193695088"/>
        <c:crosses val="autoZero"/>
        <c:auto val="1"/>
        <c:lblOffset val="100"/>
        <c:baseTimeUnit val="days"/>
      </c:dateAx>
      <c:valAx>
        <c:axId val="1936950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HelveticaNeueLT Pro 45 Lt" panose="020B0403020202020204" pitchFamily="34" charset="0"/>
                <a:ea typeface="+mn-ea"/>
                <a:cs typeface="+mn-cs"/>
              </a:defRPr>
            </a:pPr>
            <a:endParaRPr lang="zh-CN"/>
          </a:p>
        </c:txPr>
        <c:crossAx val="193695648"/>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333333"/>
              </a:solidFill>
              <a:round/>
            </a:ln>
            <a:effectLst/>
          </c:spPr>
          <c:marker>
            <c:symbol val="none"/>
          </c:marker>
          <c:cat>
            <c:strRef>
              <c:f>Sheet1!$A$2:$A$5</c:f>
              <c:strCache>
                <c:ptCount val="4"/>
                <c:pt idx="0">
                  <c:v>P1</c:v>
                </c:pt>
                <c:pt idx="1">
                  <c:v>P2</c:v>
                </c:pt>
                <c:pt idx="2">
                  <c:v>P3</c:v>
                </c:pt>
                <c:pt idx="3">
                  <c:v>P4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8218-47F5-AD63-AD92BBB239F7}"/>
            </c:ext>
          </c:extLst>
        </c:ser>
        <c:ser>
          <c:idx val="1"/>
          <c:order val="1"/>
          <c:tx>
            <c:strRef>
              <c:f>Sheet1!$C$1</c:f>
              <c:strCache>
                <c:ptCount val="1"/>
                <c:pt idx="0">
                  <c:v>系列 2</c:v>
                </c:pt>
              </c:strCache>
            </c:strRef>
          </c:tx>
          <c:spPr>
            <a:ln w="28575" cap="rnd">
              <a:solidFill>
                <a:srgbClr val="019B60"/>
              </a:solidFill>
              <a:round/>
            </a:ln>
            <a:effectLst/>
          </c:spPr>
          <c:marker>
            <c:symbol val="none"/>
          </c:marker>
          <c:cat>
            <c:strRef>
              <c:f>Sheet1!$A$2:$A$5</c:f>
              <c:strCache>
                <c:ptCount val="4"/>
                <c:pt idx="0">
                  <c:v>P1</c:v>
                </c:pt>
                <c:pt idx="1">
                  <c:v>P2</c:v>
                </c:pt>
                <c:pt idx="2">
                  <c:v>P3</c:v>
                </c:pt>
                <c:pt idx="3">
                  <c:v>P4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8218-47F5-AD63-AD92BBB239F7}"/>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P1</c:v>
                </c:pt>
                <c:pt idx="1">
                  <c:v>P2</c:v>
                </c:pt>
                <c:pt idx="2">
                  <c:v>P3</c:v>
                </c:pt>
                <c:pt idx="3">
                  <c:v>P4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8218-47F5-AD63-AD92BBB239F7}"/>
            </c:ext>
          </c:extLst>
        </c:ser>
        <c:dLbls>
          <c:showLegendKey val="0"/>
          <c:showVal val="0"/>
          <c:showCatName val="0"/>
          <c:showSerName val="0"/>
          <c:showPercent val="0"/>
          <c:showBubbleSize val="0"/>
        </c:dLbls>
        <c:smooth val="0"/>
        <c:axId val="289411152"/>
        <c:axId val="289411712"/>
      </c:lineChart>
      <c:catAx>
        <c:axId val="2894111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89411712"/>
        <c:crosses val="autoZero"/>
        <c:auto val="1"/>
        <c:lblAlgn val="ctr"/>
        <c:lblOffset val="100"/>
        <c:noMultiLvlLbl val="0"/>
      </c:catAx>
      <c:valAx>
        <c:axId val="2894117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894111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70CCA9-B4E8-47DD-9238-7EF335603995}" type="datetimeFigureOut">
              <a:rPr lang="zh-CN" altLang="en-US" smtClean="0"/>
              <a:t>2017/6/27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BCE22F-3E1B-419D-B8CE-E46A9303A313}" type="slidenum">
              <a:rPr lang="zh-CN" altLang="en-US" smtClean="0"/>
              <a:t>‹#›</a:t>
            </a:fld>
            <a:endParaRPr lang="zh-CN" altLang="en-US"/>
          </a:p>
        </p:txBody>
      </p:sp>
    </p:spTree>
    <p:extLst>
      <p:ext uri="{BB962C8B-B14F-4D97-AF65-F5344CB8AC3E}">
        <p14:creationId xmlns:p14="http://schemas.microsoft.com/office/powerpoint/2010/main" val="39129622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1</a:t>
            </a:fld>
            <a:endParaRPr lang="zh-CN" altLang="en-US"/>
          </a:p>
        </p:txBody>
      </p:sp>
    </p:spTree>
    <p:extLst>
      <p:ext uri="{BB962C8B-B14F-4D97-AF65-F5344CB8AC3E}">
        <p14:creationId xmlns:p14="http://schemas.microsoft.com/office/powerpoint/2010/main" val="34180745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10</a:t>
            </a:fld>
            <a:endParaRPr lang="zh-CN" altLang="en-US"/>
          </a:p>
        </p:txBody>
      </p:sp>
    </p:spTree>
    <p:extLst>
      <p:ext uri="{BB962C8B-B14F-4D97-AF65-F5344CB8AC3E}">
        <p14:creationId xmlns:p14="http://schemas.microsoft.com/office/powerpoint/2010/main" val="7763830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11</a:t>
            </a:fld>
            <a:endParaRPr lang="zh-CN" altLang="en-US"/>
          </a:p>
        </p:txBody>
      </p:sp>
    </p:spTree>
    <p:extLst>
      <p:ext uri="{BB962C8B-B14F-4D97-AF65-F5344CB8AC3E}">
        <p14:creationId xmlns:p14="http://schemas.microsoft.com/office/powerpoint/2010/main" val="32229578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12</a:t>
            </a:fld>
            <a:endParaRPr lang="zh-CN" altLang="en-US"/>
          </a:p>
        </p:txBody>
      </p:sp>
    </p:spTree>
    <p:extLst>
      <p:ext uri="{BB962C8B-B14F-4D97-AF65-F5344CB8AC3E}">
        <p14:creationId xmlns:p14="http://schemas.microsoft.com/office/powerpoint/2010/main" val="9486851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13</a:t>
            </a:fld>
            <a:endParaRPr lang="zh-CN" altLang="en-US"/>
          </a:p>
        </p:txBody>
      </p:sp>
    </p:spTree>
    <p:extLst>
      <p:ext uri="{BB962C8B-B14F-4D97-AF65-F5344CB8AC3E}">
        <p14:creationId xmlns:p14="http://schemas.microsoft.com/office/powerpoint/2010/main" val="40922579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14</a:t>
            </a:fld>
            <a:endParaRPr lang="zh-CN" altLang="en-US"/>
          </a:p>
        </p:txBody>
      </p:sp>
    </p:spTree>
    <p:extLst>
      <p:ext uri="{BB962C8B-B14F-4D97-AF65-F5344CB8AC3E}">
        <p14:creationId xmlns:p14="http://schemas.microsoft.com/office/powerpoint/2010/main" val="3443373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15</a:t>
            </a:fld>
            <a:endParaRPr lang="zh-CN" altLang="en-US"/>
          </a:p>
        </p:txBody>
      </p:sp>
    </p:spTree>
    <p:extLst>
      <p:ext uri="{BB962C8B-B14F-4D97-AF65-F5344CB8AC3E}">
        <p14:creationId xmlns:p14="http://schemas.microsoft.com/office/powerpoint/2010/main" val="25413845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16</a:t>
            </a:fld>
            <a:endParaRPr lang="zh-CN" altLang="en-US"/>
          </a:p>
        </p:txBody>
      </p:sp>
    </p:spTree>
    <p:extLst>
      <p:ext uri="{BB962C8B-B14F-4D97-AF65-F5344CB8AC3E}">
        <p14:creationId xmlns:p14="http://schemas.microsoft.com/office/powerpoint/2010/main" val="27244606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17</a:t>
            </a:fld>
            <a:endParaRPr lang="zh-CN" altLang="en-US"/>
          </a:p>
        </p:txBody>
      </p:sp>
    </p:spTree>
    <p:extLst>
      <p:ext uri="{BB962C8B-B14F-4D97-AF65-F5344CB8AC3E}">
        <p14:creationId xmlns:p14="http://schemas.microsoft.com/office/powerpoint/2010/main" val="29241699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18</a:t>
            </a:fld>
            <a:endParaRPr lang="zh-CN" altLang="en-US"/>
          </a:p>
        </p:txBody>
      </p:sp>
    </p:spTree>
    <p:extLst>
      <p:ext uri="{BB962C8B-B14F-4D97-AF65-F5344CB8AC3E}">
        <p14:creationId xmlns:p14="http://schemas.microsoft.com/office/powerpoint/2010/main" val="35680788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19</a:t>
            </a:fld>
            <a:endParaRPr lang="zh-CN" altLang="en-US"/>
          </a:p>
        </p:txBody>
      </p:sp>
    </p:spTree>
    <p:extLst>
      <p:ext uri="{BB962C8B-B14F-4D97-AF65-F5344CB8AC3E}">
        <p14:creationId xmlns:p14="http://schemas.microsoft.com/office/powerpoint/2010/main" val="2124882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2</a:t>
            </a:fld>
            <a:endParaRPr lang="zh-CN" altLang="en-US"/>
          </a:p>
        </p:txBody>
      </p:sp>
    </p:spTree>
    <p:extLst>
      <p:ext uri="{BB962C8B-B14F-4D97-AF65-F5344CB8AC3E}">
        <p14:creationId xmlns:p14="http://schemas.microsoft.com/office/powerpoint/2010/main" val="40308414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20</a:t>
            </a:fld>
            <a:endParaRPr lang="zh-CN" altLang="en-US"/>
          </a:p>
        </p:txBody>
      </p:sp>
    </p:spTree>
    <p:extLst>
      <p:ext uri="{BB962C8B-B14F-4D97-AF65-F5344CB8AC3E}">
        <p14:creationId xmlns:p14="http://schemas.microsoft.com/office/powerpoint/2010/main" val="12192084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21</a:t>
            </a:fld>
            <a:endParaRPr lang="zh-CN" altLang="en-US"/>
          </a:p>
        </p:txBody>
      </p:sp>
    </p:spTree>
    <p:extLst>
      <p:ext uri="{BB962C8B-B14F-4D97-AF65-F5344CB8AC3E}">
        <p14:creationId xmlns:p14="http://schemas.microsoft.com/office/powerpoint/2010/main" val="3390820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22</a:t>
            </a:fld>
            <a:endParaRPr lang="zh-CN" altLang="en-US"/>
          </a:p>
        </p:txBody>
      </p:sp>
    </p:spTree>
    <p:extLst>
      <p:ext uri="{BB962C8B-B14F-4D97-AF65-F5344CB8AC3E}">
        <p14:creationId xmlns:p14="http://schemas.microsoft.com/office/powerpoint/2010/main" val="24655547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23</a:t>
            </a:fld>
            <a:endParaRPr lang="zh-CN" altLang="en-US"/>
          </a:p>
        </p:txBody>
      </p:sp>
    </p:spTree>
    <p:extLst>
      <p:ext uri="{BB962C8B-B14F-4D97-AF65-F5344CB8AC3E}">
        <p14:creationId xmlns:p14="http://schemas.microsoft.com/office/powerpoint/2010/main" val="29788147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24</a:t>
            </a:fld>
            <a:endParaRPr lang="zh-CN" altLang="en-US"/>
          </a:p>
        </p:txBody>
      </p:sp>
    </p:spTree>
    <p:extLst>
      <p:ext uri="{BB962C8B-B14F-4D97-AF65-F5344CB8AC3E}">
        <p14:creationId xmlns:p14="http://schemas.microsoft.com/office/powerpoint/2010/main" val="19752467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25</a:t>
            </a:fld>
            <a:endParaRPr lang="zh-CN" altLang="en-US"/>
          </a:p>
        </p:txBody>
      </p:sp>
    </p:spTree>
    <p:extLst>
      <p:ext uri="{BB962C8B-B14F-4D97-AF65-F5344CB8AC3E}">
        <p14:creationId xmlns:p14="http://schemas.microsoft.com/office/powerpoint/2010/main" val="5005297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26</a:t>
            </a:fld>
            <a:endParaRPr lang="zh-CN" altLang="en-US"/>
          </a:p>
        </p:txBody>
      </p:sp>
    </p:spTree>
    <p:extLst>
      <p:ext uri="{BB962C8B-B14F-4D97-AF65-F5344CB8AC3E}">
        <p14:creationId xmlns:p14="http://schemas.microsoft.com/office/powerpoint/2010/main" val="17228381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27</a:t>
            </a:fld>
            <a:endParaRPr lang="zh-CN" altLang="en-US"/>
          </a:p>
        </p:txBody>
      </p:sp>
    </p:spTree>
    <p:extLst>
      <p:ext uri="{BB962C8B-B14F-4D97-AF65-F5344CB8AC3E}">
        <p14:creationId xmlns:p14="http://schemas.microsoft.com/office/powerpoint/2010/main" val="40318377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860935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3</a:t>
            </a:fld>
            <a:endParaRPr lang="zh-CN" altLang="en-US"/>
          </a:p>
        </p:txBody>
      </p:sp>
    </p:spTree>
    <p:extLst>
      <p:ext uri="{BB962C8B-B14F-4D97-AF65-F5344CB8AC3E}">
        <p14:creationId xmlns:p14="http://schemas.microsoft.com/office/powerpoint/2010/main" val="10231223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4</a:t>
            </a:fld>
            <a:endParaRPr lang="zh-CN" altLang="en-US"/>
          </a:p>
        </p:txBody>
      </p:sp>
    </p:spTree>
    <p:extLst>
      <p:ext uri="{BB962C8B-B14F-4D97-AF65-F5344CB8AC3E}">
        <p14:creationId xmlns:p14="http://schemas.microsoft.com/office/powerpoint/2010/main" val="1545028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5</a:t>
            </a:fld>
            <a:endParaRPr lang="zh-CN" altLang="en-US"/>
          </a:p>
        </p:txBody>
      </p:sp>
    </p:spTree>
    <p:extLst>
      <p:ext uri="{BB962C8B-B14F-4D97-AF65-F5344CB8AC3E}">
        <p14:creationId xmlns:p14="http://schemas.microsoft.com/office/powerpoint/2010/main" val="34402658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6</a:t>
            </a:fld>
            <a:endParaRPr lang="zh-CN" altLang="en-US"/>
          </a:p>
        </p:txBody>
      </p:sp>
    </p:spTree>
    <p:extLst>
      <p:ext uri="{BB962C8B-B14F-4D97-AF65-F5344CB8AC3E}">
        <p14:creationId xmlns:p14="http://schemas.microsoft.com/office/powerpoint/2010/main" val="42152814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7</a:t>
            </a:fld>
            <a:endParaRPr lang="zh-CN" altLang="en-US"/>
          </a:p>
        </p:txBody>
      </p:sp>
    </p:spTree>
    <p:extLst>
      <p:ext uri="{BB962C8B-B14F-4D97-AF65-F5344CB8AC3E}">
        <p14:creationId xmlns:p14="http://schemas.microsoft.com/office/powerpoint/2010/main" val="1832046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8BCE22F-3E1B-419D-B8CE-E46A9303A313}" type="slidenum">
              <a:rPr lang="zh-CN" altLang="en-US" smtClean="0"/>
              <a:t>8</a:t>
            </a:fld>
            <a:endParaRPr lang="zh-CN" altLang="en-US"/>
          </a:p>
        </p:txBody>
      </p:sp>
    </p:spTree>
    <p:extLst>
      <p:ext uri="{BB962C8B-B14F-4D97-AF65-F5344CB8AC3E}">
        <p14:creationId xmlns:p14="http://schemas.microsoft.com/office/powerpoint/2010/main" val="11809435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BCE22F-3E1B-419D-B8CE-E46A9303A313}" type="slidenum">
              <a:rPr lang="zh-CN" altLang="en-US" smtClean="0"/>
              <a:t>9</a:t>
            </a:fld>
            <a:endParaRPr lang="zh-CN" altLang="en-US"/>
          </a:p>
        </p:txBody>
      </p:sp>
    </p:spTree>
    <p:extLst>
      <p:ext uri="{BB962C8B-B14F-4D97-AF65-F5344CB8AC3E}">
        <p14:creationId xmlns:p14="http://schemas.microsoft.com/office/powerpoint/2010/main" val="24717972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EBA2C7A-085C-4690-8E04-A974336E2FB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BC10D745-36BF-4AD0-8C42-490F58D157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 xmlns:a16="http://schemas.microsoft.com/office/drawing/2014/main" id="{F1E39FDF-ACE7-4BF1-B8C9-5A10C68620F3}"/>
              </a:ext>
            </a:extLst>
          </p:cNvPr>
          <p:cNvSpPr>
            <a:spLocks noGrp="1"/>
          </p:cNvSpPr>
          <p:nvPr>
            <p:ph type="dt" sz="half" idx="10"/>
          </p:nvPr>
        </p:nvSpPr>
        <p:spPr/>
        <p:txBody>
          <a:bodyPr/>
          <a:lstStyle/>
          <a:p>
            <a:fld id="{2EF030BC-FC31-4966-9D31-7E15BFE45599}" type="datetimeFigureOut">
              <a:rPr lang="zh-CN" altLang="en-US" smtClean="0"/>
              <a:t>2017/6/27</a:t>
            </a:fld>
            <a:endParaRPr lang="zh-CN" altLang="en-US"/>
          </a:p>
        </p:txBody>
      </p:sp>
      <p:sp>
        <p:nvSpPr>
          <p:cNvPr id="5" name="页脚占位符 4">
            <a:extLst>
              <a:ext uri="{FF2B5EF4-FFF2-40B4-BE49-F238E27FC236}">
                <a16:creationId xmlns="" xmlns:a16="http://schemas.microsoft.com/office/drawing/2014/main" id="{198DCF0C-EC72-425A-89FE-AF04812117C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08C042FD-A7C3-41E8-9DA0-2A7598E3D3C8}"/>
              </a:ext>
            </a:extLst>
          </p:cNvPr>
          <p:cNvSpPr>
            <a:spLocks noGrp="1"/>
          </p:cNvSpPr>
          <p:nvPr>
            <p:ph type="sldNum" sz="quarter" idx="12"/>
          </p:nvPr>
        </p:nvSpPr>
        <p:spPr/>
        <p:txBody>
          <a:bodyPr/>
          <a:lstStyle/>
          <a:p>
            <a:fld id="{F2DD738B-B946-4D30-84B1-D7293E397DAC}" type="slidenum">
              <a:rPr lang="zh-CN" altLang="en-US" smtClean="0"/>
              <a:t>‹#›</a:t>
            </a:fld>
            <a:endParaRPr lang="zh-CN" altLang="en-US"/>
          </a:p>
        </p:txBody>
      </p:sp>
    </p:spTree>
    <p:extLst>
      <p:ext uri="{BB962C8B-B14F-4D97-AF65-F5344CB8AC3E}">
        <p14:creationId xmlns:p14="http://schemas.microsoft.com/office/powerpoint/2010/main" val="2655395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8E2F7A6-7381-4EC1-8457-42C440754D3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510962D7-AC78-49B1-9DAF-FC5EC9E3C0B2}"/>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CB80F41-6EAE-42F6-AF93-F244177F107F}"/>
              </a:ext>
            </a:extLst>
          </p:cNvPr>
          <p:cNvSpPr>
            <a:spLocks noGrp="1"/>
          </p:cNvSpPr>
          <p:nvPr>
            <p:ph type="dt" sz="half" idx="10"/>
          </p:nvPr>
        </p:nvSpPr>
        <p:spPr/>
        <p:txBody>
          <a:bodyPr/>
          <a:lstStyle/>
          <a:p>
            <a:fld id="{2EF030BC-FC31-4966-9D31-7E15BFE45599}" type="datetimeFigureOut">
              <a:rPr lang="zh-CN" altLang="en-US" smtClean="0"/>
              <a:t>2017/6/27</a:t>
            </a:fld>
            <a:endParaRPr lang="zh-CN" altLang="en-US"/>
          </a:p>
        </p:txBody>
      </p:sp>
      <p:sp>
        <p:nvSpPr>
          <p:cNvPr id="5" name="页脚占位符 4">
            <a:extLst>
              <a:ext uri="{FF2B5EF4-FFF2-40B4-BE49-F238E27FC236}">
                <a16:creationId xmlns="" xmlns:a16="http://schemas.microsoft.com/office/drawing/2014/main" id="{6B111063-13E0-447D-9EC6-02F1C7DFE04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E051FB1-E342-4DD2-A301-FD5A6F76DD99}"/>
              </a:ext>
            </a:extLst>
          </p:cNvPr>
          <p:cNvSpPr>
            <a:spLocks noGrp="1"/>
          </p:cNvSpPr>
          <p:nvPr>
            <p:ph type="sldNum" sz="quarter" idx="12"/>
          </p:nvPr>
        </p:nvSpPr>
        <p:spPr/>
        <p:txBody>
          <a:bodyPr/>
          <a:lstStyle/>
          <a:p>
            <a:fld id="{F2DD738B-B946-4D30-84B1-D7293E397DAC}" type="slidenum">
              <a:rPr lang="zh-CN" altLang="en-US" smtClean="0"/>
              <a:t>‹#›</a:t>
            </a:fld>
            <a:endParaRPr lang="zh-CN" altLang="en-US"/>
          </a:p>
        </p:txBody>
      </p:sp>
    </p:spTree>
    <p:extLst>
      <p:ext uri="{BB962C8B-B14F-4D97-AF65-F5344CB8AC3E}">
        <p14:creationId xmlns:p14="http://schemas.microsoft.com/office/powerpoint/2010/main" val="2651226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153D348B-7E53-4307-8B16-12A7765CABA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EE081E48-7B2F-40C9-8E42-C6C6479F5AC8}"/>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3C71B431-6095-4C64-9CB5-FBC98DE79360}"/>
              </a:ext>
            </a:extLst>
          </p:cNvPr>
          <p:cNvSpPr>
            <a:spLocks noGrp="1"/>
          </p:cNvSpPr>
          <p:nvPr>
            <p:ph type="dt" sz="half" idx="10"/>
          </p:nvPr>
        </p:nvSpPr>
        <p:spPr/>
        <p:txBody>
          <a:bodyPr/>
          <a:lstStyle/>
          <a:p>
            <a:fld id="{2EF030BC-FC31-4966-9D31-7E15BFE45599}" type="datetimeFigureOut">
              <a:rPr lang="zh-CN" altLang="en-US" smtClean="0"/>
              <a:t>2017/6/27</a:t>
            </a:fld>
            <a:endParaRPr lang="zh-CN" altLang="en-US"/>
          </a:p>
        </p:txBody>
      </p:sp>
      <p:sp>
        <p:nvSpPr>
          <p:cNvPr id="5" name="页脚占位符 4">
            <a:extLst>
              <a:ext uri="{FF2B5EF4-FFF2-40B4-BE49-F238E27FC236}">
                <a16:creationId xmlns="" xmlns:a16="http://schemas.microsoft.com/office/drawing/2014/main" id="{0B8520D7-13A3-4631-B3FA-3F2AE84AF82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8BFE277-1565-4D4F-9993-DF73407BD745}"/>
              </a:ext>
            </a:extLst>
          </p:cNvPr>
          <p:cNvSpPr>
            <a:spLocks noGrp="1"/>
          </p:cNvSpPr>
          <p:nvPr>
            <p:ph type="sldNum" sz="quarter" idx="12"/>
          </p:nvPr>
        </p:nvSpPr>
        <p:spPr/>
        <p:txBody>
          <a:bodyPr/>
          <a:lstStyle/>
          <a:p>
            <a:fld id="{F2DD738B-B946-4D30-84B1-D7293E397DAC}" type="slidenum">
              <a:rPr lang="zh-CN" altLang="en-US" smtClean="0"/>
              <a:t>‹#›</a:t>
            </a:fld>
            <a:endParaRPr lang="zh-CN" altLang="en-US"/>
          </a:p>
        </p:txBody>
      </p:sp>
    </p:spTree>
    <p:extLst>
      <p:ext uri="{BB962C8B-B14F-4D97-AF65-F5344CB8AC3E}">
        <p14:creationId xmlns:p14="http://schemas.microsoft.com/office/powerpoint/2010/main" val="40966038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03498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94967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19681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73255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7060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30218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54125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9283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AA8CFD0-E986-4BF6-BC31-0FDDF9EEB83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33666721-C29A-4B6C-972F-1E5D1C1071B7}"/>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75EB0CC-036F-4ED3-849A-2DB8921B4CA4}"/>
              </a:ext>
            </a:extLst>
          </p:cNvPr>
          <p:cNvSpPr>
            <a:spLocks noGrp="1"/>
          </p:cNvSpPr>
          <p:nvPr>
            <p:ph type="dt" sz="half" idx="10"/>
          </p:nvPr>
        </p:nvSpPr>
        <p:spPr/>
        <p:txBody>
          <a:bodyPr/>
          <a:lstStyle/>
          <a:p>
            <a:fld id="{2EF030BC-FC31-4966-9D31-7E15BFE45599}" type="datetimeFigureOut">
              <a:rPr lang="zh-CN" altLang="en-US" smtClean="0"/>
              <a:t>2017/6/27</a:t>
            </a:fld>
            <a:endParaRPr lang="zh-CN" altLang="en-US"/>
          </a:p>
        </p:txBody>
      </p:sp>
      <p:sp>
        <p:nvSpPr>
          <p:cNvPr id="5" name="页脚占位符 4">
            <a:extLst>
              <a:ext uri="{FF2B5EF4-FFF2-40B4-BE49-F238E27FC236}">
                <a16:creationId xmlns="" xmlns:a16="http://schemas.microsoft.com/office/drawing/2014/main" id="{ACFE4D50-174A-4E50-A2FC-409B5194D5A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D72F93F-7EC5-4C3F-A53A-F9680ED27869}"/>
              </a:ext>
            </a:extLst>
          </p:cNvPr>
          <p:cNvSpPr>
            <a:spLocks noGrp="1"/>
          </p:cNvSpPr>
          <p:nvPr>
            <p:ph type="sldNum" sz="quarter" idx="12"/>
          </p:nvPr>
        </p:nvSpPr>
        <p:spPr/>
        <p:txBody>
          <a:bodyPr/>
          <a:lstStyle/>
          <a:p>
            <a:fld id="{F2DD738B-B946-4D30-84B1-D7293E397DAC}" type="slidenum">
              <a:rPr lang="zh-CN" altLang="en-US" smtClean="0"/>
              <a:t>‹#›</a:t>
            </a:fld>
            <a:endParaRPr lang="zh-CN" altLang="en-US"/>
          </a:p>
        </p:txBody>
      </p:sp>
    </p:spTree>
    <p:extLst>
      <p:ext uri="{BB962C8B-B14F-4D97-AF65-F5344CB8AC3E}">
        <p14:creationId xmlns:p14="http://schemas.microsoft.com/office/powerpoint/2010/main" val="18728582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76149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81416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05574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9FEFD67-DCDF-4A82-A6BD-43DD8D3DD49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E465D1A8-E3AC-4613-BD95-326E36BDDD4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DF79D156-99AF-415A-974C-6D15AEBE0DDA}"/>
              </a:ext>
            </a:extLst>
          </p:cNvPr>
          <p:cNvSpPr>
            <a:spLocks noGrp="1"/>
          </p:cNvSpPr>
          <p:nvPr>
            <p:ph type="dt" sz="half" idx="10"/>
          </p:nvPr>
        </p:nvSpPr>
        <p:spPr/>
        <p:txBody>
          <a:bodyPr/>
          <a:lstStyle/>
          <a:p>
            <a:fld id="{2EF030BC-FC31-4966-9D31-7E15BFE45599}" type="datetimeFigureOut">
              <a:rPr lang="zh-CN" altLang="en-US" smtClean="0"/>
              <a:t>2017/6/27</a:t>
            </a:fld>
            <a:endParaRPr lang="zh-CN" altLang="en-US"/>
          </a:p>
        </p:txBody>
      </p:sp>
      <p:sp>
        <p:nvSpPr>
          <p:cNvPr id="5" name="页脚占位符 4">
            <a:extLst>
              <a:ext uri="{FF2B5EF4-FFF2-40B4-BE49-F238E27FC236}">
                <a16:creationId xmlns="" xmlns:a16="http://schemas.microsoft.com/office/drawing/2014/main" id="{BF9A167F-AD06-4C79-8241-FC56064D914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1BE87A2-0D3C-4FF4-8DB2-46C01CF58154}"/>
              </a:ext>
            </a:extLst>
          </p:cNvPr>
          <p:cNvSpPr>
            <a:spLocks noGrp="1"/>
          </p:cNvSpPr>
          <p:nvPr>
            <p:ph type="sldNum" sz="quarter" idx="12"/>
          </p:nvPr>
        </p:nvSpPr>
        <p:spPr/>
        <p:txBody>
          <a:bodyPr/>
          <a:lstStyle/>
          <a:p>
            <a:fld id="{F2DD738B-B946-4D30-84B1-D7293E397DAC}" type="slidenum">
              <a:rPr lang="zh-CN" altLang="en-US" smtClean="0"/>
              <a:t>‹#›</a:t>
            </a:fld>
            <a:endParaRPr lang="zh-CN" altLang="en-US"/>
          </a:p>
        </p:txBody>
      </p:sp>
    </p:spTree>
    <p:extLst>
      <p:ext uri="{BB962C8B-B14F-4D97-AF65-F5344CB8AC3E}">
        <p14:creationId xmlns:p14="http://schemas.microsoft.com/office/powerpoint/2010/main" val="2267593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C6E60BD-4CB3-4F9C-A2E2-C55E2E5D734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78562AC2-5721-4EDD-BA56-7B9C3CF02AE6}"/>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0785645D-57C8-4CF4-821E-E68FE71E363D}"/>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F91F4296-E393-42B4-887A-4D13F6E99E2A}"/>
              </a:ext>
            </a:extLst>
          </p:cNvPr>
          <p:cNvSpPr>
            <a:spLocks noGrp="1"/>
          </p:cNvSpPr>
          <p:nvPr>
            <p:ph type="dt" sz="half" idx="10"/>
          </p:nvPr>
        </p:nvSpPr>
        <p:spPr/>
        <p:txBody>
          <a:bodyPr/>
          <a:lstStyle/>
          <a:p>
            <a:fld id="{2EF030BC-FC31-4966-9D31-7E15BFE45599}" type="datetimeFigureOut">
              <a:rPr lang="zh-CN" altLang="en-US" smtClean="0"/>
              <a:t>2017/6/27</a:t>
            </a:fld>
            <a:endParaRPr lang="zh-CN" altLang="en-US"/>
          </a:p>
        </p:txBody>
      </p:sp>
      <p:sp>
        <p:nvSpPr>
          <p:cNvPr id="6" name="页脚占位符 5">
            <a:extLst>
              <a:ext uri="{FF2B5EF4-FFF2-40B4-BE49-F238E27FC236}">
                <a16:creationId xmlns="" xmlns:a16="http://schemas.microsoft.com/office/drawing/2014/main" id="{FC0B29B1-6F96-42E0-86DA-2C30CB47A5D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BD9AAF4A-C99C-41BA-B431-03B0206034F1}"/>
              </a:ext>
            </a:extLst>
          </p:cNvPr>
          <p:cNvSpPr>
            <a:spLocks noGrp="1"/>
          </p:cNvSpPr>
          <p:nvPr>
            <p:ph type="sldNum" sz="quarter" idx="12"/>
          </p:nvPr>
        </p:nvSpPr>
        <p:spPr/>
        <p:txBody>
          <a:bodyPr/>
          <a:lstStyle/>
          <a:p>
            <a:fld id="{F2DD738B-B946-4D30-84B1-D7293E397DAC}" type="slidenum">
              <a:rPr lang="zh-CN" altLang="en-US" smtClean="0"/>
              <a:t>‹#›</a:t>
            </a:fld>
            <a:endParaRPr lang="zh-CN" altLang="en-US"/>
          </a:p>
        </p:txBody>
      </p:sp>
    </p:spTree>
    <p:extLst>
      <p:ext uri="{BB962C8B-B14F-4D97-AF65-F5344CB8AC3E}">
        <p14:creationId xmlns:p14="http://schemas.microsoft.com/office/powerpoint/2010/main" val="624292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EFD7337-CA5B-43E4-B5A6-71FBB78F27E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236A2E71-365F-43A2-B255-41E016613AA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8E2F4678-AAFA-4E59-8699-BE2D4D236824}"/>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350C40AC-7A76-4892-8925-B0A8C577728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6383F9EC-DC34-4315-B210-A257F8038808}"/>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E719BABD-4A58-4AC8-9F99-1FB6D58BCFF8}"/>
              </a:ext>
            </a:extLst>
          </p:cNvPr>
          <p:cNvSpPr>
            <a:spLocks noGrp="1"/>
          </p:cNvSpPr>
          <p:nvPr>
            <p:ph type="dt" sz="half" idx="10"/>
          </p:nvPr>
        </p:nvSpPr>
        <p:spPr/>
        <p:txBody>
          <a:bodyPr/>
          <a:lstStyle/>
          <a:p>
            <a:fld id="{2EF030BC-FC31-4966-9D31-7E15BFE45599}" type="datetimeFigureOut">
              <a:rPr lang="zh-CN" altLang="en-US" smtClean="0"/>
              <a:t>2017/6/27</a:t>
            </a:fld>
            <a:endParaRPr lang="zh-CN" altLang="en-US"/>
          </a:p>
        </p:txBody>
      </p:sp>
      <p:sp>
        <p:nvSpPr>
          <p:cNvPr id="8" name="页脚占位符 7">
            <a:extLst>
              <a:ext uri="{FF2B5EF4-FFF2-40B4-BE49-F238E27FC236}">
                <a16:creationId xmlns="" xmlns:a16="http://schemas.microsoft.com/office/drawing/2014/main" id="{8542DD54-B0DE-489F-8C31-6C8C36521D5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A871A019-C610-40F4-B683-E352CF4D4FA0}"/>
              </a:ext>
            </a:extLst>
          </p:cNvPr>
          <p:cNvSpPr>
            <a:spLocks noGrp="1"/>
          </p:cNvSpPr>
          <p:nvPr>
            <p:ph type="sldNum" sz="quarter" idx="12"/>
          </p:nvPr>
        </p:nvSpPr>
        <p:spPr/>
        <p:txBody>
          <a:bodyPr/>
          <a:lstStyle/>
          <a:p>
            <a:fld id="{F2DD738B-B946-4D30-84B1-D7293E397DAC}" type="slidenum">
              <a:rPr lang="zh-CN" altLang="en-US" smtClean="0"/>
              <a:t>‹#›</a:t>
            </a:fld>
            <a:endParaRPr lang="zh-CN" altLang="en-US"/>
          </a:p>
        </p:txBody>
      </p:sp>
    </p:spTree>
    <p:extLst>
      <p:ext uri="{BB962C8B-B14F-4D97-AF65-F5344CB8AC3E}">
        <p14:creationId xmlns:p14="http://schemas.microsoft.com/office/powerpoint/2010/main" val="31957399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542FC0C-8C6D-4ECD-92B1-A8E6EE16D76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EACA572B-920A-4EC9-8216-3234A526A402}"/>
              </a:ext>
            </a:extLst>
          </p:cNvPr>
          <p:cNvSpPr>
            <a:spLocks noGrp="1"/>
          </p:cNvSpPr>
          <p:nvPr>
            <p:ph type="dt" sz="half" idx="10"/>
          </p:nvPr>
        </p:nvSpPr>
        <p:spPr/>
        <p:txBody>
          <a:bodyPr/>
          <a:lstStyle/>
          <a:p>
            <a:fld id="{2EF030BC-FC31-4966-9D31-7E15BFE45599}" type="datetimeFigureOut">
              <a:rPr lang="zh-CN" altLang="en-US" smtClean="0"/>
              <a:t>2017/6/27</a:t>
            </a:fld>
            <a:endParaRPr lang="zh-CN" altLang="en-US"/>
          </a:p>
        </p:txBody>
      </p:sp>
      <p:sp>
        <p:nvSpPr>
          <p:cNvPr id="4" name="页脚占位符 3">
            <a:extLst>
              <a:ext uri="{FF2B5EF4-FFF2-40B4-BE49-F238E27FC236}">
                <a16:creationId xmlns="" xmlns:a16="http://schemas.microsoft.com/office/drawing/2014/main" id="{85A0AA1D-FE38-4AF5-BE4E-3447193AF6C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D0855042-E8DE-4664-AE10-53C5C6A98323}"/>
              </a:ext>
            </a:extLst>
          </p:cNvPr>
          <p:cNvSpPr>
            <a:spLocks noGrp="1"/>
          </p:cNvSpPr>
          <p:nvPr>
            <p:ph type="sldNum" sz="quarter" idx="12"/>
          </p:nvPr>
        </p:nvSpPr>
        <p:spPr/>
        <p:txBody>
          <a:bodyPr/>
          <a:lstStyle/>
          <a:p>
            <a:fld id="{F2DD738B-B946-4D30-84B1-D7293E397DAC}" type="slidenum">
              <a:rPr lang="zh-CN" altLang="en-US" smtClean="0"/>
              <a:t>‹#›</a:t>
            </a:fld>
            <a:endParaRPr lang="zh-CN" altLang="en-US"/>
          </a:p>
        </p:txBody>
      </p:sp>
    </p:spTree>
    <p:extLst>
      <p:ext uri="{BB962C8B-B14F-4D97-AF65-F5344CB8AC3E}">
        <p14:creationId xmlns:p14="http://schemas.microsoft.com/office/powerpoint/2010/main" val="2264765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9CFB0AFF-2F0A-4860-86E0-FEFBAAD4EF19}"/>
              </a:ext>
            </a:extLst>
          </p:cNvPr>
          <p:cNvSpPr>
            <a:spLocks noGrp="1"/>
          </p:cNvSpPr>
          <p:nvPr>
            <p:ph type="dt" sz="half" idx="10"/>
          </p:nvPr>
        </p:nvSpPr>
        <p:spPr/>
        <p:txBody>
          <a:bodyPr/>
          <a:lstStyle/>
          <a:p>
            <a:fld id="{2EF030BC-FC31-4966-9D31-7E15BFE45599}" type="datetimeFigureOut">
              <a:rPr lang="zh-CN" altLang="en-US" smtClean="0"/>
              <a:t>2017/6/27</a:t>
            </a:fld>
            <a:endParaRPr lang="zh-CN" altLang="en-US"/>
          </a:p>
        </p:txBody>
      </p:sp>
      <p:sp>
        <p:nvSpPr>
          <p:cNvPr id="3" name="页脚占位符 2">
            <a:extLst>
              <a:ext uri="{FF2B5EF4-FFF2-40B4-BE49-F238E27FC236}">
                <a16:creationId xmlns="" xmlns:a16="http://schemas.microsoft.com/office/drawing/2014/main" id="{2F7443EE-4B91-47D9-905C-C88494A43D9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BF8B68DA-D643-44A5-9B77-C833A0ABB6E8}"/>
              </a:ext>
            </a:extLst>
          </p:cNvPr>
          <p:cNvSpPr>
            <a:spLocks noGrp="1"/>
          </p:cNvSpPr>
          <p:nvPr>
            <p:ph type="sldNum" sz="quarter" idx="12"/>
          </p:nvPr>
        </p:nvSpPr>
        <p:spPr/>
        <p:txBody>
          <a:bodyPr/>
          <a:lstStyle/>
          <a:p>
            <a:fld id="{F2DD738B-B946-4D30-84B1-D7293E397DAC}" type="slidenum">
              <a:rPr lang="zh-CN" altLang="en-US" smtClean="0"/>
              <a:t>‹#›</a:t>
            </a:fld>
            <a:endParaRPr lang="zh-CN" altLang="en-US"/>
          </a:p>
        </p:txBody>
      </p:sp>
    </p:spTree>
    <p:extLst>
      <p:ext uri="{BB962C8B-B14F-4D97-AF65-F5344CB8AC3E}">
        <p14:creationId xmlns:p14="http://schemas.microsoft.com/office/powerpoint/2010/main" val="1728766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ED60BBA-0DD7-47C6-B371-B8586AA6965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024F8451-D072-4108-B261-072E41B8142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131401FF-2238-4B71-BEB0-2652268521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48A654B4-E68A-4276-A006-6E2A2E51F194}"/>
              </a:ext>
            </a:extLst>
          </p:cNvPr>
          <p:cNvSpPr>
            <a:spLocks noGrp="1"/>
          </p:cNvSpPr>
          <p:nvPr>
            <p:ph type="dt" sz="half" idx="10"/>
          </p:nvPr>
        </p:nvSpPr>
        <p:spPr/>
        <p:txBody>
          <a:bodyPr/>
          <a:lstStyle/>
          <a:p>
            <a:fld id="{2EF030BC-FC31-4966-9D31-7E15BFE45599}" type="datetimeFigureOut">
              <a:rPr lang="zh-CN" altLang="en-US" smtClean="0"/>
              <a:t>2017/6/27</a:t>
            </a:fld>
            <a:endParaRPr lang="zh-CN" altLang="en-US"/>
          </a:p>
        </p:txBody>
      </p:sp>
      <p:sp>
        <p:nvSpPr>
          <p:cNvPr id="6" name="页脚占位符 5">
            <a:extLst>
              <a:ext uri="{FF2B5EF4-FFF2-40B4-BE49-F238E27FC236}">
                <a16:creationId xmlns="" xmlns:a16="http://schemas.microsoft.com/office/drawing/2014/main" id="{15C72A27-A246-446D-9DC6-FD9F5F5015A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3AB62A28-536E-460E-8AB3-D50C828A84FB}"/>
              </a:ext>
            </a:extLst>
          </p:cNvPr>
          <p:cNvSpPr>
            <a:spLocks noGrp="1"/>
          </p:cNvSpPr>
          <p:nvPr>
            <p:ph type="sldNum" sz="quarter" idx="12"/>
          </p:nvPr>
        </p:nvSpPr>
        <p:spPr/>
        <p:txBody>
          <a:bodyPr/>
          <a:lstStyle/>
          <a:p>
            <a:fld id="{F2DD738B-B946-4D30-84B1-D7293E397DAC}" type="slidenum">
              <a:rPr lang="zh-CN" altLang="en-US" smtClean="0"/>
              <a:t>‹#›</a:t>
            </a:fld>
            <a:endParaRPr lang="zh-CN" altLang="en-US"/>
          </a:p>
        </p:txBody>
      </p:sp>
    </p:spTree>
    <p:extLst>
      <p:ext uri="{BB962C8B-B14F-4D97-AF65-F5344CB8AC3E}">
        <p14:creationId xmlns:p14="http://schemas.microsoft.com/office/powerpoint/2010/main" val="3522204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23EB2A0-C5F9-474A-980D-877E738A158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0400DDB7-5A20-442F-A1EB-301D44E5E0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DE8B0EBB-024F-45DC-AA03-958EEC49FF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F436B5C5-69FE-465E-9672-C626D94BAB10}"/>
              </a:ext>
            </a:extLst>
          </p:cNvPr>
          <p:cNvSpPr>
            <a:spLocks noGrp="1"/>
          </p:cNvSpPr>
          <p:nvPr>
            <p:ph type="dt" sz="half" idx="10"/>
          </p:nvPr>
        </p:nvSpPr>
        <p:spPr/>
        <p:txBody>
          <a:bodyPr/>
          <a:lstStyle/>
          <a:p>
            <a:fld id="{2EF030BC-FC31-4966-9D31-7E15BFE45599}" type="datetimeFigureOut">
              <a:rPr lang="zh-CN" altLang="en-US" smtClean="0"/>
              <a:t>2017/6/27</a:t>
            </a:fld>
            <a:endParaRPr lang="zh-CN" altLang="en-US"/>
          </a:p>
        </p:txBody>
      </p:sp>
      <p:sp>
        <p:nvSpPr>
          <p:cNvPr id="6" name="页脚占位符 5">
            <a:extLst>
              <a:ext uri="{FF2B5EF4-FFF2-40B4-BE49-F238E27FC236}">
                <a16:creationId xmlns="" xmlns:a16="http://schemas.microsoft.com/office/drawing/2014/main" id="{B0A272C7-632A-4FE4-9A8E-69A76AFC638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E279A3DD-2447-4A3B-94D8-57D2B00BBB14}"/>
              </a:ext>
            </a:extLst>
          </p:cNvPr>
          <p:cNvSpPr>
            <a:spLocks noGrp="1"/>
          </p:cNvSpPr>
          <p:nvPr>
            <p:ph type="sldNum" sz="quarter" idx="12"/>
          </p:nvPr>
        </p:nvSpPr>
        <p:spPr/>
        <p:txBody>
          <a:bodyPr/>
          <a:lstStyle/>
          <a:p>
            <a:fld id="{F2DD738B-B946-4D30-84B1-D7293E397DAC}" type="slidenum">
              <a:rPr lang="zh-CN" altLang="en-US" smtClean="0"/>
              <a:t>‹#›</a:t>
            </a:fld>
            <a:endParaRPr lang="zh-CN" altLang="en-US"/>
          </a:p>
        </p:txBody>
      </p:sp>
    </p:spTree>
    <p:extLst>
      <p:ext uri="{BB962C8B-B14F-4D97-AF65-F5344CB8AC3E}">
        <p14:creationId xmlns:p14="http://schemas.microsoft.com/office/powerpoint/2010/main" val="11942389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551E32E3-99EB-4313-B3E7-FF0559EFB11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BBC8CF5E-DABB-4F81-B333-B1ACA5B8BD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EFBB36B-31DB-485C-9C7C-D5EBAEDFE1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F030BC-FC31-4966-9D31-7E15BFE45599}" type="datetimeFigureOut">
              <a:rPr lang="zh-CN" altLang="en-US" smtClean="0"/>
              <a:t>2017/6/27</a:t>
            </a:fld>
            <a:endParaRPr lang="zh-CN" altLang="en-US"/>
          </a:p>
        </p:txBody>
      </p:sp>
      <p:sp>
        <p:nvSpPr>
          <p:cNvPr id="5" name="页脚占位符 4">
            <a:extLst>
              <a:ext uri="{FF2B5EF4-FFF2-40B4-BE49-F238E27FC236}">
                <a16:creationId xmlns="" xmlns:a16="http://schemas.microsoft.com/office/drawing/2014/main" id="{B6DD67CE-99AE-4C30-A2FA-FCDB2C30B03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3705D3C7-C163-4E67-AFFD-88EE89C1BC2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DD738B-B946-4D30-84B1-D7293E397DAC}" type="slidenum">
              <a:rPr lang="zh-CN" altLang="en-US" smtClean="0"/>
              <a:t>‹#›</a:t>
            </a:fld>
            <a:endParaRPr lang="zh-CN" altLang="en-US"/>
          </a:p>
        </p:txBody>
      </p:sp>
    </p:spTree>
    <p:extLst>
      <p:ext uri="{BB962C8B-B14F-4D97-AF65-F5344CB8AC3E}">
        <p14:creationId xmlns:p14="http://schemas.microsoft.com/office/powerpoint/2010/main" val="2385265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2017/6/27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44825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8.png"/><Relationship Id="rId7"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2.jp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9.jp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8.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jp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7.jpg"/><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7">
            <a:extLst>
              <a:ext uri="{FF2B5EF4-FFF2-40B4-BE49-F238E27FC236}">
                <a16:creationId xmlns="" xmlns:a16="http://schemas.microsoft.com/office/drawing/2014/main" id="{4BB79EF2-E48E-4BCB-AABF-AF90BC1CEAB1}"/>
              </a:ext>
            </a:extLst>
          </p:cNvPr>
          <p:cNvSpPr/>
          <p:nvPr/>
        </p:nvSpPr>
        <p:spPr>
          <a:xfrm rot="13500000" flipV="1">
            <a:off x="1918387" y="-779287"/>
            <a:ext cx="1558571" cy="1558571"/>
          </a:xfrm>
          <a:prstGeom prst="rtTriangle">
            <a:avLst/>
          </a:prstGeom>
          <a:solidFill>
            <a:srgbClr val="717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 xmlns:a16="http://schemas.microsoft.com/office/drawing/2014/main" id="{590D7DCF-38B7-4F22-A5FC-C6643C6E0844}"/>
              </a:ext>
            </a:extLst>
          </p:cNvPr>
          <p:cNvSpPr/>
          <p:nvPr/>
        </p:nvSpPr>
        <p:spPr>
          <a:xfrm rot="5400000">
            <a:off x="0" y="0"/>
            <a:ext cx="2517422" cy="2517422"/>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 xmlns:a16="http://schemas.microsoft.com/office/drawing/2014/main" id="{FF00B256-914A-4B05-8AB9-0017D0A2673E}"/>
              </a:ext>
            </a:extLst>
          </p:cNvPr>
          <p:cNvGrpSpPr/>
          <p:nvPr/>
        </p:nvGrpSpPr>
        <p:grpSpPr>
          <a:xfrm>
            <a:off x="8619923" y="4340578"/>
            <a:ext cx="3572077" cy="3584338"/>
            <a:chOff x="8619923" y="4340578"/>
            <a:chExt cx="3572077" cy="3584338"/>
          </a:xfrm>
        </p:grpSpPr>
        <p:sp>
          <p:nvSpPr>
            <p:cNvPr id="10" name="直角三角形 9">
              <a:extLst>
                <a:ext uri="{FF2B5EF4-FFF2-40B4-BE49-F238E27FC236}">
                  <a16:creationId xmlns="" xmlns:a16="http://schemas.microsoft.com/office/drawing/2014/main" id="{17A4B981-434E-4791-B080-11AF20703D50}"/>
                </a:ext>
              </a:extLst>
            </p:cNvPr>
            <p:cNvSpPr/>
            <p:nvPr/>
          </p:nvSpPr>
          <p:spPr>
            <a:xfrm rot="8100000">
              <a:off x="8619923" y="5791083"/>
              <a:ext cx="2133833" cy="2133833"/>
            </a:xfrm>
            <a:prstGeom prst="rtTriangle">
              <a:avLst/>
            </a:prstGeom>
            <a:solidFill>
              <a:srgbClr val="717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a:extLst>
                <a:ext uri="{FF2B5EF4-FFF2-40B4-BE49-F238E27FC236}">
                  <a16:creationId xmlns="" xmlns:a16="http://schemas.microsoft.com/office/drawing/2014/main" id="{AD6C75BA-6F3C-4078-ADC7-7AB58535931F}"/>
                </a:ext>
              </a:extLst>
            </p:cNvPr>
            <p:cNvSpPr/>
            <p:nvPr/>
          </p:nvSpPr>
          <p:spPr>
            <a:xfrm rot="5400000" flipH="1" flipV="1">
              <a:off x="9674578" y="4340578"/>
              <a:ext cx="2517422" cy="2517422"/>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a:extLst>
              <a:ext uri="{FF2B5EF4-FFF2-40B4-BE49-F238E27FC236}">
                <a16:creationId xmlns="" xmlns:a16="http://schemas.microsoft.com/office/drawing/2014/main" id="{E3234635-5D3D-406C-B2DE-C1E1C9B807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8490" y="1522934"/>
            <a:ext cx="2675021" cy="1785577"/>
          </a:xfrm>
          <a:prstGeom prst="rect">
            <a:avLst/>
          </a:prstGeom>
        </p:spPr>
      </p:pic>
      <p:grpSp>
        <p:nvGrpSpPr>
          <p:cNvPr id="14" name="组合 13">
            <a:extLst>
              <a:ext uri="{FF2B5EF4-FFF2-40B4-BE49-F238E27FC236}">
                <a16:creationId xmlns="" xmlns:a16="http://schemas.microsoft.com/office/drawing/2014/main" id="{829D9DEC-DA37-462F-B4FD-31C443606EAA}"/>
              </a:ext>
            </a:extLst>
          </p:cNvPr>
          <p:cNvGrpSpPr/>
          <p:nvPr/>
        </p:nvGrpSpPr>
        <p:grpSpPr>
          <a:xfrm>
            <a:off x="3370222" y="2954568"/>
            <a:ext cx="5516254" cy="1008874"/>
            <a:chOff x="3457072" y="2912148"/>
            <a:chExt cx="5516254" cy="1008874"/>
          </a:xfrm>
        </p:grpSpPr>
        <p:sp>
          <p:nvSpPr>
            <p:cNvPr id="11" name="文本框 10">
              <a:extLst>
                <a:ext uri="{FF2B5EF4-FFF2-40B4-BE49-F238E27FC236}">
                  <a16:creationId xmlns="" xmlns:a16="http://schemas.microsoft.com/office/drawing/2014/main" id="{604CDBF9-1C4D-450F-B700-C357E44F0858}"/>
                </a:ext>
              </a:extLst>
            </p:cNvPr>
            <p:cNvSpPr txBox="1"/>
            <p:nvPr/>
          </p:nvSpPr>
          <p:spPr>
            <a:xfrm>
              <a:off x="3490959" y="2912148"/>
              <a:ext cx="5210081" cy="707886"/>
            </a:xfrm>
            <a:prstGeom prst="rect">
              <a:avLst/>
            </a:prstGeom>
            <a:noFill/>
          </p:spPr>
          <p:txBody>
            <a:bodyPr wrap="none" rtlCol="0">
              <a:spAutoFit/>
            </a:bodyPr>
            <a:lstStyle/>
            <a:p>
              <a:pPr algn="ctr"/>
              <a:r>
                <a:rPr lang="zh-CN" altLang="en-US" sz="4000" dirty="0">
                  <a:solidFill>
                    <a:schemeClr val="tx1">
                      <a:lumMod val="85000"/>
                      <a:lumOff val="15000"/>
                    </a:schemeClr>
                  </a:solidFill>
                  <a:latin typeface="方正锐正黑简体 DemiBold" panose="02000700000000000000" pitchFamily="50" charset="-122"/>
                  <a:ea typeface="方正锐正黑简体 DemiBold" panose="02000700000000000000" pitchFamily="50" charset="-122"/>
                </a:rPr>
                <a:t>中国人</a:t>
              </a:r>
              <a:r>
                <a:rPr lang="zh-CN" altLang="en-US" sz="4000" dirty="0" smtClean="0">
                  <a:solidFill>
                    <a:schemeClr val="tx1">
                      <a:lumMod val="85000"/>
                      <a:lumOff val="15000"/>
                    </a:schemeClr>
                  </a:solidFill>
                  <a:latin typeface="方正锐正黑简体 DemiBold" panose="02000700000000000000" pitchFamily="50" charset="-122"/>
                  <a:ea typeface="方正锐正黑简体 DemiBold" panose="02000700000000000000" pitchFamily="50" charset="-122"/>
                </a:rPr>
                <a:t>寿</a:t>
              </a:r>
              <a:r>
                <a:rPr lang="zh-CN" altLang="en-US" sz="4000" dirty="0">
                  <a:solidFill>
                    <a:schemeClr val="tx1">
                      <a:lumMod val="85000"/>
                      <a:lumOff val="15000"/>
                    </a:schemeClr>
                  </a:solidFill>
                  <a:latin typeface="方正锐正黑简体 DemiBold" panose="02000700000000000000" pitchFamily="50" charset="-122"/>
                  <a:ea typeface="方正锐正黑简体 DemiBold" panose="02000700000000000000" pitchFamily="50" charset="-122"/>
                </a:rPr>
                <a:t>保险</a:t>
              </a:r>
              <a:r>
                <a:rPr lang="en-US" altLang="zh-CN" sz="4000" dirty="0" smtClean="0">
                  <a:solidFill>
                    <a:schemeClr val="tx1">
                      <a:lumMod val="85000"/>
                      <a:lumOff val="15000"/>
                    </a:schemeClr>
                  </a:solidFill>
                  <a:latin typeface="方正锐正黑简体 DemiBold" panose="02000700000000000000" pitchFamily="50" charset="-122"/>
                  <a:ea typeface="方正锐正黑简体 DemiBold" panose="02000700000000000000" pitchFamily="50" charset="-122"/>
                </a:rPr>
                <a:t>PPT</a:t>
              </a:r>
              <a:r>
                <a:rPr lang="zh-CN" altLang="en-US" sz="4000" dirty="0">
                  <a:solidFill>
                    <a:schemeClr val="tx1">
                      <a:lumMod val="85000"/>
                      <a:lumOff val="15000"/>
                    </a:schemeClr>
                  </a:solidFill>
                  <a:latin typeface="方正锐正黑简体 DemiBold" panose="02000700000000000000" pitchFamily="50" charset="-122"/>
                  <a:ea typeface="方正锐正黑简体 DemiBold" panose="02000700000000000000" pitchFamily="50" charset="-122"/>
                </a:rPr>
                <a:t>模板</a:t>
              </a:r>
            </a:p>
          </p:txBody>
        </p:sp>
        <p:sp>
          <p:nvSpPr>
            <p:cNvPr id="13" name="文本框 12">
              <a:extLst>
                <a:ext uri="{FF2B5EF4-FFF2-40B4-BE49-F238E27FC236}">
                  <a16:creationId xmlns="" xmlns:a16="http://schemas.microsoft.com/office/drawing/2014/main" id="{87895F43-9E0A-4524-B7F3-FEA7BE046B8C}"/>
                </a:ext>
              </a:extLst>
            </p:cNvPr>
            <p:cNvSpPr txBox="1"/>
            <p:nvPr/>
          </p:nvSpPr>
          <p:spPr>
            <a:xfrm>
              <a:off x="3457072" y="3582468"/>
              <a:ext cx="5516254" cy="338554"/>
            </a:xfrm>
            <a:prstGeom prst="rect">
              <a:avLst/>
            </a:prstGeom>
            <a:noFill/>
          </p:spPr>
          <p:txBody>
            <a:bodyPr wrap="none" rtlCol="0">
              <a:spAutoFit/>
            </a:bodyPr>
            <a:lstStyle/>
            <a:p>
              <a:pPr algn="ctr"/>
              <a:r>
                <a:rPr lang="en-US" altLang="zh-CN" sz="1600" spc="1400" dirty="0">
                  <a:solidFill>
                    <a:srgbClr val="717171"/>
                  </a:solidFill>
                  <a:latin typeface="HelveticaNeueLT Pro 45 Lt" panose="020B0403020202020204" pitchFamily="34" charset="0"/>
                </a:rPr>
                <a:t>DESIGNED BY ALONIC</a:t>
              </a:r>
              <a:endParaRPr lang="zh-CN" altLang="en-US" sz="1600" spc="1400" dirty="0">
                <a:solidFill>
                  <a:srgbClr val="717171"/>
                </a:solidFill>
                <a:latin typeface="HelveticaNeueLT Pro 45 Lt" panose="020B0403020202020204" pitchFamily="34" charset="0"/>
              </a:endParaRPr>
            </a:p>
          </p:txBody>
        </p:sp>
      </p:grpSp>
      <p:grpSp>
        <p:nvGrpSpPr>
          <p:cNvPr id="19" name="组合 18">
            <a:extLst>
              <a:ext uri="{FF2B5EF4-FFF2-40B4-BE49-F238E27FC236}">
                <a16:creationId xmlns="" xmlns:a16="http://schemas.microsoft.com/office/drawing/2014/main" id="{DFCBF943-B894-4CE5-8F09-5FF9D49A957C}"/>
              </a:ext>
            </a:extLst>
          </p:cNvPr>
          <p:cNvGrpSpPr/>
          <p:nvPr/>
        </p:nvGrpSpPr>
        <p:grpSpPr>
          <a:xfrm>
            <a:off x="4160059" y="4202425"/>
            <a:ext cx="3871883" cy="373645"/>
            <a:chOff x="4114672" y="4250553"/>
            <a:chExt cx="3871883" cy="373645"/>
          </a:xfrm>
        </p:grpSpPr>
        <p:sp>
          <p:nvSpPr>
            <p:cNvPr id="17" name="文本框 16">
              <a:extLst>
                <a:ext uri="{FF2B5EF4-FFF2-40B4-BE49-F238E27FC236}">
                  <a16:creationId xmlns="" xmlns:a16="http://schemas.microsoft.com/office/drawing/2014/main" id="{88D772F5-1C6D-4932-8DDB-BBE57EDA6FD7}"/>
                </a:ext>
              </a:extLst>
            </p:cNvPr>
            <p:cNvSpPr txBox="1"/>
            <p:nvPr/>
          </p:nvSpPr>
          <p:spPr>
            <a:xfrm>
              <a:off x="4114672" y="4250553"/>
              <a:ext cx="1617751" cy="369332"/>
            </a:xfrm>
            <a:prstGeom prst="rect">
              <a:avLst/>
            </a:prstGeom>
            <a:solidFill>
              <a:srgbClr val="019B60"/>
            </a:solidFill>
          </p:spPr>
          <p:txBody>
            <a:bodyPr wrap="none" rtlCol="0">
              <a:spAutoFit/>
            </a:bodyPr>
            <a:lstStyle/>
            <a:p>
              <a:pPr algn="ctr"/>
              <a:r>
                <a:rPr lang="zh-CN" altLang="en-US" dirty="0">
                  <a:solidFill>
                    <a:schemeClr val="bg1"/>
                  </a:solidFill>
                  <a:latin typeface="方正锐正黑简体" panose="02000500000000000000" pitchFamily="50" charset="-122"/>
                  <a:ea typeface="方正锐正黑简体" panose="02000500000000000000" pitchFamily="50" charset="-122"/>
                </a:rPr>
                <a:t>汇报人：</a:t>
              </a:r>
              <a:r>
                <a:rPr lang="en-US" altLang="zh-CN" dirty="0">
                  <a:solidFill>
                    <a:schemeClr val="bg1"/>
                  </a:solidFill>
                  <a:latin typeface="方正锐正黑简体" panose="02000500000000000000" pitchFamily="50" charset="-122"/>
                  <a:ea typeface="方正锐正黑简体" panose="02000500000000000000" pitchFamily="50" charset="-122"/>
                </a:rPr>
                <a:t>XXX</a:t>
              </a:r>
              <a:endParaRPr lang="zh-CN" altLang="en-US" dirty="0">
                <a:solidFill>
                  <a:schemeClr val="bg1"/>
                </a:solidFill>
                <a:latin typeface="方正锐正黑简体" panose="02000500000000000000" pitchFamily="50" charset="-122"/>
                <a:ea typeface="方正锐正黑简体" panose="02000500000000000000" pitchFamily="50" charset="-122"/>
              </a:endParaRPr>
            </a:p>
          </p:txBody>
        </p:sp>
        <p:sp>
          <p:nvSpPr>
            <p:cNvPr id="18" name="文本框 17">
              <a:extLst>
                <a:ext uri="{FF2B5EF4-FFF2-40B4-BE49-F238E27FC236}">
                  <a16:creationId xmlns="" xmlns:a16="http://schemas.microsoft.com/office/drawing/2014/main" id="{3A3DC87E-0A85-45F1-AAFC-78C0874FD6A0}"/>
                </a:ext>
              </a:extLst>
            </p:cNvPr>
            <p:cNvSpPr txBox="1"/>
            <p:nvPr/>
          </p:nvSpPr>
          <p:spPr>
            <a:xfrm>
              <a:off x="5887903" y="4254866"/>
              <a:ext cx="2098652" cy="369332"/>
            </a:xfrm>
            <a:prstGeom prst="rect">
              <a:avLst/>
            </a:prstGeom>
            <a:noFill/>
            <a:ln w="25400">
              <a:solidFill>
                <a:srgbClr val="019B60"/>
              </a:solidFill>
            </a:ln>
          </p:spPr>
          <p:txBody>
            <a:bodyPr wrap="none" rtlCol="0">
              <a:spAutoFit/>
            </a:bodyPr>
            <a:lstStyle/>
            <a:p>
              <a:pPr algn="ctr"/>
              <a:r>
                <a:rPr lang="en-US" altLang="zh-CN" dirty="0">
                  <a:solidFill>
                    <a:srgbClr val="019B60"/>
                  </a:solidFill>
                  <a:latin typeface="方正锐正黑简体" panose="02000500000000000000" pitchFamily="50" charset="-122"/>
                  <a:ea typeface="方正锐正黑简体" panose="02000500000000000000" pitchFamily="50" charset="-122"/>
                </a:rPr>
                <a:t>201X</a:t>
              </a:r>
              <a:r>
                <a:rPr lang="zh-CN" altLang="en-US" dirty="0">
                  <a:solidFill>
                    <a:srgbClr val="019B60"/>
                  </a:solidFill>
                  <a:latin typeface="方正锐正黑简体" panose="02000500000000000000" pitchFamily="50" charset="-122"/>
                  <a:ea typeface="方正锐正黑简体" panose="02000500000000000000" pitchFamily="50" charset="-122"/>
                </a:rPr>
                <a:t>年</a:t>
              </a:r>
              <a:r>
                <a:rPr lang="en-US" altLang="zh-CN" dirty="0">
                  <a:solidFill>
                    <a:srgbClr val="019B60"/>
                  </a:solidFill>
                  <a:latin typeface="方正锐正黑简体" panose="02000500000000000000" pitchFamily="50" charset="-122"/>
                  <a:ea typeface="方正锐正黑简体" panose="02000500000000000000" pitchFamily="50" charset="-122"/>
                </a:rPr>
                <a:t>XX</a:t>
              </a:r>
              <a:r>
                <a:rPr lang="zh-CN" altLang="en-US" dirty="0">
                  <a:solidFill>
                    <a:srgbClr val="019B60"/>
                  </a:solidFill>
                  <a:latin typeface="方正锐正黑简体" panose="02000500000000000000" pitchFamily="50" charset="-122"/>
                  <a:ea typeface="方正锐正黑简体" panose="02000500000000000000" pitchFamily="50" charset="-122"/>
                </a:rPr>
                <a:t>月</a:t>
              </a:r>
              <a:r>
                <a:rPr lang="en-US" altLang="zh-CN" dirty="0">
                  <a:solidFill>
                    <a:srgbClr val="019B60"/>
                  </a:solidFill>
                  <a:latin typeface="方正锐正黑简体" panose="02000500000000000000" pitchFamily="50" charset="-122"/>
                  <a:ea typeface="方正锐正黑简体" panose="02000500000000000000" pitchFamily="50" charset="-122"/>
                </a:rPr>
                <a:t>XX</a:t>
              </a:r>
              <a:r>
                <a:rPr lang="zh-CN" altLang="en-US" dirty="0">
                  <a:solidFill>
                    <a:srgbClr val="019B60"/>
                  </a:solidFill>
                  <a:latin typeface="方正锐正黑简体" panose="02000500000000000000" pitchFamily="50" charset="-122"/>
                  <a:ea typeface="方正锐正黑简体" panose="02000500000000000000" pitchFamily="50" charset="-122"/>
                </a:rPr>
                <a:t>日</a:t>
              </a:r>
            </a:p>
          </p:txBody>
        </p:sp>
      </p:grpSp>
    </p:spTree>
    <p:extLst>
      <p:ext uri="{BB962C8B-B14F-4D97-AF65-F5344CB8AC3E}">
        <p14:creationId xmlns:p14="http://schemas.microsoft.com/office/powerpoint/2010/main" val="2958342510"/>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nodeType="withEffect">
                                  <p:stCondLst>
                                    <p:cond delay="5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childTnLst>
                                </p:cTn>
                              </p:par>
                              <p:par>
                                <p:cTn id="11" presetID="42" presetClass="entr" presetSubtype="0" fill="hold" nodeType="withEffect">
                                  <p:stCondLst>
                                    <p:cond delay="5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直角三角形 22">
            <a:extLst>
              <a:ext uri="{FF2B5EF4-FFF2-40B4-BE49-F238E27FC236}">
                <a16:creationId xmlns="" xmlns:a16="http://schemas.microsoft.com/office/drawing/2014/main" id="{9471E64A-C1B6-4045-90DB-C9283F0844FE}"/>
              </a:ext>
            </a:extLst>
          </p:cNvPr>
          <p:cNvSpPr/>
          <p:nvPr/>
        </p:nvSpPr>
        <p:spPr>
          <a:xfrm rot="5400000" flipH="1" flipV="1">
            <a:off x="612938" y="409073"/>
            <a:ext cx="525366" cy="525366"/>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 xmlns:a16="http://schemas.microsoft.com/office/drawing/2014/main" id="{C2AE9421-EE9F-4BCE-8EFE-B1F058F7AAEE}"/>
              </a:ext>
            </a:extLst>
          </p:cNvPr>
          <p:cNvPicPr>
            <a:picLocks noChangeAspect="1"/>
          </p:cNvPicPr>
          <p:nvPr/>
        </p:nvPicPr>
        <p:blipFill>
          <a:blip r:embed="rId3"/>
          <a:stretch>
            <a:fillRect/>
          </a:stretch>
        </p:blipFill>
        <p:spPr>
          <a:xfrm>
            <a:off x="1236879" y="374188"/>
            <a:ext cx="1959443" cy="619200"/>
          </a:xfrm>
          <a:prstGeom prst="rect">
            <a:avLst/>
          </a:prstGeom>
        </p:spPr>
      </p:pic>
      <p:grpSp>
        <p:nvGrpSpPr>
          <p:cNvPr id="27" name="组合 26">
            <a:extLst>
              <a:ext uri="{FF2B5EF4-FFF2-40B4-BE49-F238E27FC236}">
                <a16:creationId xmlns="" xmlns:a16="http://schemas.microsoft.com/office/drawing/2014/main" id="{BFDFAAF6-11C0-4525-951F-49DBFC7B17AE}"/>
              </a:ext>
            </a:extLst>
          </p:cNvPr>
          <p:cNvGrpSpPr/>
          <p:nvPr/>
        </p:nvGrpSpPr>
        <p:grpSpPr>
          <a:xfrm>
            <a:off x="5086877" y="1421148"/>
            <a:ext cx="1080000" cy="1080000"/>
            <a:chOff x="2087655" y="4944367"/>
            <a:chExt cx="951723" cy="951723"/>
          </a:xfrm>
        </p:grpSpPr>
        <p:sp>
          <p:nvSpPr>
            <p:cNvPr id="28" name="矩形 27">
              <a:extLst>
                <a:ext uri="{FF2B5EF4-FFF2-40B4-BE49-F238E27FC236}">
                  <a16:creationId xmlns="" xmlns:a16="http://schemas.microsoft.com/office/drawing/2014/main" id="{96950071-1D4B-4A9A-953A-96F42CCAC8D5}"/>
                </a:ext>
              </a:extLst>
            </p:cNvPr>
            <p:cNvSpPr/>
            <p:nvPr/>
          </p:nvSpPr>
          <p:spPr>
            <a:xfrm rot="2700000">
              <a:off x="2087655" y="4944367"/>
              <a:ext cx="951723" cy="951723"/>
            </a:xfrm>
            <a:prstGeom prst="rect">
              <a:avLst/>
            </a:prstGeom>
            <a:solidFill>
              <a:srgbClr val="019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a:extLst>
                <a:ext uri="{FF2B5EF4-FFF2-40B4-BE49-F238E27FC236}">
                  <a16:creationId xmlns="" xmlns:a16="http://schemas.microsoft.com/office/drawing/2014/main" id="{11BE17BE-0157-4284-BBB8-A245C82D42A4}"/>
                </a:ext>
              </a:extLst>
            </p:cNvPr>
            <p:cNvPicPr>
              <a:picLocks noChangeAspect="1"/>
            </p:cNvPicPr>
            <p:nvPr/>
          </p:nvPicPr>
          <p:blipFill>
            <a:blip r:embed="rId4">
              <a:biLevel thresh="25000"/>
            </a:blip>
            <a:stretch>
              <a:fillRect/>
            </a:stretch>
          </p:blipFill>
          <p:spPr>
            <a:xfrm>
              <a:off x="2334896" y="5151981"/>
              <a:ext cx="457240" cy="536494"/>
            </a:xfrm>
            <a:prstGeom prst="rect">
              <a:avLst/>
            </a:prstGeom>
          </p:spPr>
        </p:pic>
      </p:grpSp>
      <p:grpSp>
        <p:nvGrpSpPr>
          <p:cNvPr id="30" name="组合 29">
            <a:extLst>
              <a:ext uri="{FF2B5EF4-FFF2-40B4-BE49-F238E27FC236}">
                <a16:creationId xmlns="" xmlns:a16="http://schemas.microsoft.com/office/drawing/2014/main" id="{C8F17093-5560-4CC7-BED8-C52647A3930A}"/>
              </a:ext>
            </a:extLst>
          </p:cNvPr>
          <p:cNvGrpSpPr/>
          <p:nvPr/>
        </p:nvGrpSpPr>
        <p:grpSpPr>
          <a:xfrm>
            <a:off x="6053412" y="2455864"/>
            <a:ext cx="1080000" cy="1080000"/>
            <a:chOff x="4481938" y="4944366"/>
            <a:chExt cx="951723" cy="951723"/>
          </a:xfrm>
        </p:grpSpPr>
        <p:sp>
          <p:nvSpPr>
            <p:cNvPr id="31" name="矩形 30">
              <a:extLst>
                <a:ext uri="{FF2B5EF4-FFF2-40B4-BE49-F238E27FC236}">
                  <a16:creationId xmlns="" xmlns:a16="http://schemas.microsoft.com/office/drawing/2014/main" id="{B8BAA14C-0741-43C4-9D6A-3CFB198B2B7E}"/>
                </a:ext>
              </a:extLst>
            </p:cNvPr>
            <p:cNvSpPr/>
            <p:nvPr/>
          </p:nvSpPr>
          <p:spPr>
            <a:xfrm rot="2700000">
              <a:off x="4481938" y="4944366"/>
              <a:ext cx="951723" cy="951723"/>
            </a:xfrm>
            <a:prstGeom prst="rect">
              <a:avLst/>
            </a:prstGeom>
            <a:solidFill>
              <a:srgbClr val="019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 xmlns:a16="http://schemas.microsoft.com/office/drawing/2014/main" id="{6BBD32DD-D8AE-4AB0-B0D7-CF9B7CA205AC}"/>
                </a:ext>
              </a:extLst>
            </p:cNvPr>
            <p:cNvPicPr>
              <a:picLocks noChangeAspect="1"/>
            </p:cNvPicPr>
            <p:nvPr/>
          </p:nvPicPr>
          <p:blipFill>
            <a:blip r:embed="rId5">
              <a:biLevel thresh="25000"/>
            </a:blip>
            <a:stretch>
              <a:fillRect/>
            </a:stretch>
          </p:blipFill>
          <p:spPr>
            <a:xfrm>
              <a:off x="4729179" y="5151981"/>
              <a:ext cx="457240" cy="542591"/>
            </a:xfrm>
            <a:prstGeom prst="rect">
              <a:avLst/>
            </a:prstGeom>
          </p:spPr>
        </p:pic>
      </p:grpSp>
      <p:grpSp>
        <p:nvGrpSpPr>
          <p:cNvPr id="33" name="组合 32">
            <a:extLst>
              <a:ext uri="{FF2B5EF4-FFF2-40B4-BE49-F238E27FC236}">
                <a16:creationId xmlns="" xmlns:a16="http://schemas.microsoft.com/office/drawing/2014/main" id="{2AF8E182-96A7-4983-8AD6-BB46CEE3FDA9}"/>
              </a:ext>
            </a:extLst>
          </p:cNvPr>
          <p:cNvGrpSpPr/>
          <p:nvPr/>
        </p:nvGrpSpPr>
        <p:grpSpPr>
          <a:xfrm>
            <a:off x="5058589" y="3454487"/>
            <a:ext cx="1080000" cy="1080000"/>
            <a:chOff x="6876219" y="4944365"/>
            <a:chExt cx="951723" cy="951723"/>
          </a:xfrm>
        </p:grpSpPr>
        <p:sp>
          <p:nvSpPr>
            <p:cNvPr id="34" name="矩形 33">
              <a:extLst>
                <a:ext uri="{FF2B5EF4-FFF2-40B4-BE49-F238E27FC236}">
                  <a16:creationId xmlns="" xmlns:a16="http://schemas.microsoft.com/office/drawing/2014/main" id="{EE6C0F1F-F611-4ADD-82BE-D405190B87D3}"/>
                </a:ext>
              </a:extLst>
            </p:cNvPr>
            <p:cNvSpPr/>
            <p:nvPr/>
          </p:nvSpPr>
          <p:spPr>
            <a:xfrm rot="2700000">
              <a:off x="6876219" y="4944365"/>
              <a:ext cx="951723" cy="951723"/>
            </a:xfrm>
            <a:prstGeom prst="rect">
              <a:avLst/>
            </a:prstGeom>
            <a:solidFill>
              <a:srgbClr val="019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a:extLst>
                <a:ext uri="{FF2B5EF4-FFF2-40B4-BE49-F238E27FC236}">
                  <a16:creationId xmlns="" xmlns:a16="http://schemas.microsoft.com/office/drawing/2014/main" id="{F69F6337-1BD7-469C-8505-0EA9BFE7AA02}"/>
                </a:ext>
              </a:extLst>
            </p:cNvPr>
            <p:cNvPicPr>
              <a:picLocks noChangeAspect="1"/>
            </p:cNvPicPr>
            <p:nvPr/>
          </p:nvPicPr>
          <p:blipFill>
            <a:blip r:embed="rId6">
              <a:biLevel thresh="25000"/>
            </a:blip>
            <a:stretch>
              <a:fillRect/>
            </a:stretch>
          </p:blipFill>
          <p:spPr>
            <a:xfrm>
              <a:off x="7123460" y="5151981"/>
              <a:ext cx="457240" cy="542591"/>
            </a:xfrm>
            <a:prstGeom prst="rect">
              <a:avLst/>
            </a:prstGeom>
          </p:spPr>
        </p:pic>
      </p:grpSp>
      <p:grpSp>
        <p:nvGrpSpPr>
          <p:cNvPr id="42" name="组合 41">
            <a:extLst>
              <a:ext uri="{FF2B5EF4-FFF2-40B4-BE49-F238E27FC236}">
                <a16:creationId xmlns="" xmlns:a16="http://schemas.microsoft.com/office/drawing/2014/main" id="{69516B40-0226-42A2-9B2C-6CFD84DA37D4}"/>
              </a:ext>
            </a:extLst>
          </p:cNvPr>
          <p:cNvGrpSpPr/>
          <p:nvPr/>
        </p:nvGrpSpPr>
        <p:grpSpPr>
          <a:xfrm>
            <a:off x="6053411" y="4441076"/>
            <a:ext cx="1080000" cy="1080000"/>
            <a:chOff x="9282535" y="4944365"/>
            <a:chExt cx="951723" cy="951723"/>
          </a:xfrm>
        </p:grpSpPr>
        <p:sp>
          <p:nvSpPr>
            <p:cNvPr id="43" name="矩形 42">
              <a:extLst>
                <a:ext uri="{FF2B5EF4-FFF2-40B4-BE49-F238E27FC236}">
                  <a16:creationId xmlns="" xmlns:a16="http://schemas.microsoft.com/office/drawing/2014/main" id="{0DEEA318-64A2-4C8E-8CDB-8E5E07148A43}"/>
                </a:ext>
              </a:extLst>
            </p:cNvPr>
            <p:cNvSpPr/>
            <p:nvPr/>
          </p:nvSpPr>
          <p:spPr>
            <a:xfrm rot="2700000">
              <a:off x="9282535" y="4944365"/>
              <a:ext cx="951723" cy="951723"/>
            </a:xfrm>
            <a:prstGeom prst="rect">
              <a:avLst/>
            </a:prstGeom>
            <a:solidFill>
              <a:srgbClr val="019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片 43">
              <a:extLst>
                <a:ext uri="{FF2B5EF4-FFF2-40B4-BE49-F238E27FC236}">
                  <a16:creationId xmlns="" xmlns:a16="http://schemas.microsoft.com/office/drawing/2014/main" id="{9F49EEFA-5482-4BC7-A929-FAE9445E786D}"/>
                </a:ext>
              </a:extLst>
            </p:cNvPr>
            <p:cNvPicPr>
              <a:picLocks noChangeAspect="1"/>
            </p:cNvPicPr>
            <p:nvPr/>
          </p:nvPicPr>
          <p:blipFill>
            <a:blip r:embed="rId7">
              <a:biLevel thresh="25000"/>
            </a:blip>
            <a:stretch>
              <a:fillRect/>
            </a:stretch>
          </p:blipFill>
          <p:spPr>
            <a:xfrm>
              <a:off x="9529776" y="5145884"/>
              <a:ext cx="457240" cy="542591"/>
            </a:xfrm>
            <a:prstGeom prst="rect">
              <a:avLst/>
            </a:prstGeom>
          </p:spPr>
        </p:pic>
      </p:grpSp>
      <p:grpSp>
        <p:nvGrpSpPr>
          <p:cNvPr id="6" name="组合 5">
            <a:extLst>
              <a:ext uri="{FF2B5EF4-FFF2-40B4-BE49-F238E27FC236}">
                <a16:creationId xmlns="" xmlns:a16="http://schemas.microsoft.com/office/drawing/2014/main" id="{4AEED9DA-E3CD-44C2-9394-B7C8340264F3}"/>
              </a:ext>
            </a:extLst>
          </p:cNvPr>
          <p:cNvGrpSpPr/>
          <p:nvPr/>
        </p:nvGrpSpPr>
        <p:grpSpPr>
          <a:xfrm>
            <a:off x="1884548" y="1299427"/>
            <a:ext cx="2623547" cy="1323439"/>
            <a:chOff x="1439447" y="4690687"/>
            <a:chExt cx="2623547" cy="1323439"/>
          </a:xfrm>
        </p:grpSpPr>
        <p:sp>
          <p:nvSpPr>
            <p:cNvPr id="46" name="文本框 45">
              <a:extLst>
                <a:ext uri="{FF2B5EF4-FFF2-40B4-BE49-F238E27FC236}">
                  <a16:creationId xmlns="" xmlns:a16="http://schemas.microsoft.com/office/drawing/2014/main" id="{A6D11C58-CD3E-4131-8FD2-B4B57DAC28EA}"/>
                </a:ext>
              </a:extLst>
            </p:cNvPr>
            <p:cNvSpPr txBox="1"/>
            <p:nvPr/>
          </p:nvSpPr>
          <p:spPr>
            <a:xfrm>
              <a:off x="1439447" y="5152352"/>
              <a:ext cx="2623547" cy="861774"/>
            </a:xfrm>
            <a:prstGeom prst="rect">
              <a:avLst/>
            </a:prstGeom>
            <a:noFill/>
          </p:spPr>
          <p:txBody>
            <a:bodyPr wrap="square" rtlCol="0">
              <a:spAutoFit/>
            </a:bodyPr>
            <a:lstStyle/>
            <a:p>
              <a:pPr algn="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gn="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gn="r">
                <a:lnSpc>
                  <a:spcPts val="2000"/>
                </a:lnSpc>
              </a:pPr>
              <a:r>
                <a:rPr lang="zh-CN" altLang="en-US" sz="1400" dirty="0">
                  <a:solidFill>
                    <a:srgbClr val="717171"/>
                  </a:solidFill>
                </a:rPr>
                <a:t>点击输入内容点击输入内容</a:t>
              </a:r>
            </a:p>
          </p:txBody>
        </p:sp>
        <p:sp>
          <p:nvSpPr>
            <p:cNvPr id="47" name="文本框 46">
              <a:extLst>
                <a:ext uri="{FF2B5EF4-FFF2-40B4-BE49-F238E27FC236}">
                  <a16:creationId xmlns="" xmlns:a16="http://schemas.microsoft.com/office/drawing/2014/main" id="{B194F71E-2AEB-40E6-91D6-2006E8C0229D}"/>
                </a:ext>
              </a:extLst>
            </p:cNvPr>
            <p:cNvSpPr txBox="1"/>
            <p:nvPr/>
          </p:nvSpPr>
          <p:spPr>
            <a:xfrm>
              <a:off x="2647222" y="4690687"/>
              <a:ext cx="1415772" cy="461665"/>
            </a:xfrm>
            <a:prstGeom prst="rect">
              <a:avLst/>
            </a:prstGeom>
            <a:noFill/>
          </p:spPr>
          <p:txBody>
            <a:bodyPr wrap="none" rtlCol="0">
              <a:spAutoFit/>
            </a:bodyPr>
            <a:lstStyle/>
            <a:p>
              <a:pPr algn="r"/>
              <a:r>
                <a:rPr lang="zh-CN" altLang="en-US"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grpSp>
      <p:grpSp>
        <p:nvGrpSpPr>
          <p:cNvPr id="48" name="组合 47">
            <a:extLst>
              <a:ext uri="{FF2B5EF4-FFF2-40B4-BE49-F238E27FC236}">
                <a16:creationId xmlns="" xmlns:a16="http://schemas.microsoft.com/office/drawing/2014/main" id="{DD7617B2-6B98-465E-8072-4EE2800B5E12}"/>
              </a:ext>
            </a:extLst>
          </p:cNvPr>
          <p:cNvGrpSpPr/>
          <p:nvPr/>
        </p:nvGrpSpPr>
        <p:grpSpPr>
          <a:xfrm>
            <a:off x="1888664" y="3390570"/>
            <a:ext cx="2623547" cy="1323439"/>
            <a:chOff x="1439447" y="4690687"/>
            <a:chExt cx="2623547" cy="1323439"/>
          </a:xfrm>
        </p:grpSpPr>
        <p:sp>
          <p:nvSpPr>
            <p:cNvPr id="49" name="文本框 48">
              <a:extLst>
                <a:ext uri="{FF2B5EF4-FFF2-40B4-BE49-F238E27FC236}">
                  <a16:creationId xmlns="" xmlns:a16="http://schemas.microsoft.com/office/drawing/2014/main" id="{3E8ADC3C-EB18-4EB7-9AC2-51DBA5F139FD}"/>
                </a:ext>
              </a:extLst>
            </p:cNvPr>
            <p:cNvSpPr txBox="1"/>
            <p:nvPr/>
          </p:nvSpPr>
          <p:spPr>
            <a:xfrm>
              <a:off x="1439447" y="5152352"/>
              <a:ext cx="2623547" cy="861774"/>
            </a:xfrm>
            <a:prstGeom prst="rect">
              <a:avLst/>
            </a:prstGeom>
            <a:noFill/>
          </p:spPr>
          <p:txBody>
            <a:bodyPr wrap="square" rtlCol="0">
              <a:spAutoFit/>
            </a:bodyPr>
            <a:lstStyle/>
            <a:p>
              <a:pPr algn="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gn="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gn="r">
                <a:lnSpc>
                  <a:spcPts val="2000"/>
                </a:lnSpc>
              </a:pPr>
              <a:r>
                <a:rPr lang="zh-CN" altLang="en-US" sz="1400" dirty="0">
                  <a:solidFill>
                    <a:srgbClr val="717171"/>
                  </a:solidFill>
                </a:rPr>
                <a:t>点击输入内容点击输入内容</a:t>
              </a:r>
            </a:p>
          </p:txBody>
        </p:sp>
        <p:sp>
          <p:nvSpPr>
            <p:cNvPr id="50" name="文本框 49">
              <a:extLst>
                <a:ext uri="{FF2B5EF4-FFF2-40B4-BE49-F238E27FC236}">
                  <a16:creationId xmlns="" xmlns:a16="http://schemas.microsoft.com/office/drawing/2014/main" id="{54C8EA2A-4E6C-4136-9E1D-601A30BB110A}"/>
                </a:ext>
              </a:extLst>
            </p:cNvPr>
            <p:cNvSpPr txBox="1"/>
            <p:nvPr/>
          </p:nvSpPr>
          <p:spPr>
            <a:xfrm>
              <a:off x="2647222" y="4690687"/>
              <a:ext cx="1415772" cy="461665"/>
            </a:xfrm>
            <a:prstGeom prst="rect">
              <a:avLst/>
            </a:prstGeom>
            <a:noFill/>
          </p:spPr>
          <p:txBody>
            <a:bodyPr wrap="none" rtlCol="0">
              <a:spAutoFit/>
            </a:bodyPr>
            <a:lstStyle/>
            <a:p>
              <a:pPr algn="r"/>
              <a:r>
                <a:rPr lang="zh-CN" altLang="en-US"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grpSp>
      <p:grpSp>
        <p:nvGrpSpPr>
          <p:cNvPr id="7" name="组合 6">
            <a:extLst>
              <a:ext uri="{FF2B5EF4-FFF2-40B4-BE49-F238E27FC236}">
                <a16:creationId xmlns="" xmlns:a16="http://schemas.microsoft.com/office/drawing/2014/main" id="{2709EB49-93CD-40C3-A5CA-43F8662E7824}"/>
              </a:ext>
            </a:extLst>
          </p:cNvPr>
          <p:cNvGrpSpPr/>
          <p:nvPr/>
        </p:nvGrpSpPr>
        <p:grpSpPr>
          <a:xfrm>
            <a:off x="7675003" y="2232188"/>
            <a:ext cx="2623547" cy="1323440"/>
            <a:chOff x="8582127" y="1299426"/>
            <a:chExt cx="2623547" cy="1323440"/>
          </a:xfrm>
        </p:grpSpPr>
        <p:sp>
          <p:nvSpPr>
            <p:cNvPr id="52" name="文本框 51">
              <a:extLst>
                <a:ext uri="{FF2B5EF4-FFF2-40B4-BE49-F238E27FC236}">
                  <a16:creationId xmlns="" xmlns:a16="http://schemas.microsoft.com/office/drawing/2014/main" id="{505BBAAD-AC19-4A85-BAAD-91B0988A2AD1}"/>
                </a:ext>
              </a:extLst>
            </p:cNvPr>
            <p:cNvSpPr txBox="1"/>
            <p:nvPr/>
          </p:nvSpPr>
          <p:spPr>
            <a:xfrm>
              <a:off x="8582127" y="1761092"/>
              <a:ext cx="2623547" cy="861774"/>
            </a:xfrm>
            <a:prstGeom prst="rect">
              <a:avLst/>
            </a:prstGeom>
            <a:noFill/>
          </p:spPr>
          <p:txBody>
            <a:bodyPr wrap="square" rtlCol="0">
              <a:spAutoFit/>
            </a:bodyPr>
            <a:lstStyle/>
            <a:p>
              <a:pP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a:t>
              </a:r>
            </a:p>
          </p:txBody>
        </p:sp>
        <p:sp>
          <p:nvSpPr>
            <p:cNvPr id="53" name="文本框 52">
              <a:extLst>
                <a:ext uri="{FF2B5EF4-FFF2-40B4-BE49-F238E27FC236}">
                  <a16:creationId xmlns="" xmlns:a16="http://schemas.microsoft.com/office/drawing/2014/main" id="{5EFC8244-C91C-4CCC-8ADB-F2A1EF01EF54}"/>
                </a:ext>
              </a:extLst>
            </p:cNvPr>
            <p:cNvSpPr txBox="1"/>
            <p:nvPr/>
          </p:nvSpPr>
          <p:spPr>
            <a:xfrm>
              <a:off x="8582127" y="1299426"/>
              <a:ext cx="1415772" cy="461665"/>
            </a:xfrm>
            <a:prstGeom prst="rect">
              <a:avLst/>
            </a:prstGeom>
            <a:noFill/>
          </p:spPr>
          <p:txBody>
            <a:bodyPr wrap="none" rtlCol="0">
              <a:spAutoFit/>
            </a:bodyPr>
            <a:lstStyle/>
            <a:p>
              <a:r>
                <a:rPr lang="zh-CN" altLang="en-US"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grpSp>
      <p:grpSp>
        <p:nvGrpSpPr>
          <p:cNvPr id="54" name="组合 53">
            <a:extLst>
              <a:ext uri="{FF2B5EF4-FFF2-40B4-BE49-F238E27FC236}">
                <a16:creationId xmlns="" xmlns:a16="http://schemas.microsoft.com/office/drawing/2014/main" id="{C1A5D9E0-1169-4853-B59F-B5BA4D0382EB}"/>
              </a:ext>
            </a:extLst>
          </p:cNvPr>
          <p:cNvGrpSpPr/>
          <p:nvPr/>
        </p:nvGrpSpPr>
        <p:grpSpPr>
          <a:xfrm>
            <a:off x="7675003" y="4305810"/>
            <a:ext cx="2623547" cy="1323440"/>
            <a:chOff x="8582127" y="1299426"/>
            <a:chExt cx="2623547" cy="1323440"/>
          </a:xfrm>
        </p:grpSpPr>
        <p:sp>
          <p:nvSpPr>
            <p:cNvPr id="55" name="文本框 54">
              <a:extLst>
                <a:ext uri="{FF2B5EF4-FFF2-40B4-BE49-F238E27FC236}">
                  <a16:creationId xmlns="" xmlns:a16="http://schemas.microsoft.com/office/drawing/2014/main" id="{0A8869BC-EEB6-4DDE-9346-DA44580FE566}"/>
                </a:ext>
              </a:extLst>
            </p:cNvPr>
            <p:cNvSpPr txBox="1"/>
            <p:nvPr/>
          </p:nvSpPr>
          <p:spPr>
            <a:xfrm>
              <a:off x="8582127" y="1761092"/>
              <a:ext cx="2623547" cy="861774"/>
            </a:xfrm>
            <a:prstGeom prst="rect">
              <a:avLst/>
            </a:prstGeom>
            <a:noFill/>
          </p:spPr>
          <p:txBody>
            <a:bodyPr wrap="square" rtlCol="0">
              <a:spAutoFit/>
            </a:bodyPr>
            <a:lstStyle/>
            <a:p>
              <a:pP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a:t>
              </a:r>
            </a:p>
          </p:txBody>
        </p:sp>
        <p:sp>
          <p:nvSpPr>
            <p:cNvPr id="56" name="文本框 55">
              <a:extLst>
                <a:ext uri="{FF2B5EF4-FFF2-40B4-BE49-F238E27FC236}">
                  <a16:creationId xmlns="" xmlns:a16="http://schemas.microsoft.com/office/drawing/2014/main" id="{A7D27EB4-6C69-4F33-8C7D-58E53C5BE1C0}"/>
                </a:ext>
              </a:extLst>
            </p:cNvPr>
            <p:cNvSpPr txBox="1"/>
            <p:nvPr/>
          </p:nvSpPr>
          <p:spPr>
            <a:xfrm>
              <a:off x="8582127" y="1299426"/>
              <a:ext cx="1415772" cy="461665"/>
            </a:xfrm>
            <a:prstGeom prst="rect">
              <a:avLst/>
            </a:prstGeom>
            <a:noFill/>
          </p:spPr>
          <p:txBody>
            <a:bodyPr wrap="none" rtlCol="0">
              <a:spAutoFit/>
            </a:bodyPr>
            <a:lstStyle/>
            <a:p>
              <a:r>
                <a:rPr lang="zh-CN" altLang="en-US"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grpSp>
    </p:spTree>
    <p:extLst>
      <p:ext uri="{BB962C8B-B14F-4D97-AF65-F5344CB8AC3E}">
        <p14:creationId xmlns:p14="http://schemas.microsoft.com/office/powerpoint/2010/main" val="35184659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childTnLst>
                                </p:cTn>
                              </p:par>
                              <p:par>
                                <p:cTn id="8" presetID="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0-#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1000"/>
                                        <p:tgtEl>
                                          <p:spTgt spid="30"/>
                                        </p:tgtEl>
                                      </p:cBhvr>
                                    </p:animEffect>
                                  </p:childTnLst>
                                </p:cTn>
                              </p:par>
                              <p:par>
                                <p:cTn id="16" presetID="2" presetClass="entr" presetSubtype="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1+#ppt_w/2"/>
                                          </p:val>
                                        </p:tav>
                                        <p:tav tm="100000">
                                          <p:val>
                                            <p:strVal val="#ppt_x"/>
                                          </p:val>
                                        </p:tav>
                                      </p:tavLst>
                                    </p:anim>
                                    <p:anim calcmode="lin" valueType="num">
                                      <p:cBhvr additive="base">
                                        <p:cTn id="19" dur="1000" fill="hold"/>
                                        <p:tgtEl>
                                          <p:spTgt spid="7"/>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1000"/>
                                        <p:tgtEl>
                                          <p:spTgt spid="33"/>
                                        </p:tgtEl>
                                      </p:cBhvr>
                                    </p:animEffect>
                                  </p:childTnLst>
                                </p:cTn>
                              </p:par>
                              <p:par>
                                <p:cTn id="24" presetID="2" presetClass="entr" presetSubtype="8" fill="hold"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1000" fill="hold"/>
                                        <p:tgtEl>
                                          <p:spTgt spid="48"/>
                                        </p:tgtEl>
                                        <p:attrNameLst>
                                          <p:attrName>ppt_x</p:attrName>
                                        </p:attrNameLst>
                                      </p:cBhvr>
                                      <p:tavLst>
                                        <p:tav tm="0">
                                          <p:val>
                                            <p:strVal val="0-#ppt_w/2"/>
                                          </p:val>
                                        </p:tav>
                                        <p:tav tm="100000">
                                          <p:val>
                                            <p:strVal val="#ppt_x"/>
                                          </p:val>
                                        </p:tav>
                                      </p:tavLst>
                                    </p:anim>
                                    <p:anim calcmode="lin" valueType="num">
                                      <p:cBhvr additive="base">
                                        <p:cTn id="27" dur="1000" fill="hold"/>
                                        <p:tgtEl>
                                          <p:spTgt spid="48"/>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1000"/>
                                        <p:tgtEl>
                                          <p:spTgt spid="42"/>
                                        </p:tgtEl>
                                      </p:cBhvr>
                                    </p:animEffect>
                                  </p:childTnLst>
                                </p:cTn>
                              </p:par>
                              <p:par>
                                <p:cTn id="32" presetID="2" presetClass="entr" presetSubtype="2" fill="hold" nodeType="withEffect">
                                  <p:stCondLst>
                                    <p:cond delay="0"/>
                                  </p:stCondLst>
                                  <p:childTnLst>
                                    <p:set>
                                      <p:cBhvr>
                                        <p:cTn id="33" dur="1" fill="hold">
                                          <p:stCondLst>
                                            <p:cond delay="0"/>
                                          </p:stCondLst>
                                        </p:cTn>
                                        <p:tgtEl>
                                          <p:spTgt spid="54"/>
                                        </p:tgtEl>
                                        <p:attrNameLst>
                                          <p:attrName>style.visibility</p:attrName>
                                        </p:attrNameLst>
                                      </p:cBhvr>
                                      <p:to>
                                        <p:strVal val="visible"/>
                                      </p:to>
                                    </p:set>
                                    <p:anim calcmode="lin" valueType="num">
                                      <p:cBhvr additive="base">
                                        <p:cTn id="34" dur="1000" fill="hold"/>
                                        <p:tgtEl>
                                          <p:spTgt spid="54"/>
                                        </p:tgtEl>
                                        <p:attrNameLst>
                                          <p:attrName>ppt_x</p:attrName>
                                        </p:attrNameLst>
                                      </p:cBhvr>
                                      <p:tavLst>
                                        <p:tav tm="0">
                                          <p:val>
                                            <p:strVal val="1+#ppt_w/2"/>
                                          </p:val>
                                        </p:tav>
                                        <p:tav tm="100000">
                                          <p:val>
                                            <p:strVal val="#ppt_x"/>
                                          </p:val>
                                        </p:tav>
                                      </p:tavLst>
                                    </p:anim>
                                    <p:anim calcmode="lin" valueType="num">
                                      <p:cBhvr additive="base">
                                        <p:cTn id="35" dur="10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直角三角形 22">
            <a:extLst>
              <a:ext uri="{FF2B5EF4-FFF2-40B4-BE49-F238E27FC236}">
                <a16:creationId xmlns="" xmlns:a16="http://schemas.microsoft.com/office/drawing/2014/main" id="{9471E64A-C1B6-4045-90DB-C9283F0844FE}"/>
              </a:ext>
            </a:extLst>
          </p:cNvPr>
          <p:cNvSpPr/>
          <p:nvPr/>
        </p:nvSpPr>
        <p:spPr>
          <a:xfrm rot="5400000" flipH="1" flipV="1">
            <a:off x="612938" y="409073"/>
            <a:ext cx="525366" cy="525366"/>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 xmlns:a16="http://schemas.microsoft.com/office/drawing/2014/main" id="{C2AE9421-EE9F-4BCE-8EFE-B1F058F7AAEE}"/>
              </a:ext>
            </a:extLst>
          </p:cNvPr>
          <p:cNvPicPr>
            <a:picLocks noChangeAspect="1"/>
          </p:cNvPicPr>
          <p:nvPr/>
        </p:nvPicPr>
        <p:blipFill>
          <a:blip r:embed="rId3"/>
          <a:stretch>
            <a:fillRect/>
          </a:stretch>
        </p:blipFill>
        <p:spPr>
          <a:xfrm>
            <a:off x="1236879" y="374188"/>
            <a:ext cx="1959443" cy="619200"/>
          </a:xfrm>
          <a:prstGeom prst="rect">
            <a:avLst/>
          </a:prstGeom>
        </p:spPr>
      </p:pic>
      <p:grpSp>
        <p:nvGrpSpPr>
          <p:cNvPr id="16" name="组合 15">
            <a:extLst>
              <a:ext uri="{FF2B5EF4-FFF2-40B4-BE49-F238E27FC236}">
                <a16:creationId xmlns="" xmlns:a16="http://schemas.microsoft.com/office/drawing/2014/main" id="{7503C12E-F87A-4B4E-BBBD-C31F3C1F1E63}"/>
              </a:ext>
            </a:extLst>
          </p:cNvPr>
          <p:cNvGrpSpPr/>
          <p:nvPr/>
        </p:nvGrpSpPr>
        <p:grpSpPr>
          <a:xfrm>
            <a:off x="2187735" y="2623856"/>
            <a:ext cx="1440000" cy="1440000"/>
            <a:chOff x="2187735" y="2623856"/>
            <a:chExt cx="1440000" cy="1440000"/>
          </a:xfrm>
        </p:grpSpPr>
        <p:sp>
          <p:nvSpPr>
            <p:cNvPr id="30" name="矩形 29">
              <a:extLst>
                <a:ext uri="{FF2B5EF4-FFF2-40B4-BE49-F238E27FC236}">
                  <a16:creationId xmlns="" xmlns:a16="http://schemas.microsoft.com/office/drawing/2014/main" id="{A3107AFF-A622-4D41-B914-D8E0ECB441A4}"/>
                </a:ext>
              </a:extLst>
            </p:cNvPr>
            <p:cNvSpPr/>
            <p:nvPr/>
          </p:nvSpPr>
          <p:spPr>
            <a:xfrm rot="2700000">
              <a:off x="2187735" y="2623856"/>
              <a:ext cx="1440000" cy="1440000"/>
            </a:xfrm>
            <a:prstGeom prst="rect">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 xmlns:a16="http://schemas.microsoft.com/office/drawing/2014/main" id="{7B3626A4-CC3E-4FCF-9113-A0E9DAE7649F}"/>
                </a:ext>
              </a:extLst>
            </p:cNvPr>
            <p:cNvPicPr>
              <a:picLocks noChangeAspect="1"/>
            </p:cNvPicPr>
            <p:nvPr/>
          </p:nvPicPr>
          <p:blipFill>
            <a:blip r:embed="rId4"/>
            <a:stretch>
              <a:fillRect/>
            </a:stretch>
          </p:blipFill>
          <p:spPr>
            <a:xfrm>
              <a:off x="2599860" y="3075609"/>
              <a:ext cx="615749" cy="536494"/>
            </a:xfrm>
            <a:prstGeom prst="rect">
              <a:avLst/>
            </a:prstGeom>
          </p:spPr>
        </p:pic>
      </p:grpSp>
      <p:grpSp>
        <p:nvGrpSpPr>
          <p:cNvPr id="17" name="组合 16">
            <a:extLst>
              <a:ext uri="{FF2B5EF4-FFF2-40B4-BE49-F238E27FC236}">
                <a16:creationId xmlns="" xmlns:a16="http://schemas.microsoft.com/office/drawing/2014/main" id="{1CEC887B-7415-438B-ACE1-F7B7C8ACD762}"/>
              </a:ext>
            </a:extLst>
          </p:cNvPr>
          <p:cNvGrpSpPr/>
          <p:nvPr/>
        </p:nvGrpSpPr>
        <p:grpSpPr>
          <a:xfrm>
            <a:off x="3776686" y="2623857"/>
            <a:ext cx="1440000" cy="1440000"/>
            <a:chOff x="3776686" y="2623857"/>
            <a:chExt cx="1440000" cy="1440000"/>
          </a:xfrm>
        </p:grpSpPr>
        <p:sp>
          <p:nvSpPr>
            <p:cNvPr id="32" name="矩形 31">
              <a:extLst>
                <a:ext uri="{FF2B5EF4-FFF2-40B4-BE49-F238E27FC236}">
                  <a16:creationId xmlns="" xmlns:a16="http://schemas.microsoft.com/office/drawing/2014/main" id="{9265E6E1-0650-42BC-9D81-5083E2533EDA}"/>
                </a:ext>
              </a:extLst>
            </p:cNvPr>
            <p:cNvSpPr/>
            <p:nvPr/>
          </p:nvSpPr>
          <p:spPr>
            <a:xfrm rot="2700000">
              <a:off x="3776686" y="2623857"/>
              <a:ext cx="1440000" cy="1440000"/>
            </a:xfrm>
            <a:prstGeom prst="rect">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 xmlns:a16="http://schemas.microsoft.com/office/drawing/2014/main" id="{E96578FD-8E88-4545-9B3F-0E60B2A95342}"/>
                </a:ext>
              </a:extLst>
            </p:cNvPr>
            <p:cNvPicPr>
              <a:picLocks noChangeAspect="1"/>
            </p:cNvPicPr>
            <p:nvPr/>
          </p:nvPicPr>
          <p:blipFill>
            <a:blip r:embed="rId5"/>
            <a:stretch>
              <a:fillRect/>
            </a:stretch>
          </p:blipFill>
          <p:spPr>
            <a:xfrm>
              <a:off x="4188811" y="3075609"/>
              <a:ext cx="615749" cy="536494"/>
            </a:xfrm>
            <a:prstGeom prst="rect">
              <a:avLst/>
            </a:prstGeom>
          </p:spPr>
        </p:pic>
      </p:grpSp>
      <p:grpSp>
        <p:nvGrpSpPr>
          <p:cNvPr id="18" name="组合 17">
            <a:extLst>
              <a:ext uri="{FF2B5EF4-FFF2-40B4-BE49-F238E27FC236}">
                <a16:creationId xmlns="" xmlns:a16="http://schemas.microsoft.com/office/drawing/2014/main" id="{C9B18159-1F1A-4624-80D5-ABEB461D4B05}"/>
              </a:ext>
            </a:extLst>
          </p:cNvPr>
          <p:cNvGrpSpPr/>
          <p:nvPr/>
        </p:nvGrpSpPr>
        <p:grpSpPr>
          <a:xfrm>
            <a:off x="5365637" y="2623857"/>
            <a:ext cx="1440000" cy="1440000"/>
            <a:chOff x="5365637" y="2623857"/>
            <a:chExt cx="1440000" cy="1440000"/>
          </a:xfrm>
        </p:grpSpPr>
        <p:sp>
          <p:nvSpPr>
            <p:cNvPr id="33" name="矩形 32">
              <a:extLst>
                <a:ext uri="{FF2B5EF4-FFF2-40B4-BE49-F238E27FC236}">
                  <a16:creationId xmlns="" xmlns:a16="http://schemas.microsoft.com/office/drawing/2014/main" id="{0323D65C-0A63-45D0-9642-90E58D5EF160}"/>
                </a:ext>
              </a:extLst>
            </p:cNvPr>
            <p:cNvSpPr/>
            <p:nvPr/>
          </p:nvSpPr>
          <p:spPr>
            <a:xfrm rot="2700000">
              <a:off x="5365637" y="2623857"/>
              <a:ext cx="1440000" cy="1440000"/>
            </a:xfrm>
            <a:prstGeom prst="rect">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 xmlns:a16="http://schemas.microsoft.com/office/drawing/2014/main" id="{0AA0EF5B-BCF8-4906-8C50-BCC1D8A70D9F}"/>
                </a:ext>
              </a:extLst>
            </p:cNvPr>
            <p:cNvPicPr>
              <a:picLocks noChangeAspect="1"/>
            </p:cNvPicPr>
            <p:nvPr/>
          </p:nvPicPr>
          <p:blipFill>
            <a:blip r:embed="rId6"/>
            <a:stretch>
              <a:fillRect/>
            </a:stretch>
          </p:blipFill>
          <p:spPr>
            <a:xfrm>
              <a:off x="5777762" y="3075609"/>
              <a:ext cx="615749" cy="536494"/>
            </a:xfrm>
            <a:prstGeom prst="rect">
              <a:avLst/>
            </a:prstGeom>
          </p:spPr>
        </p:pic>
      </p:grpSp>
      <p:grpSp>
        <p:nvGrpSpPr>
          <p:cNvPr id="19" name="组合 18">
            <a:extLst>
              <a:ext uri="{FF2B5EF4-FFF2-40B4-BE49-F238E27FC236}">
                <a16:creationId xmlns="" xmlns:a16="http://schemas.microsoft.com/office/drawing/2014/main" id="{C7C98710-4EE3-4835-9226-BF45F908B4FC}"/>
              </a:ext>
            </a:extLst>
          </p:cNvPr>
          <p:cNvGrpSpPr/>
          <p:nvPr/>
        </p:nvGrpSpPr>
        <p:grpSpPr>
          <a:xfrm>
            <a:off x="6954588" y="2623856"/>
            <a:ext cx="1440000" cy="1440000"/>
            <a:chOff x="6954588" y="2623856"/>
            <a:chExt cx="1440000" cy="1440000"/>
          </a:xfrm>
        </p:grpSpPr>
        <p:sp>
          <p:nvSpPr>
            <p:cNvPr id="34" name="矩形 33">
              <a:extLst>
                <a:ext uri="{FF2B5EF4-FFF2-40B4-BE49-F238E27FC236}">
                  <a16:creationId xmlns="" xmlns:a16="http://schemas.microsoft.com/office/drawing/2014/main" id="{2CA52064-71A8-4DD4-A026-D00E6ACCF526}"/>
                </a:ext>
              </a:extLst>
            </p:cNvPr>
            <p:cNvSpPr/>
            <p:nvPr/>
          </p:nvSpPr>
          <p:spPr>
            <a:xfrm rot="2700000">
              <a:off x="6954588" y="2623856"/>
              <a:ext cx="1440000" cy="1440000"/>
            </a:xfrm>
            <a:prstGeom prst="rect">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 xmlns:a16="http://schemas.microsoft.com/office/drawing/2014/main" id="{9F76617E-6FDE-4799-B234-8DF3F9ABEC71}"/>
                </a:ext>
              </a:extLst>
            </p:cNvPr>
            <p:cNvPicPr>
              <a:picLocks noChangeAspect="1"/>
            </p:cNvPicPr>
            <p:nvPr/>
          </p:nvPicPr>
          <p:blipFill>
            <a:blip r:embed="rId7"/>
            <a:stretch>
              <a:fillRect/>
            </a:stretch>
          </p:blipFill>
          <p:spPr>
            <a:xfrm>
              <a:off x="7366713" y="3075609"/>
              <a:ext cx="615749" cy="536494"/>
            </a:xfrm>
            <a:prstGeom prst="rect">
              <a:avLst/>
            </a:prstGeom>
          </p:spPr>
        </p:pic>
      </p:grpSp>
      <p:grpSp>
        <p:nvGrpSpPr>
          <p:cNvPr id="20" name="组合 19">
            <a:extLst>
              <a:ext uri="{FF2B5EF4-FFF2-40B4-BE49-F238E27FC236}">
                <a16:creationId xmlns="" xmlns:a16="http://schemas.microsoft.com/office/drawing/2014/main" id="{65554549-D462-4DF5-88B9-E55723B70EFD}"/>
              </a:ext>
            </a:extLst>
          </p:cNvPr>
          <p:cNvGrpSpPr/>
          <p:nvPr/>
        </p:nvGrpSpPr>
        <p:grpSpPr>
          <a:xfrm>
            <a:off x="8543541" y="2623856"/>
            <a:ext cx="1440000" cy="1440000"/>
            <a:chOff x="8543541" y="2623856"/>
            <a:chExt cx="1440000" cy="1440000"/>
          </a:xfrm>
        </p:grpSpPr>
        <p:sp>
          <p:nvSpPr>
            <p:cNvPr id="39" name="矩形 38">
              <a:extLst>
                <a:ext uri="{FF2B5EF4-FFF2-40B4-BE49-F238E27FC236}">
                  <a16:creationId xmlns="" xmlns:a16="http://schemas.microsoft.com/office/drawing/2014/main" id="{16FF1B1F-C215-4F7A-934D-85225F6B348D}"/>
                </a:ext>
              </a:extLst>
            </p:cNvPr>
            <p:cNvSpPr/>
            <p:nvPr/>
          </p:nvSpPr>
          <p:spPr>
            <a:xfrm rot="2700000">
              <a:off x="8543541" y="2623856"/>
              <a:ext cx="1440000" cy="1440000"/>
            </a:xfrm>
            <a:prstGeom prst="rect">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 xmlns:a16="http://schemas.microsoft.com/office/drawing/2014/main" id="{8FF10516-00A9-4EE0-8759-C342AEF0A49D}"/>
                </a:ext>
              </a:extLst>
            </p:cNvPr>
            <p:cNvPicPr>
              <a:picLocks noChangeAspect="1"/>
            </p:cNvPicPr>
            <p:nvPr/>
          </p:nvPicPr>
          <p:blipFill>
            <a:blip r:embed="rId8"/>
            <a:stretch>
              <a:fillRect/>
            </a:stretch>
          </p:blipFill>
          <p:spPr>
            <a:xfrm>
              <a:off x="8955666" y="3075609"/>
              <a:ext cx="615749" cy="536494"/>
            </a:xfrm>
            <a:prstGeom prst="rect">
              <a:avLst/>
            </a:prstGeom>
          </p:spPr>
        </p:pic>
      </p:grpSp>
      <p:grpSp>
        <p:nvGrpSpPr>
          <p:cNvPr id="15" name="组合 14">
            <a:extLst>
              <a:ext uri="{FF2B5EF4-FFF2-40B4-BE49-F238E27FC236}">
                <a16:creationId xmlns="" xmlns:a16="http://schemas.microsoft.com/office/drawing/2014/main" id="{F4B4D70E-BA33-482D-AFA5-C77F5A5F3EA6}"/>
              </a:ext>
            </a:extLst>
          </p:cNvPr>
          <p:cNvGrpSpPr/>
          <p:nvPr/>
        </p:nvGrpSpPr>
        <p:grpSpPr>
          <a:xfrm>
            <a:off x="1595960" y="4496523"/>
            <a:ext cx="2623547" cy="1231106"/>
            <a:chOff x="1595959" y="4269856"/>
            <a:chExt cx="2623547" cy="1231106"/>
          </a:xfrm>
        </p:grpSpPr>
        <p:sp>
          <p:nvSpPr>
            <p:cNvPr id="47" name="文本框 46">
              <a:extLst>
                <a:ext uri="{FF2B5EF4-FFF2-40B4-BE49-F238E27FC236}">
                  <a16:creationId xmlns="" xmlns:a16="http://schemas.microsoft.com/office/drawing/2014/main" id="{10E2CA46-B1B1-4CBF-9992-C375E7D52026}"/>
                </a:ext>
              </a:extLst>
            </p:cNvPr>
            <p:cNvSpPr txBox="1"/>
            <p:nvPr/>
          </p:nvSpPr>
          <p:spPr>
            <a:xfrm>
              <a:off x="1595959" y="4639188"/>
              <a:ext cx="2623547" cy="861774"/>
            </a:xfrm>
            <a:prstGeom prst="rect">
              <a:avLst/>
            </a:prstGeom>
            <a:noFill/>
          </p:spPr>
          <p:txBody>
            <a:bodyPr wrap="square" rtlCol="0">
              <a:spAutoFit/>
            </a:bodyPr>
            <a:lstStyle/>
            <a:p>
              <a:pPr algn="ctr">
                <a:lnSpc>
                  <a:spcPts val="2000"/>
                </a:lnSpc>
              </a:pPr>
              <a:r>
                <a:rPr lang="zh-CN" altLang="en-US" sz="1400" dirty="0">
                  <a:solidFill>
                    <a:srgbClr val="717171"/>
                  </a:solidFill>
                </a:rPr>
                <a:t>点击输入内容</a:t>
              </a:r>
              <a:endParaRPr lang="en-US" altLang="zh-CN" sz="1400" dirty="0">
                <a:solidFill>
                  <a:srgbClr val="717171"/>
                </a:solidFill>
              </a:endParaRPr>
            </a:p>
            <a:p>
              <a:pPr algn="ctr">
                <a:lnSpc>
                  <a:spcPts val="2000"/>
                </a:lnSpc>
              </a:pPr>
              <a:r>
                <a:rPr lang="zh-CN" altLang="en-US" sz="1400" dirty="0">
                  <a:solidFill>
                    <a:srgbClr val="717171"/>
                  </a:solidFill>
                </a:rPr>
                <a:t>点击输入内容</a:t>
              </a:r>
              <a:endParaRPr lang="en-US" altLang="zh-CN" sz="1400" dirty="0">
                <a:solidFill>
                  <a:srgbClr val="717171"/>
                </a:solidFill>
              </a:endParaRPr>
            </a:p>
            <a:p>
              <a:pPr algn="ctr">
                <a:lnSpc>
                  <a:spcPts val="2000"/>
                </a:lnSpc>
              </a:pPr>
              <a:r>
                <a:rPr lang="zh-CN" altLang="en-US" sz="1400" dirty="0">
                  <a:solidFill>
                    <a:srgbClr val="717171"/>
                  </a:solidFill>
                </a:rPr>
                <a:t>点击输入内容</a:t>
              </a:r>
            </a:p>
          </p:txBody>
        </p:sp>
        <p:sp>
          <p:nvSpPr>
            <p:cNvPr id="48" name="文本框 47">
              <a:extLst>
                <a:ext uri="{FF2B5EF4-FFF2-40B4-BE49-F238E27FC236}">
                  <a16:creationId xmlns="" xmlns:a16="http://schemas.microsoft.com/office/drawing/2014/main" id="{EBFC16E2-FB76-4B44-9F5B-45F663EF097C}"/>
                </a:ext>
              </a:extLst>
            </p:cNvPr>
            <p:cNvSpPr txBox="1"/>
            <p:nvPr/>
          </p:nvSpPr>
          <p:spPr>
            <a:xfrm>
              <a:off x="2353735" y="4269856"/>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grpSp>
      <p:grpSp>
        <p:nvGrpSpPr>
          <p:cNvPr id="52" name="组合 51">
            <a:extLst>
              <a:ext uri="{FF2B5EF4-FFF2-40B4-BE49-F238E27FC236}">
                <a16:creationId xmlns="" xmlns:a16="http://schemas.microsoft.com/office/drawing/2014/main" id="{218779E7-AD46-48DA-BC58-9F7CCFF0B451}"/>
              </a:ext>
            </a:extLst>
          </p:cNvPr>
          <p:cNvGrpSpPr/>
          <p:nvPr/>
        </p:nvGrpSpPr>
        <p:grpSpPr>
          <a:xfrm>
            <a:off x="3184911" y="4496523"/>
            <a:ext cx="2623547" cy="1231106"/>
            <a:chOff x="1595959" y="4269856"/>
            <a:chExt cx="2623547" cy="1231106"/>
          </a:xfrm>
        </p:grpSpPr>
        <p:sp>
          <p:nvSpPr>
            <p:cNvPr id="53" name="文本框 52">
              <a:extLst>
                <a:ext uri="{FF2B5EF4-FFF2-40B4-BE49-F238E27FC236}">
                  <a16:creationId xmlns="" xmlns:a16="http://schemas.microsoft.com/office/drawing/2014/main" id="{A3D9715A-F0DB-47FF-B16F-D146A57ABF49}"/>
                </a:ext>
              </a:extLst>
            </p:cNvPr>
            <p:cNvSpPr txBox="1"/>
            <p:nvPr/>
          </p:nvSpPr>
          <p:spPr>
            <a:xfrm>
              <a:off x="1595959" y="4639188"/>
              <a:ext cx="2623547" cy="861774"/>
            </a:xfrm>
            <a:prstGeom prst="rect">
              <a:avLst/>
            </a:prstGeom>
            <a:noFill/>
          </p:spPr>
          <p:txBody>
            <a:bodyPr wrap="square" rtlCol="0">
              <a:spAutoFit/>
            </a:bodyPr>
            <a:lstStyle/>
            <a:p>
              <a:pPr algn="ctr">
                <a:lnSpc>
                  <a:spcPts val="2000"/>
                </a:lnSpc>
              </a:pPr>
              <a:r>
                <a:rPr lang="zh-CN" altLang="en-US" sz="1400" dirty="0">
                  <a:solidFill>
                    <a:srgbClr val="717171"/>
                  </a:solidFill>
                </a:rPr>
                <a:t>点击输入内容</a:t>
              </a:r>
              <a:endParaRPr lang="en-US" altLang="zh-CN" sz="1400" dirty="0">
                <a:solidFill>
                  <a:srgbClr val="717171"/>
                </a:solidFill>
              </a:endParaRPr>
            </a:p>
            <a:p>
              <a:pPr algn="ctr">
                <a:lnSpc>
                  <a:spcPts val="2000"/>
                </a:lnSpc>
              </a:pPr>
              <a:r>
                <a:rPr lang="zh-CN" altLang="en-US" sz="1400" dirty="0">
                  <a:solidFill>
                    <a:srgbClr val="717171"/>
                  </a:solidFill>
                </a:rPr>
                <a:t>点击输入内容</a:t>
              </a:r>
              <a:endParaRPr lang="en-US" altLang="zh-CN" sz="1400" dirty="0">
                <a:solidFill>
                  <a:srgbClr val="717171"/>
                </a:solidFill>
              </a:endParaRPr>
            </a:p>
            <a:p>
              <a:pPr algn="ctr">
                <a:lnSpc>
                  <a:spcPts val="2000"/>
                </a:lnSpc>
              </a:pPr>
              <a:r>
                <a:rPr lang="zh-CN" altLang="en-US" sz="1400" dirty="0">
                  <a:solidFill>
                    <a:srgbClr val="717171"/>
                  </a:solidFill>
                </a:rPr>
                <a:t>点击输入内容</a:t>
              </a:r>
            </a:p>
          </p:txBody>
        </p:sp>
        <p:sp>
          <p:nvSpPr>
            <p:cNvPr id="54" name="文本框 53">
              <a:extLst>
                <a:ext uri="{FF2B5EF4-FFF2-40B4-BE49-F238E27FC236}">
                  <a16:creationId xmlns="" xmlns:a16="http://schemas.microsoft.com/office/drawing/2014/main" id="{87B1D5F5-A5BA-4654-A636-DC9E92AB2AFE}"/>
                </a:ext>
              </a:extLst>
            </p:cNvPr>
            <p:cNvSpPr txBox="1"/>
            <p:nvPr/>
          </p:nvSpPr>
          <p:spPr>
            <a:xfrm>
              <a:off x="2353735" y="4269856"/>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grpSp>
      <p:grpSp>
        <p:nvGrpSpPr>
          <p:cNvPr id="55" name="组合 54">
            <a:extLst>
              <a:ext uri="{FF2B5EF4-FFF2-40B4-BE49-F238E27FC236}">
                <a16:creationId xmlns="" xmlns:a16="http://schemas.microsoft.com/office/drawing/2014/main" id="{9970B83E-A472-4EB6-9186-E629A748515B}"/>
              </a:ext>
            </a:extLst>
          </p:cNvPr>
          <p:cNvGrpSpPr/>
          <p:nvPr/>
        </p:nvGrpSpPr>
        <p:grpSpPr>
          <a:xfrm>
            <a:off x="4773862" y="4496523"/>
            <a:ext cx="2623547" cy="1231106"/>
            <a:chOff x="1595959" y="4269856"/>
            <a:chExt cx="2623547" cy="1231106"/>
          </a:xfrm>
        </p:grpSpPr>
        <p:sp>
          <p:nvSpPr>
            <p:cNvPr id="56" name="文本框 55">
              <a:extLst>
                <a:ext uri="{FF2B5EF4-FFF2-40B4-BE49-F238E27FC236}">
                  <a16:creationId xmlns="" xmlns:a16="http://schemas.microsoft.com/office/drawing/2014/main" id="{021A9C7E-669D-4D58-B763-755F982F57FC}"/>
                </a:ext>
              </a:extLst>
            </p:cNvPr>
            <p:cNvSpPr txBox="1"/>
            <p:nvPr/>
          </p:nvSpPr>
          <p:spPr>
            <a:xfrm>
              <a:off x="1595959" y="4639188"/>
              <a:ext cx="2623547" cy="861774"/>
            </a:xfrm>
            <a:prstGeom prst="rect">
              <a:avLst/>
            </a:prstGeom>
            <a:noFill/>
          </p:spPr>
          <p:txBody>
            <a:bodyPr wrap="square" rtlCol="0">
              <a:spAutoFit/>
            </a:bodyPr>
            <a:lstStyle/>
            <a:p>
              <a:pPr algn="ctr">
                <a:lnSpc>
                  <a:spcPts val="2000"/>
                </a:lnSpc>
              </a:pPr>
              <a:r>
                <a:rPr lang="zh-CN" altLang="en-US" sz="1400" dirty="0">
                  <a:solidFill>
                    <a:srgbClr val="717171"/>
                  </a:solidFill>
                </a:rPr>
                <a:t>点击输入内容</a:t>
              </a:r>
              <a:endParaRPr lang="en-US" altLang="zh-CN" sz="1400" dirty="0">
                <a:solidFill>
                  <a:srgbClr val="717171"/>
                </a:solidFill>
              </a:endParaRPr>
            </a:p>
            <a:p>
              <a:pPr algn="ctr">
                <a:lnSpc>
                  <a:spcPts val="2000"/>
                </a:lnSpc>
              </a:pPr>
              <a:r>
                <a:rPr lang="zh-CN" altLang="en-US" sz="1400" dirty="0">
                  <a:solidFill>
                    <a:srgbClr val="717171"/>
                  </a:solidFill>
                </a:rPr>
                <a:t>点击输入内容</a:t>
              </a:r>
              <a:endParaRPr lang="en-US" altLang="zh-CN" sz="1400" dirty="0">
                <a:solidFill>
                  <a:srgbClr val="717171"/>
                </a:solidFill>
              </a:endParaRPr>
            </a:p>
            <a:p>
              <a:pPr algn="ctr">
                <a:lnSpc>
                  <a:spcPts val="2000"/>
                </a:lnSpc>
              </a:pPr>
              <a:r>
                <a:rPr lang="zh-CN" altLang="en-US" sz="1400" dirty="0">
                  <a:solidFill>
                    <a:srgbClr val="717171"/>
                  </a:solidFill>
                </a:rPr>
                <a:t>点击输入内容</a:t>
              </a:r>
            </a:p>
          </p:txBody>
        </p:sp>
        <p:sp>
          <p:nvSpPr>
            <p:cNvPr id="73" name="文本框 72">
              <a:extLst>
                <a:ext uri="{FF2B5EF4-FFF2-40B4-BE49-F238E27FC236}">
                  <a16:creationId xmlns="" xmlns:a16="http://schemas.microsoft.com/office/drawing/2014/main" id="{B1EBFE74-3164-4B87-98A6-5338D2AB9738}"/>
                </a:ext>
              </a:extLst>
            </p:cNvPr>
            <p:cNvSpPr txBox="1"/>
            <p:nvPr/>
          </p:nvSpPr>
          <p:spPr>
            <a:xfrm>
              <a:off x="2353735" y="4269856"/>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grpSp>
      <p:grpSp>
        <p:nvGrpSpPr>
          <p:cNvPr id="74" name="组合 73">
            <a:extLst>
              <a:ext uri="{FF2B5EF4-FFF2-40B4-BE49-F238E27FC236}">
                <a16:creationId xmlns="" xmlns:a16="http://schemas.microsoft.com/office/drawing/2014/main" id="{75EDC080-5E15-4C19-B041-215C51A78A8B}"/>
              </a:ext>
            </a:extLst>
          </p:cNvPr>
          <p:cNvGrpSpPr/>
          <p:nvPr/>
        </p:nvGrpSpPr>
        <p:grpSpPr>
          <a:xfrm>
            <a:off x="6362813" y="4496523"/>
            <a:ext cx="2623547" cy="1231106"/>
            <a:chOff x="1595959" y="4269856"/>
            <a:chExt cx="2623547" cy="1231106"/>
          </a:xfrm>
        </p:grpSpPr>
        <p:sp>
          <p:nvSpPr>
            <p:cNvPr id="75" name="文本框 74">
              <a:extLst>
                <a:ext uri="{FF2B5EF4-FFF2-40B4-BE49-F238E27FC236}">
                  <a16:creationId xmlns="" xmlns:a16="http://schemas.microsoft.com/office/drawing/2014/main" id="{5F61CA1A-3E70-4253-942B-619BC5462492}"/>
                </a:ext>
              </a:extLst>
            </p:cNvPr>
            <p:cNvSpPr txBox="1"/>
            <p:nvPr/>
          </p:nvSpPr>
          <p:spPr>
            <a:xfrm>
              <a:off x="1595959" y="4639188"/>
              <a:ext cx="2623547" cy="861774"/>
            </a:xfrm>
            <a:prstGeom prst="rect">
              <a:avLst/>
            </a:prstGeom>
            <a:noFill/>
          </p:spPr>
          <p:txBody>
            <a:bodyPr wrap="square" rtlCol="0">
              <a:spAutoFit/>
            </a:bodyPr>
            <a:lstStyle/>
            <a:p>
              <a:pPr algn="ctr">
                <a:lnSpc>
                  <a:spcPts val="2000"/>
                </a:lnSpc>
              </a:pPr>
              <a:r>
                <a:rPr lang="zh-CN" altLang="en-US" sz="1400" dirty="0">
                  <a:solidFill>
                    <a:srgbClr val="717171"/>
                  </a:solidFill>
                </a:rPr>
                <a:t>点击输入内容</a:t>
              </a:r>
              <a:endParaRPr lang="en-US" altLang="zh-CN" sz="1400" dirty="0">
                <a:solidFill>
                  <a:srgbClr val="717171"/>
                </a:solidFill>
              </a:endParaRPr>
            </a:p>
            <a:p>
              <a:pPr algn="ctr">
                <a:lnSpc>
                  <a:spcPts val="2000"/>
                </a:lnSpc>
              </a:pPr>
              <a:r>
                <a:rPr lang="zh-CN" altLang="en-US" sz="1400" dirty="0">
                  <a:solidFill>
                    <a:srgbClr val="717171"/>
                  </a:solidFill>
                </a:rPr>
                <a:t>点击输入内容</a:t>
              </a:r>
              <a:endParaRPr lang="en-US" altLang="zh-CN" sz="1400" dirty="0">
                <a:solidFill>
                  <a:srgbClr val="717171"/>
                </a:solidFill>
              </a:endParaRPr>
            </a:p>
            <a:p>
              <a:pPr algn="ctr">
                <a:lnSpc>
                  <a:spcPts val="2000"/>
                </a:lnSpc>
              </a:pPr>
              <a:r>
                <a:rPr lang="zh-CN" altLang="en-US" sz="1400" dirty="0">
                  <a:solidFill>
                    <a:srgbClr val="717171"/>
                  </a:solidFill>
                </a:rPr>
                <a:t>点击输入内容</a:t>
              </a:r>
            </a:p>
          </p:txBody>
        </p:sp>
        <p:sp>
          <p:nvSpPr>
            <p:cNvPr id="76" name="文本框 75">
              <a:extLst>
                <a:ext uri="{FF2B5EF4-FFF2-40B4-BE49-F238E27FC236}">
                  <a16:creationId xmlns="" xmlns:a16="http://schemas.microsoft.com/office/drawing/2014/main" id="{6B1EF73F-D3A7-4BD9-BCB2-30F8CA9C92E8}"/>
                </a:ext>
              </a:extLst>
            </p:cNvPr>
            <p:cNvSpPr txBox="1"/>
            <p:nvPr/>
          </p:nvSpPr>
          <p:spPr>
            <a:xfrm>
              <a:off x="2353735" y="4269856"/>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grpSp>
      <p:grpSp>
        <p:nvGrpSpPr>
          <p:cNvPr id="77" name="组合 76">
            <a:extLst>
              <a:ext uri="{FF2B5EF4-FFF2-40B4-BE49-F238E27FC236}">
                <a16:creationId xmlns="" xmlns:a16="http://schemas.microsoft.com/office/drawing/2014/main" id="{ECC85D72-926F-462A-B1D3-3F8F116F5CD3}"/>
              </a:ext>
            </a:extLst>
          </p:cNvPr>
          <p:cNvGrpSpPr/>
          <p:nvPr/>
        </p:nvGrpSpPr>
        <p:grpSpPr>
          <a:xfrm>
            <a:off x="7951764" y="4496524"/>
            <a:ext cx="2623547" cy="1231106"/>
            <a:chOff x="1595959" y="4269856"/>
            <a:chExt cx="2623547" cy="1231106"/>
          </a:xfrm>
        </p:grpSpPr>
        <p:sp>
          <p:nvSpPr>
            <p:cNvPr id="78" name="文本框 77">
              <a:extLst>
                <a:ext uri="{FF2B5EF4-FFF2-40B4-BE49-F238E27FC236}">
                  <a16:creationId xmlns="" xmlns:a16="http://schemas.microsoft.com/office/drawing/2014/main" id="{04AE002F-07EB-4B40-BBF7-25B57078CAB4}"/>
                </a:ext>
              </a:extLst>
            </p:cNvPr>
            <p:cNvSpPr txBox="1"/>
            <p:nvPr/>
          </p:nvSpPr>
          <p:spPr>
            <a:xfrm>
              <a:off x="1595959" y="4639188"/>
              <a:ext cx="2623547" cy="861774"/>
            </a:xfrm>
            <a:prstGeom prst="rect">
              <a:avLst/>
            </a:prstGeom>
            <a:noFill/>
          </p:spPr>
          <p:txBody>
            <a:bodyPr wrap="square" rtlCol="0">
              <a:spAutoFit/>
            </a:bodyPr>
            <a:lstStyle/>
            <a:p>
              <a:pPr algn="ctr">
                <a:lnSpc>
                  <a:spcPts val="2000"/>
                </a:lnSpc>
              </a:pPr>
              <a:r>
                <a:rPr lang="zh-CN" altLang="en-US" sz="1400" dirty="0">
                  <a:solidFill>
                    <a:srgbClr val="717171"/>
                  </a:solidFill>
                </a:rPr>
                <a:t>点击输入内容</a:t>
              </a:r>
              <a:endParaRPr lang="en-US" altLang="zh-CN" sz="1400" dirty="0">
                <a:solidFill>
                  <a:srgbClr val="717171"/>
                </a:solidFill>
              </a:endParaRPr>
            </a:p>
            <a:p>
              <a:pPr algn="ctr">
                <a:lnSpc>
                  <a:spcPts val="2000"/>
                </a:lnSpc>
              </a:pPr>
              <a:r>
                <a:rPr lang="zh-CN" altLang="en-US" sz="1400" dirty="0">
                  <a:solidFill>
                    <a:srgbClr val="717171"/>
                  </a:solidFill>
                </a:rPr>
                <a:t>点击输入内容</a:t>
              </a:r>
              <a:endParaRPr lang="en-US" altLang="zh-CN" sz="1400" dirty="0">
                <a:solidFill>
                  <a:srgbClr val="717171"/>
                </a:solidFill>
              </a:endParaRPr>
            </a:p>
            <a:p>
              <a:pPr algn="ctr">
                <a:lnSpc>
                  <a:spcPts val="2000"/>
                </a:lnSpc>
              </a:pPr>
              <a:r>
                <a:rPr lang="zh-CN" altLang="en-US" sz="1400" dirty="0">
                  <a:solidFill>
                    <a:srgbClr val="717171"/>
                  </a:solidFill>
                </a:rPr>
                <a:t>点击输入内容</a:t>
              </a:r>
            </a:p>
          </p:txBody>
        </p:sp>
        <p:sp>
          <p:nvSpPr>
            <p:cNvPr id="79" name="文本框 78">
              <a:extLst>
                <a:ext uri="{FF2B5EF4-FFF2-40B4-BE49-F238E27FC236}">
                  <a16:creationId xmlns="" xmlns:a16="http://schemas.microsoft.com/office/drawing/2014/main" id="{3FF79316-E086-4979-80DF-05915F965769}"/>
                </a:ext>
              </a:extLst>
            </p:cNvPr>
            <p:cNvSpPr txBox="1"/>
            <p:nvPr/>
          </p:nvSpPr>
          <p:spPr>
            <a:xfrm>
              <a:off x="2353735" y="4269856"/>
              <a:ext cx="1107996"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grpSp>
      <p:sp>
        <p:nvSpPr>
          <p:cNvPr id="80" name="文本框 79">
            <a:extLst>
              <a:ext uri="{FF2B5EF4-FFF2-40B4-BE49-F238E27FC236}">
                <a16:creationId xmlns="" xmlns:a16="http://schemas.microsoft.com/office/drawing/2014/main" id="{49B780EE-0521-46CA-8221-BB5538C6ABAC}"/>
              </a:ext>
            </a:extLst>
          </p:cNvPr>
          <p:cNvSpPr txBox="1"/>
          <p:nvPr/>
        </p:nvSpPr>
        <p:spPr>
          <a:xfrm>
            <a:off x="2651092" y="1371515"/>
            <a:ext cx="513282" cy="769441"/>
          </a:xfrm>
          <a:prstGeom prst="rect">
            <a:avLst/>
          </a:prstGeom>
          <a:noFill/>
        </p:spPr>
        <p:txBody>
          <a:bodyPr wrap="none" rtlCol="0">
            <a:spAutoFit/>
          </a:bodyPr>
          <a:lstStyle/>
          <a:p>
            <a:r>
              <a:rPr lang="en-US" altLang="zh-CN" sz="4400" b="1" dirty="0">
                <a:solidFill>
                  <a:srgbClr val="019B60"/>
                </a:solidFill>
                <a:latin typeface="HelveticaNeueLT Pro 45 Lt" panose="020B0403020202020204" pitchFamily="34" charset="0"/>
              </a:rPr>
              <a:t>1</a:t>
            </a:r>
            <a:endParaRPr lang="zh-CN" altLang="en-US" sz="4400" b="1" dirty="0">
              <a:solidFill>
                <a:srgbClr val="019B60"/>
              </a:solidFill>
              <a:latin typeface="HelveticaNeueLT Pro 45 Lt" panose="020B0403020202020204" pitchFamily="34" charset="0"/>
            </a:endParaRPr>
          </a:p>
        </p:txBody>
      </p:sp>
      <p:sp>
        <p:nvSpPr>
          <p:cNvPr id="81" name="文本框 80">
            <a:extLst>
              <a:ext uri="{FF2B5EF4-FFF2-40B4-BE49-F238E27FC236}">
                <a16:creationId xmlns="" xmlns:a16="http://schemas.microsoft.com/office/drawing/2014/main" id="{2952C221-197A-4357-BF46-90BAC1912B49}"/>
              </a:ext>
            </a:extLst>
          </p:cNvPr>
          <p:cNvSpPr txBox="1"/>
          <p:nvPr/>
        </p:nvSpPr>
        <p:spPr>
          <a:xfrm>
            <a:off x="4240043" y="1371515"/>
            <a:ext cx="513282" cy="769441"/>
          </a:xfrm>
          <a:prstGeom prst="rect">
            <a:avLst/>
          </a:prstGeom>
          <a:noFill/>
        </p:spPr>
        <p:txBody>
          <a:bodyPr wrap="none" rtlCol="0">
            <a:spAutoFit/>
          </a:bodyPr>
          <a:lstStyle/>
          <a:p>
            <a:r>
              <a:rPr lang="en-US" altLang="zh-CN" sz="4400" b="1" dirty="0">
                <a:solidFill>
                  <a:srgbClr val="019B60"/>
                </a:solidFill>
                <a:latin typeface="HelveticaNeueLT Pro 45 Lt" panose="020B0403020202020204" pitchFamily="34" charset="0"/>
              </a:rPr>
              <a:t>2</a:t>
            </a:r>
            <a:endParaRPr lang="zh-CN" altLang="en-US" sz="4400" b="1" dirty="0">
              <a:solidFill>
                <a:srgbClr val="019B60"/>
              </a:solidFill>
              <a:latin typeface="HelveticaNeueLT Pro 45 Lt" panose="020B0403020202020204" pitchFamily="34" charset="0"/>
            </a:endParaRPr>
          </a:p>
        </p:txBody>
      </p:sp>
      <p:sp>
        <p:nvSpPr>
          <p:cNvPr id="82" name="文本框 81">
            <a:extLst>
              <a:ext uri="{FF2B5EF4-FFF2-40B4-BE49-F238E27FC236}">
                <a16:creationId xmlns="" xmlns:a16="http://schemas.microsoft.com/office/drawing/2014/main" id="{17B7668E-FFA6-4364-8133-952F11E6243B}"/>
              </a:ext>
            </a:extLst>
          </p:cNvPr>
          <p:cNvSpPr txBox="1"/>
          <p:nvPr/>
        </p:nvSpPr>
        <p:spPr>
          <a:xfrm>
            <a:off x="5834825" y="1371514"/>
            <a:ext cx="513282" cy="769441"/>
          </a:xfrm>
          <a:prstGeom prst="rect">
            <a:avLst/>
          </a:prstGeom>
          <a:noFill/>
        </p:spPr>
        <p:txBody>
          <a:bodyPr wrap="none" rtlCol="0">
            <a:spAutoFit/>
          </a:bodyPr>
          <a:lstStyle/>
          <a:p>
            <a:r>
              <a:rPr lang="en-US" altLang="zh-CN" sz="4400" b="1" dirty="0">
                <a:solidFill>
                  <a:srgbClr val="019B60"/>
                </a:solidFill>
                <a:latin typeface="HelveticaNeueLT Pro 45 Lt" panose="020B0403020202020204" pitchFamily="34" charset="0"/>
              </a:rPr>
              <a:t>3</a:t>
            </a:r>
            <a:endParaRPr lang="zh-CN" altLang="en-US" sz="4400" b="1" dirty="0">
              <a:solidFill>
                <a:srgbClr val="019B60"/>
              </a:solidFill>
              <a:latin typeface="HelveticaNeueLT Pro 45 Lt" panose="020B0403020202020204" pitchFamily="34" charset="0"/>
            </a:endParaRPr>
          </a:p>
        </p:txBody>
      </p:sp>
      <p:sp>
        <p:nvSpPr>
          <p:cNvPr id="83" name="文本框 82">
            <a:extLst>
              <a:ext uri="{FF2B5EF4-FFF2-40B4-BE49-F238E27FC236}">
                <a16:creationId xmlns="" xmlns:a16="http://schemas.microsoft.com/office/drawing/2014/main" id="{42408497-5517-4C1E-AF99-98CE0888A201}"/>
              </a:ext>
            </a:extLst>
          </p:cNvPr>
          <p:cNvSpPr txBox="1"/>
          <p:nvPr/>
        </p:nvSpPr>
        <p:spPr>
          <a:xfrm>
            <a:off x="7416487" y="1371513"/>
            <a:ext cx="513282" cy="769441"/>
          </a:xfrm>
          <a:prstGeom prst="rect">
            <a:avLst/>
          </a:prstGeom>
          <a:noFill/>
        </p:spPr>
        <p:txBody>
          <a:bodyPr wrap="none" rtlCol="0">
            <a:spAutoFit/>
          </a:bodyPr>
          <a:lstStyle/>
          <a:p>
            <a:r>
              <a:rPr lang="en-US" altLang="zh-CN" sz="4400" b="1" dirty="0">
                <a:solidFill>
                  <a:srgbClr val="019B60"/>
                </a:solidFill>
                <a:latin typeface="HelveticaNeueLT Pro 45 Lt" panose="020B0403020202020204" pitchFamily="34" charset="0"/>
              </a:rPr>
              <a:t>4</a:t>
            </a:r>
            <a:endParaRPr lang="zh-CN" altLang="en-US" sz="4400" b="1" dirty="0">
              <a:solidFill>
                <a:srgbClr val="019B60"/>
              </a:solidFill>
              <a:latin typeface="HelveticaNeueLT Pro 45 Lt" panose="020B0403020202020204" pitchFamily="34" charset="0"/>
            </a:endParaRPr>
          </a:p>
        </p:txBody>
      </p:sp>
      <p:sp>
        <p:nvSpPr>
          <p:cNvPr id="84" name="文本框 83">
            <a:extLst>
              <a:ext uri="{FF2B5EF4-FFF2-40B4-BE49-F238E27FC236}">
                <a16:creationId xmlns="" xmlns:a16="http://schemas.microsoft.com/office/drawing/2014/main" id="{4A6E7E7D-D241-4035-88FC-BAA9AF2167D9}"/>
              </a:ext>
            </a:extLst>
          </p:cNvPr>
          <p:cNvSpPr txBox="1"/>
          <p:nvPr/>
        </p:nvSpPr>
        <p:spPr>
          <a:xfrm>
            <a:off x="9006896" y="1371513"/>
            <a:ext cx="513282" cy="769441"/>
          </a:xfrm>
          <a:prstGeom prst="rect">
            <a:avLst/>
          </a:prstGeom>
          <a:noFill/>
        </p:spPr>
        <p:txBody>
          <a:bodyPr wrap="none" rtlCol="0">
            <a:spAutoFit/>
          </a:bodyPr>
          <a:lstStyle/>
          <a:p>
            <a:r>
              <a:rPr lang="en-US" altLang="zh-CN" sz="4400" b="1" dirty="0">
                <a:solidFill>
                  <a:srgbClr val="019B60"/>
                </a:solidFill>
                <a:latin typeface="HelveticaNeueLT Pro 45 Lt" panose="020B0403020202020204" pitchFamily="34" charset="0"/>
              </a:rPr>
              <a:t>5</a:t>
            </a:r>
            <a:endParaRPr lang="zh-CN" altLang="en-US" sz="4400" b="1" dirty="0">
              <a:solidFill>
                <a:srgbClr val="019B60"/>
              </a:solidFill>
              <a:latin typeface="HelveticaNeueLT Pro 45 Lt" panose="020B0403020202020204" pitchFamily="34" charset="0"/>
            </a:endParaRPr>
          </a:p>
        </p:txBody>
      </p:sp>
    </p:spTree>
    <p:extLst>
      <p:ext uri="{BB962C8B-B14F-4D97-AF65-F5344CB8AC3E}">
        <p14:creationId xmlns:p14="http://schemas.microsoft.com/office/powerpoint/2010/main" val="3937954372"/>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fade">
                                      <p:cBhvr>
                                        <p:cTn id="10" dur="1000"/>
                                        <p:tgtEl>
                                          <p:spTgt spid="80"/>
                                        </p:tgtEl>
                                      </p:cBhvr>
                                    </p:animEffect>
                                    <p:anim calcmode="lin" valueType="num">
                                      <p:cBhvr>
                                        <p:cTn id="11" dur="1000" fill="hold"/>
                                        <p:tgtEl>
                                          <p:spTgt spid="80"/>
                                        </p:tgtEl>
                                        <p:attrNameLst>
                                          <p:attrName>ppt_x</p:attrName>
                                        </p:attrNameLst>
                                      </p:cBhvr>
                                      <p:tavLst>
                                        <p:tav tm="0">
                                          <p:val>
                                            <p:strVal val="#ppt_x"/>
                                          </p:val>
                                        </p:tav>
                                        <p:tav tm="100000">
                                          <p:val>
                                            <p:strVal val="#ppt_x"/>
                                          </p:val>
                                        </p:tav>
                                      </p:tavLst>
                                    </p:anim>
                                    <p:anim calcmode="lin" valueType="num">
                                      <p:cBhvr>
                                        <p:cTn id="12" dur="1000" fill="hold"/>
                                        <p:tgtEl>
                                          <p:spTgt spid="80"/>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75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childTnLst>
                                </p:cTn>
                              </p:par>
                              <p:par>
                                <p:cTn id="21" presetID="42" presetClass="entr" presetSubtype="0" fill="hold" grpId="0" nodeType="withEffect">
                                  <p:stCondLst>
                                    <p:cond delay="75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1000"/>
                                        <p:tgtEl>
                                          <p:spTgt spid="81"/>
                                        </p:tgtEl>
                                      </p:cBhvr>
                                    </p:animEffect>
                                    <p:anim calcmode="lin" valueType="num">
                                      <p:cBhvr>
                                        <p:cTn id="24" dur="1000" fill="hold"/>
                                        <p:tgtEl>
                                          <p:spTgt spid="81"/>
                                        </p:tgtEl>
                                        <p:attrNameLst>
                                          <p:attrName>ppt_x</p:attrName>
                                        </p:attrNameLst>
                                      </p:cBhvr>
                                      <p:tavLst>
                                        <p:tav tm="0">
                                          <p:val>
                                            <p:strVal val="#ppt_x"/>
                                          </p:val>
                                        </p:tav>
                                        <p:tav tm="100000">
                                          <p:val>
                                            <p:strVal val="#ppt_x"/>
                                          </p:val>
                                        </p:tav>
                                      </p:tavLst>
                                    </p:anim>
                                    <p:anim calcmode="lin" valueType="num">
                                      <p:cBhvr>
                                        <p:cTn id="25" dur="1000" fill="hold"/>
                                        <p:tgtEl>
                                          <p:spTgt spid="81"/>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75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1000"/>
                                        <p:tgtEl>
                                          <p:spTgt spid="52"/>
                                        </p:tgtEl>
                                      </p:cBhvr>
                                    </p:animEffect>
                                    <p:anim calcmode="lin" valueType="num">
                                      <p:cBhvr>
                                        <p:cTn id="29" dur="1000" fill="hold"/>
                                        <p:tgtEl>
                                          <p:spTgt spid="52"/>
                                        </p:tgtEl>
                                        <p:attrNameLst>
                                          <p:attrName>ppt_x</p:attrName>
                                        </p:attrNameLst>
                                      </p:cBhvr>
                                      <p:tavLst>
                                        <p:tav tm="0">
                                          <p:val>
                                            <p:strVal val="#ppt_x"/>
                                          </p:val>
                                        </p:tav>
                                        <p:tav tm="100000">
                                          <p:val>
                                            <p:strVal val="#ppt_x"/>
                                          </p:val>
                                        </p:tav>
                                      </p:tavLst>
                                    </p:anim>
                                    <p:anim calcmode="lin" valueType="num">
                                      <p:cBhvr>
                                        <p:cTn id="30" dur="1000" fill="hold"/>
                                        <p:tgtEl>
                                          <p:spTgt spid="52"/>
                                        </p:tgtEl>
                                        <p:attrNameLst>
                                          <p:attrName>ppt_y</p:attrName>
                                        </p:attrNameLst>
                                      </p:cBhvr>
                                      <p:tavLst>
                                        <p:tav tm="0">
                                          <p:val>
                                            <p:strVal val="#ppt_y+.1"/>
                                          </p:val>
                                        </p:tav>
                                        <p:tav tm="100000">
                                          <p:val>
                                            <p:strVal val="#ppt_y"/>
                                          </p:val>
                                        </p:tav>
                                      </p:tavLst>
                                    </p:anim>
                                  </p:childTnLst>
                                </p:cTn>
                              </p:par>
                              <p:par>
                                <p:cTn id="31" presetID="10" presetClass="entr" presetSubtype="0" fill="hold" nodeType="withEffect">
                                  <p:stCondLst>
                                    <p:cond delay="150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childTnLst>
                                </p:cTn>
                              </p:par>
                              <p:par>
                                <p:cTn id="34" presetID="42" presetClass="entr" presetSubtype="0" fill="hold" grpId="0" nodeType="withEffect">
                                  <p:stCondLst>
                                    <p:cond delay="1500"/>
                                  </p:stCondLst>
                                  <p:childTnLst>
                                    <p:set>
                                      <p:cBhvr>
                                        <p:cTn id="35" dur="1" fill="hold">
                                          <p:stCondLst>
                                            <p:cond delay="0"/>
                                          </p:stCondLst>
                                        </p:cTn>
                                        <p:tgtEl>
                                          <p:spTgt spid="82"/>
                                        </p:tgtEl>
                                        <p:attrNameLst>
                                          <p:attrName>style.visibility</p:attrName>
                                        </p:attrNameLst>
                                      </p:cBhvr>
                                      <p:to>
                                        <p:strVal val="visible"/>
                                      </p:to>
                                    </p:set>
                                    <p:animEffect transition="in" filter="fade">
                                      <p:cBhvr>
                                        <p:cTn id="36" dur="1000"/>
                                        <p:tgtEl>
                                          <p:spTgt spid="82"/>
                                        </p:tgtEl>
                                      </p:cBhvr>
                                    </p:animEffect>
                                    <p:anim calcmode="lin" valueType="num">
                                      <p:cBhvr>
                                        <p:cTn id="37" dur="1000" fill="hold"/>
                                        <p:tgtEl>
                                          <p:spTgt spid="82"/>
                                        </p:tgtEl>
                                        <p:attrNameLst>
                                          <p:attrName>ppt_x</p:attrName>
                                        </p:attrNameLst>
                                      </p:cBhvr>
                                      <p:tavLst>
                                        <p:tav tm="0">
                                          <p:val>
                                            <p:strVal val="#ppt_x"/>
                                          </p:val>
                                        </p:tav>
                                        <p:tav tm="100000">
                                          <p:val>
                                            <p:strVal val="#ppt_x"/>
                                          </p:val>
                                        </p:tav>
                                      </p:tavLst>
                                    </p:anim>
                                    <p:anim calcmode="lin" valueType="num">
                                      <p:cBhvr>
                                        <p:cTn id="38" dur="1000" fill="hold"/>
                                        <p:tgtEl>
                                          <p:spTgt spid="82"/>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1500"/>
                                  </p:stCondLst>
                                  <p:childTnLst>
                                    <p:set>
                                      <p:cBhvr>
                                        <p:cTn id="40" dur="1" fill="hold">
                                          <p:stCondLst>
                                            <p:cond delay="0"/>
                                          </p:stCondLst>
                                        </p:cTn>
                                        <p:tgtEl>
                                          <p:spTgt spid="55"/>
                                        </p:tgtEl>
                                        <p:attrNameLst>
                                          <p:attrName>style.visibility</p:attrName>
                                        </p:attrNameLst>
                                      </p:cBhvr>
                                      <p:to>
                                        <p:strVal val="visible"/>
                                      </p:to>
                                    </p:set>
                                    <p:animEffect transition="in" filter="fade">
                                      <p:cBhvr>
                                        <p:cTn id="41" dur="1000"/>
                                        <p:tgtEl>
                                          <p:spTgt spid="55"/>
                                        </p:tgtEl>
                                      </p:cBhvr>
                                    </p:animEffect>
                                    <p:anim calcmode="lin" valueType="num">
                                      <p:cBhvr>
                                        <p:cTn id="42" dur="1000" fill="hold"/>
                                        <p:tgtEl>
                                          <p:spTgt spid="55"/>
                                        </p:tgtEl>
                                        <p:attrNameLst>
                                          <p:attrName>ppt_x</p:attrName>
                                        </p:attrNameLst>
                                      </p:cBhvr>
                                      <p:tavLst>
                                        <p:tav tm="0">
                                          <p:val>
                                            <p:strVal val="#ppt_x"/>
                                          </p:val>
                                        </p:tav>
                                        <p:tav tm="100000">
                                          <p:val>
                                            <p:strVal val="#ppt_x"/>
                                          </p:val>
                                        </p:tav>
                                      </p:tavLst>
                                    </p:anim>
                                    <p:anim calcmode="lin" valueType="num">
                                      <p:cBhvr>
                                        <p:cTn id="43" dur="1000" fill="hold"/>
                                        <p:tgtEl>
                                          <p:spTgt spid="55"/>
                                        </p:tgtEl>
                                        <p:attrNameLst>
                                          <p:attrName>ppt_y</p:attrName>
                                        </p:attrNameLst>
                                      </p:cBhvr>
                                      <p:tavLst>
                                        <p:tav tm="0">
                                          <p:val>
                                            <p:strVal val="#ppt_y+.1"/>
                                          </p:val>
                                        </p:tav>
                                        <p:tav tm="100000">
                                          <p:val>
                                            <p:strVal val="#ppt_y"/>
                                          </p:val>
                                        </p:tav>
                                      </p:tavLst>
                                    </p:anim>
                                  </p:childTnLst>
                                </p:cTn>
                              </p:par>
                              <p:par>
                                <p:cTn id="44" presetID="10" presetClass="entr" presetSubtype="0" fill="hold" nodeType="withEffect">
                                  <p:stCondLst>
                                    <p:cond delay="225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childTnLst>
                                </p:cTn>
                              </p:par>
                              <p:par>
                                <p:cTn id="47" presetID="42" presetClass="entr" presetSubtype="0" fill="hold" grpId="0" nodeType="withEffect">
                                  <p:stCondLst>
                                    <p:cond delay="2250"/>
                                  </p:stCondLst>
                                  <p:childTnLst>
                                    <p:set>
                                      <p:cBhvr>
                                        <p:cTn id="48" dur="1" fill="hold">
                                          <p:stCondLst>
                                            <p:cond delay="0"/>
                                          </p:stCondLst>
                                        </p:cTn>
                                        <p:tgtEl>
                                          <p:spTgt spid="83"/>
                                        </p:tgtEl>
                                        <p:attrNameLst>
                                          <p:attrName>style.visibility</p:attrName>
                                        </p:attrNameLst>
                                      </p:cBhvr>
                                      <p:to>
                                        <p:strVal val="visible"/>
                                      </p:to>
                                    </p:set>
                                    <p:animEffect transition="in" filter="fade">
                                      <p:cBhvr>
                                        <p:cTn id="49" dur="1000"/>
                                        <p:tgtEl>
                                          <p:spTgt spid="83"/>
                                        </p:tgtEl>
                                      </p:cBhvr>
                                    </p:animEffect>
                                    <p:anim calcmode="lin" valueType="num">
                                      <p:cBhvr>
                                        <p:cTn id="50" dur="1000" fill="hold"/>
                                        <p:tgtEl>
                                          <p:spTgt spid="83"/>
                                        </p:tgtEl>
                                        <p:attrNameLst>
                                          <p:attrName>ppt_x</p:attrName>
                                        </p:attrNameLst>
                                      </p:cBhvr>
                                      <p:tavLst>
                                        <p:tav tm="0">
                                          <p:val>
                                            <p:strVal val="#ppt_x"/>
                                          </p:val>
                                        </p:tav>
                                        <p:tav tm="100000">
                                          <p:val>
                                            <p:strVal val="#ppt_x"/>
                                          </p:val>
                                        </p:tav>
                                      </p:tavLst>
                                    </p:anim>
                                    <p:anim calcmode="lin" valueType="num">
                                      <p:cBhvr>
                                        <p:cTn id="51" dur="1000" fill="hold"/>
                                        <p:tgtEl>
                                          <p:spTgt spid="83"/>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2250"/>
                                  </p:stCondLst>
                                  <p:childTnLst>
                                    <p:set>
                                      <p:cBhvr>
                                        <p:cTn id="53" dur="1" fill="hold">
                                          <p:stCondLst>
                                            <p:cond delay="0"/>
                                          </p:stCondLst>
                                        </p:cTn>
                                        <p:tgtEl>
                                          <p:spTgt spid="74"/>
                                        </p:tgtEl>
                                        <p:attrNameLst>
                                          <p:attrName>style.visibility</p:attrName>
                                        </p:attrNameLst>
                                      </p:cBhvr>
                                      <p:to>
                                        <p:strVal val="visible"/>
                                      </p:to>
                                    </p:set>
                                    <p:animEffect transition="in" filter="fade">
                                      <p:cBhvr>
                                        <p:cTn id="54" dur="1000"/>
                                        <p:tgtEl>
                                          <p:spTgt spid="74"/>
                                        </p:tgtEl>
                                      </p:cBhvr>
                                    </p:animEffect>
                                    <p:anim calcmode="lin" valueType="num">
                                      <p:cBhvr>
                                        <p:cTn id="55" dur="1000" fill="hold"/>
                                        <p:tgtEl>
                                          <p:spTgt spid="74"/>
                                        </p:tgtEl>
                                        <p:attrNameLst>
                                          <p:attrName>ppt_x</p:attrName>
                                        </p:attrNameLst>
                                      </p:cBhvr>
                                      <p:tavLst>
                                        <p:tav tm="0">
                                          <p:val>
                                            <p:strVal val="#ppt_x"/>
                                          </p:val>
                                        </p:tav>
                                        <p:tav tm="100000">
                                          <p:val>
                                            <p:strVal val="#ppt_x"/>
                                          </p:val>
                                        </p:tav>
                                      </p:tavLst>
                                    </p:anim>
                                    <p:anim calcmode="lin" valueType="num">
                                      <p:cBhvr>
                                        <p:cTn id="56" dur="1000" fill="hold"/>
                                        <p:tgtEl>
                                          <p:spTgt spid="74"/>
                                        </p:tgtEl>
                                        <p:attrNameLst>
                                          <p:attrName>ppt_y</p:attrName>
                                        </p:attrNameLst>
                                      </p:cBhvr>
                                      <p:tavLst>
                                        <p:tav tm="0">
                                          <p:val>
                                            <p:strVal val="#ppt_y+.1"/>
                                          </p:val>
                                        </p:tav>
                                        <p:tav tm="100000">
                                          <p:val>
                                            <p:strVal val="#ppt_y"/>
                                          </p:val>
                                        </p:tav>
                                      </p:tavLst>
                                    </p:anim>
                                  </p:childTnLst>
                                </p:cTn>
                              </p:par>
                              <p:par>
                                <p:cTn id="57" presetID="10" presetClass="entr" presetSubtype="0" fill="hold" nodeType="withEffect">
                                  <p:stCondLst>
                                    <p:cond delay="300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1000"/>
                                        <p:tgtEl>
                                          <p:spTgt spid="20"/>
                                        </p:tgtEl>
                                      </p:cBhvr>
                                    </p:animEffect>
                                  </p:childTnLst>
                                </p:cTn>
                              </p:par>
                              <p:par>
                                <p:cTn id="60" presetID="42" presetClass="entr" presetSubtype="0" fill="hold" grpId="0" nodeType="withEffect">
                                  <p:stCondLst>
                                    <p:cond delay="3000"/>
                                  </p:stCondLst>
                                  <p:childTnLst>
                                    <p:set>
                                      <p:cBhvr>
                                        <p:cTn id="61" dur="1" fill="hold">
                                          <p:stCondLst>
                                            <p:cond delay="0"/>
                                          </p:stCondLst>
                                        </p:cTn>
                                        <p:tgtEl>
                                          <p:spTgt spid="84"/>
                                        </p:tgtEl>
                                        <p:attrNameLst>
                                          <p:attrName>style.visibility</p:attrName>
                                        </p:attrNameLst>
                                      </p:cBhvr>
                                      <p:to>
                                        <p:strVal val="visible"/>
                                      </p:to>
                                    </p:set>
                                    <p:animEffect transition="in" filter="fade">
                                      <p:cBhvr>
                                        <p:cTn id="62" dur="1000"/>
                                        <p:tgtEl>
                                          <p:spTgt spid="84"/>
                                        </p:tgtEl>
                                      </p:cBhvr>
                                    </p:animEffect>
                                    <p:anim calcmode="lin" valueType="num">
                                      <p:cBhvr>
                                        <p:cTn id="63" dur="1000" fill="hold"/>
                                        <p:tgtEl>
                                          <p:spTgt spid="84"/>
                                        </p:tgtEl>
                                        <p:attrNameLst>
                                          <p:attrName>ppt_x</p:attrName>
                                        </p:attrNameLst>
                                      </p:cBhvr>
                                      <p:tavLst>
                                        <p:tav tm="0">
                                          <p:val>
                                            <p:strVal val="#ppt_x"/>
                                          </p:val>
                                        </p:tav>
                                        <p:tav tm="100000">
                                          <p:val>
                                            <p:strVal val="#ppt_x"/>
                                          </p:val>
                                        </p:tav>
                                      </p:tavLst>
                                    </p:anim>
                                    <p:anim calcmode="lin" valueType="num">
                                      <p:cBhvr>
                                        <p:cTn id="64" dur="1000" fill="hold"/>
                                        <p:tgtEl>
                                          <p:spTgt spid="8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3000"/>
                                  </p:stCondLst>
                                  <p:childTnLst>
                                    <p:set>
                                      <p:cBhvr>
                                        <p:cTn id="66" dur="1" fill="hold">
                                          <p:stCondLst>
                                            <p:cond delay="0"/>
                                          </p:stCondLst>
                                        </p:cTn>
                                        <p:tgtEl>
                                          <p:spTgt spid="77"/>
                                        </p:tgtEl>
                                        <p:attrNameLst>
                                          <p:attrName>style.visibility</p:attrName>
                                        </p:attrNameLst>
                                      </p:cBhvr>
                                      <p:to>
                                        <p:strVal val="visible"/>
                                      </p:to>
                                    </p:set>
                                    <p:animEffect transition="in" filter="fade">
                                      <p:cBhvr>
                                        <p:cTn id="67" dur="1000"/>
                                        <p:tgtEl>
                                          <p:spTgt spid="77"/>
                                        </p:tgtEl>
                                      </p:cBhvr>
                                    </p:animEffect>
                                    <p:anim calcmode="lin" valueType="num">
                                      <p:cBhvr>
                                        <p:cTn id="68" dur="1000" fill="hold"/>
                                        <p:tgtEl>
                                          <p:spTgt spid="77"/>
                                        </p:tgtEl>
                                        <p:attrNameLst>
                                          <p:attrName>ppt_x</p:attrName>
                                        </p:attrNameLst>
                                      </p:cBhvr>
                                      <p:tavLst>
                                        <p:tav tm="0">
                                          <p:val>
                                            <p:strVal val="#ppt_x"/>
                                          </p:val>
                                        </p:tav>
                                        <p:tav tm="100000">
                                          <p:val>
                                            <p:strVal val="#ppt_x"/>
                                          </p:val>
                                        </p:tav>
                                      </p:tavLst>
                                    </p:anim>
                                    <p:anim calcmode="lin" valueType="num">
                                      <p:cBhvr>
                                        <p:cTn id="69"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直角三角形 22">
            <a:extLst>
              <a:ext uri="{FF2B5EF4-FFF2-40B4-BE49-F238E27FC236}">
                <a16:creationId xmlns="" xmlns:a16="http://schemas.microsoft.com/office/drawing/2014/main" id="{9471E64A-C1B6-4045-90DB-C9283F0844FE}"/>
              </a:ext>
            </a:extLst>
          </p:cNvPr>
          <p:cNvSpPr/>
          <p:nvPr/>
        </p:nvSpPr>
        <p:spPr>
          <a:xfrm rot="5400000" flipH="1" flipV="1">
            <a:off x="612938" y="409073"/>
            <a:ext cx="525366" cy="525366"/>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 xmlns:a16="http://schemas.microsoft.com/office/drawing/2014/main" id="{C2AE9421-EE9F-4BCE-8EFE-B1F058F7AAEE}"/>
              </a:ext>
            </a:extLst>
          </p:cNvPr>
          <p:cNvPicPr>
            <a:picLocks noChangeAspect="1"/>
          </p:cNvPicPr>
          <p:nvPr/>
        </p:nvPicPr>
        <p:blipFill>
          <a:blip r:embed="rId3"/>
          <a:stretch>
            <a:fillRect/>
          </a:stretch>
        </p:blipFill>
        <p:spPr>
          <a:xfrm>
            <a:off x="1236879" y="374188"/>
            <a:ext cx="1959443" cy="619200"/>
          </a:xfrm>
          <a:prstGeom prst="rect">
            <a:avLst/>
          </a:prstGeom>
        </p:spPr>
      </p:pic>
      <p:pic>
        <p:nvPicPr>
          <p:cNvPr id="4" name="图片 3">
            <a:extLst>
              <a:ext uri="{FF2B5EF4-FFF2-40B4-BE49-F238E27FC236}">
                <a16:creationId xmlns="" xmlns:a16="http://schemas.microsoft.com/office/drawing/2014/main" id="{80D37059-DBFD-41D8-9DC9-CF194D5386FB}"/>
              </a:ext>
            </a:extLst>
          </p:cNvPr>
          <p:cNvPicPr>
            <a:picLocks noChangeAspect="1"/>
          </p:cNvPicPr>
          <p:nvPr/>
        </p:nvPicPr>
        <p:blipFill>
          <a:blip r:embed="rId4"/>
          <a:stretch>
            <a:fillRect/>
          </a:stretch>
        </p:blipFill>
        <p:spPr>
          <a:xfrm>
            <a:off x="5338548" y="2779836"/>
            <a:ext cx="1442712" cy="1442712"/>
          </a:xfrm>
          <a:prstGeom prst="rect">
            <a:avLst/>
          </a:prstGeom>
        </p:spPr>
      </p:pic>
      <p:grpSp>
        <p:nvGrpSpPr>
          <p:cNvPr id="35" name="组合 34">
            <a:extLst>
              <a:ext uri="{FF2B5EF4-FFF2-40B4-BE49-F238E27FC236}">
                <a16:creationId xmlns="" xmlns:a16="http://schemas.microsoft.com/office/drawing/2014/main" id="{919500AB-619F-4CBA-B771-0DCB258E5D2B}"/>
              </a:ext>
            </a:extLst>
          </p:cNvPr>
          <p:cNvGrpSpPr/>
          <p:nvPr/>
        </p:nvGrpSpPr>
        <p:grpSpPr>
          <a:xfrm>
            <a:off x="4172474" y="1741077"/>
            <a:ext cx="1080000" cy="1080000"/>
            <a:chOff x="2087655" y="4944367"/>
            <a:chExt cx="951723" cy="951723"/>
          </a:xfrm>
        </p:grpSpPr>
        <p:sp>
          <p:nvSpPr>
            <p:cNvPr id="36" name="矩形 35">
              <a:extLst>
                <a:ext uri="{FF2B5EF4-FFF2-40B4-BE49-F238E27FC236}">
                  <a16:creationId xmlns="" xmlns:a16="http://schemas.microsoft.com/office/drawing/2014/main" id="{AD7E743A-7FEF-4B57-9725-47CC18628306}"/>
                </a:ext>
              </a:extLst>
            </p:cNvPr>
            <p:cNvSpPr/>
            <p:nvPr/>
          </p:nvSpPr>
          <p:spPr>
            <a:xfrm rot="2700000">
              <a:off x="2087655" y="4944367"/>
              <a:ext cx="951723" cy="951723"/>
            </a:xfrm>
            <a:prstGeom prst="rect">
              <a:avLst/>
            </a:prstGeom>
            <a:solidFill>
              <a:srgbClr val="019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7" name="图片 36">
              <a:extLst>
                <a:ext uri="{FF2B5EF4-FFF2-40B4-BE49-F238E27FC236}">
                  <a16:creationId xmlns="" xmlns:a16="http://schemas.microsoft.com/office/drawing/2014/main" id="{DB94F712-252C-47FA-BF38-F35A9633B03C}"/>
                </a:ext>
              </a:extLst>
            </p:cNvPr>
            <p:cNvPicPr>
              <a:picLocks noChangeAspect="1"/>
            </p:cNvPicPr>
            <p:nvPr/>
          </p:nvPicPr>
          <p:blipFill>
            <a:blip r:embed="rId5">
              <a:biLevel thresh="25000"/>
            </a:blip>
            <a:stretch>
              <a:fillRect/>
            </a:stretch>
          </p:blipFill>
          <p:spPr>
            <a:xfrm>
              <a:off x="2334896" y="5151981"/>
              <a:ext cx="457240" cy="536494"/>
            </a:xfrm>
            <a:prstGeom prst="rect">
              <a:avLst/>
            </a:prstGeom>
          </p:spPr>
        </p:pic>
      </p:grpSp>
      <p:grpSp>
        <p:nvGrpSpPr>
          <p:cNvPr id="38" name="组合 37">
            <a:extLst>
              <a:ext uri="{FF2B5EF4-FFF2-40B4-BE49-F238E27FC236}">
                <a16:creationId xmlns="" xmlns:a16="http://schemas.microsoft.com/office/drawing/2014/main" id="{DEA9260B-C171-495D-B6D9-9A11CC1005A4}"/>
              </a:ext>
            </a:extLst>
          </p:cNvPr>
          <p:cNvGrpSpPr/>
          <p:nvPr/>
        </p:nvGrpSpPr>
        <p:grpSpPr>
          <a:xfrm>
            <a:off x="6910241" y="1741076"/>
            <a:ext cx="1080000" cy="1080000"/>
            <a:chOff x="4481938" y="4944366"/>
            <a:chExt cx="951723" cy="951723"/>
          </a:xfrm>
        </p:grpSpPr>
        <p:sp>
          <p:nvSpPr>
            <p:cNvPr id="40" name="矩形 39">
              <a:extLst>
                <a:ext uri="{FF2B5EF4-FFF2-40B4-BE49-F238E27FC236}">
                  <a16:creationId xmlns="" xmlns:a16="http://schemas.microsoft.com/office/drawing/2014/main" id="{C82DBAD9-4277-4328-A073-353DBD47CF4A}"/>
                </a:ext>
              </a:extLst>
            </p:cNvPr>
            <p:cNvSpPr/>
            <p:nvPr/>
          </p:nvSpPr>
          <p:spPr>
            <a:xfrm rot="2700000">
              <a:off x="4481938" y="4944366"/>
              <a:ext cx="951723" cy="951723"/>
            </a:xfrm>
            <a:prstGeom prst="rect">
              <a:avLst/>
            </a:prstGeom>
            <a:solidFill>
              <a:srgbClr val="019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a:extLst>
                <a:ext uri="{FF2B5EF4-FFF2-40B4-BE49-F238E27FC236}">
                  <a16:creationId xmlns="" xmlns:a16="http://schemas.microsoft.com/office/drawing/2014/main" id="{40DE0810-630E-4117-8722-A649F0EE7DD5}"/>
                </a:ext>
              </a:extLst>
            </p:cNvPr>
            <p:cNvPicPr>
              <a:picLocks noChangeAspect="1"/>
            </p:cNvPicPr>
            <p:nvPr/>
          </p:nvPicPr>
          <p:blipFill>
            <a:blip r:embed="rId6">
              <a:biLevel thresh="25000"/>
            </a:blip>
            <a:stretch>
              <a:fillRect/>
            </a:stretch>
          </p:blipFill>
          <p:spPr>
            <a:xfrm>
              <a:off x="4729179" y="5151981"/>
              <a:ext cx="457240" cy="542591"/>
            </a:xfrm>
            <a:prstGeom prst="rect">
              <a:avLst/>
            </a:prstGeom>
          </p:spPr>
        </p:pic>
      </p:grpSp>
      <p:grpSp>
        <p:nvGrpSpPr>
          <p:cNvPr id="45" name="组合 44">
            <a:extLst>
              <a:ext uri="{FF2B5EF4-FFF2-40B4-BE49-F238E27FC236}">
                <a16:creationId xmlns="" xmlns:a16="http://schemas.microsoft.com/office/drawing/2014/main" id="{693E77EA-1CEA-47AF-A64A-DC3400B3C002}"/>
              </a:ext>
            </a:extLst>
          </p:cNvPr>
          <p:cNvGrpSpPr/>
          <p:nvPr/>
        </p:nvGrpSpPr>
        <p:grpSpPr>
          <a:xfrm>
            <a:off x="4172473" y="4125423"/>
            <a:ext cx="1080000" cy="1080000"/>
            <a:chOff x="6876219" y="4944365"/>
            <a:chExt cx="951723" cy="951723"/>
          </a:xfrm>
        </p:grpSpPr>
        <p:sp>
          <p:nvSpPr>
            <p:cNvPr id="51" name="矩形 50">
              <a:extLst>
                <a:ext uri="{FF2B5EF4-FFF2-40B4-BE49-F238E27FC236}">
                  <a16:creationId xmlns="" xmlns:a16="http://schemas.microsoft.com/office/drawing/2014/main" id="{1B52BFB2-7D49-4046-8E55-BC2F5680EA4D}"/>
                </a:ext>
              </a:extLst>
            </p:cNvPr>
            <p:cNvSpPr/>
            <p:nvPr/>
          </p:nvSpPr>
          <p:spPr>
            <a:xfrm rot="2700000">
              <a:off x="6876219" y="4944365"/>
              <a:ext cx="951723" cy="951723"/>
            </a:xfrm>
            <a:prstGeom prst="rect">
              <a:avLst/>
            </a:prstGeom>
            <a:solidFill>
              <a:srgbClr val="019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7" name="图片 56">
              <a:extLst>
                <a:ext uri="{FF2B5EF4-FFF2-40B4-BE49-F238E27FC236}">
                  <a16:creationId xmlns="" xmlns:a16="http://schemas.microsoft.com/office/drawing/2014/main" id="{12A3C391-95D4-4653-8D29-A304DF53F8AE}"/>
                </a:ext>
              </a:extLst>
            </p:cNvPr>
            <p:cNvPicPr>
              <a:picLocks noChangeAspect="1"/>
            </p:cNvPicPr>
            <p:nvPr/>
          </p:nvPicPr>
          <p:blipFill>
            <a:blip r:embed="rId7">
              <a:biLevel thresh="25000"/>
            </a:blip>
            <a:stretch>
              <a:fillRect/>
            </a:stretch>
          </p:blipFill>
          <p:spPr>
            <a:xfrm>
              <a:off x="7123460" y="5151981"/>
              <a:ext cx="457240" cy="542591"/>
            </a:xfrm>
            <a:prstGeom prst="rect">
              <a:avLst/>
            </a:prstGeom>
          </p:spPr>
        </p:pic>
      </p:grpSp>
      <p:grpSp>
        <p:nvGrpSpPr>
          <p:cNvPr id="58" name="组合 57">
            <a:extLst>
              <a:ext uri="{FF2B5EF4-FFF2-40B4-BE49-F238E27FC236}">
                <a16:creationId xmlns="" xmlns:a16="http://schemas.microsoft.com/office/drawing/2014/main" id="{4C9C6C08-447A-40A2-9D18-7870CD8C678F}"/>
              </a:ext>
            </a:extLst>
          </p:cNvPr>
          <p:cNvGrpSpPr/>
          <p:nvPr/>
        </p:nvGrpSpPr>
        <p:grpSpPr>
          <a:xfrm>
            <a:off x="6910240" y="4125423"/>
            <a:ext cx="1080000" cy="1080000"/>
            <a:chOff x="9282535" y="4944365"/>
            <a:chExt cx="951723" cy="951723"/>
          </a:xfrm>
        </p:grpSpPr>
        <p:sp>
          <p:nvSpPr>
            <p:cNvPr id="59" name="矩形 58">
              <a:extLst>
                <a:ext uri="{FF2B5EF4-FFF2-40B4-BE49-F238E27FC236}">
                  <a16:creationId xmlns="" xmlns:a16="http://schemas.microsoft.com/office/drawing/2014/main" id="{5A0FFCFE-4CB4-4F62-8A36-78F165A7B05E}"/>
                </a:ext>
              </a:extLst>
            </p:cNvPr>
            <p:cNvSpPr/>
            <p:nvPr/>
          </p:nvSpPr>
          <p:spPr>
            <a:xfrm rot="2700000">
              <a:off x="9282535" y="4944365"/>
              <a:ext cx="951723" cy="951723"/>
            </a:xfrm>
            <a:prstGeom prst="rect">
              <a:avLst/>
            </a:prstGeom>
            <a:solidFill>
              <a:srgbClr val="019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0" name="图片 59">
              <a:extLst>
                <a:ext uri="{FF2B5EF4-FFF2-40B4-BE49-F238E27FC236}">
                  <a16:creationId xmlns="" xmlns:a16="http://schemas.microsoft.com/office/drawing/2014/main" id="{1E84F019-8E5E-414D-9FAF-C8C9167E8D9D}"/>
                </a:ext>
              </a:extLst>
            </p:cNvPr>
            <p:cNvPicPr>
              <a:picLocks noChangeAspect="1"/>
            </p:cNvPicPr>
            <p:nvPr/>
          </p:nvPicPr>
          <p:blipFill>
            <a:blip r:embed="rId8">
              <a:biLevel thresh="25000"/>
            </a:blip>
            <a:stretch>
              <a:fillRect/>
            </a:stretch>
          </p:blipFill>
          <p:spPr>
            <a:xfrm>
              <a:off x="9529776" y="5145884"/>
              <a:ext cx="457240" cy="542591"/>
            </a:xfrm>
            <a:prstGeom prst="rect">
              <a:avLst/>
            </a:prstGeom>
          </p:spPr>
        </p:pic>
      </p:grpSp>
      <p:grpSp>
        <p:nvGrpSpPr>
          <p:cNvPr id="61" name="组合 60">
            <a:extLst>
              <a:ext uri="{FF2B5EF4-FFF2-40B4-BE49-F238E27FC236}">
                <a16:creationId xmlns="" xmlns:a16="http://schemas.microsoft.com/office/drawing/2014/main" id="{EED19F9C-3F23-493A-8B91-CEEAD0DC6A90}"/>
              </a:ext>
            </a:extLst>
          </p:cNvPr>
          <p:cNvGrpSpPr/>
          <p:nvPr/>
        </p:nvGrpSpPr>
        <p:grpSpPr>
          <a:xfrm>
            <a:off x="1138304" y="1721313"/>
            <a:ext cx="2623547" cy="1323439"/>
            <a:chOff x="1439447" y="4690687"/>
            <a:chExt cx="2623547" cy="1323439"/>
          </a:xfrm>
        </p:grpSpPr>
        <p:sp>
          <p:nvSpPr>
            <p:cNvPr id="62" name="文本框 61">
              <a:extLst>
                <a:ext uri="{FF2B5EF4-FFF2-40B4-BE49-F238E27FC236}">
                  <a16:creationId xmlns="" xmlns:a16="http://schemas.microsoft.com/office/drawing/2014/main" id="{5B77B57F-5DF1-470D-9507-AC06F1E5CE1B}"/>
                </a:ext>
              </a:extLst>
            </p:cNvPr>
            <p:cNvSpPr txBox="1"/>
            <p:nvPr/>
          </p:nvSpPr>
          <p:spPr>
            <a:xfrm>
              <a:off x="1439447" y="5152352"/>
              <a:ext cx="2623547" cy="861774"/>
            </a:xfrm>
            <a:prstGeom prst="rect">
              <a:avLst/>
            </a:prstGeom>
            <a:noFill/>
          </p:spPr>
          <p:txBody>
            <a:bodyPr wrap="square" rtlCol="0">
              <a:spAutoFit/>
            </a:bodyPr>
            <a:lstStyle/>
            <a:p>
              <a:pPr algn="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gn="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gn="r">
                <a:lnSpc>
                  <a:spcPts val="2000"/>
                </a:lnSpc>
              </a:pPr>
              <a:r>
                <a:rPr lang="zh-CN" altLang="en-US" sz="1400" dirty="0">
                  <a:solidFill>
                    <a:srgbClr val="717171"/>
                  </a:solidFill>
                </a:rPr>
                <a:t>点击输入内容点击输入内容</a:t>
              </a:r>
            </a:p>
          </p:txBody>
        </p:sp>
        <p:sp>
          <p:nvSpPr>
            <p:cNvPr id="63" name="文本框 62">
              <a:extLst>
                <a:ext uri="{FF2B5EF4-FFF2-40B4-BE49-F238E27FC236}">
                  <a16:creationId xmlns="" xmlns:a16="http://schemas.microsoft.com/office/drawing/2014/main" id="{2E332CEF-AE2D-4A9F-A28B-5DA46F60ADF6}"/>
                </a:ext>
              </a:extLst>
            </p:cNvPr>
            <p:cNvSpPr txBox="1"/>
            <p:nvPr/>
          </p:nvSpPr>
          <p:spPr>
            <a:xfrm>
              <a:off x="2647222" y="4690687"/>
              <a:ext cx="1415772" cy="461665"/>
            </a:xfrm>
            <a:prstGeom prst="rect">
              <a:avLst/>
            </a:prstGeom>
            <a:noFill/>
          </p:spPr>
          <p:txBody>
            <a:bodyPr wrap="none" rtlCol="0">
              <a:spAutoFit/>
            </a:bodyPr>
            <a:lstStyle/>
            <a:p>
              <a:pPr algn="r"/>
              <a:r>
                <a:rPr lang="zh-CN" altLang="en-US"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grpSp>
      <p:grpSp>
        <p:nvGrpSpPr>
          <p:cNvPr id="64" name="组合 63">
            <a:extLst>
              <a:ext uri="{FF2B5EF4-FFF2-40B4-BE49-F238E27FC236}">
                <a16:creationId xmlns="" xmlns:a16="http://schemas.microsoft.com/office/drawing/2014/main" id="{188E2DDE-AB2D-494F-9671-0C0901B43D37}"/>
              </a:ext>
            </a:extLst>
          </p:cNvPr>
          <p:cNvGrpSpPr/>
          <p:nvPr/>
        </p:nvGrpSpPr>
        <p:grpSpPr>
          <a:xfrm>
            <a:off x="1138303" y="4186452"/>
            <a:ext cx="2623547" cy="1323439"/>
            <a:chOff x="1439447" y="4690687"/>
            <a:chExt cx="2623547" cy="1323439"/>
          </a:xfrm>
        </p:grpSpPr>
        <p:sp>
          <p:nvSpPr>
            <p:cNvPr id="65" name="文本框 64">
              <a:extLst>
                <a:ext uri="{FF2B5EF4-FFF2-40B4-BE49-F238E27FC236}">
                  <a16:creationId xmlns="" xmlns:a16="http://schemas.microsoft.com/office/drawing/2014/main" id="{DC8ABD76-DFDF-4022-8546-839DF0885549}"/>
                </a:ext>
              </a:extLst>
            </p:cNvPr>
            <p:cNvSpPr txBox="1"/>
            <p:nvPr/>
          </p:nvSpPr>
          <p:spPr>
            <a:xfrm>
              <a:off x="1439447" y="5152352"/>
              <a:ext cx="2623547" cy="861774"/>
            </a:xfrm>
            <a:prstGeom prst="rect">
              <a:avLst/>
            </a:prstGeom>
            <a:noFill/>
          </p:spPr>
          <p:txBody>
            <a:bodyPr wrap="square" rtlCol="0">
              <a:spAutoFit/>
            </a:bodyPr>
            <a:lstStyle/>
            <a:p>
              <a:pPr algn="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gn="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gn="r">
                <a:lnSpc>
                  <a:spcPts val="2000"/>
                </a:lnSpc>
              </a:pPr>
              <a:r>
                <a:rPr lang="zh-CN" altLang="en-US" sz="1400" dirty="0">
                  <a:solidFill>
                    <a:srgbClr val="717171"/>
                  </a:solidFill>
                </a:rPr>
                <a:t>点击输入内容点击输入内容</a:t>
              </a:r>
            </a:p>
          </p:txBody>
        </p:sp>
        <p:sp>
          <p:nvSpPr>
            <p:cNvPr id="66" name="文本框 65">
              <a:extLst>
                <a:ext uri="{FF2B5EF4-FFF2-40B4-BE49-F238E27FC236}">
                  <a16:creationId xmlns="" xmlns:a16="http://schemas.microsoft.com/office/drawing/2014/main" id="{17B59CCA-2D71-41A3-B814-467D431665C7}"/>
                </a:ext>
              </a:extLst>
            </p:cNvPr>
            <p:cNvSpPr txBox="1"/>
            <p:nvPr/>
          </p:nvSpPr>
          <p:spPr>
            <a:xfrm>
              <a:off x="2647222" y="4690687"/>
              <a:ext cx="1415772" cy="461665"/>
            </a:xfrm>
            <a:prstGeom prst="rect">
              <a:avLst/>
            </a:prstGeom>
            <a:noFill/>
          </p:spPr>
          <p:txBody>
            <a:bodyPr wrap="none" rtlCol="0">
              <a:spAutoFit/>
            </a:bodyPr>
            <a:lstStyle/>
            <a:p>
              <a:pPr algn="r"/>
              <a:r>
                <a:rPr lang="zh-CN" altLang="en-US"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grpSp>
      <p:grpSp>
        <p:nvGrpSpPr>
          <p:cNvPr id="67" name="组合 66">
            <a:extLst>
              <a:ext uri="{FF2B5EF4-FFF2-40B4-BE49-F238E27FC236}">
                <a16:creationId xmlns="" xmlns:a16="http://schemas.microsoft.com/office/drawing/2014/main" id="{D6C3CC5E-AA9B-4338-8CFA-A4A0B3A1F1C0}"/>
              </a:ext>
            </a:extLst>
          </p:cNvPr>
          <p:cNvGrpSpPr/>
          <p:nvPr/>
        </p:nvGrpSpPr>
        <p:grpSpPr>
          <a:xfrm>
            <a:off x="8430149" y="1721313"/>
            <a:ext cx="2623547" cy="1323440"/>
            <a:chOff x="8582127" y="1299426"/>
            <a:chExt cx="2623547" cy="1323440"/>
          </a:xfrm>
        </p:grpSpPr>
        <p:sp>
          <p:nvSpPr>
            <p:cNvPr id="68" name="文本框 67">
              <a:extLst>
                <a:ext uri="{FF2B5EF4-FFF2-40B4-BE49-F238E27FC236}">
                  <a16:creationId xmlns="" xmlns:a16="http://schemas.microsoft.com/office/drawing/2014/main" id="{A54257CC-E84F-4BB9-9F21-2A916ECB3B2B}"/>
                </a:ext>
              </a:extLst>
            </p:cNvPr>
            <p:cNvSpPr txBox="1"/>
            <p:nvPr/>
          </p:nvSpPr>
          <p:spPr>
            <a:xfrm>
              <a:off x="8582127" y="1761092"/>
              <a:ext cx="2623547" cy="861774"/>
            </a:xfrm>
            <a:prstGeom prst="rect">
              <a:avLst/>
            </a:prstGeom>
            <a:noFill/>
          </p:spPr>
          <p:txBody>
            <a:bodyPr wrap="square" rtlCol="0">
              <a:spAutoFit/>
            </a:bodyPr>
            <a:lstStyle/>
            <a:p>
              <a:pP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a:t>
              </a:r>
            </a:p>
          </p:txBody>
        </p:sp>
        <p:sp>
          <p:nvSpPr>
            <p:cNvPr id="69" name="文本框 68">
              <a:extLst>
                <a:ext uri="{FF2B5EF4-FFF2-40B4-BE49-F238E27FC236}">
                  <a16:creationId xmlns="" xmlns:a16="http://schemas.microsoft.com/office/drawing/2014/main" id="{4A0B4218-AA8C-4A6D-A7DE-3B345695E586}"/>
                </a:ext>
              </a:extLst>
            </p:cNvPr>
            <p:cNvSpPr txBox="1"/>
            <p:nvPr/>
          </p:nvSpPr>
          <p:spPr>
            <a:xfrm>
              <a:off x="8582127" y="1299426"/>
              <a:ext cx="1415772" cy="461665"/>
            </a:xfrm>
            <a:prstGeom prst="rect">
              <a:avLst/>
            </a:prstGeom>
            <a:noFill/>
          </p:spPr>
          <p:txBody>
            <a:bodyPr wrap="none" rtlCol="0">
              <a:spAutoFit/>
            </a:bodyPr>
            <a:lstStyle/>
            <a:p>
              <a:r>
                <a:rPr lang="zh-CN" altLang="en-US"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grpSp>
      <p:grpSp>
        <p:nvGrpSpPr>
          <p:cNvPr id="70" name="组合 69">
            <a:extLst>
              <a:ext uri="{FF2B5EF4-FFF2-40B4-BE49-F238E27FC236}">
                <a16:creationId xmlns="" xmlns:a16="http://schemas.microsoft.com/office/drawing/2014/main" id="{E49058E4-4DA1-4CFF-880E-A6BA718411AE}"/>
              </a:ext>
            </a:extLst>
          </p:cNvPr>
          <p:cNvGrpSpPr/>
          <p:nvPr/>
        </p:nvGrpSpPr>
        <p:grpSpPr>
          <a:xfrm>
            <a:off x="8534147" y="4186451"/>
            <a:ext cx="2623547" cy="1323440"/>
            <a:chOff x="8582127" y="1299426"/>
            <a:chExt cx="2623547" cy="1323440"/>
          </a:xfrm>
        </p:grpSpPr>
        <p:sp>
          <p:nvSpPr>
            <p:cNvPr id="71" name="文本框 70">
              <a:extLst>
                <a:ext uri="{FF2B5EF4-FFF2-40B4-BE49-F238E27FC236}">
                  <a16:creationId xmlns="" xmlns:a16="http://schemas.microsoft.com/office/drawing/2014/main" id="{B1A1756D-D337-455B-9ADA-3224779D4E19}"/>
                </a:ext>
              </a:extLst>
            </p:cNvPr>
            <p:cNvSpPr txBox="1"/>
            <p:nvPr/>
          </p:nvSpPr>
          <p:spPr>
            <a:xfrm>
              <a:off x="8582127" y="1761092"/>
              <a:ext cx="2623547" cy="861774"/>
            </a:xfrm>
            <a:prstGeom prst="rect">
              <a:avLst/>
            </a:prstGeom>
            <a:noFill/>
          </p:spPr>
          <p:txBody>
            <a:bodyPr wrap="square" rtlCol="0">
              <a:spAutoFit/>
            </a:bodyPr>
            <a:lstStyle/>
            <a:p>
              <a:pP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a:t>
              </a:r>
            </a:p>
          </p:txBody>
        </p:sp>
        <p:sp>
          <p:nvSpPr>
            <p:cNvPr id="72" name="文本框 71">
              <a:extLst>
                <a:ext uri="{FF2B5EF4-FFF2-40B4-BE49-F238E27FC236}">
                  <a16:creationId xmlns="" xmlns:a16="http://schemas.microsoft.com/office/drawing/2014/main" id="{ED204899-9450-43A8-BBA2-4979FA68F125}"/>
                </a:ext>
              </a:extLst>
            </p:cNvPr>
            <p:cNvSpPr txBox="1"/>
            <p:nvPr/>
          </p:nvSpPr>
          <p:spPr>
            <a:xfrm>
              <a:off x="8582127" y="1299426"/>
              <a:ext cx="1415772" cy="461665"/>
            </a:xfrm>
            <a:prstGeom prst="rect">
              <a:avLst/>
            </a:prstGeom>
            <a:noFill/>
          </p:spPr>
          <p:txBody>
            <a:bodyPr wrap="none" rtlCol="0">
              <a:spAutoFit/>
            </a:bodyPr>
            <a:lstStyle/>
            <a:p>
              <a:r>
                <a:rPr lang="zh-CN" altLang="en-US"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grpSp>
    </p:spTree>
    <p:extLst>
      <p:ext uri="{BB962C8B-B14F-4D97-AF65-F5344CB8AC3E}">
        <p14:creationId xmlns:p14="http://schemas.microsoft.com/office/powerpoint/2010/main" val="28940379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2" presetClass="entr" presetSubtype="8" fill="hold" nodeType="withEffect">
                                  <p:stCondLst>
                                    <p:cond delay="750"/>
                                  </p:stCondLst>
                                  <p:childTnLst>
                                    <p:set>
                                      <p:cBhvr>
                                        <p:cTn id="9" dur="1" fill="hold">
                                          <p:stCondLst>
                                            <p:cond delay="0"/>
                                          </p:stCondLst>
                                        </p:cTn>
                                        <p:tgtEl>
                                          <p:spTgt spid="61"/>
                                        </p:tgtEl>
                                        <p:attrNameLst>
                                          <p:attrName>style.visibility</p:attrName>
                                        </p:attrNameLst>
                                      </p:cBhvr>
                                      <p:to>
                                        <p:strVal val="visible"/>
                                      </p:to>
                                    </p:set>
                                    <p:anim calcmode="lin" valueType="num">
                                      <p:cBhvr additive="base">
                                        <p:cTn id="10" dur="1000" fill="hold"/>
                                        <p:tgtEl>
                                          <p:spTgt spid="61"/>
                                        </p:tgtEl>
                                        <p:attrNameLst>
                                          <p:attrName>ppt_x</p:attrName>
                                        </p:attrNameLst>
                                      </p:cBhvr>
                                      <p:tavLst>
                                        <p:tav tm="0">
                                          <p:val>
                                            <p:strVal val="0-#ppt_w/2"/>
                                          </p:val>
                                        </p:tav>
                                        <p:tav tm="100000">
                                          <p:val>
                                            <p:strVal val="#ppt_x"/>
                                          </p:val>
                                        </p:tav>
                                      </p:tavLst>
                                    </p:anim>
                                    <p:anim calcmode="lin" valueType="num">
                                      <p:cBhvr additive="base">
                                        <p:cTn id="11" dur="1000" fill="hold"/>
                                        <p:tgtEl>
                                          <p:spTgt spid="61"/>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75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1000" fill="hold"/>
                                        <p:tgtEl>
                                          <p:spTgt spid="35"/>
                                        </p:tgtEl>
                                        <p:attrNameLst>
                                          <p:attrName>ppt_x</p:attrName>
                                        </p:attrNameLst>
                                      </p:cBhvr>
                                      <p:tavLst>
                                        <p:tav tm="0">
                                          <p:val>
                                            <p:strVal val="0-#ppt_w/2"/>
                                          </p:val>
                                        </p:tav>
                                        <p:tav tm="100000">
                                          <p:val>
                                            <p:strVal val="#ppt_x"/>
                                          </p:val>
                                        </p:tav>
                                      </p:tavLst>
                                    </p:anim>
                                    <p:anim calcmode="lin" valueType="num">
                                      <p:cBhvr additive="base">
                                        <p:cTn id="15" dur="1000" fill="hold"/>
                                        <p:tgtEl>
                                          <p:spTgt spid="35"/>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150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1000" fill="hold"/>
                                        <p:tgtEl>
                                          <p:spTgt spid="38"/>
                                        </p:tgtEl>
                                        <p:attrNameLst>
                                          <p:attrName>ppt_x</p:attrName>
                                        </p:attrNameLst>
                                      </p:cBhvr>
                                      <p:tavLst>
                                        <p:tav tm="0">
                                          <p:val>
                                            <p:strVal val="1+#ppt_w/2"/>
                                          </p:val>
                                        </p:tav>
                                        <p:tav tm="100000">
                                          <p:val>
                                            <p:strVal val="#ppt_x"/>
                                          </p:val>
                                        </p:tav>
                                      </p:tavLst>
                                    </p:anim>
                                    <p:anim calcmode="lin" valueType="num">
                                      <p:cBhvr additive="base">
                                        <p:cTn id="19" dur="1000" fill="hold"/>
                                        <p:tgtEl>
                                          <p:spTgt spid="38"/>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1500"/>
                                  </p:stCondLst>
                                  <p:childTnLst>
                                    <p:set>
                                      <p:cBhvr>
                                        <p:cTn id="21" dur="1" fill="hold">
                                          <p:stCondLst>
                                            <p:cond delay="0"/>
                                          </p:stCondLst>
                                        </p:cTn>
                                        <p:tgtEl>
                                          <p:spTgt spid="67"/>
                                        </p:tgtEl>
                                        <p:attrNameLst>
                                          <p:attrName>style.visibility</p:attrName>
                                        </p:attrNameLst>
                                      </p:cBhvr>
                                      <p:to>
                                        <p:strVal val="visible"/>
                                      </p:to>
                                    </p:set>
                                    <p:anim calcmode="lin" valueType="num">
                                      <p:cBhvr additive="base">
                                        <p:cTn id="22" dur="1000" fill="hold"/>
                                        <p:tgtEl>
                                          <p:spTgt spid="67"/>
                                        </p:tgtEl>
                                        <p:attrNameLst>
                                          <p:attrName>ppt_x</p:attrName>
                                        </p:attrNameLst>
                                      </p:cBhvr>
                                      <p:tavLst>
                                        <p:tav tm="0">
                                          <p:val>
                                            <p:strVal val="1+#ppt_w/2"/>
                                          </p:val>
                                        </p:tav>
                                        <p:tav tm="100000">
                                          <p:val>
                                            <p:strVal val="#ppt_x"/>
                                          </p:val>
                                        </p:tav>
                                      </p:tavLst>
                                    </p:anim>
                                    <p:anim calcmode="lin" valueType="num">
                                      <p:cBhvr additive="base">
                                        <p:cTn id="23" dur="1000" fill="hold"/>
                                        <p:tgtEl>
                                          <p:spTgt spid="67"/>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250"/>
                                  </p:stCondLst>
                                  <p:childTnLst>
                                    <p:set>
                                      <p:cBhvr>
                                        <p:cTn id="25" dur="1" fill="hold">
                                          <p:stCondLst>
                                            <p:cond delay="0"/>
                                          </p:stCondLst>
                                        </p:cTn>
                                        <p:tgtEl>
                                          <p:spTgt spid="58"/>
                                        </p:tgtEl>
                                        <p:attrNameLst>
                                          <p:attrName>style.visibility</p:attrName>
                                        </p:attrNameLst>
                                      </p:cBhvr>
                                      <p:to>
                                        <p:strVal val="visible"/>
                                      </p:to>
                                    </p:set>
                                    <p:anim calcmode="lin" valueType="num">
                                      <p:cBhvr additive="base">
                                        <p:cTn id="26" dur="1000" fill="hold"/>
                                        <p:tgtEl>
                                          <p:spTgt spid="58"/>
                                        </p:tgtEl>
                                        <p:attrNameLst>
                                          <p:attrName>ppt_x</p:attrName>
                                        </p:attrNameLst>
                                      </p:cBhvr>
                                      <p:tavLst>
                                        <p:tav tm="0">
                                          <p:val>
                                            <p:strVal val="1+#ppt_w/2"/>
                                          </p:val>
                                        </p:tav>
                                        <p:tav tm="100000">
                                          <p:val>
                                            <p:strVal val="#ppt_x"/>
                                          </p:val>
                                        </p:tav>
                                      </p:tavLst>
                                    </p:anim>
                                    <p:anim calcmode="lin" valueType="num">
                                      <p:cBhvr additive="base">
                                        <p:cTn id="27" dur="1000" fill="hold"/>
                                        <p:tgtEl>
                                          <p:spTgt spid="58"/>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2250"/>
                                  </p:stCondLst>
                                  <p:childTnLst>
                                    <p:set>
                                      <p:cBhvr>
                                        <p:cTn id="29" dur="1" fill="hold">
                                          <p:stCondLst>
                                            <p:cond delay="0"/>
                                          </p:stCondLst>
                                        </p:cTn>
                                        <p:tgtEl>
                                          <p:spTgt spid="70"/>
                                        </p:tgtEl>
                                        <p:attrNameLst>
                                          <p:attrName>style.visibility</p:attrName>
                                        </p:attrNameLst>
                                      </p:cBhvr>
                                      <p:to>
                                        <p:strVal val="visible"/>
                                      </p:to>
                                    </p:set>
                                    <p:anim calcmode="lin" valueType="num">
                                      <p:cBhvr additive="base">
                                        <p:cTn id="30" dur="1000" fill="hold"/>
                                        <p:tgtEl>
                                          <p:spTgt spid="70"/>
                                        </p:tgtEl>
                                        <p:attrNameLst>
                                          <p:attrName>ppt_x</p:attrName>
                                        </p:attrNameLst>
                                      </p:cBhvr>
                                      <p:tavLst>
                                        <p:tav tm="0">
                                          <p:val>
                                            <p:strVal val="1+#ppt_w/2"/>
                                          </p:val>
                                        </p:tav>
                                        <p:tav tm="100000">
                                          <p:val>
                                            <p:strVal val="#ppt_x"/>
                                          </p:val>
                                        </p:tav>
                                      </p:tavLst>
                                    </p:anim>
                                    <p:anim calcmode="lin" valueType="num">
                                      <p:cBhvr additive="base">
                                        <p:cTn id="31" dur="1000" fill="hold"/>
                                        <p:tgtEl>
                                          <p:spTgt spid="70"/>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3000"/>
                                  </p:stCondLst>
                                  <p:childTnLst>
                                    <p:set>
                                      <p:cBhvr>
                                        <p:cTn id="33" dur="1" fill="hold">
                                          <p:stCondLst>
                                            <p:cond delay="0"/>
                                          </p:stCondLst>
                                        </p:cTn>
                                        <p:tgtEl>
                                          <p:spTgt spid="45"/>
                                        </p:tgtEl>
                                        <p:attrNameLst>
                                          <p:attrName>style.visibility</p:attrName>
                                        </p:attrNameLst>
                                      </p:cBhvr>
                                      <p:to>
                                        <p:strVal val="visible"/>
                                      </p:to>
                                    </p:set>
                                    <p:anim calcmode="lin" valueType="num">
                                      <p:cBhvr additive="base">
                                        <p:cTn id="34" dur="1000" fill="hold"/>
                                        <p:tgtEl>
                                          <p:spTgt spid="45"/>
                                        </p:tgtEl>
                                        <p:attrNameLst>
                                          <p:attrName>ppt_x</p:attrName>
                                        </p:attrNameLst>
                                      </p:cBhvr>
                                      <p:tavLst>
                                        <p:tav tm="0">
                                          <p:val>
                                            <p:strVal val="0-#ppt_w/2"/>
                                          </p:val>
                                        </p:tav>
                                        <p:tav tm="100000">
                                          <p:val>
                                            <p:strVal val="#ppt_x"/>
                                          </p:val>
                                        </p:tav>
                                      </p:tavLst>
                                    </p:anim>
                                    <p:anim calcmode="lin" valueType="num">
                                      <p:cBhvr additive="base">
                                        <p:cTn id="35" dur="1000" fill="hold"/>
                                        <p:tgtEl>
                                          <p:spTgt spid="45"/>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3000"/>
                                  </p:stCondLst>
                                  <p:childTnLst>
                                    <p:set>
                                      <p:cBhvr>
                                        <p:cTn id="37" dur="1" fill="hold">
                                          <p:stCondLst>
                                            <p:cond delay="0"/>
                                          </p:stCondLst>
                                        </p:cTn>
                                        <p:tgtEl>
                                          <p:spTgt spid="64"/>
                                        </p:tgtEl>
                                        <p:attrNameLst>
                                          <p:attrName>style.visibility</p:attrName>
                                        </p:attrNameLst>
                                      </p:cBhvr>
                                      <p:to>
                                        <p:strVal val="visible"/>
                                      </p:to>
                                    </p:set>
                                    <p:anim calcmode="lin" valueType="num">
                                      <p:cBhvr additive="base">
                                        <p:cTn id="38" dur="1000" fill="hold"/>
                                        <p:tgtEl>
                                          <p:spTgt spid="64"/>
                                        </p:tgtEl>
                                        <p:attrNameLst>
                                          <p:attrName>ppt_x</p:attrName>
                                        </p:attrNameLst>
                                      </p:cBhvr>
                                      <p:tavLst>
                                        <p:tav tm="0">
                                          <p:val>
                                            <p:strVal val="0-#ppt_w/2"/>
                                          </p:val>
                                        </p:tav>
                                        <p:tav tm="100000">
                                          <p:val>
                                            <p:strVal val="#ppt_x"/>
                                          </p:val>
                                        </p:tav>
                                      </p:tavLst>
                                    </p:anim>
                                    <p:anim calcmode="lin" valueType="num">
                                      <p:cBhvr additive="base">
                                        <p:cTn id="39" dur="10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直角三角形 22">
            <a:extLst>
              <a:ext uri="{FF2B5EF4-FFF2-40B4-BE49-F238E27FC236}">
                <a16:creationId xmlns="" xmlns:a16="http://schemas.microsoft.com/office/drawing/2014/main" id="{9471E64A-C1B6-4045-90DB-C9283F0844FE}"/>
              </a:ext>
            </a:extLst>
          </p:cNvPr>
          <p:cNvSpPr/>
          <p:nvPr/>
        </p:nvSpPr>
        <p:spPr>
          <a:xfrm rot="5400000" flipH="1" flipV="1">
            <a:off x="612938" y="409073"/>
            <a:ext cx="525366" cy="525366"/>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 xmlns:a16="http://schemas.microsoft.com/office/drawing/2014/main" id="{C2AE9421-EE9F-4BCE-8EFE-B1F058F7AAEE}"/>
              </a:ext>
            </a:extLst>
          </p:cNvPr>
          <p:cNvPicPr>
            <a:picLocks noChangeAspect="1"/>
          </p:cNvPicPr>
          <p:nvPr/>
        </p:nvPicPr>
        <p:blipFill>
          <a:blip r:embed="rId3"/>
          <a:stretch>
            <a:fillRect/>
          </a:stretch>
        </p:blipFill>
        <p:spPr>
          <a:xfrm>
            <a:off x="1236879" y="374188"/>
            <a:ext cx="1959443" cy="619200"/>
          </a:xfrm>
          <a:prstGeom prst="rect">
            <a:avLst/>
          </a:prstGeom>
        </p:spPr>
      </p:pic>
      <p:grpSp>
        <p:nvGrpSpPr>
          <p:cNvPr id="4" name="组合 3">
            <a:extLst>
              <a:ext uri="{FF2B5EF4-FFF2-40B4-BE49-F238E27FC236}">
                <a16:creationId xmlns="" xmlns:a16="http://schemas.microsoft.com/office/drawing/2014/main" id="{CF4F41B2-D484-4D11-B4E0-4FF3C8A9C859}"/>
              </a:ext>
            </a:extLst>
          </p:cNvPr>
          <p:cNvGrpSpPr/>
          <p:nvPr/>
        </p:nvGrpSpPr>
        <p:grpSpPr>
          <a:xfrm>
            <a:off x="5689700" y="374184"/>
            <a:ext cx="6082420" cy="6057125"/>
            <a:chOff x="5689700" y="374184"/>
            <a:chExt cx="6082420" cy="6057125"/>
          </a:xfrm>
          <a:blipFill dpi="0" rotWithShape="1">
            <a:blip r:embed="rId4">
              <a:extLst>
                <a:ext uri="{28A0092B-C50C-407E-A947-70E740481C1C}">
                  <a14:useLocalDpi xmlns:a14="http://schemas.microsoft.com/office/drawing/2010/main" val="0"/>
                </a:ext>
              </a:extLst>
            </a:blip>
            <a:srcRect/>
            <a:stretch>
              <a:fillRect/>
            </a:stretch>
          </a:blipFill>
        </p:grpSpPr>
        <p:sp>
          <p:nvSpPr>
            <p:cNvPr id="2" name="矩形 1">
              <a:extLst>
                <a:ext uri="{FF2B5EF4-FFF2-40B4-BE49-F238E27FC236}">
                  <a16:creationId xmlns="" xmlns:a16="http://schemas.microsoft.com/office/drawing/2014/main" id="{F15C7211-1EA2-44BB-A4BE-FA492FDB5654}"/>
                </a:ext>
              </a:extLst>
            </p:cNvPr>
            <p:cNvSpPr/>
            <p:nvPr/>
          </p:nvSpPr>
          <p:spPr>
            <a:xfrm>
              <a:off x="9805737" y="374188"/>
              <a:ext cx="1966383" cy="1966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 xmlns:a16="http://schemas.microsoft.com/office/drawing/2014/main" id="{2AC966BA-56F1-44B1-9419-B39EC1665883}"/>
                </a:ext>
              </a:extLst>
            </p:cNvPr>
            <p:cNvSpPr/>
            <p:nvPr/>
          </p:nvSpPr>
          <p:spPr>
            <a:xfrm>
              <a:off x="9805737" y="2419557"/>
              <a:ext cx="1966383" cy="1966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 xmlns:a16="http://schemas.microsoft.com/office/drawing/2014/main" id="{DF99B6FA-7BDE-48B8-9B2A-CB12AC5D0750}"/>
                </a:ext>
              </a:extLst>
            </p:cNvPr>
            <p:cNvSpPr/>
            <p:nvPr/>
          </p:nvSpPr>
          <p:spPr>
            <a:xfrm>
              <a:off x="9805736" y="4464926"/>
              <a:ext cx="1966383" cy="1966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 xmlns:a16="http://schemas.microsoft.com/office/drawing/2014/main" id="{C7D131BF-8692-4A45-98D2-786FB8DDCA22}"/>
                </a:ext>
              </a:extLst>
            </p:cNvPr>
            <p:cNvSpPr/>
            <p:nvPr/>
          </p:nvSpPr>
          <p:spPr>
            <a:xfrm>
              <a:off x="7747719" y="374187"/>
              <a:ext cx="1966383" cy="1966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 xmlns:a16="http://schemas.microsoft.com/office/drawing/2014/main" id="{2104CF81-171F-4FD1-8CF8-8DF7EF53972F}"/>
                </a:ext>
              </a:extLst>
            </p:cNvPr>
            <p:cNvSpPr/>
            <p:nvPr/>
          </p:nvSpPr>
          <p:spPr>
            <a:xfrm>
              <a:off x="7747719" y="2419556"/>
              <a:ext cx="1966383" cy="1966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 xmlns:a16="http://schemas.microsoft.com/office/drawing/2014/main" id="{E148CBE2-77A3-4F13-82A7-F41719BA1B5A}"/>
                </a:ext>
              </a:extLst>
            </p:cNvPr>
            <p:cNvSpPr/>
            <p:nvPr/>
          </p:nvSpPr>
          <p:spPr>
            <a:xfrm>
              <a:off x="7747719" y="4464926"/>
              <a:ext cx="1966383" cy="1966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 xmlns:a16="http://schemas.microsoft.com/office/drawing/2014/main" id="{50A2BB8E-4830-4694-93CD-550EA0D86AE9}"/>
                </a:ext>
              </a:extLst>
            </p:cNvPr>
            <p:cNvSpPr/>
            <p:nvPr/>
          </p:nvSpPr>
          <p:spPr>
            <a:xfrm>
              <a:off x="5689702" y="4464926"/>
              <a:ext cx="1966383" cy="1966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 xmlns:a16="http://schemas.microsoft.com/office/drawing/2014/main" id="{7AB99303-B89A-4274-8E64-133BBEAA6622}"/>
                </a:ext>
              </a:extLst>
            </p:cNvPr>
            <p:cNvSpPr/>
            <p:nvPr/>
          </p:nvSpPr>
          <p:spPr>
            <a:xfrm>
              <a:off x="5689701" y="2419555"/>
              <a:ext cx="1966383" cy="1966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 xmlns:a16="http://schemas.microsoft.com/office/drawing/2014/main" id="{4F652116-5F96-47E8-A034-60F4F4153DEB}"/>
                </a:ext>
              </a:extLst>
            </p:cNvPr>
            <p:cNvSpPr/>
            <p:nvPr/>
          </p:nvSpPr>
          <p:spPr>
            <a:xfrm>
              <a:off x="5689700" y="374184"/>
              <a:ext cx="1966383" cy="19663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文本框 61">
            <a:extLst>
              <a:ext uri="{FF2B5EF4-FFF2-40B4-BE49-F238E27FC236}">
                <a16:creationId xmlns="" xmlns:a16="http://schemas.microsoft.com/office/drawing/2014/main" id="{40069601-7140-4B3C-9D11-A23D9B70627B}"/>
              </a:ext>
            </a:extLst>
          </p:cNvPr>
          <p:cNvSpPr txBox="1"/>
          <p:nvPr/>
        </p:nvSpPr>
        <p:spPr>
          <a:xfrm>
            <a:off x="612938" y="1860427"/>
            <a:ext cx="5202339" cy="1118255"/>
          </a:xfrm>
          <a:prstGeom prst="rect">
            <a:avLst/>
          </a:prstGeom>
          <a:noFill/>
        </p:spPr>
        <p:txBody>
          <a:bodyPr wrap="square" rtlCol="0">
            <a:spAutoFit/>
          </a:bodyPr>
          <a:lstStyle/>
          <a:p>
            <a:pPr>
              <a:lnSpc>
                <a:spcPts val="2000"/>
              </a:lnSpc>
            </a:pPr>
            <a:r>
              <a:rPr lang="zh-CN" altLang="en-US" sz="1400" dirty="0">
                <a:solidFill>
                  <a:srgbClr val="717171"/>
                </a:solidFill>
              </a:rPr>
              <a:t>点击输入内容点击输入内容点击输入内容点击输入内容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点击输入内容点击输入内容点击输入内容点击输入内容</a:t>
            </a:r>
          </a:p>
          <a:p>
            <a:pPr>
              <a:lnSpc>
                <a:spcPts val="2000"/>
              </a:lnSpc>
            </a:pPr>
            <a:r>
              <a:rPr lang="zh-CN" altLang="en-US" sz="1400" dirty="0">
                <a:solidFill>
                  <a:srgbClr val="717171"/>
                </a:solidFill>
              </a:rPr>
              <a:t>点击输入内容点击输入内容点击输入内容点击输入内容</a:t>
            </a:r>
          </a:p>
          <a:p>
            <a:pPr>
              <a:lnSpc>
                <a:spcPts val="2000"/>
              </a:lnSpc>
            </a:pPr>
            <a:r>
              <a:rPr lang="zh-CN" altLang="en-US" sz="1400" dirty="0">
                <a:solidFill>
                  <a:srgbClr val="717171"/>
                </a:solidFill>
              </a:rPr>
              <a:t>点击输入内容点击输入内容</a:t>
            </a:r>
          </a:p>
        </p:txBody>
      </p:sp>
      <p:sp>
        <p:nvSpPr>
          <p:cNvPr id="63" name="文本框 62">
            <a:extLst>
              <a:ext uri="{FF2B5EF4-FFF2-40B4-BE49-F238E27FC236}">
                <a16:creationId xmlns="" xmlns:a16="http://schemas.microsoft.com/office/drawing/2014/main" id="{D50E9600-3968-4F6E-8DBF-5CDEF58AA801}"/>
              </a:ext>
            </a:extLst>
          </p:cNvPr>
          <p:cNvSpPr txBox="1"/>
          <p:nvPr/>
        </p:nvSpPr>
        <p:spPr>
          <a:xfrm>
            <a:off x="612937" y="3162676"/>
            <a:ext cx="5202339" cy="861774"/>
          </a:xfrm>
          <a:prstGeom prst="rect">
            <a:avLst/>
          </a:prstGeom>
          <a:noFill/>
        </p:spPr>
        <p:txBody>
          <a:bodyPr wrap="square" rtlCol="0">
            <a:spAutoFit/>
          </a:bodyPr>
          <a:lstStyle/>
          <a:p>
            <a:pPr>
              <a:lnSpc>
                <a:spcPts val="2000"/>
              </a:lnSpc>
            </a:pPr>
            <a:r>
              <a:rPr lang="zh-CN" altLang="en-US" sz="1400" dirty="0">
                <a:solidFill>
                  <a:srgbClr val="717171"/>
                </a:solidFill>
              </a:rPr>
              <a:t>点击输入内容点击输入内容点击输入内容点击输入内容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点击输入内容点击输入内容点击输入内容点击输入内容</a:t>
            </a:r>
          </a:p>
          <a:p>
            <a:pPr>
              <a:lnSpc>
                <a:spcPts val="2000"/>
              </a:lnSpc>
            </a:pPr>
            <a:r>
              <a:rPr lang="zh-CN" altLang="en-US" sz="1400" dirty="0">
                <a:solidFill>
                  <a:srgbClr val="717171"/>
                </a:solidFill>
              </a:rPr>
              <a:t>点击输入内容点击输入内容</a:t>
            </a:r>
          </a:p>
        </p:txBody>
      </p:sp>
      <p:grpSp>
        <p:nvGrpSpPr>
          <p:cNvPr id="6" name="组合 5">
            <a:extLst>
              <a:ext uri="{FF2B5EF4-FFF2-40B4-BE49-F238E27FC236}">
                <a16:creationId xmlns="" xmlns:a16="http://schemas.microsoft.com/office/drawing/2014/main" id="{4F80B9B5-19DF-42C6-8608-79F22BFFB883}"/>
              </a:ext>
            </a:extLst>
          </p:cNvPr>
          <p:cNvGrpSpPr/>
          <p:nvPr/>
        </p:nvGrpSpPr>
        <p:grpSpPr>
          <a:xfrm>
            <a:off x="612937" y="4385938"/>
            <a:ext cx="1721189" cy="796917"/>
            <a:chOff x="612937" y="4385938"/>
            <a:chExt cx="1721189" cy="796917"/>
          </a:xfrm>
        </p:grpSpPr>
        <p:sp>
          <p:nvSpPr>
            <p:cNvPr id="64" name="文本框 63">
              <a:extLst>
                <a:ext uri="{FF2B5EF4-FFF2-40B4-BE49-F238E27FC236}">
                  <a16:creationId xmlns="" xmlns:a16="http://schemas.microsoft.com/office/drawing/2014/main" id="{89053460-76EF-4BB0-9C08-93C680D786E5}"/>
                </a:ext>
              </a:extLst>
            </p:cNvPr>
            <p:cNvSpPr txBox="1"/>
            <p:nvPr/>
          </p:nvSpPr>
          <p:spPr>
            <a:xfrm>
              <a:off x="612937" y="4385938"/>
              <a:ext cx="1436612" cy="584775"/>
            </a:xfrm>
            <a:prstGeom prst="rect">
              <a:avLst/>
            </a:prstGeom>
            <a:noFill/>
          </p:spPr>
          <p:txBody>
            <a:bodyPr wrap="none" rtlCol="0">
              <a:spAutoFit/>
            </a:bodyPr>
            <a:lstStyle/>
            <a:p>
              <a:r>
                <a:rPr lang="en-US" altLang="zh-CN" sz="3200" dirty="0">
                  <a:solidFill>
                    <a:srgbClr val="019B60"/>
                  </a:solidFill>
                  <a:latin typeface="方正锐正黑简体 DemiBold" panose="02000700000000000000" pitchFamily="50" charset="-122"/>
                  <a:ea typeface="方正锐正黑简体 DemiBold" panose="02000700000000000000" pitchFamily="50" charset="-122"/>
                </a:rPr>
                <a:t>5.53</a:t>
              </a:r>
              <a:r>
                <a:rPr lang="en-US" altLang="zh-CN" sz="2400" dirty="0">
                  <a:solidFill>
                    <a:srgbClr val="019B60"/>
                  </a:solidFill>
                  <a:latin typeface="方正锐正黑简体 DemiBold" panose="02000700000000000000" pitchFamily="50" charset="-122"/>
                  <a:ea typeface="方正锐正黑简体 DemiBold" panose="02000700000000000000" pitchFamily="50" charset="-122"/>
                </a:rPr>
                <a:t>%</a:t>
              </a:r>
              <a:endParaRPr lang="zh-CN" altLang="en-US" sz="3200" dirty="0">
                <a:solidFill>
                  <a:srgbClr val="019B60"/>
                </a:solidFill>
                <a:latin typeface="方正锐正黑简体 DemiBold" panose="02000700000000000000" pitchFamily="50" charset="-122"/>
                <a:ea typeface="方正锐正黑简体 DemiBold" panose="02000700000000000000" pitchFamily="50" charset="-122"/>
              </a:endParaRPr>
            </a:p>
          </p:txBody>
        </p:sp>
        <p:sp>
          <p:nvSpPr>
            <p:cNvPr id="65" name="文本框 64">
              <a:extLst>
                <a:ext uri="{FF2B5EF4-FFF2-40B4-BE49-F238E27FC236}">
                  <a16:creationId xmlns="" xmlns:a16="http://schemas.microsoft.com/office/drawing/2014/main" id="{D7FAC1D7-3EA0-4338-B11A-9D6A5335BE4A}"/>
                </a:ext>
              </a:extLst>
            </p:cNvPr>
            <p:cNvSpPr txBox="1"/>
            <p:nvPr/>
          </p:nvSpPr>
          <p:spPr>
            <a:xfrm>
              <a:off x="612937" y="4834042"/>
              <a:ext cx="1721189" cy="348813"/>
            </a:xfrm>
            <a:prstGeom prst="rect">
              <a:avLst/>
            </a:prstGeom>
            <a:noFill/>
          </p:spPr>
          <p:txBody>
            <a:bodyPr wrap="square" rtlCol="0">
              <a:spAutoFit/>
            </a:bodyPr>
            <a:lstStyle/>
            <a:p>
              <a:pPr>
                <a:lnSpc>
                  <a:spcPts val="2000"/>
                </a:lnSpc>
              </a:pPr>
              <a:r>
                <a:rPr lang="zh-CN" altLang="en-US" sz="1400" dirty="0">
                  <a:solidFill>
                    <a:srgbClr val="717171"/>
                  </a:solidFill>
                </a:rPr>
                <a:t>预期年化收益率</a:t>
              </a:r>
              <a:endParaRPr lang="en-US" altLang="zh-CN" sz="1400" dirty="0">
                <a:solidFill>
                  <a:srgbClr val="717171"/>
                </a:solidFill>
              </a:endParaRPr>
            </a:p>
          </p:txBody>
        </p:sp>
      </p:grpSp>
      <p:grpSp>
        <p:nvGrpSpPr>
          <p:cNvPr id="66" name="组合 65">
            <a:extLst>
              <a:ext uri="{FF2B5EF4-FFF2-40B4-BE49-F238E27FC236}">
                <a16:creationId xmlns="" xmlns:a16="http://schemas.microsoft.com/office/drawing/2014/main" id="{C8AAD455-131E-48E8-BD62-1E0472E691EF}"/>
              </a:ext>
            </a:extLst>
          </p:cNvPr>
          <p:cNvGrpSpPr/>
          <p:nvPr/>
        </p:nvGrpSpPr>
        <p:grpSpPr>
          <a:xfrm>
            <a:off x="2335727" y="4385938"/>
            <a:ext cx="1791105" cy="796917"/>
            <a:chOff x="612937" y="4385938"/>
            <a:chExt cx="1791105" cy="796917"/>
          </a:xfrm>
        </p:grpSpPr>
        <p:sp>
          <p:nvSpPr>
            <p:cNvPr id="67" name="文本框 66">
              <a:extLst>
                <a:ext uri="{FF2B5EF4-FFF2-40B4-BE49-F238E27FC236}">
                  <a16:creationId xmlns="" xmlns:a16="http://schemas.microsoft.com/office/drawing/2014/main" id="{0705C0D8-2516-40E3-9962-43E360D13351}"/>
                </a:ext>
              </a:extLst>
            </p:cNvPr>
            <p:cNvSpPr txBox="1"/>
            <p:nvPr/>
          </p:nvSpPr>
          <p:spPr>
            <a:xfrm>
              <a:off x="612937" y="4385938"/>
              <a:ext cx="1696298" cy="584775"/>
            </a:xfrm>
            <a:prstGeom prst="rect">
              <a:avLst/>
            </a:prstGeom>
            <a:noFill/>
          </p:spPr>
          <p:txBody>
            <a:bodyPr wrap="none" rtlCol="0">
              <a:spAutoFit/>
            </a:bodyPr>
            <a:lstStyle/>
            <a:p>
              <a:r>
                <a:rPr lang="en-US" altLang="zh-CN" sz="3200" dirty="0">
                  <a:solidFill>
                    <a:srgbClr val="019B60"/>
                  </a:solidFill>
                  <a:latin typeface="方正锐正黑简体 DemiBold" panose="02000700000000000000" pitchFamily="50" charset="-122"/>
                  <a:ea typeface="方正锐正黑简体 DemiBold" panose="02000700000000000000" pitchFamily="50" charset="-122"/>
                </a:rPr>
                <a:t>55.53w</a:t>
              </a:r>
              <a:endParaRPr lang="zh-CN" altLang="en-US" sz="3200" dirty="0">
                <a:solidFill>
                  <a:srgbClr val="019B60"/>
                </a:solidFill>
                <a:latin typeface="方正锐正黑简体 DemiBold" panose="02000700000000000000" pitchFamily="50" charset="-122"/>
                <a:ea typeface="方正锐正黑简体 DemiBold" panose="02000700000000000000" pitchFamily="50" charset="-122"/>
              </a:endParaRPr>
            </a:p>
          </p:txBody>
        </p:sp>
        <p:sp>
          <p:nvSpPr>
            <p:cNvPr id="68" name="文本框 67">
              <a:extLst>
                <a:ext uri="{FF2B5EF4-FFF2-40B4-BE49-F238E27FC236}">
                  <a16:creationId xmlns="" xmlns:a16="http://schemas.microsoft.com/office/drawing/2014/main" id="{7295841C-5A72-4EEB-A359-26D6830BD409}"/>
                </a:ext>
              </a:extLst>
            </p:cNvPr>
            <p:cNvSpPr txBox="1"/>
            <p:nvPr/>
          </p:nvSpPr>
          <p:spPr>
            <a:xfrm>
              <a:off x="612937" y="4834042"/>
              <a:ext cx="1791105" cy="348813"/>
            </a:xfrm>
            <a:prstGeom prst="rect">
              <a:avLst/>
            </a:prstGeom>
            <a:noFill/>
          </p:spPr>
          <p:txBody>
            <a:bodyPr wrap="square" rtlCol="0">
              <a:spAutoFit/>
            </a:bodyPr>
            <a:lstStyle/>
            <a:p>
              <a:pPr>
                <a:lnSpc>
                  <a:spcPts val="2000"/>
                </a:lnSpc>
              </a:pPr>
              <a:r>
                <a:rPr lang="zh-CN" altLang="en-US" sz="1400" dirty="0">
                  <a:solidFill>
                    <a:srgbClr val="717171"/>
                  </a:solidFill>
                </a:rPr>
                <a:t>预期本期投资总金额</a:t>
              </a:r>
              <a:endParaRPr lang="en-US" altLang="zh-CN" sz="1400" dirty="0">
                <a:solidFill>
                  <a:srgbClr val="717171"/>
                </a:solidFill>
              </a:endParaRPr>
            </a:p>
          </p:txBody>
        </p:sp>
      </p:grpSp>
    </p:spTree>
    <p:extLst>
      <p:ext uri="{BB962C8B-B14F-4D97-AF65-F5344CB8AC3E}">
        <p14:creationId xmlns:p14="http://schemas.microsoft.com/office/powerpoint/2010/main" val="40715338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1000"/>
                                        <p:tgtEl>
                                          <p:spTgt spid="4"/>
                                        </p:tgtEl>
                                      </p:cBhvr>
                                    </p:animEffect>
                                  </p:childTnLst>
                                </p:cTn>
                              </p:par>
                              <p:par>
                                <p:cTn id="8" presetID="2" presetClass="entr" presetSubtype="8" fill="hold" grpId="0" nodeType="withEffect">
                                  <p:stCondLst>
                                    <p:cond delay="750"/>
                                  </p:stCondLst>
                                  <p:childTnLst>
                                    <p:set>
                                      <p:cBhvr>
                                        <p:cTn id="9" dur="1" fill="hold">
                                          <p:stCondLst>
                                            <p:cond delay="0"/>
                                          </p:stCondLst>
                                        </p:cTn>
                                        <p:tgtEl>
                                          <p:spTgt spid="62"/>
                                        </p:tgtEl>
                                        <p:attrNameLst>
                                          <p:attrName>style.visibility</p:attrName>
                                        </p:attrNameLst>
                                      </p:cBhvr>
                                      <p:to>
                                        <p:strVal val="visible"/>
                                      </p:to>
                                    </p:set>
                                    <p:anim calcmode="lin" valueType="num">
                                      <p:cBhvr additive="base">
                                        <p:cTn id="10" dur="1000" fill="hold"/>
                                        <p:tgtEl>
                                          <p:spTgt spid="62"/>
                                        </p:tgtEl>
                                        <p:attrNameLst>
                                          <p:attrName>ppt_x</p:attrName>
                                        </p:attrNameLst>
                                      </p:cBhvr>
                                      <p:tavLst>
                                        <p:tav tm="0">
                                          <p:val>
                                            <p:strVal val="0-#ppt_w/2"/>
                                          </p:val>
                                        </p:tav>
                                        <p:tav tm="100000">
                                          <p:val>
                                            <p:strVal val="#ppt_x"/>
                                          </p:val>
                                        </p:tav>
                                      </p:tavLst>
                                    </p:anim>
                                    <p:anim calcmode="lin" valueType="num">
                                      <p:cBhvr additive="base">
                                        <p:cTn id="11" dur="1000" fill="hold"/>
                                        <p:tgtEl>
                                          <p:spTgt spid="62"/>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1250"/>
                                  </p:stCondLst>
                                  <p:childTnLst>
                                    <p:set>
                                      <p:cBhvr>
                                        <p:cTn id="13" dur="1" fill="hold">
                                          <p:stCondLst>
                                            <p:cond delay="0"/>
                                          </p:stCondLst>
                                        </p:cTn>
                                        <p:tgtEl>
                                          <p:spTgt spid="63"/>
                                        </p:tgtEl>
                                        <p:attrNameLst>
                                          <p:attrName>style.visibility</p:attrName>
                                        </p:attrNameLst>
                                      </p:cBhvr>
                                      <p:to>
                                        <p:strVal val="visible"/>
                                      </p:to>
                                    </p:set>
                                    <p:anim calcmode="lin" valueType="num">
                                      <p:cBhvr additive="base">
                                        <p:cTn id="14" dur="1000" fill="hold"/>
                                        <p:tgtEl>
                                          <p:spTgt spid="63"/>
                                        </p:tgtEl>
                                        <p:attrNameLst>
                                          <p:attrName>ppt_x</p:attrName>
                                        </p:attrNameLst>
                                      </p:cBhvr>
                                      <p:tavLst>
                                        <p:tav tm="0">
                                          <p:val>
                                            <p:strVal val="0-#ppt_w/2"/>
                                          </p:val>
                                        </p:tav>
                                        <p:tav tm="100000">
                                          <p:val>
                                            <p:strVal val="#ppt_x"/>
                                          </p:val>
                                        </p:tav>
                                      </p:tavLst>
                                    </p:anim>
                                    <p:anim calcmode="lin" valueType="num">
                                      <p:cBhvr additive="base">
                                        <p:cTn id="15" dur="1000" fill="hold"/>
                                        <p:tgtEl>
                                          <p:spTgt spid="63"/>
                                        </p:tgtEl>
                                        <p:attrNameLst>
                                          <p:attrName>ppt_y</p:attrName>
                                        </p:attrNameLst>
                                      </p:cBhvr>
                                      <p:tavLst>
                                        <p:tav tm="0">
                                          <p:val>
                                            <p:strVal val="#ppt_y"/>
                                          </p:val>
                                        </p:tav>
                                        <p:tav tm="100000">
                                          <p:val>
                                            <p:strVal val="#ppt_y"/>
                                          </p:val>
                                        </p:tav>
                                      </p:tavLst>
                                    </p:anim>
                                  </p:childTnLst>
                                </p:cTn>
                              </p:par>
                              <p:par>
                                <p:cTn id="16" presetID="10" presetClass="entr" presetSubtype="0" fill="hold" nodeType="withEffect">
                                  <p:stCondLst>
                                    <p:cond delay="200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childTnLst>
                                </p:cTn>
                              </p:par>
                              <p:par>
                                <p:cTn id="19" presetID="10" presetClass="entr" presetSubtype="0" fill="hold" nodeType="withEffect">
                                  <p:stCondLst>
                                    <p:cond delay="200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直角三角形 22">
            <a:extLst>
              <a:ext uri="{FF2B5EF4-FFF2-40B4-BE49-F238E27FC236}">
                <a16:creationId xmlns="" xmlns:a16="http://schemas.microsoft.com/office/drawing/2014/main" id="{9471E64A-C1B6-4045-90DB-C9283F0844FE}"/>
              </a:ext>
            </a:extLst>
          </p:cNvPr>
          <p:cNvSpPr/>
          <p:nvPr/>
        </p:nvSpPr>
        <p:spPr>
          <a:xfrm rot="5400000" flipH="1" flipV="1">
            <a:off x="612938" y="409073"/>
            <a:ext cx="525366" cy="525366"/>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 xmlns:a16="http://schemas.microsoft.com/office/drawing/2014/main" id="{C2AE9421-EE9F-4BCE-8EFE-B1F058F7AAEE}"/>
              </a:ext>
            </a:extLst>
          </p:cNvPr>
          <p:cNvPicPr>
            <a:picLocks noChangeAspect="1"/>
          </p:cNvPicPr>
          <p:nvPr/>
        </p:nvPicPr>
        <p:blipFill>
          <a:blip r:embed="rId3"/>
          <a:stretch>
            <a:fillRect/>
          </a:stretch>
        </p:blipFill>
        <p:spPr>
          <a:xfrm>
            <a:off x="1236879" y="374188"/>
            <a:ext cx="1959443" cy="619200"/>
          </a:xfrm>
          <a:prstGeom prst="rect">
            <a:avLst/>
          </a:prstGeom>
        </p:spPr>
      </p:pic>
      <p:sp>
        <p:nvSpPr>
          <p:cNvPr id="38" name="直角三角形 37">
            <a:extLst>
              <a:ext uri="{FF2B5EF4-FFF2-40B4-BE49-F238E27FC236}">
                <a16:creationId xmlns="" xmlns:a16="http://schemas.microsoft.com/office/drawing/2014/main" id="{6CB1D101-2907-4549-92F8-133EAAA8EAB1}"/>
              </a:ext>
            </a:extLst>
          </p:cNvPr>
          <p:cNvSpPr/>
          <p:nvPr/>
        </p:nvSpPr>
        <p:spPr>
          <a:xfrm rot="13500000" flipH="1">
            <a:off x="1550546" y="3114652"/>
            <a:ext cx="7486698" cy="7486698"/>
          </a:xfrm>
          <a:prstGeom prst="rtTriangle">
            <a:avLst/>
          </a:prstGeom>
          <a:solidFill>
            <a:srgbClr val="717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36">
            <a:extLst>
              <a:ext uri="{FF2B5EF4-FFF2-40B4-BE49-F238E27FC236}">
                <a16:creationId xmlns="" xmlns:a16="http://schemas.microsoft.com/office/drawing/2014/main" id="{E8CC7934-8A63-48E3-92BD-20758D34EC91}"/>
              </a:ext>
            </a:extLst>
          </p:cNvPr>
          <p:cNvSpPr/>
          <p:nvPr/>
        </p:nvSpPr>
        <p:spPr>
          <a:xfrm rot="5400000" flipH="1" flipV="1">
            <a:off x="5305926" y="-28074"/>
            <a:ext cx="6886074" cy="6886074"/>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 xmlns:a16="http://schemas.microsoft.com/office/drawing/2014/main" id="{889ED8D2-BAF6-43AD-B8C7-AC12641CF270}"/>
              </a:ext>
            </a:extLst>
          </p:cNvPr>
          <p:cNvGrpSpPr/>
          <p:nvPr/>
        </p:nvGrpSpPr>
        <p:grpSpPr>
          <a:xfrm>
            <a:off x="1036721" y="1531386"/>
            <a:ext cx="10118558" cy="3169319"/>
            <a:chOff x="0" y="1519621"/>
            <a:chExt cx="12192000" cy="3818759"/>
          </a:xfrm>
        </p:grpSpPr>
        <p:pic>
          <p:nvPicPr>
            <p:cNvPr id="4" name="图片 3">
              <a:extLst>
                <a:ext uri="{FF2B5EF4-FFF2-40B4-BE49-F238E27FC236}">
                  <a16:creationId xmlns="" xmlns:a16="http://schemas.microsoft.com/office/drawing/2014/main" id="{862AEF1C-5ABC-4EB7-85B3-8B7E240299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519621"/>
              <a:ext cx="12192000" cy="3818759"/>
            </a:xfrm>
            <a:prstGeom prst="rect">
              <a:avLst/>
            </a:prstGeom>
          </p:spPr>
        </p:pic>
        <p:pic>
          <p:nvPicPr>
            <p:cNvPr id="8" name="图片 7">
              <a:extLst>
                <a:ext uri="{FF2B5EF4-FFF2-40B4-BE49-F238E27FC236}">
                  <a16:creationId xmlns="" xmlns:a16="http://schemas.microsoft.com/office/drawing/2014/main" id="{71645C8C-6A7C-48A9-8CFD-AF021336C7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77916" y="1865815"/>
              <a:ext cx="4680283" cy="2923999"/>
            </a:xfrm>
            <a:prstGeom prst="rect">
              <a:avLst/>
            </a:prstGeom>
          </p:spPr>
        </p:pic>
      </p:grpSp>
      <p:sp>
        <p:nvSpPr>
          <p:cNvPr id="43" name="文本框 42">
            <a:extLst>
              <a:ext uri="{FF2B5EF4-FFF2-40B4-BE49-F238E27FC236}">
                <a16:creationId xmlns="" xmlns:a16="http://schemas.microsoft.com/office/drawing/2014/main" id="{0E260039-D8D4-4F52-9B5E-80067C8EA054}"/>
              </a:ext>
            </a:extLst>
          </p:cNvPr>
          <p:cNvSpPr txBox="1"/>
          <p:nvPr/>
        </p:nvSpPr>
        <p:spPr>
          <a:xfrm>
            <a:off x="1722185" y="5149895"/>
            <a:ext cx="8747631" cy="861774"/>
          </a:xfrm>
          <a:prstGeom prst="rect">
            <a:avLst/>
          </a:prstGeom>
          <a:noFill/>
        </p:spPr>
        <p:txBody>
          <a:bodyPr wrap="square" rtlCol="0">
            <a:spAutoFit/>
          </a:bodyPr>
          <a:lstStyle/>
          <a:p>
            <a:pPr>
              <a:lnSpc>
                <a:spcPts val="2000"/>
              </a:lnSpc>
            </a:pPr>
            <a:r>
              <a:rPr lang="zh-CN" altLang="en-US" sz="1400" dirty="0">
                <a:solidFill>
                  <a:schemeClr val="bg1"/>
                </a:solidFill>
              </a:rPr>
              <a:t>点击输入内容点击输入内容点击输入内容点击输入内容点击输入内容点击输入内容点击输入内容点击输入内容</a:t>
            </a:r>
          </a:p>
          <a:p>
            <a:pPr>
              <a:lnSpc>
                <a:spcPts val="2000"/>
              </a:lnSpc>
            </a:pPr>
            <a:r>
              <a:rPr lang="zh-CN" altLang="en-US" sz="1400" dirty="0">
                <a:solidFill>
                  <a:schemeClr val="bg1"/>
                </a:solidFill>
              </a:rPr>
              <a:t>点击输入内容点击输入内容点击输入内容点击输入内容点击输入内容点击输入内容点击输入内容点击输入内容</a:t>
            </a:r>
            <a:endParaRPr lang="en-US" altLang="zh-CN" sz="1400" dirty="0">
              <a:solidFill>
                <a:schemeClr val="bg1"/>
              </a:solidFill>
            </a:endParaRPr>
          </a:p>
          <a:p>
            <a:pPr>
              <a:lnSpc>
                <a:spcPts val="2000"/>
              </a:lnSpc>
            </a:pPr>
            <a:r>
              <a:rPr lang="zh-CN" altLang="en-US" sz="1400" dirty="0">
                <a:solidFill>
                  <a:schemeClr val="bg1"/>
                </a:solidFill>
              </a:rPr>
              <a:t>点击输入内容点击输入内容点击输入内容点击输入内容点击输入内容点击输入内容点击输入内容点击输入内容</a:t>
            </a:r>
          </a:p>
        </p:txBody>
      </p:sp>
    </p:spTree>
    <p:extLst>
      <p:ext uri="{BB962C8B-B14F-4D97-AF65-F5344CB8AC3E}">
        <p14:creationId xmlns:p14="http://schemas.microsoft.com/office/powerpoint/2010/main" val="27647992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42" presetClass="entr" presetSubtype="0" fill="hold" grpId="0" nodeType="withEffect">
                                  <p:stCondLst>
                                    <p:cond delay="50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1000"/>
                                        <p:tgtEl>
                                          <p:spTgt spid="43"/>
                                        </p:tgtEl>
                                      </p:cBhvr>
                                    </p:animEffect>
                                    <p:anim calcmode="lin" valueType="num">
                                      <p:cBhvr>
                                        <p:cTn id="11" dur="1000" fill="hold"/>
                                        <p:tgtEl>
                                          <p:spTgt spid="43"/>
                                        </p:tgtEl>
                                        <p:attrNameLst>
                                          <p:attrName>ppt_x</p:attrName>
                                        </p:attrNameLst>
                                      </p:cBhvr>
                                      <p:tavLst>
                                        <p:tav tm="0">
                                          <p:val>
                                            <p:strVal val="#ppt_x"/>
                                          </p:val>
                                        </p:tav>
                                        <p:tav tm="100000">
                                          <p:val>
                                            <p:strVal val="#ppt_x"/>
                                          </p:val>
                                        </p:tav>
                                      </p:tavLst>
                                    </p:anim>
                                    <p:anim calcmode="lin" valueType="num">
                                      <p:cBhvr>
                                        <p:cTn id="12"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 name="直角三角形 3">
            <a:extLst>
              <a:ext uri="{FF2B5EF4-FFF2-40B4-BE49-F238E27FC236}">
                <a16:creationId xmlns="" xmlns:a16="http://schemas.microsoft.com/office/drawing/2014/main" id="{E8838FA5-B804-4B1C-A03F-5EC14DE6819F}"/>
              </a:ext>
            </a:extLst>
          </p:cNvPr>
          <p:cNvSpPr/>
          <p:nvPr/>
        </p:nvSpPr>
        <p:spPr>
          <a:xfrm rot="16200000" flipV="1">
            <a:off x="-6732" y="-6732"/>
            <a:ext cx="6864732" cy="6864732"/>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a:extLst>
              <a:ext uri="{FF2B5EF4-FFF2-40B4-BE49-F238E27FC236}">
                <a16:creationId xmlns="" xmlns:a16="http://schemas.microsoft.com/office/drawing/2014/main" id="{5B2964D8-9ECA-4176-A534-F296E5D313C4}"/>
              </a:ext>
            </a:extLst>
          </p:cNvPr>
          <p:cNvSpPr/>
          <p:nvPr/>
        </p:nvSpPr>
        <p:spPr>
          <a:xfrm rot="16200000" flipH="1">
            <a:off x="9674578" y="0"/>
            <a:ext cx="2517422" cy="2517422"/>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027499D5-F57F-43CC-A603-2058E9A10E98}"/>
              </a:ext>
            </a:extLst>
          </p:cNvPr>
          <p:cNvSpPr txBox="1"/>
          <p:nvPr/>
        </p:nvSpPr>
        <p:spPr>
          <a:xfrm>
            <a:off x="586587" y="3717682"/>
            <a:ext cx="744114" cy="1569660"/>
          </a:xfrm>
          <a:prstGeom prst="rect">
            <a:avLst/>
          </a:prstGeom>
          <a:noFill/>
        </p:spPr>
        <p:txBody>
          <a:bodyPr wrap="none" rtlCol="0">
            <a:spAutoFit/>
          </a:bodyPr>
          <a:lstStyle/>
          <a:p>
            <a:r>
              <a:rPr lang="en-US" altLang="zh-CN" sz="9600" b="1" dirty="0">
                <a:solidFill>
                  <a:srgbClr val="019B60"/>
                </a:solidFill>
                <a:latin typeface="Helvetica-Roman-SemiB" pitchFamily="2" charset="0"/>
              </a:rPr>
              <a:t>3</a:t>
            </a:r>
            <a:endParaRPr lang="zh-CN" altLang="en-US" sz="9600" b="1" dirty="0">
              <a:solidFill>
                <a:srgbClr val="019B60"/>
              </a:solidFill>
              <a:latin typeface="Helvetica-Roman-SemiB" pitchFamily="2" charset="0"/>
            </a:endParaRPr>
          </a:p>
        </p:txBody>
      </p:sp>
      <p:grpSp>
        <p:nvGrpSpPr>
          <p:cNvPr id="9" name="组合 8">
            <a:extLst>
              <a:ext uri="{FF2B5EF4-FFF2-40B4-BE49-F238E27FC236}">
                <a16:creationId xmlns="" xmlns:a16="http://schemas.microsoft.com/office/drawing/2014/main" id="{2C3F09AA-DF81-4B47-9482-EEA40353BC1A}"/>
              </a:ext>
            </a:extLst>
          </p:cNvPr>
          <p:cNvGrpSpPr/>
          <p:nvPr/>
        </p:nvGrpSpPr>
        <p:grpSpPr>
          <a:xfrm>
            <a:off x="586587" y="5287342"/>
            <a:ext cx="2431243" cy="805567"/>
            <a:chOff x="3430329" y="2354235"/>
            <a:chExt cx="2431243" cy="805567"/>
          </a:xfrm>
        </p:grpSpPr>
        <p:sp>
          <p:nvSpPr>
            <p:cNvPr id="10" name="文本框 9">
              <a:extLst>
                <a:ext uri="{FF2B5EF4-FFF2-40B4-BE49-F238E27FC236}">
                  <a16:creationId xmlns="" xmlns:a16="http://schemas.microsoft.com/office/drawing/2014/main" id="{A03A628D-3839-4AF3-9067-E95D9BCF0A50}"/>
                </a:ext>
              </a:extLst>
            </p:cNvPr>
            <p:cNvSpPr txBox="1"/>
            <p:nvPr/>
          </p:nvSpPr>
          <p:spPr>
            <a:xfrm>
              <a:off x="3430329" y="2354235"/>
              <a:ext cx="1826141" cy="584775"/>
            </a:xfrm>
            <a:prstGeom prst="rect">
              <a:avLst/>
            </a:prstGeom>
            <a:noFill/>
          </p:spPr>
          <p:txBody>
            <a:bodyPr wrap="none" rtlCol="0">
              <a:spAutoFit/>
            </a:bodyPr>
            <a:lstStyle/>
            <a:p>
              <a:r>
                <a:rPr lang="zh-CN" altLang="en-US" sz="32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产品运营</a:t>
              </a:r>
            </a:p>
          </p:txBody>
        </p:sp>
        <p:sp>
          <p:nvSpPr>
            <p:cNvPr id="11" name="文本框 10">
              <a:extLst>
                <a:ext uri="{FF2B5EF4-FFF2-40B4-BE49-F238E27FC236}">
                  <a16:creationId xmlns="" xmlns:a16="http://schemas.microsoft.com/office/drawing/2014/main" id="{F0E6B644-EE2B-4DDD-B72F-910AE8773A9B}"/>
                </a:ext>
              </a:extLst>
            </p:cNvPr>
            <p:cNvSpPr txBox="1"/>
            <p:nvPr/>
          </p:nvSpPr>
          <p:spPr>
            <a:xfrm>
              <a:off x="3430329" y="2882803"/>
              <a:ext cx="2431243" cy="276999"/>
            </a:xfrm>
            <a:prstGeom prst="rect">
              <a:avLst/>
            </a:prstGeom>
            <a:noFill/>
          </p:spPr>
          <p:txBody>
            <a:bodyPr wrap="none" rtlCol="0">
              <a:spAutoFit/>
            </a:bodyPr>
            <a:lstStyle/>
            <a:p>
              <a:r>
                <a:rPr lang="en-US" altLang="zh-CN" sz="1200" spc="300" dirty="0">
                  <a:solidFill>
                    <a:srgbClr val="717171"/>
                  </a:solidFill>
                  <a:latin typeface="HelveticaNeueLT Pro 45 Lt" panose="020B0403020202020204" pitchFamily="34" charset="0"/>
                </a:rPr>
                <a:t>PRODUCT OPERATION</a:t>
              </a:r>
              <a:endParaRPr lang="zh-CN" altLang="en-US" sz="1200" spc="300" dirty="0">
                <a:solidFill>
                  <a:srgbClr val="717171"/>
                </a:solidFill>
                <a:latin typeface="HelveticaNeueLT Pro 45 Lt" panose="020B0403020202020204" pitchFamily="34" charset="0"/>
              </a:endParaRPr>
            </a:p>
          </p:txBody>
        </p:sp>
      </p:grpSp>
    </p:spTree>
    <p:extLst>
      <p:ext uri="{BB962C8B-B14F-4D97-AF65-F5344CB8AC3E}">
        <p14:creationId xmlns:p14="http://schemas.microsoft.com/office/powerpoint/2010/main" val="358686638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直角三角形 22">
            <a:extLst>
              <a:ext uri="{FF2B5EF4-FFF2-40B4-BE49-F238E27FC236}">
                <a16:creationId xmlns="" xmlns:a16="http://schemas.microsoft.com/office/drawing/2014/main" id="{9471E64A-C1B6-4045-90DB-C9283F0844FE}"/>
              </a:ext>
            </a:extLst>
          </p:cNvPr>
          <p:cNvSpPr/>
          <p:nvPr/>
        </p:nvSpPr>
        <p:spPr>
          <a:xfrm rot="5400000" flipH="1" flipV="1">
            <a:off x="612938" y="409073"/>
            <a:ext cx="525366" cy="525366"/>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 xmlns:a16="http://schemas.microsoft.com/office/drawing/2014/main" id="{7BB2DCC4-6F1E-4727-98A1-90892A814E9D}"/>
              </a:ext>
            </a:extLst>
          </p:cNvPr>
          <p:cNvPicPr>
            <a:picLocks noChangeAspect="1"/>
          </p:cNvPicPr>
          <p:nvPr/>
        </p:nvPicPr>
        <p:blipFill>
          <a:blip r:embed="rId3"/>
          <a:stretch>
            <a:fillRect/>
          </a:stretch>
        </p:blipFill>
        <p:spPr>
          <a:xfrm>
            <a:off x="1230157" y="362156"/>
            <a:ext cx="1738680" cy="619200"/>
          </a:xfrm>
          <a:prstGeom prst="rect">
            <a:avLst/>
          </a:prstGeom>
        </p:spPr>
      </p:pic>
      <p:graphicFrame>
        <p:nvGraphicFramePr>
          <p:cNvPr id="42" name="Group 5">
            <a:extLst>
              <a:ext uri="{FF2B5EF4-FFF2-40B4-BE49-F238E27FC236}">
                <a16:creationId xmlns="" xmlns:a16="http://schemas.microsoft.com/office/drawing/2014/main" id="{F9BDF218-443C-470F-8DDD-B80399A07075}"/>
              </a:ext>
            </a:extLst>
          </p:cNvPr>
          <p:cNvGraphicFramePr>
            <a:graphicFrameLocks noGrp="1"/>
          </p:cNvGraphicFramePr>
          <p:nvPr>
            <p:extLst>
              <p:ext uri="{D42A27DB-BD31-4B8C-83A1-F6EECF244321}">
                <p14:modId xmlns:p14="http://schemas.microsoft.com/office/powerpoint/2010/main" val="1738395969"/>
              </p:ext>
            </p:extLst>
          </p:nvPr>
        </p:nvGraphicFramePr>
        <p:xfrm>
          <a:off x="1740232" y="1365375"/>
          <a:ext cx="8928100" cy="4726780"/>
        </p:xfrm>
        <a:graphic>
          <a:graphicData uri="http://schemas.openxmlformats.org/drawingml/2006/table">
            <a:tbl>
              <a:tblPr>
                <a:effectLst>
                  <a:outerShdw blurRad="50800" dist="38100" dir="2700000" algn="tl" rotWithShape="0">
                    <a:prstClr val="black">
                      <a:alpha val="40000"/>
                    </a:prstClr>
                  </a:outerShdw>
                </a:effectLst>
              </a:tblPr>
              <a:tblGrid>
                <a:gridCol w="1243492">
                  <a:extLst>
                    <a:ext uri="{9D8B030D-6E8A-4147-A177-3AD203B41FA5}">
                      <a16:colId xmlns="" xmlns:a16="http://schemas.microsoft.com/office/drawing/2014/main" val="20000"/>
                    </a:ext>
                  </a:extLst>
                </a:gridCol>
                <a:gridCol w="960576">
                  <a:extLst>
                    <a:ext uri="{9D8B030D-6E8A-4147-A177-3AD203B41FA5}">
                      <a16:colId xmlns="" xmlns:a16="http://schemas.microsoft.com/office/drawing/2014/main" val="20001"/>
                    </a:ext>
                  </a:extLst>
                </a:gridCol>
                <a:gridCol w="960576">
                  <a:extLst>
                    <a:ext uri="{9D8B030D-6E8A-4147-A177-3AD203B41FA5}">
                      <a16:colId xmlns="" xmlns:a16="http://schemas.microsoft.com/office/drawing/2014/main" val="20002"/>
                    </a:ext>
                  </a:extLst>
                </a:gridCol>
                <a:gridCol w="960576">
                  <a:extLst>
                    <a:ext uri="{9D8B030D-6E8A-4147-A177-3AD203B41FA5}">
                      <a16:colId xmlns="" xmlns:a16="http://schemas.microsoft.com/office/drawing/2014/main" val="20003"/>
                    </a:ext>
                  </a:extLst>
                </a:gridCol>
                <a:gridCol w="960576">
                  <a:extLst>
                    <a:ext uri="{9D8B030D-6E8A-4147-A177-3AD203B41FA5}">
                      <a16:colId xmlns="" xmlns:a16="http://schemas.microsoft.com/office/drawing/2014/main" val="20004"/>
                    </a:ext>
                  </a:extLst>
                </a:gridCol>
                <a:gridCol w="960576">
                  <a:extLst>
                    <a:ext uri="{9D8B030D-6E8A-4147-A177-3AD203B41FA5}">
                      <a16:colId xmlns="" xmlns:a16="http://schemas.microsoft.com/office/drawing/2014/main" val="20005"/>
                    </a:ext>
                  </a:extLst>
                </a:gridCol>
                <a:gridCol w="960576">
                  <a:extLst>
                    <a:ext uri="{9D8B030D-6E8A-4147-A177-3AD203B41FA5}">
                      <a16:colId xmlns="" xmlns:a16="http://schemas.microsoft.com/office/drawing/2014/main" val="20006"/>
                    </a:ext>
                  </a:extLst>
                </a:gridCol>
                <a:gridCol w="960576">
                  <a:extLst>
                    <a:ext uri="{9D8B030D-6E8A-4147-A177-3AD203B41FA5}">
                      <a16:colId xmlns="" xmlns:a16="http://schemas.microsoft.com/office/drawing/2014/main" val="20007"/>
                    </a:ext>
                  </a:extLst>
                </a:gridCol>
                <a:gridCol w="960576">
                  <a:extLst>
                    <a:ext uri="{9D8B030D-6E8A-4147-A177-3AD203B41FA5}">
                      <a16:colId xmlns="" xmlns:a16="http://schemas.microsoft.com/office/drawing/2014/main" val="20008"/>
                    </a:ext>
                  </a:extLst>
                </a:gridCol>
              </a:tblGrid>
              <a:tr h="561201">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r>
                        <a:rPr kumimoji="0" lang="en-US" altLang="zh-CN" sz="1600" b="0" i="0" u="none" strike="noStrike" cap="none" normalizeH="0" baseline="0" dirty="0">
                          <a:ln>
                            <a:noFill/>
                          </a:ln>
                          <a:solidFill>
                            <a:schemeClr val="bg1"/>
                          </a:solidFill>
                          <a:effectLst/>
                          <a:latin typeface="微软雅黑" pitchFamily="34" charset="-122"/>
                          <a:ea typeface="微软雅黑" pitchFamily="34" charset="-122"/>
                        </a:rPr>
                        <a:t>        </a:t>
                      </a: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w="12700" cap="flat" cmpd="sng" algn="ctr">
                      <a:solidFill>
                        <a:schemeClr val="bg1"/>
                      </a:solidFill>
                      <a:prstDash val="solid"/>
                      <a:round/>
                      <a:headEnd type="none" w="med" len="med"/>
                      <a:tailEnd type="none" w="med" len="med"/>
                    </a:lnTlToBr>
                    <a:lnBlToTr>
                      <a:noFill/>
                    </a:lnBlToTr>
                    <a:solidFill>
                      <a:srgbClr val="019B60"/>
                    </a:solidFill>
                  </a:tcPr>
                </a:tc>
                <a:tc>
                  <a:txBody>
                    <a:bodyPr/>
                    <a:lstStyle/>
                    <a:p>
                      <a:pPr marL="0" marR="0" lvl="0" indent="0" algn="ctr"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r>
                        <a:rPr kumimoji="0" lang="en-US" altLang="zh-CN" sz="1600" b="1" i="0" u="none" strike="noStrike" cap="none" normalizeH="0" baseline="0" dirty="0">
                          <a:ln>
                            <a:noFill/>
                          </a:ln>
                          <a:solidFill>
                            <a:schemeClr val="bg1"/>
                          </a:solidFill>
                          <a:effectLst/>
                          <a:latin typeface="Arial" pitchFamily="34" charset="0"/>
                          <a:ea typeface="微软雅黑" pitchFamily="34" charset="-122"/>
                          <a:cs typeface="Arial" pitchFamily="34" charset="0"/>
                        </a:rPr>
                        <a:t>10</a:t>
                      </a:r>
                      <a:r>
                        <a:rPr kumimoji="0" lang="zh-CN" altLang="en-US" sz="1600" b="1" i="0" u="none" strike="noStrike" cap="none" normalizeH="0" baseline="0" dirty="0">
                          <a:ln>
                            <a:noFill/>
                          </a:ln>
                          <a:solidFill>
                            <a:schemeClr val="bg1"/>
                          </a:solidFill>
                          <a:effectLst/>
                          <a:latin typeface="Arial" pitchFamily="34" charset="0"/>
                          <a:ea typeface="微软雅黑" pitchFamily="34" charset="-122"/>
                          <a:cs typeface="Arial" pitchFamily="34" charset="0"/>
                        </a:rPr>
                        <a:t>月</a:t>
                      </a: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rgbClr val="019B60"/>
                    </a:solidFill>
                  </a:tcPr>
                </a:tc>
                <a:tc>
                  <a:txBody>
                    <a:bodyPr/>
                    <a:lstStyle/>
                    <a:p>
                      <a:pPr marL="0" marR="0" lvl="0" indent="0" algn="ctr"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r>
                        <a:rPr kumimoji="0" lang="en-US" altLang="zh-CN" sz="1600" b="1" i="0" u="none" strike="noStrike" cap="none" normalizeH="0" baseline="0" dirty="0">
                          <a:ln>
                            <a:noFill/>
                          </a:ln>
                          <a:solidFill>
                            <a:schemeClr val="bg1"/>
                          </a:solidFill>
                          <a:effectLst/>
                          <a:latin typeface="Arial" pitchFamily="34" charset="0"/>
                          <a:ea typeface="微软雅黑" pitchFamily="34" charset="-122"/>
                          <a:cs typeface="Arial" pitchFamily="34" charset="0"/>
                        </a:rPr>
                        <a:t>11</a:t>
                      </a:r>
                      <a:r>
                        <a:rPr kumimoji="0" lang="zh-CN" altLang="en-US" sz="1600" b="1" i="0" u="none" strike="noStrike" cap="none" normalizeH="0" baseline="0" dirty="0">
                          <a:ln>
                            <a:noFill/>
                          </a:ln>
                          <a:solidFill>
                            <a:schemeClr val="bg1"/>
                          </a:solidFill>
                          <a:effectLst/>
                          <a:latin typeface="Arial" pitchFamily="34" charset="0"/>
                          <a:ea typeface="微软雅黑" pitchFamily="34" charset="-122"/>
                          <a:cs typeface="Arial" pitchFamily="34" charset="0"/>
                        </a:rPr>
                        <a:t>月</a:t>
                      </a: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rgbClr val="019B60"/>
                    </a:solidFill>
                  </a:tcPr>
                </a:tc>
                <a:tc>
                  <a:txBody>
                    <a:bodyPr/>
                    <a:lstStyle/>
                    <a:p>
                      <a:pPr marL="0" marR="0" lvl="0" indent="0" algn="ctr"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r>
                        <a:rPr kumimoji="0" lang="en-US" altLang="zh-CN" sz="1600" b="1" i="0" u="none" strike="noStrike" cap="none" normalizeH="0" baseline="0" dirty="0">
                          <a:ln>
                            <a:noFill/>
                          </a:ln>
                          <a:solidFill>
                            <a:schemeClr val="bg1"/>
                          </a:solidFill>
                          <a:effectLst/>
                          <a:latin typeface="Arial" pitchFamily="34" charset="0"/>
                          <a:ea typeface="微软雅黑" pitchFamily="34" charset="-122"/>
                          <a:cs typeface="Arial" pitchFamily="34" charset="0"/>
                        </a:rPr>
                        <a:t>12</a:t>
                      </a:r>
                      <a:r>
                        <a:rPr kumimoji="0" lang="zh-CN" altLang="en-US" sz="1600" b="1" i="0" u="none" strike="noStrike" cap="none" normalizeH="0" baseline="0" dirty="0">
                          <a:ln>
                            <a:noFill/>
                          </a:ln>
                          <a:solidFill>
                            <a:schemeClr val="bg1"/>
                          </a:solidFill>
                          <a:effectLst/>
                          <a:latin typeface="Arial" pitchFamily="34" charset="0"/>
                          <a:ea typeface="微软雅黑" pitchFamily="34" charset="-122"/>
                          <a:cs typeface="Arial" pitchFamily="34" charset="0"/>
                        </a:rPr>
                        <a:t>月</a:t>
                      </a: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rgbClr val="019B60"/>
                    </a:solidFill>
                  </a:tcPr>
                </a:tc>
                <a:tc>
                  <a:txBody>
                    <a:bodyPr/>
                    <a:lstStyle/>
                    <a:p>
                      <a:pPr marL="0" marR="0" lvl="0" indent="0" algn="ctr"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r>
                        <a:rPr kumimoji="0" lang="en-US" altLang="zh-CN" sz="1600" b="1" i="0" u="none" strike="noStrike" cap="none" normalizeH="0" baseline="0" dirty="0">
                          <a:ln>
                            <a:noFill/>
                          </a:ln>
                          <a:solidFill>
                            <a:schemeClr val="bg1"/>
                          </a:solidFill>
                          <a:effectLst/>
                          <a:latin typeface="Arial" pitchFamily="34" charset="0"/>
                          <a:ea typeface="微软雅黑" pitchFamily="34" charset="-122"/>
                          <a:cs typeface="Arial" pitchFamily="34" charset="0"/>
                        </a:rPr>
                        <a:t>1</a:t>
                      </a:r>
                      <a:r>
                        <a:rPr kumimoji="0" lang="zh-CN" altLang="en-US" sz="1600" b="1" i="0" u="none" strike="noStrike" cap="none" normalizeH="0" baseline="0" dirty="0">
                          <a:ln>
                            <a:noFill/>
                          </a:ln>
                          <a:solidFill>
                            <a:schemeClr val="bg1"/>
                          </a:solidFill>
                          <a:effectLst/>
                          <a:latin typeface="Arial" pitchFamily="34" charset="0"/>
                          <a:ea typeface="微软雅黑" pitchFamily="34" charset="-122"/>
                          <a:cs typeface="Arial" pitchFamily="34" charset="0"/>
                        </a:rPr>
                        <a:t>月</a:t>
                      </a: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rgbClr val="019B60"/>
                    </a:solidFill>
                  </a:tcPr>
                </a:tc>
                <a:tc>
                  <a:txBody>
                    <a:bodyPr/>
                    <a:lstStyle/>
                    <a:p>
                      <a:pPr marL="0" marR="0" lvl="0" indent="0" algn="ctr"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r>
                        <a:rPr kumimoji="0" lang="en-US" altLang="zh-CN" sz="1600" b="1" i="0" u="none" strike="noStrike" cap="none" normalizeH="0" baseline="0" dirty="0">
                          <a:ln>
                            <a:noFill/>
                          </a:ln>
                          <a:solidFill>
                            <a:schemeClr val="bg1"/>
                          </a:solidFill>
                          <a:effectLst/>
                          <a:latin typeface="Arial" pitchFamily="34" charset="0"/>
                          <a:ea typeface="微软雅黑" pitchFamily="34" charset="-122"/>
                          <a:cs typeface="Arial" pitchFamily="34" charset="0"/>
                        </a:rPr>
                        <a:t>2</a:t>
                      </a:r>
                      <a:r>
                        <a:rPr kumimoji="0" lang="zh-CN" altLang="en-US" sz="1600" b="1" i="0" u="none" strike="noStrike" cap="none" normalizeH="0" baseline="0" dirty="0">
                          <a:ln>
                            <a:noFill/>
                          </a:ln>
                          <a:solidFill>
                            <a:schemeClr val="bg1"/>
                          </a:solidFill>
                          <a:effectLst/>
                          <a:latin typeface="Arial" pitchFamily="34" charset="0"/>
                          <a:ea typeface="微软雅黑" pitchFamily="34" charset="-122"/>
                          <a:cs typeface="Arial" pitchFamily="34" charset="0"/>
                        </a:rPr>
                        <a:t>月</a:t>
                      </a: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rgbClr val="019B60"/>
                    </a:solidFill>
                  </a:tcPr>
                </a:tc>
                <a:tc>
                  <a:txBody>
                    <a:bodyPr/>
                    <a:lstStyle/>
                    <a:p>
                      <a:pPr marL="0" marR="0" lvl="0" indent="0" algn="ctr"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r>
                        <a:rPr kumimoji="0" lang="en-US" altLang="zh-CN" sz="1600" b="1" i="0" u="none" strike="noStrike" cap="none" normalizeH="0" baseline="0" dirty="0">
                          <a:ln>
                            <a:noFill/>
                          </a:ln>
                          <a:solidFill>
                            <a:schemeClr val="bg1"/>
                          </a:solidFill>
                          <a:effectLst/>
                          <a:latin typeface="Arial" pitchFamily="34" charset="0"/>
                          <a:ea typeface="微软雅黑" pitchFamily="34" charset="-122"/>
                          <a:cs typeface="Arial" pitchFamily="34" charset="0"/>
                        </a:rPr>
                        <a:t>3</a:t>
                      </a:r>
                      <a:r>
                        <a:rPr kumimoji="0" lang="zh-CN" altLang="en-US" sz="1600" b="1" i="0" u="none" strike="noStrike" cap="none" normalizeH="0" baseline="0" dirty="0">
                          <a:ln>
                            <a:noFill/>
                          </a:ln>
                          <a:solidFill>
                            <a:schemeClr val="bg1"/>
                          </a:solidFill>
                          <a:effectLst/>
                          <a:latin typeface="Arial" pitchFamily="34" charset="0"/>
                          <a:ea typeface="微软雅黑" pitchFamily="34" charset="-122"/>
                          <a:cs typeface="Arial" pitchFamily="34" charset="0"/>
                        </a:rPr>
                        <a:t>月</a:t>
                      </a: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rgbClr val="019B60"/>
                    </a:solidFill>
                  </a:tcPr>
                </a:tc>
                <a:tc>
                  <a:txBody>
                    <a:bodyPr/>
                    <a:lstStyle/>
                    <a:p>
                      <a:pPr marL="0" marR="0" lvl="0" indent="0" algn="ctr"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r>
                        <a:rPr kumimoji="0" lang="en-US" altLang="zh-CN" sz="1600" b="1" i="0" u="none" strike="noStrike" cap="none" normalizeH="0" baseline="0" dirty="0">
                          <a:ln>
                            <a:noFill/>
                          </a:ln>
                          <a:solidFill>
                            <a:schemeClr val="bg1"/>
                          </a:solidFill>
                          <a:effectLst/>
                          <a:latin typeface="Arial" pitchFamily="34" charset="0"/>
                          <a:ea typeface="微软雅黑" pitchFamily="34" charset="-122"/>
                          <a:cs typeface="Arial" pitchFamily="34" charset="0"/>
                        </a:rPr>
                        <a:t>4</a:t>
                      </a:r>
                      <a:r>
                        <a:rPr kumimoji="0" lang="zh-CN" altLang="en-US" sz="1600" b="1" i="0" u="none" strike="noStrike" cap="none" normalizeH="0" baseline="0" dirty="0">
                          <a:ln>
                            <a:noFill/>
                          </a:ln>
                          <a:solidFill>
                            <a:schemeClr val="bg1"/>
                          </a:solidFill>
                          <a:effectLst/>
                          <a:latin typeface="Arial" pitchFamily="34" charset="0"/>
                          <a:ea typeface="微软雅黑" pitchFamily="34" charset="-122"/>
                          <a:cs typeface="Arial" pitchFamily="34" charset="0"/>
                        </a:rPr>
                        <a:t>月</a:t>
                      </a: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rgbClr val="019B60"/>
                    </a:solidFill>
                  </a:tcPr>
                </a:tc>
                <a:tc>
                  <a:txBody>
                    <a:bodyPr/>
                    <a:lstStyle/>
                    <a:p>
                      <a:pPr marL="0" marR="0" lvl="0" indent="0" algn="ctr"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r>
                        <a:rPr kumimoji="0" lang="en-US" altLang="zh-CN" sz="1600" b="1" i="0" u="none" strike="noStrike" cap="none" normalizeH="0" baseline="0" dirty="0">
                          <a:ln>
                            <a:noFill/>
                          </a:ln>
                          <a:solidFill>
                            <a:schemeClr val="bg1"/>
                          </a:solidFill>
                          <a:effectLst/>
                          <a:latin typeface="Arial" pitchFamily="34" charset="0"/>
                          <a:ea typeface="微软雅黑" pitchFamily="34" charset="-122"/>
                          <a:cs typeface="Arial" pitchFamily="34" charset="0"/>
                        </a:rPr>
                        <a:t> 5</a:t>
                      </a:r>
                      <a:r>
                        <a:rPr kumimoji="0" lang="zh-CN" altLang="en-US" sz="1600" b="1" i="0" u="none" strike="noStrike" cap="none" normalizeH="0" baseline="0" dirty="0">
                          <a:ln>
                            <a:noFill/>
                          </a:ln>
                          <a:solidFill>
                            <a:schemeClr val="bg1"/>
                          </a:solidFill>
                          <a:effectLst/>
                          <a:latin typeface="Arial" pitchFamily="34" charset="0"/>
                          <a:ea typeface="微软雅黑" pitchFamily="34" charset="-122"/>
                          <a:cs typeface="Arial" pitchFamily="34" charset="0"/>
                        </a:rPr>
                        <a:t>月</a:t>
                      </a: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rgbClr val="019B60"/>
                    </a:solidFill>
                  </a:tcPr>
                </a:tc>
                <a:extLst>
                  <a:ext uri="{0D108BD9-81ED-4DB2-BD59-A6C34878D82A}">
                    <a16:rowId xmlns="" xmlns:a16="http://schemas.microsoft.com/office/drawing/2014/main" val="10000"/>
                  </a:ext>
                </a:extLst>
              </a:tr>
              <a:tr h="378689">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chemeClr val="accent1"/>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1"/>
                  </a:ext>
                </a:extLst>
              </a:tr>
              <a:tr h="378689">
                <a:tc>
                  <a:txBody>
                    <a:bodyPr/>
                    <a:lstStyle/>
                    <a:p>
                      <a:pPr marL="0" marR="0" lvl="0" indent="0" algn="ctr"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r>
                        <a:rPr kumimoji="0" lang="en-US" altLang="zh-CN" sz="1600" b="0" i="0" u="none" strike="noStrike" cap="none" normalizeH="0" baseline="0" dirty="0">
                          <a:ln>
                            <a:noFill/>
                          </a:ln>
                          <a:solidFill>
                            <a:srgbClr val="333333"/>
                          </a:solidFill>
                          <a:effectLst/>
                          <a:latin typeface="微软雅黑" pitchFamily="34" charset="-122"/>
                          <a:ea typeface="微软雅黑" pitchFamily="34" charset="-122"/>
                        </a:rPr>
                        <a:t>P1</a:t>
                      </a:r>
                      <a:endParaRPr kumimoji="0" lang="en-US" altLang="zh-CN" sz="1600" b="1" i="0" u="none" strike="noStrike" cap="none" normalizeH="0" baseline="0" dirty="0">
                        <a:ln>
                          <a:noFill/>
                        </a:ln>
                        <a:solidFill>
                          <a:srgbClr val="333333"/>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extLst>
                  <a:ext uri="{0D108BD9-81ED-4DB2-BD59-A6C34878D82A}">
                    <a16:rowId xmlns="" xmlns:a16="http://schemas.microsoft.com/office/drawing/2014/main" val="10002"/>
                  </a:ext>
                </a:extLst>
              </a:tr>
              <a:tr h="378689">
                <a:tc>
                  <a:txBody>
                    <a:bodyPr/>
                    <a:lstStyle/>
                    <a:p>
                      <a:pPr marL="0" marR="0" lvl="0" indent="0" algn="ctr"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333333"/>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3"/>
                  </a:ext>
                </a:extLst>
              </a:tr>
              <a:tr h="378689">
                <a:tc>
                  <a:txBody>
                    <a:bodyPr/>
                    <a:lstStyle/>
                    <a:p>
                      <a:pPr marL="0" marR="0" lvl="0" indent="0" algn="ctr"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r>
                        <a:rPr kumimoji="0" lang="en-US" altLang="zh-CN" sz="1600" b="0" i="0" u="none" strike="noStrike" cap="none" normalizeH="0" baseline="0" dirty="0">
                          <a:ln>
                            <a:noFill/>
                          </a:ln>
                          <a:solidFill>
                            <a:srgbClr val="333333"/>
                          </a:solidFill>
                          <a:effectLst/>
                          <a:latin typeface="微软雅黑" pitchFamily="34" charset="-122"/>
                          <a:ea typeface="微软雅黑" pitchFamily="34" charset="-122"/>
                        </a:rPr>
                        <a:t>P2</a:t>
                      </a: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extLst>
                  <a:ext uri="{0D108BD9-81ED-4DB2-BD59-A6C34878D82A}">
                    <a16:rowId xmlns="" xmlns:a16="http://schemas.microsoft.com/office/drawing/2014/main" val="10004"/>
                  </a:ext>
                </a:extLst>
              </a:tr>
              <a:tr h="378689">
                <a:tc>
                  <a:txBody>
                    <a:bodyPr/>
                    <a:lstStyle/>
                    <a:p>
                      <a:pPr marL="0" marR="0" lvl="0" indent="0" algn="ctr"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333333"/>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5"/>
                  </a:ext>
                </a:extLst>
              </a:tr>
              <a:tr h="378689">
                <a:tc>
                  <a:txBody>
                    <a:bodyPr/>
                    <a:lstStyle/>
                    <a:p>
                      <a:pPr marL="0" marR="0" lvl="0" indent="0" algn="ctr"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r>
                        <a:rPr kumimoji="0" lang="en-US" altLang="zh-CN" sz="1600" b="0" i="0" u="none" strike="noStrike" cap="none" normalizeH="0" baseline="0" dirty="0">
                          <a:ln>
                            <a:noFill/>
                          </a:ln>
                          <a:solidFill>
                            <a:srgbClr val="333333"/>
                          </a:solidFill>
                          <a:effectLst/>
                          <a:latin typeface="微软雅黑" pitchFamily="34" charset="-122"/>
                          <a:ea typeface="微软雅黑" pitchFamily="34" charset="-122"/>
                        </a:rPr>
                        <a:t>P3</a:t>
                      </a: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extLst>
                  <a:ext uri="{0D108BD9-81ED-4DB2-BD59-A6C34878D82A}">
                    <a16:rowId xmlns="" xmlns:a16="http://schemas.microsoft.com/office/drawing/2014/main" val="10006"/>
                  </a:ext>
                </a:extLst>
              </a:tr>
              <a:tr h="378689">
                <a:tc>
                  <a:txBody>
                    <a:bodyPr/>
                    <a:lstStyle/>
                    <a:p>
                      <a:pPr marL="0" marR="0" lvl="0" indent="0" algn="ctr"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333333"/>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7"/>
                  </a:ext>
                </a:extLst>
              </a:tr>
              <a:tr h="378689">
                <a:tc>
                  <a:txBody>
                    <a:bodyPr/>
                    <a:lstStyle/>
                    <a:p>
                      <a:pPr marL="0" marR="0" lvl="0" indent="0" algn="ctr"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r>
                        <a:rPr kumimoji="0" lang="en-US" altLang="zh-CN" sz="1600" b="0" i="0" u="none" strike="noStrike" cap="none" normalizeH="0" baseline="0" dirty="0">
                          <a:ln>
                            <a:noFill/>
                          </a:ln>
                          <a:solidFill>
                            <a:srgbClr val="333333"/>
                          </a:solidFill>
                          <a:effectLst/>
                          <a:latin typeface="微软雅黑" pitchFamily="34" charset="-122"/>
                          <a:ea typeface="微软雅黑" pitchFamily="34" charset="-122"/>
                        </a:rPr>
                        <a:t>P4</a:t>
                      </a: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extLst>
                  <a:ext uri="{0D108BD9-81ED-4DB2-BD59-A6C34878D82A}">
                    <a16:rowId xmlns="" xmlns:a16="http://schemas.microsoft.com/office/drawing/2014/main" val="10008"/>
                  </a:ext>
                </a:extLst>
              </a:tr>
              <a:tr h="378689">
                <a:tc>
                  <a:txBody>
                    <a:bodyPr/>
                    <a:lstStyle/>
                    <a:p>
                      <a:pPr marL="0" marR="0" lvl="0" indent="0" algn="ctr"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rgbClr val="333333"/>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9"/>
                  </a:ext>
                </a:extLst>
              </a:tr>
              <a:tr h="378689">
                <a:tc>
                  <a:txBody>
                    <a:bodyPr/>
                    <a:lstStyle/>
                    <a:p>
                      <a:pPr marL="0" marR="0" lvl="0" indent="0" algn="ctr"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r>
                        <a:rPr kumimoji="0" lang="en-US" altLang="zh-CN" sz="1600" b="0" i="0" u="none" strike="noStrike" cap="none" normalizeH="0" baseline="0" dirty="0">
                          <a:ln>
                            <a:noFill/>
                          </a:ln>
                          <a:solidFill>
                            <a:srgbClr val="333333"/>
                          </a:solidFill>
                          <a:effectLst/>
                          <a:latin typeface="微软雅黑" pitchFamily="34" charset="-122"/>
                          <a:ea typeface="微软雅黑" pitchFamily="34" charset="-122"/>
                        </a:rPr>
                        <a:t>P5</a:t>
                      </a: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lumMod val="85000"/>
                      </a:schemeClr>
                    </a:solidFill>
                  </a:tcPr>
                </a:tc>
                <a:extLst>
                  <a:ext uri="{0D108BD9-81ED-4DB2-BD59-A6C34878D82A}">
                    <a16:rowId xmlns="" xmlns:a16="http://schemas.microsoft.com/office/drawing/2014/main" val="10010"/>
                  </a:ext>
                </a:extLst>
              </a:tr>
              <a:tr h="378689">
                <a:tc>
                  <a:txBody>
                    <a:bodyPr/>
                    <a:lstStyle/>
                    <a:p>
                      <a:pPr marL="0" marR="0" lvl="0" indent="0" algn="ctr"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0" i="0" u="none" strike="noStrike" cap="none" normalizeH="0" baseline="0" dirty="0">
                        <a:ln>
                          <a:noFill/>
                        </a:ln>
                        <a:solidFill>
                          <a:schemeClr val="accent1"/>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ctr" latinLnBrk="0" hangingPunct="1">
                        <a:lnSpc>
                          <a:spcPct val="120000"/>
                        </a:lnSpc>
                        <a:spcBef>
                          <a:spcPct val="0"/>
                        </a:spcBef>
                        <a:spcAft>
                          <a:spcPct val="0"/>
                        </a:spcAft>
                        <a:buClr>
                          <a:schemeClr val="accent1"/>
                        </a:buClr>
                        <a:buSzPct val="60000"/>
                        <a:buFont typeface="Wingdings" pitchFamily="2" charset="2"/>
                        <a:buNone/>
                        <a:tabLst/>
                      </a:pPr>
                      <a:endParaRPr kumimoji="0" lang="zh-CN" altLang="zh-CN" sz="1600" b="1" i="0" u="none" strike="noStrike" cap="none" normalizeH="0" baseline="0" dirty="0">
                        <a:ln>
                          <a:noFill/>
                        </a:ln>
                        <a:solidFill>
                          <a:srgbClr val="4D4D4D"/>
                        </a:solidFill>
                        <a:effectLst/>
                        <a:latin typeface="微软雅黑" pitchFamily="34" charset="-122"/>
                        <a:ea typeface="微软雅黑" pitchFamily="34" charset="-122"/>
                      </a:endParaRPr>
                    </a:p>
                  </a:txBody>
                  <a:tcPr marL="0" marR="0" marT="0" marB="0" anchor="ctr" horzOverflow="overflow">
                    <a:lnL w="6350" cap="flat" cmpd="sng" algn="ctr">
                      <a:solidFill>
                        <a:srgbClr val="C0C0C0"/>
                      </a:solidFill>
                      <a:prstDash val="solid"/>
                      <a:round/>
                      <a:headEnd type="none" w="med" len="med"/>
                      <a:tailEnd type="none" w="med" len="med"/>
                    </a:lnL>
                    <a:lnR w="6350" cap="flat" cmpd="sng" algn="ctr">
                      <a:solidFill>
                        <a:srgbClr val="C0C0C0"/>
                      </a:solidFill>
                      <a:prstDash val="solid"/>
                      <a:round/>
                      <a:headEnd type="none" w="med" len="med"/>
                      <a:tailEnd type="none" w="med" len="med"/>
                    </a:lnR>
                    <a:lnT w="6350" cap="flat" cmpd="sng" algn="ctr">
                      <a:solidFill>
                        <a:srgbClr val="C0C0C0"/>
                      </a:solidFill>
                      <a:prstDash val="solid"/>
                      <a:round/>
                      <a:headEnd type="none" w="med" len="med"/>
                      <a:tailEnd type="none" w="med" len="med"/>
                    </a:lnT>
                    <a:lnB w="6350" cap="flat" cmpd="sng" algn="ctr">
                      <a:solidFill>
                        <a:srgbClr val="C0C0C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11"/>
                  </a:ext>
                </a:extLst>
              </a:tr>
            </a:tbl>
          </a:graphicData>
        </a:graphic>
      </p:graphicFrame>
      <p:sp>
        <p:nvSpPr>
          <p:cNvPr id="43" name="AutoShape 165">
            <a:extLst>
              <a:ext uri="{FF2B5EF4-FFF2-40B4-BE49-F238E27FC236}">
                <a16:creationId xmlns="" xmlns:a16="http://schemas.microsoft.com/office/drawing/2014/main" id="{7CAFE6E1-E8D5-40AC-B3EB-C421E217BC97}"/>
              </a:ext>
            </a:extLst>
          </p:cNvPr>
          <p:cNvSpPr>
            <a:spLocks noChangeArrowheads="1"/>
          </p:cNvSpPr>
          <p:nvPr/>
        </p:nvSpPr>
        <p:spPr bwMode="auto">
          <a:xfrm>
            <a:off x="3467980" y="2259063"/>
            <a:ext cx="2485933" cy="376093"/>
          </a:xfrm>
          <a:prstGeom prst="homePlate">
            <a:avLst/>
          </a:prstGeom>
          <a:solidFill>
            <a:srgbClr val="019B60"/>
          </a:solidFill>
          <a:ln>
            <a:noFill/>
          </a:ln>
          <a:effectLst>
            <a:outerShdw blurRad="50800" dist="38100" dir="5400000" algn="t" rotWithShape="0">
              <a:prstClr val="black">
                <a:alpha val="40000"/>
              </a:prstClr>
            </a:outerShdw>
          </a:effectLst>
          <a:extLst/>
        </p:spPr>
        <p:txBody>
          <a:bodyPr wrap="none" anchor="ctr"/>
          <a:lstStyle/>
          <a:p>
            <a:pPr algn="ctr"/>
            <a:r>
              <a:rPr lang="zh-CN" altLang="en-US" sz="1400" b="1" dirty="0">
                <a:solidFill>
                  <a:schemeClr val="bg1"/>
                </a:solidFill>
                <a:latin typeface="方正锐正黑简体" panose="02000500000000000000" pitchFamily="50" charset="-122"/>
                <a:ea typeface="方正锐正黑简体" panose="02000500000000000000" pitchFamily="50" charset="-122"/>
              </a:rPr>
              <a:t>单击添加目录内容</a:t>
            </a:r>
          </a:p>
        </p:txBody>
      </p:sp>
      <p:sp>
        <p:nvSpPr>
          <p:cNvPr id="44" name="AutoShape 168">
            <a:extLst>
              <a:ext uri="{FF2B5EF4-FFF2-40B4-BE49-F238E27FC236}">
                <a16:creationId xmlns="" xmlns:a16="http://schemas.microsoft.com/office/drawing/2014/main" id="{03973246-7F20-4A67-930E-00CD07401A98}"/>
              </a:ext>
            </a:extLst>
          </p:cNvPr>
          <p:cNvSpPr>
            <a:spLocks noChangeArrowheads="1"/>
          </p:cNvSpPr>
          <p:nvPr/>
        </p:nvSpPr>
        <p:spPr bwMode="auto">
          <a:xfrm>
            <a:off x="5844244" y="2999267"/>
            <a:ext cx="1941625" cy="389522"/>
          </a:xfrm>
          <a:prstGeom prst="homePlate">
            <a:avLst/>
          </a:prstGeom>
          <a:gradFill rotWithShape="1">
            <a:gsLst>
              <a:gs pos="0">
                <a:srgbClr val="FFFFFF"/>
              </a:gs>
              <a:gs pos="100000">
                <a:srgbClr val="DDDDDD"/>
              </a:gs>
            </a:gsLst>
            <a:lin ang="5400000" scaled="1"/>
          </a:gradFill>
          <a:ln w="9525" algn="ctr">
            <a:solidFill>
              <a:schemeClr val="bg2"/>
            </a:solidFill>
            <a:round/>
            <a:headEnd/>
            <a:tailEnd/>
          </a:ln>
          <a:effectLst>
            <a:outerShdw blurRad="50800" dist="38100" dir="5400000" algn="t" rotWithShape="0">
              <a:prstClr val="black">
                <a:alpha val="40000"/>
              </a:prstClr>
            </a:outerShdw>
          </a:effectLst>
        </p:spPr>
        <p:txBody>
          <a:bodyPr wrap="none" anchor="ctr"/>
          <a:lstStyle/>
          <a:p>
            <a:pPr algn="ctr"/>
            <a:r>
              <a:rPr lang="zh-CN" altLang="en-US" sz="1400" b="1" dirty="0">
                <a:latin typeface="方正锐正黑简体" panose="02000500000000000000" pitchFamily="50" charset="-122"/>
                <a:ea typeface="方正锐正黑简体" panose="02000500000000000000" pitchFamily="50" charset="-122"/>
              </a:rPr>
              <a:t>单击添加目录内容</a:t>
            </a:r>
          </a:p>
        </p:txBody>
      </p:sp>
      <p:sp>
        <p:nvSpPr>
          <p:cNvPr id="46" name="AutoShape 165">
            <a:extLst>
              <a:ext uri="{FF2B5EF4-FFF2-40B4-BE49-F238E27FC236}">
                <a16:creationId xmlns="" xmlns:a16="http://schemas.microsoft.com/office/drawing/2014/main" id="{89725E82-7CFD-400C-B850-81A15ABCD73A}"/>
              </a:ext>
            </a:extLst>
          </p:cNvPr>
          <p:cNvSpPr>
            <a:spLocks noChangeArrowheads="1"/>
          </p:cNvSpPr>
          <p:nvPr/>
        </p:nvSpPr>
        <p:spPr bwMode="auto">
          <a:xfrm>
            <a:off x="4920125" y="4506533"/>
            <a:ext cx="4770310" cy="376093"/>
          </a:xfrm>
          <a:prstGeom prst="homePlate">
            <a:avLst/>
          </a:prstGeom>
          <a:solidFill>
            <a:srgbClr val="019B60"/>
          </a:solidFill>
          <a:ln>
            <a:noFill/>
          </a:ln>
          <a:effectLst>
            <a:outerShdw blurRad="50800" dist="38100" dir="5400000" algn="t" rotWithShape="0">
              <a:prstClr val="black">
                <a:alpha val="40000"/>
              </a:prstClr>
            </a:outerShdw>
          </a:effectLst>
        </p:spPr>
        <p:txBody>
          <a:bodyPr wrap="none" anchor="ctr"/>
          <a:lstStyle/>
          <a:p>
            <a:pPr algn="ctr"/>
            <a:r>
              <a:rPr lang="zh-CN" altLang="en-US" sz="1400" b="1" dirty="0">
                <a:solidFill>
                  <a:schemeClr val="bg1"/>
                </a:solidFill>
                <a:latin typeface="方正锐正黑简体" panose="02000500000000000000" pitchFamily="50" charset="-122"/>
                <a:ea typeface="方正锐正黑简体" panose="02000500000000000000" pitchFamily="50" charset="-122"/>
              </a:rPr>
              <a:t>单击添加目录内容</a:t>
            </a:r>
          </a:p>
        </p:txBody>
      </p:sp>
      <p:sp>
        <p:nvSpPr>
          <p:cNvPr id="47" name="AutoShape 168">
            <a:extLst>
              <a:ext uri="{FF2B5EF4-FFF2-40B4-BE49-F238E27FC236}">
                <a16:creationId xmlns="" xmlns:a16="http://schemas.microsoft.com/office/drawing/2014/main" id="{3CDFE4CC-2C1C-41FA-9CA3-C5A884E0F808}"/>
              </a:ext>
            </a:extLst>
          </p:cNvPr>
          <p:cNvSpPr>
            <a:spLocks noChangeArrowheads="1"/>
          </p:cNvSpPr>
          <p:nvPr/>
        </p:nvSpPr>
        <p:spPr bwMode="auto">
          <a:xfrm>
            <a:off x="7785869" y="3752900"/>
            <a:ext cx="1923615" cy="389522"/>
          </a:xfrm>
          <a:prstGeom prst="homePlate">
            <a:avLst/>
          </a:prstGeom>
          <a:gradFill rotWithShape="1">
            <a:gsLst>
              <a:gs pos="0">
                <a:srgbClr val="FFFFFF"/>
              </a:gs>
              <a:gs pos="100000">
                <a:srgbClr val="DDDDDD"/>
              </a:gs>
            </a:gsLst>
            <a:lin ang="5400000" scaled="1"/>
          </a:gradFill>
          <a:ln w="9525" algn="ctr">
            <a:solidFill>
              <a:schemeClr val="bg2"/>
            </a:solidFill>
            <a:round/>
            <a:headEnd/>
            <a:tailEnd/>
          </a:ln>
          <a:effectLst>
            <a:outerShdw blurRad="50800" dist="38100" dir="5400000" algn="t" rotWithShape="0">
              <a:prstClr val="black">
                <a:alpha val="40000"/>
              </a:prstClr>
            </a:outerShdw>
          </a:effectLst>
        </p:spPr>
        <p:txBody>
          <a:bodyPr wrap="none" anchor="ctr"/>
          <a:lstStyle/>
          <a:p>
            <a:pPr algn="ctr"/>
            <a:r>
              <a:rPr lang="zh-CN" altLang="en-US" sz="1400" b="1" dirty="0">
                <a:latin typeface="方正锐正黑简体" panose="02000500000000000000" pitchFamily="50" charset="-122"/>
                <a:ea typeface="方正锐正黑简体" panose="02000500000000000000" pitchFamily="50" charset="-122"/>
              </a:rPr>
              <a:t>单击添加目录内容</a:t>
            </a:r>
          </a:p>
        </p:txBody>
      </p:sp>
      <p:sp>
        <p:nvSpPr>
          <p:cNvPr id="48" name="AutoShape 168">
            <a:extLst>
              <a:ext uri="{FF2B5EF4-FFF2-40B4-BE49-F238E27FC236}">
                <a16:creationId xmlns="" xmlns:a16="http://schemas.microsoft.com/office/drawing/2014/main" id="{E9E964C5-EF58-47C7-B635-967313C8ED7F}"/>
              </a:ext>
            </a:extLst>
          </p:cNvPr>
          <p:cNvSpPr>
            <a:spLocks noChangeArrowheads="1"/>
          </p:cNvSpPr>
          <p:nvPr/>
        </p:nvSpPr>
        <p:spPr bwMode="auto">
          <a:xfrm>
            <a:off x="7305280" y="5246738"/>
            <a:ext cx="3308194" cy="389522"/>
          </a:xfrm>
          <a:prstGeom prst="homePlate">
            <a:avLst/>
          </a:prstGeom>
          <a:gradFill rotWithShape="1">
            <a:gsLst>
              <a:gs pos="0">
                <a:srgbClr val="FFFFFF"/>
              </a:gs>
              <a:gs pos="100000">
                <a:srgbClr val="DDDDDD"/>
              </a:gs>
            </a:gsLst>
            <a:lin ang="5400000" scaled="1"/>
          </a:gradFill>
          <a:ln w="9525" algn="ctr">
            <a:solidFill>
              <a:schemeClr val="bg2"/>
            </a:solidFill>
            <a:round/>
            <a:headEnd/>
            <a:tailEnd/>
          </a:ln>
          <a:effectLst>
            <a:outerShdw blurRad="50800" dist="38100" dir="5400000" algn="t" rotWithShape="0">
              <a:prstClr val="black">
                <a:alpha val="40000"/>
              </a:prstClr>
            </a:outerShdw>
          </a:effectLst>
        </p:spPr>
        <p:txBody>
          <a:bodyPr wrap="none" anchor="ctr"/>
          <a:lstStyle/>
          <a:p>
            <a:pPr algn="ctr"/>
            <a:r>
              <a:rPr lang="zh-CN" altLang="en-US" sz="1400" b="1" dirty="0">
                <a:latin typeface="方正锐正黑简体" panose="02000500000000000000" pitchFamily="50" charset="-122"/>
                <a:ea typeface="方正锐正黑简体" panose="02000500000000000000" pitchFamily="50" charset="-122"/>
              </a:rPr>
              <a:t>单击添加目录内容</a:t>
            </a:r>
          </a:p>
        </p:txBody>
      </p:sp>
    </p:spTree>
    <p:extLst>
      <p:ext uri="{BB962C8B-B14F-4D97-AF65-F5344CB8AC3E}">
        <p14:creationId xmlns:p14="http://schemas.microsoft.com/office/powerpoint/2010/main" val="14680901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1000"/>
                                        <p:tgtEl>
                                          <p:spTgt spid="43"/>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1000"/>
                                        <p:tgtEl>
                                          <p:spTgt spid="44"/>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1000"/>
                                        <p:tgtEl>
                                          <p:spTgt spid="46"/>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1000"/>
                                        <p:tgtEl>
                                          <p:spTgt spid="47"/>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6" grpId="0" animBg="1"/>
      <p:bldP spid="47" grpId="0" animBg="1"/>
      <p:bldP spid="4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直角三角形 22">
            <a:extLst>
              <a:ext uri="{FF2B5EF4-FFF2-40B4-BE49-F238E27FC236}">
                <a16:creationId xmlns="" xmlns:a16="http://schemas.microsoft.com/office/drawing/2014/main" id="{9471E64A-C1B6-4045-90DB-C9283F0844FE}"/>
              </a:ext>
            </a:extLst>
          </p:cNvPr>
          <p:cNvSpPr/>
          <p:nvPr/>
        </p:nvSpPr>
        <p:spPr>
          <a:xfrm rot="5400000" flipH="1" flipV="1">
            <a:off x="612938" y="409073"/>
            <a:ext cx="525366" cy="525366"/>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 xmlns:a16="http://schemas.microsoft.com/office/drawing/2014/main" id="{7BB2DCC4-6F1E-4727-98A1-90892A814E9D}"/>
              </a:ext>
            </a:extLst>
          </p:cNvPr>
          <p:cNvPicPr>
            <a:picLocks noChangeAspect="1"/>
          </p:cNvPicPr>
          <p:nvPr/>
        </p:nvPicPr>
        <p:blipFill>
          <a:blip r:embed="rId3"/>
          <a:stretch>
            <a:fillRect/>
          </a:stretch>
        </p:blipFill>
        <p:spPr>
          <a:xfrm>
            <a:off x="1230157" y="362156"/>
            <a:ext cx="1738680" cy="619200"/>
          </a:xfrm>
          <a:prstGeom prst="rect">
            <a:avLst/>
          </a:prstGeom>
        </p:spPr>
      </p:pic>
      <p:grpSp>
        <p:nvGrpSpPr>
          <p:cNvPr id="13" name="组合 12">
            <a:extLst>
              <a:ext uri="{FF2B5EF4-FFF2-40B4-BE49-F238E27FC236}">
                <a16:creationId xmlns="" xmlns:a16="http://schemas.microsoft.com/office/drawing/2014/main" id="{F225BEBA-CF8F-4242-AB40-63C0A7F68E84}"/>
              </a:ext>
            </a:extLst>
          </p:cNvPr>
          <p:cNvGrpSpPr/>
          <p:nvPr/>
        </p:nvGrpSpPr>
        <p:grpSpPr>
          <a:xfrm>
            <a:off x="0" y="1638955"/>
            <a:ext cx="12192000" cy="2984637"/>
            <a:chOff x="0" y="1638955"/>
            <a:chExt cx="12192000" cy="2984637"/>
          </a:xfrm>
        </p:grpSpPr>
        <p:sp>
          <p:nvSpPr>
            <p:cNvPr id="4" name="任意多边形: 形状 3">
              <a:extLst>
                <a:ext uri="{FF2B5EF4-FFF2-40B4-BE49-F238E27FC236}">
                  <a16:creationId xmlns="" xmlns:a16="http://schemas.microsoft.com/office/drawing/2014/main" id="{63A3F99F-95B7-42A2-AB02-DF0EB292F3E2}"/>
                </a:ext>
              </a:extLst>
            </p:cNvPr>
            <p:cNvSpPr/>
            <p:nvPr/>
          </p:nvSpPr>
          <p:spPr>
            <a:xfrm>
              <a:off x="2034381" y="2234405"/>
              <a:ext cx="2389187" cy="2389187"/>
            </a:xfrm>
            <a:custGeom>
              <a:avLst/>
              <a:gdLst>
                <a:gd name="connsiteX0" fmla="*/ 0 w 2389187"/>
                <a:gd name="connsiteY0" fmla="*/ 1194594 h 2389187"/>
                <a:gd name="connsiteX1" fmla="*/ 1194594 w 2389187"/>
                <a:gd name="connsiteY1" fmla="*/ 0 h 2389187"/>
                <a:gd name="connsiteX2" fmla="*/ 2389188 w 2389187"/>
                <a:gd name="connsiteY2" fmla="*/ 1194594 h 2389187"/>
                <a:gd name="connsiteX3" fmla="*/ 1194594 w 2389187"/>
                <a:gd name="connsiteY3" fmla="*/ 2389188 h 2389187"/>
                <a:gd name="connsiteX4" fmla="*/ 0 w 2389187"/>
                <a:gd name="connsiteY4" fmla="*/ 1194594 h 2389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187" h="2389187">
                  <a:moveTo>
                    <a:pt x="0" y="1194594"/>
                  </a:moveTo>
                  <a:cubicBezTo>
                    <a:pt x="0" y="534838"/>
                    <a:pt x="534838" y="0"/>
                    <a:pt x="1194594" y="0"/>
                  </a:cubicBezTo>
                  <a:cubicBezTo>
                    <a:pt x="1854350" y="0"/>
                    <a:pt x="2389188" y="534838"/>
                    <a:pt x="2389188" y="1194594"/>
                  </a:cubicBezTo>
                  <a:cubicBezTo>
                    <a:pt x="2389188" y="1854350"/>
                    <a:pt x="1854350" y="2389188"/>
                    <a:pt x="1194594" y="2389188"/>
                  </a:cubicBezTo>
                  <a:cubicBezTo>
                    <a:pt x="534838" y="2389188"/>
                    <a:pt x="0" y="1854350"/>
                    <a:pt x="0" y="1194594"/>
                  </a:cubicBezTo>
                  <a:close/>
                </a:path>
              </a:pathLst>
            </a:custGeom>
            <a:solidFill>
              <a:srgbClr val="019B60">
                <a:alpha val="70000"/>
              </a:srgbClr>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81373" tIns="412118" rIns="481373" bIns="412118" numCol="1" spcCol="1270" anchor="ctr" anchorCtr="0">
              <a:noAutofit/>
            </a:bodyPr>
            <a:lstStyle/>
            <a:p>
              <a:pPr marL="0" lvl="0" indent="0" algn="ctr" defTabSz="2178050">
                <a:lnSpc>
                  <a:spcPct val="90000"/>
                </a:lnSpc>
                <a:spcBef>
                  <a:spcPct val="0"/>
                </a:spcBef>
                <a:spcAft>
                  <a:spcPct val="35000"/>
                </a:spcAft>
                <a:buNone/>
              </a:pPr>
              <a:endParaRPr lang="zh-CN" altLang="en-US" sz="4900" kern="1200"/>
            </a:p>
          </p:txBody>
        </p:sp>
        <p:sp>
          <p:nvSpPr>
            <p:cNvPr id="6" name="任意多边形: 形状 5">
              <a:extLst>
                <a:ext uri="{FF2B5EF4-FFF2-40B4-BE49-F238E27FC236}">
                  <a16:creationId xmlns="" xmlns:a16="http://schemas.microsoft.com/office/drawing/2014/main" id="{821B1B95-67B0-4B06-A717-CC1782956B8E}"/>
                </a:ext>
              </a:extLst>
            </p:cNvPr>
            <p:cNvSpPr/>
            <p:nvPr/>
          </p:nvSpPr>
          <p:spPr>
            <a:xfrm>
              <a:off x="3945731" y="2234405"/>
              <a:ext cx="2389187" cy="2389187"/>
            </a:xfrm>
            <a:custGeom>
              <a:avLst/>
              <a:gdLst>
                <a:gd name="connsiteX0" fmla="*/ 0 w 2389187"/>
                <a:gd name="connsiteY0" fmla="*/ 1194594 h 2389187"/>
                <a:gd name="connsiteX1" fmla="*/ 1194594 w 2389187"/>
                <a:gd name="connsiteY1" fmla="*/ 0 h 2389187"/>
                <a:gd name="connsiteX2" fmla="*/ 2389188 w 2389187"/>
                <a:gd name="connsiteY2" fmla="*/ 1194594 h 2389187"/>
                <a:gd name="connsiteX3" fmla="*/ 1194594 w 2389187"/>
                <a:gd name="connsiteY3" fmla="*/ 2389188 h 2389187"/>
                <a:gd name="connsiteX4" fmla="*/ 0 w 2389187"/>
                <a:gd name="connsiteY4" fmla="*/ 1194594 h 2389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187" h="2389187">
                  <a:moveTo>
                    <a:pt x="0" y="1194594"/>
                  </a:moveTo>
                  <a:cubicBezTo>
                    <a:pt x="0" y="534838"/>
                    <a:pt x="534838" y="0"/>
                    <a:pt x="1194594" y="0"/>
                  </a:cubicBezTo>
                  <a:cubicBezTo>
                    <a:pt x="1854350" y="0"/>
                    <a:pt x="2389188" y="534838"/>
                    <a:pt x="2389188" y="1194594"/>
                  </a:cubicBezTo>
                  <a:cubicBezTo>
                    <a:pt x="2389188" y="1854350"/>
                    <a:pt x="1854350" y="2389188"/>
                    <a:pt x="1194594" y="2389188"/>
                  </a:cubicBezTo>
                  <a:cubicBezTo>
                    <a:pt x="534838" y="2389188"/>
                    <a:pt x="0" y="1854350"/>
                    <a:pt x="0" y="1194594"/>
                  </a:cubicBezTo>
                  <a:close/>
                </a:path>
              </a:pathLst>
            </a:custGeom>
            <a:solidFill>
              <a:srgbClr val="019B60">
                <a:alpha val="70000"/>
              </a:srgbClr>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81373" tIns="412118" rIns="481373" bIns="412118" numCol="1" spcCol="1270" anchor="ctr" anchorCtr="0">
              <a:noAutofit/>
            </a:bodyPr>
            <a:lstStyle/>
            <a:p>
              <a:pPr marL="0" lvl="0" indent="0" algn="ctr" defTabSz="2178050">
                <a:lnSpc>
                  <a:spcPct val="90000"/>
                </a:lnSpc>
                <a:spcBef>
                  <a:spcPct val="0"/>
                </a:spcBef>
                <a:spcAft>
                  <a:spcPct val="35000"/>
                </a:spcAft>
                <a:buNone/>
              </a:pPr>
              <a:endParaRPr lang="zh-CN" altLang="en-US" sz="4900" kern="1200"/>
            </a:p>
          </p:txBody>
        </p:sp>
        <p:sp>
          <p:nvSpPr>
            <p:cNvPr id="7" name="任意多边形: 形状 6">
              <a:extLst>
                <a:ext uri="{FF2B5EF4-FFF2-40B4-BE49-F238E27FC236}">
                  <a16:creationId xmlns="" xmlns:a16="http://schemas.microsoft.com/office/drawing/2014/main" id="{3E972753-F07E-47AD-8BA5-6F83280AA3E1}"/>
                </a:ext>
              </a:extLst>
            </p:cNvPr>
            <p:cNvSpPr/>
            <p:nvPr/>
          </p:nvSpPr>
          <p:spPr>
            <a:xfrm>
              <a:off x="5857081" y="2234405"/>
              <a:ext cx="2389187" cy="2389187"/>
            </a:xfrm>
            <a:custGeom>
              <a:avLst/>
              <a:gdLst>
                <a:gd name="connsiteX0" fmla="*/ 0 w 2389187"/>
                <a:gd name="connsiteY0" fmla="*/ 1194594 h 2389187"/>
                <a:gd name="connsiteX1" fmla="*/ 1194594 w 2389187"/>
                <a:gd name="connsiteY1" fmla="*/ 0 h 2389187"/>
                <a:gd name="connsiteX2" fmla="*/ 2389188 w 2389187"/>
                <a:gd name="connsiteY2" fmla="*/ 1194594 h 2389187"/>
                <a:gd name="connsiteX3" fmla="*/ 1194594 w 2389187"/>
                <a:gd name="connsiteY3" fmla="*/ 2389188 h 2389187"/>
                <a:gd name="connsiteX4" fmla="*/ 0 w 2389187"/>
                <a:gd name="connsiteY4" fmla="*/ 1194594 h 2389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187" h="2389187">
                  <a:moveTo>
                    <a:pt x="0" y="1194594"/>
                  </a:moveTo>
                  <a:cubicBezTo>
                    <a:pt x="0" y="534838"/>
                    <a:pt x="534838" y="0"/>
                    <a:pt x="1194594" y="0"/>
                  </a:cubicBezTo>
                  <a:cubicBezTo>
                    <a:pt x="1854350" y="0"/>
                    <a:pt x="2389188" y="534838"/>
                    <a:pt x="2389188" y="1194594"/>
                  </a:cubicBezTo>
                  <a:cubicBezTo>
                    <a:pt x="2389188" y="1854350"/>
                    <a:pt x="1854350" y="2389188"/>
                    <a:pt x="1194594" y="2389188"/>
                  </a:cubicBezTo>
                  <a:cubicBezTo>
                    <a:pt x="534838" y="2389188"/>
                    <a:pt x="0" y="1854350"/>
                    <a:pt x="0" y="1194594"/>
                  </a:cubicBezTo>
                  <a:close/>
                </a:path>
              </a:pathLst>
            </a:custGeom>
            <a:solidFill>
              <a:srgbClr val="019B60">
                <a:alpha val="70000"/>
              </a:srgbClr>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81373" tIns="412118" rIns="481373" bIns="412118" numCol="1" spcCol="1270" anchor="ctr" anchorCtr="0">
              <a:noAutofit/>
            </a:bodyPr>
            <a:lstStyle/>
            <a:p>
              <a:pPr marL="0" lvl="0" indent="0" algn="ctr" defTabSz="2178050">
                <a:lnSpc>
                  <a:spcPct val="90000"/>
                </a:lnSpc>
                <a:spcBef>
                  <a:spcPct val="0"/>
                </a:spcBef>
                <a:spcAft>
                  <a:spcPct val="35000"/>
                </a:spcAft>
                <a:buNone/>
              </a:pPr>
              <a:endParaRPr lang="zh-CN" altLang="en-US" sz="4900" kern="1200"/>
            </a:p>
          </p:txBody>
        </p:sp>
        <p:sp>
          <p:nvSpPr>
            <p:cNvPr id="8" name="任意多边形: 形状 7">
              <a:extLst>
                <a:ext uri="{FF2B5EF4-FFF2-40B4-BE49-F238E27FC236}">
                  <a16:creationId xmlns="" xmlns:a16="http://schemas.microsoft.com/office/drawing/2014/main" id="{BC67749E-EB15-4E1D-A092-87EAA557450D}"/>
                </a:ext>
              </a:extLst>
            </p:cNvPr>
            <p:cNvSpPr/>
            <p:nvPr/>
          </p:nvSpPr>
          <p:spPr>
            <a:xfrm>
              <a:off x="7768431" y="2234405"/>
              <a:ext cx="2389187" cy="2389187"/>
            </a:xfrm>
            <a:custGeom>
              <a:avLst/>
              <a:gdLst>
                <a:gd name="connsiteX0" fmla="*/ 0 w 2389187"/>
                <a:gd name="connsiteY0" fmla="*/ 1194594 h 2389187"/>
                <a:gd name="connsiteX1" fmla="*/ 1194594 w 2389187"/>
                <a:gd name="connsiteY1" fmla="*/ 0 h 2389187"/>
                <a:gd name="connsiteX2" fmla="*/ 2389188 w 2389187"/>
                <a:gd name="connsiteY2" fmla="*/ 1194594 h 2389187"/>
                <a:gd name="connsiteX3" fmla="*/ 1194594 w 2389187"/>
                <a:gd name="connsiteY3" fmla="*/ 2389188 h 2389187"/>
                <a:gd name="connsiteX4" fmla="*/ 0 w 2389187"/>
                <a:gd name="connsiteY4" fmla="*/ 1194594 h 2389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9187" h="2389187">
                  <a:moveTo>
                    <a:pt x="0" y="1194594"/>
                  </a:moveTo>
                  <a:cubicBezTo>
                    <a:pt x="0" y="534838"/>
                    <a:pt x="534838" y="0"/>
                    <a:pt x="1194594" y="0"/>
                  </a:cubicBezTo>
                  <a:cubicBezTo>
                    <a:pt x="1854350" y="0"/>
                    <a:pt x="2389188" y="534838"/>
                    <a:pt x="2389188" y="1194594"/>
                  </a:cubicBezTo>
                  <a:cubicBezTo>
                    <a:pt x="2389188" y="1854350"/>
                    <a:pt x="1854350" y="2389188"/>
                    <a:pt x="1194594" y="2389188"/>
                  </a:cubicBezTo>
                  <a:cubicBezTo>
                    <a:pt x="534838" y="2389188"/>
                    <a:pt x="0" y="1854350"/>
                    <a:pt x="0" y="1194594"/>
                  </a:cubicBezTo>
                  <a:close/>
                </a:path>
              </a:pathLst>
            </a:custGeom>
            <a:solidFill>
              <a:srgbClr val="019B60">
                <a:alpha val="70000"/>
              </a:srgbClr>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81373" tIns="412118" rIns="481373" bIns="412118" numCol="1" spcCol="1270" anchor="ctr" anchorCtr="0">
              <a:noAutofit/>
            </a:bodyPr>
            <a:lstStyle/>
            <a:p>
              <a:pPr marL="0" lvl="0" indent="0" algn="ctr" defTabSz="2178050">
                <a:lnSpc>
                  <a:spcPct val="90000"/>
                </a:lnSpc>
                <a:spcBef>
                  <a:spcPct val="0"/>
                </a:spcBef>
                <a:spcAft>
                  <a:spcPct val="35000"/>
                </a:spcAft>
                <a:buNone/>
              </a:pPr>
              <a:endParaRPr lang="zh-CN" altLang="en-US" sz="4900" kern="1200"/>
            </a:p>
          </p:txBody>
        </p:sp>
        <p:pic>
          <p:nvPicPr>
            <p:cNvPr id="16" name="图片 15">
              <a:extLst>
                <a:ext uri="{FF2B5EF4-FFF2-40B4-BE49-F238E27FC236}">
                  <a16:creationId xmlns="" xmlns:a16="http://schemas.microsoft.com/office/drawing/2014/main" id="{88576553-8ADB-4366-904F-83BA4AC283BE}"/>
                </a:ext>
              </a:extLst>
            </p:cNvPr>
            <p:cNvPicPr>
              <a:picLocks noChangeAspect="1"/>
            </p:cNvPicPr>
            <p:nvPr/>
          </p:nvPicPr>
          <p:blipFill>
            <a:blip r:embed="rId4">
              <a:biLevel thresh="25000"/>
            </a:blip>
            <a:stretch>
              <a:fillRect/>
            </a:stretch>
          </p:blipFill>
          <p:spPr>
            <a:xfrm>
              <a:off x="2968837" y="3124595"/>
              <a:ext cx="518869" cy="608805"/>
            </a:xfrm>
            <a:prstGeom prst="rect">
              <a:avLst/>
            </a:prstGeom>
          </p:spPr>
        </p:pic>
        <p:pic>
          <p:nvPicPr>
            <p:cNvPr id="17" name="图片 16">
              <a:extLst>
                <a:ext uri="{FF2B5EF4-FFF2-40B4-BE49-F238E27FC236}">
                  <a16:creationId xmlns="" xmlns:a16="http://schemas.microsoft.com/office/drawing/2014/main" id="{CB5CBF5A-3E12-4040-898E-95EFB7D7C043}"/>
                </a:ext>
              </a:extLst>
            </p:cNvPr>
            <p:cNvPicPr>
              <a:picLocks noChangeAspect="1"/>
            </p:cNvPicPr>
            <p:nvPr/>
          </p:nvPicPr>
          <p:blipFill>
            <a:blip r:embed="rId5">
              <a:biLevel thresh="25000"/>
            </a:blip>
            <a:stretch>
              <a:fillRect/>
            </a:stretch>
          </p:blipFill>
          <p:spPr>
            <a:xfrm>
              <a:off x="4880889" y="3124595"/>
              <a:ext cx="518869" cy="615724"/>
            </a:xfrm>
            <a:prstGeom prst="rect">
              <a:avLst/>
            </a:prstGeom>
          </p:spPr>
        </p:pic>
        <p:pic>
          <p:nvPicPr>
            <p:cNvPr id="18" name="图片 17">
              <a:extLst>
                <a:ext uri="{FF2B5EF4-FFF2-40B4-BE49-F238E27FC236}">
                  <a16:creationId xmlns="" xmlns:a16="http://schemas.microsoft.com/office/drawing/2014/main" id="{2541E335-2E25-476D-BF86-B0D81131F071}"/>
                </a:ext>
              </a:extLst>
            </p:cNvPr>
            <p:cNvPicPr>
              <a:picLocks noChangeAspect="1"/>
            </p:cNvPicPr>
            <p:nvPr/>
          </p:nvPicPr>
          <p:blipFill>
            <a:blip r:embed="rId6">
              <a:biLevel thresh="25000"/>
            </a:blip>
            <a:stretch>
              <a:fillRect/>
            </a:stretch>
          </p:blipFill>
          <p:spPr>
            <a:xfrm>
              <a:off x="6792239" y="3124595"/>
              <a:ext cx="518869" cy="615724"/>
            </a:xfrm>
            <a:prstGeom prst="rect">
              <a:avLst/>
            </a:prstGeom>
          </p:spPr>
        </p:pic>
        <p:pic>
          <p:nvPicPr>
            <p:cNvPr id="19" name="图片 18">
              <a:extLst>
                <a:ext uri="{FF2B5EF4-FFF2-40B4-BE49-F238E27FC236}">
                  <a16:creationId xmlns="" xmlns:a16="http://schemas.microsoft.com/office/drawing/2014/main" id="{2D531F9F-EBDD-41D5-9A6A-E3BA39057E58}"/>
                </a:ext>
              </a:extLst>
            </p:cNvPr>
            <p:cNvPicPr>
              <a:picLocks noChangeAspect="1"/>
            </p:cNvPicPr>
            <p:nvPr/>
          </p:nvPicPr>
          <p:blipFill>
            <a:blip r:embed="rId7">
              <a:biLevel thresh="25000"/>
            </a:blip>
            <a:stretch>
              <a:fillRect/>
            </a:stretch>
          </p:blipFill>
          <p:spPr>
            <a:xfrm>
              <a:off x="8744621" y="3124595"/>
              <a:ext cx="518869" cy="615724"/>
            </a:xfrm>
            <a:prstGeom prst="rect">
              <a:avLst/>
            </a:prstGeom>
          </p:spPr>
        </p:pic>
        <p:cxnSp>
          <p:nvCxnSpPr>
            <p:cNvPr id="10" name="直接连接符 9">
              <a:extLst>
                <a:ext uri="{FF2B5EF4-FFF2-40B4-BE49-F238E27FC236}">
                  <a16:creationId xmlns="" xmlns:a16="http://schemas.microsoft.com/office/drawing/2014/main" id="{059143F1-9170-4349-9624-72F95E09AD39}"/>
                </a:ext>
              </a:extLst>
            </p:cNvPr>
            <p:cNvCxnSpPr>
              <a:stCxn id="4" idx="0"/>
            </p:cNvCxnSpPr>
            <p:nvPr/>
          </p:nvCxnSpPr>
          <p:spPr>
            <a:xfrm flipH="1" flipV="1">
              <a:off x="0" y="3428997"/>
              <a:ext cx="2034381" cy="2"/>
            </a:xfrm>
            <a:prstGeom prst="line">
              <a:avLst/>
            </a:prstGeom>
            <a:ln w="25400">
              <a:solidFill>
                <a:srgbClr val="019B60"/>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5F16C277-35CC-4C45-A5B0-B528BB76694D}"/>
                </a:ext>
              </a:extLst>
            </p:cNvPr>
            <p:cNvCxnSpPr>
              <a:stCxn id="8" idx="2"/>
            </p:cNvCxnSpPr>
            <p:nvPr/>
          </p:nvCxnSpPr>
          <p:spPr>
            <a:xfrm flipV="1">
              <a:off x="10157619" y="3428997"/>
              <a:ext cx="2034381" cy="2"/>
            </a:xfrm>
            <a:prstGeom prst="line">
              <a:avLst/>
            </a:prstGeom>
            <a:ln w="25400">
              <a:solidFill>
                <a:srgbClr val="019B60"/>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 xmlns:a16="http://schemas.microsoft.com/office/drawing/2014/main" id="{83660DFD-D877-4973-8262-0B06460815E3}"/>
                </a:ext>
              </a:extLst>
            </p:cNvPr>
            <p:cNvSpPr txBox="1"/>
            <p:nvPr/>
          </p:nvSpPr>
          <p:spPr>
            <a:xfrm>
              <a:off x="2952394" y="1640713"/>
              <a:ext cx="551754" cy="461665"/>
            </a:xfrm>
            <a:prstGeom prst="rect">
              <a:avLst/>
            </a:prstGeom>
            <a:noFill/>
          </p:spPr>
          <p:txBody>
            <a:bodyPr wrap="none" rtlCol="0">
              <a:spAutoFit/>
            </a:bodyPr>
            <a:lstStyle/>
            <a:p>
              <a:pPr algn="ctr"/>
              <a:r>
                <a:rPr lang="en-US" altLang="zh-CN"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P1</a:t>
              </a:r>
              <a:endParaRPr lang="zh-CN" altLang="en-US"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endParaRPr>
            </a:p>
          </p:txBody>
        </p:sp>
        <p:sp>
          <p:nvSpPr>
            <p:cNvPr id="27" name="文本框 26">
              <a:extLst>
                <a:ext uri="{FF2B5EF4-FFF2-40B4-BE49-F238E27FC236}">
                  <a16:creationId xmlns="" xmlns:a16="http://schemas.microsoft.com/office/drawing/2014/main" id="{76FD6B93-F0A7-40DD-9774-8CA84FC4653B}"/>
                </a:ext>
              </a:extLst>
            </p:cNvPr>
            <p:cNvSpPr txBox="1"/>
            <p:nvPr/>
          </p:nvSpPr>
          <p:spPr>
            <a:xfrm>
              <a:off x="4840401" y="1640713"/>
              <a:ext cx="599844" cy="461665"/>
            </a:xfrm>
            <a:prstGeom prst="rect">
              <a:avLst/>
            </a:prstGeom>
            <a:noFill/>
          </p:spPr>
          <p:txBody>
            <a:bodyPr wrap="none" rtlCol="0">
              <a:spAutoFit/>
            </a:bodyPr>
            <a:lstStyle/>
            <a:p>
              <a:pPr algn="ctr"/>
              <a:r>
                <a:rPr lang="en-US" altLang="zh-CN"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P2</a:t>
              </a:r>
              <a:endParaRPr lang="zh-CN" altLang="en-US"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endParaRPr>
            </a:p>
          </p:txBody>
        </p:sp>
        <p:sp>
          <p:nvSpPr>
            <p:cNvPr id="28" name="文本框 27">
              <a:extLst>
                <a:ext uri="{FF2B5EF4-FFF2-40B4-BE49-F238E27FC236}">
                  <a16:creationId xmlns="" xmlns:a16="http://schemas.microsoft.com/office/drawing/2014/main" id="{2364FDB5-637A-4DFD-A118-B4C60A6C3FAC}"/>
                </a:ext>
              </a:extLst>
            </p:cNvPr>
            <p:cNvSpPr txBox="1"/>
            <p:nvPr/>
          </p:nvSpPr>
          <p:spPr>
            <a:xfrm>
              <a:off x="6750148" y="1640713"/>
              <a:ext cx="603050" cy="461665"/>
            </a:xfrm>
            <a:prstGeom prst="rect">
              <a:avLst/>
            </a:prstGeom>
            <a:noFill/>
          </p:spPr>
          <p:txBody>
            <a:bodyPr wrap="none" rtlCol="0">
              <a:spAutoFit/>
            </a:bodyPr>
            <a:lstStyle/>
            <a:p>
              <a:pPr algn="ctr"/>
              <a:r>
                <a:rPr lang="en-US" altLang="zh-CN"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P3</a:t>
              </a:r>
              <a:endParaRPr lang="zh-CN" altLang="en-US"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endParaRPr>
            </a:p>
          </p:txBody>
        </p:sp>
        <p:sp>
          <p:nvSpPr>
            <p:cNvPr id="29" name="文本框 28">
              <a:extLst>
                <a:ext uri="{FF2B5EF4-FFF2-40B4-BE49-F238E27FC236}">
                  <a16:creationId xmlns="" xmlns:a16="http://schemas.microsoft.com/office/drawing/2014/main" id="{6C9859D8-01C6-4043-B09F-26129FD6AC15}"/>
                </a:ext>
              </a:extLst>
            </p:cNvPr>
            <p:cNvSpPr txBox="1"/>
            <p:nvPr/>
          </p:nvSpPr>
          <p:spPr>
            <a:xfrm>
              <a:off x="8700927" y="1638955"/>
              <a:ext cx="606256" cy="461665"/>
            </a:xfrm>
            <a:prstGeom prst="rect">
              <a:avLst/>
            </a:prstGeom>
            <a:noFill/>
          </p:spPr>
          <p:txBody>
            <a:bodyPr wrap="none" rtlCol="0">
              <a:spAutoFit/>
            </a:bodyPr>
            <a:lstStyle/>
            <a:p>
              <a:pPr algn="ctr"/>
              <a:r>
                <a:rPr lang="en-US" altLang="zh-CN"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P4</a:t>
              </a:r>
              <a:endParaRPr lang="zh-CN" altLang="en-US"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endParaRPr>
            </a:p>
          </p:txBody>
        </p:sp>
      </p:grpSp>
      <p:sp>
        <p:nvSpPr>
          <p:cNvPr id="30" name="文本框 29">
            <a:extLst>
              <a:ext uri="{FF2B5EF4-FFF2-40B4-BE49-F238E27FC236}">
                <a16:creationId xmlns="" xmlns:a16="http://schemas.microsoft.com/office/drawing/2014/main" id="{D771C113-9303-44CD-B518-284E35CDA79E}"/>
              </a:ext>
            </a:extLst>
          </p:cNvPr>
          <p:cNvSpPr txBox="1"/>
          <p:nvPr/>
        </p:nvSpPr>
        <p:spPr>
          <a:xfrm>
            <a:off x="1722185" y="5029575"/>
            <a:ext cx="8747631" cy="861774"/>
          </a:xfrm>
          <a:prstGeom prst="rect">
            <a:avLst/>
          </a:prstGeom>
          <a:noFill/>
        </p:spPr>
        <p:txBody>
          <a:bodyPr wrap="square" rtlCol="0">
            <a:spAutoFit/>
          </a:bodyPr>
          <a:lstStyle/>
          <a:p>
            <a:pPr>
              <a:lnSpc>
                <a:spcPts val="2000"/>
              </a:lnSpc>
            </a:pPr>
            <a:r>
              <a:rPr lang="zh-CN" altLang="en-US" sz="1400" dirty="0">
                <a:solidFill>
                  <a:srgbClr val="333333"/>
                </a:solidFill>
              </a:rPr>
              <a:t>点击输入内容点击输入内容点击输入内容点击输入内容点击输入内容点击输入内容点击输入内容点击输入内容</a:t>
            </a:r>
          </a:p>
          <a:p>
            <a:pPr>
              <a:lnSpc>
                <a:spcPts val="2000"/>
              </a:lnSpc>
            </a:pPr>
            <a:r>
              <a:rPr lang="zh-CN" altLang="en-US" sz="1400" dirty="0">
                <a:solidFill>
                  <a:srgbClr val="333333"/>
                </a:solidFill>
              </a:rPr>
              <a:t>点击输入内容点击输入内容点击输入内容点击输入内容点击输入内容点击输入内容点击输入内容点击输入内容</a:t>
            </a:r>
            <a:endParaRPr lang="en-US" altLang="zh-CN" sz="1400" dirty="0">
              <a:solidFill>
                <a:srgbClr val="333333"/>
              </a:solidFill>
            </a:endParaRPr>
          </a:p>
          <a:p>
            <a:pPr>
              <a:lnSpc>
                <a:spcPts val="2000"/>
              </a:lnSpc>
            </a:pPr>
            <a:r>
              <a:rPr lang="zh-CN" altLang="en-US" sz="1400" dirty="0">
                <a:solidFill>
                  <a:srgbClr val="333333"/>
                </a:solidFill>
              </a:rPr>
              <a:t>点击输入内容点击输入内容点击输入内容点击输入内容点击输入内容点击输入内容点击输入内容点击输入内容</a:t>
            </a:r>
          </a:p>
        </p:txBody>
      </p:sp>
    </p:spTree>
    <p:extLst>
      <p:ext uri="{BB962C8B-B14F-4D97-AF65-F5344CB8AC3E}">
        <p14:creationId xmlns:p14="http://schemas.microsoft.com/office/powerpoint/2010/main" val="126775578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2000"/>
                                        <p:tgtEl>
                                          <p:spTgt spid="13"/>
                                        </p:tgtEl>
                                      </p:cBhvr>
                                    </p:animEffect>
                                  </p:childTnLst>
                                </p:cTn>
                              </p:par>
                              <p:par>
                                <p:cTn id="8" presetID="42" presetClass="entr" presetSubtype="0" fill="hold" grpId="0" nodeType="withEffect">
                                  <p:stCondLst>
                                    <p:cond delay="100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1000"/>
                                        <p:tgtEl>
                                          <p:spTgt spid="30"/>
                                        </p:tgtEl>
                                      </p:cBhvr>
                                    </p:animEffect>
                                    <p:anim calcmode="lin" valueType="num">
                                      <p:cBhvr>
                                        <p:cTn id="11" dur="1000" fill="hold"/>
                                        <p:tgtEl>
                                          <p:spTgt spid="30"/>
                                        </p:tgtEl>
                                        <p:attrNameLst>
                                          <p:attrName>ppt_x</p:attrName>
                                        </p:attrNameLst>
                                      </p:cBhvr>
                                      <p:tavLst>
                                        <p:tav tm="0">
                                          <p:val>
                                            <p:strVal val="#ppt_x"/>
                                          </p:val>
                                        </p:tav>
                                        <p:tav tm="100000">
                                          <p:val>
                                            <p:strVal val="#ppt_x"/>
                                          </p:val>
                                        </p:tav>
                                      </p:tavLst>
                                    </p:anim>
                                    <p:anim calcmode="lin" valueType="num">
                                      <p:cBhvr>
                                        <p:cTn id="1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直角三角形 22">
            <a:extLst>
              <a:ext uri="{FF2B5EF4-FFF2-40B4-BE49-F238E27FC236}">
                <a16:creationId xmlns="" xmlns:a16="http://schemas.microsoft.com/office/drawing/2014/main" id="{9471E64A-C1B6-4045-90DB-C9283F0844FE}"/>
              </a:ext>
            </a:extLst>
          </p:cNvPr>
          <p:cNvSpPr/>
          <p:nvPr/>
        </p:nvSpPr>
        <p:spPr>
          <a:xfrm rot="5400000" flipH="1" flipV="1">
            <a:off x="612938" y="409073"/>
            <a:ext cx="525366" cy="525366"/>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 xmlns:a16="http://schemas.microsoft.com/office/drawing/2014/main" id="{7BB2DCC4-6F1E-4727-98A1-90892A814E9D}"/>
              </a:ext>
            </a:extLst>
          </p:cNvPr>
          <p:cNvPicPr>
            <a:picLocks noChangeAspect="1"/>
          </p:cNvPicPr>
          <p:nvPr/>
        </p:nvPicPr>
        <p:blipFill>
          <a:blip r:embed="rId3"/>
          <a:stretch>
            <a:fillRect/>
          </a:stretch>
        </p:blipFill>
        <p:spPr>
          <a:xfrm>
            <a:off x="1230157" y="362156"/>
            <a:ext cx="1738680" cy="619200"/>
          </a:xfrm>
          <a:prstGeom prst="rect">
            <a:avLst/>
          </a:prstGeom>
        </p:spPr>
      </p:pic>
      <p:grpSp>
        <p:nvGrpSpPr>
          <p:cNvPr id="3" name="组合 2">
            <a:extLst>
              <a:ext uri="{FF2B5EF4-FFF2-40B4-BE49-F238E27FC236}">
                <a16:creationId xmlns="" xmlns:a16="http://schemas.microsoft.com/office/drawing/2014/main" id="{DEA4D666-73D5-4CFC-B5F2-2B115844B77B}"/>
              </a:ext>
            </a:extLst>
          </p:cNvPr>
          <p:cNvGrpSpPr/>
          <p:nvPr/>
        </p:nvGrpSpPr>
        <p:grpSpPr>
          <a:xfrm>
            <a:off x="1712026" y="1042247"/>
            <a:ext cx="8767948" cy="5096976"/>
            <a:chOff x="1712026" y="1042247"/>
            <a:chExt cx="8767948" cy="5096976"/>
          </a:xfrm>
        </p:grpSpPr>
        <p:grpSp>
          <p:nvGrpSpPr>
            <p:cNvPr id="2" name="组合 1">
              <a:extLst>
                <a:ext uri="{FF2B5EF4-FFF2-40B4-BE49-F238E27FC236}">
                  <a16:creationId xmlns="" xmlns:a16="http://schemas.microsoft.com/office/drawing/2014/main" id="{B4D03FEC-E032-4FFF-B121-C14C9CA8CD88}"/>
                </a:ext>
              </a:extLst>
            </p:cNvPr>
            <p:cNvGrpSpPr/>
            <p:nvPr/>
          </p:nvGrpSpPr>
          <p:grpSpPr>
            <a:xfrm>
              <a:off x="1712026" y="1600164"/>
              <a:ext cx="8767948" cy="4042697"/>
              <a:chOff x="1712026" y="1780644"/>
              <a:chExt cx="8767948" cy="4042697"/>
            </a:xfrm>
          </p:grpSpPr>
          <p:sp>
            <p:nvSpPr>
              <p:cNvPr id="21" name="Freeform 5">
                <a:extLst>
                  <a:ext uri="{FF2B5EF4-FFF2-40B4-BE49-F238E27FC236}">
                    <a16:creationId xmlns="" xmlns:a16="http://schemas.microsoft.com/office/drawing/2014/main" id="{48C5E978-F82D-4F4C-80A9-6525EFE7DED4}"/>
                  </a:ext>
                </a:extLst>
              </p:cNvPr>
              <p:cNvSpPr>
                <a:spLocks/>
              </p:cNvSpPr>
              <p:nvPr/>
            </p:nvSpPr>
            <p:spPr bwMode="auto">
              <a:xfrm>
                <a:off x="5057582" y="2995965"/>
                <a:ext cx="2013091" cy="2827376"/>
              </a:xfrm>
              <a:custGeom>
                <a:avLst/>
                <a:gdLst>
                  <a:gd name="T0" fmla="*/ 489 w 979"/>
                  <a:gd name="T1" fmla="*/ 0 h 1375"/>
                  <a:gd name="T2" fmla="*/ 735 w 979"/>
                  <a:gd name="T3" fmla="*/ 688 h 1375"/>
                  <a:gd name="T4" fmla="*/ 979 w 979"/>
                  <a:gd name="T5" fmla="*/ 1375 h 1375"/>
                  <a:gd name="T6" fmla="*/ 489 w 979"/>
                  <a:gd name="T7" fmla="*/ 1375 h 1375"/>
                  <a:gd name="T8" fmla="*/ 0 w 979"/>
                  <a:gd name="T9" fmla="*/ 1375 h 1375"/>
                  <a:gd name="T10" fmla="*/ 245 w 979"/>
                  <a:gd name="T11" fmla="*/ 688 h 1375"/>
                  <a:gd name="T12" fmla="*/ 489 w 979"/>
                  <a:gd name="T13" fmla="*/ 0 h 1375"/>
                </a:gdLst>
                <a:ahLst/>
                <a:cxnLst>
                  <a:cxn ang="0">
                    <a:pos x="T0" y="T1"/>
                  </a:cxn>
                  <a:cxn ang="0">
                    <a:pos x="T2" y="T3"/>
                  </a:cxn>
                  <a:cxn ang="0">
                    <a:pos x="T4" y="T5"/>
                  </a:cxn>
                  <a:cxn ang="0">
                    <a:pos x="T6" y="T7"/>
                  </a:cxn>
                  <a:cxn ang="0">
                    <a:pos x="T8" y="T9"/>
                  </a:cxn>
                  <a:cxn ang="0">
                    <a:pos x="T10" y="T11"/>
                  </a:cxn>
                  <a:cxn ang="0">
                    <a:pos x="T12" y="T13"/>
                  </a:cxn>
                </a:cxnLst>
                <a:rect l="0" t="0" r="r" b="b"/>
                <a:pathLst>
                  <a:path w="979" h="1375">
                    <a:moveTo>
                      <a:pt x="489" y="0"/>
                    </a:moveTo>
                    <a:lnTo>
                      <a:pt x="735" y="688"/>
                    </a:lnTo>
                    <a:lnTo>
                      <a:pt x="979" y="1375"/>
                    </a:lnTo>
                    <a:lnTo>
                      <a:pt x="489" y="1375"/>
                    </a:lnTo>
                    <a:lnTo>
                      <a:pt x="0" y="1375"/>
                    </a:lnTo>
                    <a:lnTo>
                      <a:pt x="245" y="688"/>
                    </a:lnTo>
                    <a:lnTo>
                      <a:pt x="489" y="0"/>
                    </a:lnTo>
                    <a:close/>
                  </a:path>
                </a:pathLst>
              </a:custGeom>
              <a:solidFill>
                <a:srgbClr val="019B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6">
                <a:extLst>
                  <a:ext uri="{FF2B5EF4-FFF2-40B4-BE49-F238E27FC236}">
                    <a16:creationId xmlns="" xmlns:a16="http://schemas.microsoft.com/office/drawing/2014/main" id="{EA954F8C-15EB-4BB5-BF21-0390B8D31573}"/>
                  </a:ext>
                </a:extLst>
              </p:cNvPr>
              <p:cNvSpPr>
                <a:spLocks/>
              </p:cNvSpPr>
              <p:nvPr/>
            </p:nvSpPr>
            <p:spPr bwMode="auto">
              <a:xfrm>
                <a:off x="3350876" y="4476482"/>
                <a:ext cx="2019259" cy="1346859"/>
              </a:xfrm>
              <a:custGeom>
                <a:avLst/>
                <a:gdLst>
                  <a:gd name="T0" fmla="*/ 491 w 982"/>
                  <a:gd name="T1" fmla="*/ 0 h 655"/>
                  <a:gd name="T2" fmla="*/ 735 w 982"/>
                  <a:gd name="T3" fmla="*/ 326 h 655"/>
                  <a:gd name="T4" fmla="*/ 982 w 982"/>
                  <a:gd name="T5" fmla="*/ 655 h 655"/>
                  <a:gd name="T6" fmla="*/ 491 w 982"/>
                  <a:gd name="T7" fmla="*/ 655 h 655"/>
                  <a:gd name="T8" fmla="*/ 0 w 982"/>
                  <a:gd name="T9" fmla="*/ 655 h 655"/>
                  <a:gd name="T10" fmla="*/ 247 w 982"/>
                  <a:gd name="T11" fmla="*/ 326 h 655"/>
                  <a:gd name="T12" fmla="*/ 491 w 982"/>
                  <a:gd name="T13" fmla="*/ 0 h 655"/>
                </a:gdLst>
                <a:ahLst/>
                <a:cxnLst>
                  <a:cxn ang="0">
                    <a:pos x="T0" y="T1"/>
                  </a:cxn>
                  <a:cxn ang="0">
                    <a:pos x="T2" y="T3"/>
                  </a:cxn>
                  <a:cxn ang="0">
                    <a:pos x="T4" y="T5"/>
                  </a:cxn>
                  <a:cxn ang="0">
                    <a:pos x="T6" y="T7"/>
                  </a:cxn>
                  <a:cxn ang="0">
                    <a:pos x="T8" y="T9"/>
                  </a:cxn>
                  <a:cxn ang="0">
                    <a:pos x="T10" y="T11"/>
                  </a:cxn>
                  <a:cxn ang="0">
                    <a:pos x="T12" y="T13"/>
                  </a:cxn>
                </a:cxnLst>
                <a:rect l="0" t="0" r="r" b="b"/>
                <a:pathLst>
                  <a:path w="982" h="655">
                    <a:moveTo>
                      <a:pt x="491" y="0"/>
                    </a:moveTo>
                    <a:lnTo>
                      <a:pt x="735" y="326"/>
                    </a:lnTo>
                    <a:lnTo>
                      <a:pt x="982" y="655"/>
                    </a:lnTo>
                    <a:lnTo>
                      <a:pt x="491" y="655"/>
                    </a:lnTo>
                    <a:lnTo>
                      <a:pt x="0" y="655"/>
                    </a:lnTo>
                    <a:lnTo>
                      <a:pt x="247" y="326"/>
                    </a:lnTo>
                    <a:lnTo>
                      <a:pt x="491" y="0"/>
                    </a:lnTo>
                    <a:close/>
                  </a:path>
                </a:pathLst>
              </a:custGeom>
              <a:solidFill>
                <a:srgbClr val="71717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7">
                <a:extLst>
                  <a:ext uri="{FF2B5EF4-FFF2-40B4-BE49-F238E27FC236}">
                    <a16:creationId xmlns="" xmlns:a16="http://schemas.microsoft.com/office/drawing/2014/main" id="{F5EABDFF-15FC-446D-ACDC-62A5C981B93F}"/>
                  </a:ext>
                </a:extLst>
              </p:cNvPr>
              <p:cNvSpPr>
                <a:spLocks/>
              </p:cNvSpPr>
              <p:nvPr/>
            </p:nvSpPr>
            <p:spPr bwMode="auto">
              <a:xfrm>
                <a:off x="1712026" y="5463492"/>
                <a:ext cx="2017204" cy="359849"/>
              </a:xfrm>
              <a:custGeom>
                <a:avLst/>
                <a:gdLst>
                  <a:gd name="T0" fmla="*/ 491 w 981"/>
                  <a:gd name="T1" fmla="*/ 0 h 175"/>
                  <a:gd name="T2" fmla="*/ 735 w 981"/>
                  <a:gd name="T3" fmla="*/ 86 h 175"/>
                  <a:gd name="T4" fmla="*/ 981 w 981"/>
                  <a:gd name="T5" fmla="*/ 175 h 175"/>
                  <a:gd name="T6" fmla="*/ 491 w 981"/>
                  <a:gd name="T7" fmla="*/ 175 h 175"/>
                  <a:gd name="T8" fmla="*/ 0 w 981"/>
                  <a:gd name="T9" fmla="*/ 175 h 175"/>
                  <a:gd name="T10" fmla="*/ 246 w 981"/>
                  <a:gd name="T11" fmla="*/ 86 h 175"/>
                  <a:gd name="T12" fmla="*/ 491 w 981"/>
                  <a:gd name="T13" fmla="*/ 0 h 175"/>
                </a:gdLst>
                <a:ahLst/>
                <a:cxnLst>
                  <a:cxn ang="0">
                    <a:pos x="T0" y="T1"/>
                  </a:cxn>
                  <a:cxn ang="0">
                    <a:pos x="T2" y="T3"/>
                  </a:cxn>
                  <a:cxn ang="0">
                    <a:pos x="T4" y="T5"/>
                  </a:cxn>
                  <a:cxn ang="0">
                    <a:pos x="T6" y="T7"/>
                  </a:cxn>
                  <a:cxn ang="0">
                    <a:pos x="T8" y="T9"/>
                  </a:cxn>
                  <a:cxn ang="0">
                    <a:pos x="T10" y="T11"/>
                  </a:cxn>
                  <a:cxn ang="0">
                    <a:pos x="T12" y="T13"/>
                  </a:cxn>
                </a:cxnLst>
                <a:rect l="0" t="0" r="r" b="b"/>
                <a:pathLst>
                  <a:path w="981" h="175">
                    <a:moveTo>
                      <a:pt x="491" y="0"/>
                    </a:moveTo>
                    <a:lnTo>
                      <a:pt x="735" y="86"/>
                    </a:lnTo>
                    <a:lnTo>
                      <a:pt x="981" y="175"/>
                    </a:lnTo>
                    <a:lnTo>
                      <a:pt x="491" y="175"/>
                    </a:lnTo>
                    <a:lnTo>
                      <a:pt x="0" y="175"/>
                    </a:lnTo>
                    <a:lnTo>
                      <a:pt x="246" y="86"/>
                    </a:lnTo>
                    <a:lnTo>
                      <a:pt x="491" y="0"/>
                    </a:lnTo>
                    <a:close/>
                  </a:path>
                </a:pathLst>
              </a:custGeom>
              <a:solidFill>
                <a:srgbClr val="019B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
                <a:extLst>
                  <a:ext uri="{FF2B5EF4-FFF2-40B4-BE49-F238E27FC236}">
                    <a16:creationId xmlns="" xmlns:a16="http://schemas.microsoft.com/office/drawing/2014/main" id="{49A9DDEC-796A-4E87-8ABC-11DB14D5ECBD}"/>
                  </a:ext>
                </a:extLst>
              </p:cNvPr>
              <p:cNvSpPr>
                <a:spLocks/>
              </p:cNvSpPr>
              <p:nvPr/>
            </p:nvSpPr>
            <p:spPr bwMode="auto">
              <a:xfrm>
                <a:off x="6760176" y="1780644"/>
                <a:ext cx="2013091" cy="4042697"/>
              </a:xfrm>
              <a:custGeom>
                <a:avLst/>
                <a:gdLst>
                  <a:gd name="T0" fmla="*/ 491 w 979"/>
                  <a:gd name="T1" fmla="*/ 0 h 2168"/>
                  <a:gd name="T2" fmla="*/ 735 w 979"/>
                  <a:gd name="T3" fmla="*/ 1083 h 2168"/>
                  <a:gd name="T4" fmla="*/ 979 w 979"/>
                  <a:gd name="T5" fmla="*/ 2168 h 2168"/>
                  <a:gd name="T6" fmla="*/ 491 w 979"/>
                  <a:gd name="T7" fmla="*/ 2168 h 2168"/>
                  <a:gd name="T8" fmla="*/ 0 w 979"/>
                  <a:gd name="T9" fmla="*/ 2168 h 2168"/>
                  <a:gd name="T10" fmla="*/ 244 w 979"/>
                  <a:gd name="T11" fmla="*/ 1083 h 2168"/>
                  <a:gd name="T12" fmla="*/ 491 w 979"/>
                  <a:gd name="T13" fmla="*/ 0 h 2168"/>
                </a:gdLst>
                <a:ahLst/>
                <a:cxnLst>
                  <a:cxn ang="0">
                    <a:pos x="T0" y="T1"/>
                  </a:cxn>
                  <a:cxn ang="0">
                    <a:pos x="T2" y="T3"/>
                  </a:cxn>
                  <a:cxn ang="0">
                    <a:pos x="T4" y="T5"/>
                  </a:cxn>
                  <a:cxn ang="0">
                    <a:pos x="T6" y="T7"/>
                  </a:cxn>
                  <a:cxn ang="0">
                    <a:pos x="T8" y="T9"/>
                  </a:cxn>
                  <a:cxn ang="0">
                    <a:pos x="T10" y="T11"/>
                  </a:cxn>
                  <a:cxn ang="0">
                    <a:pos x="T12" y="T13"/>
                  </a:cxn>
                </a:cxnLst>
                <a:rect l="0" t="0" r="r" b="b"/>
                <a:pathLst>
                  <a:path w="979" h="2168">
                    <a:moveTo>
                      <a:pt x="491" y="0"/>
                    </a:moveTo>
                    <a:lnTo>
                      <a:pt x="735" y="1083"/>
                    </a:lnTo>
                    <a:lnTo>
                      <a:pt x="979" y="2168"/>
                    </a:lnTo>
                    <a:lnTo>
                      <a:pt x="491" y="2168"/>
                    </a:lnTo>
                    <a:lnTo>
                      <a:pt x="0" y="2168"/>
                    </a:lnTo>
                    <a:lnTo>
                      <a:pt x="244" y="1083"/>
                    </a:lnTo>
                    <a:lnTo>
                      <a:pt x="491" y="0"/>
                    </a:lnTo>
                    <a:close/>
                  </a:path>
                </a:pathLst>
              </a:custGeom>
              <a:solidFill>
                <a:srgbClr val="71717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9">
                <a:extLst>
                  <a:ext uri="{FF2B5EF4-FFF2-40B4-BE49-F238E27FC236}">
                    <a16:creationId xmlns="" xmlns:a16="http://schemas.microsoft.com/office/drawing/2014/main" id="{83F7D654-D9E6-49B2-83A4-A78BE8139953}"/>
                  </a:ext>
                </a:extLst>
              </p:cNvPr>
              <p:cNvSpPr>
                <a:spLocks/>
              </p:cNvSpPr>
              <p:nvPr/>
            </p:nvSpPr>
            <p:spPr bwMode="auto">
              <a:xfrm>
                <a:off x="8462770" y="3752674"/>
                <a:ext cx="2017204" cy="2070667"/>
              </a:xfrm>
              <a:custGeom>
                <a:avLst/>
                <a:gdLst>
                  <a:gd name="T0" fmla="*/ 490 w 981"/>
                  <a:gd name="T1" fmla="*/ 0 h 1007"/>
                  <a:gd name="T2" fmla="*/ 735 w 981"/>
                  <a:gd name="T3" fmla="*/ 503 h 1007"/>
                  <a:gd name="T4" fmla="*/ 981 w 981"/>
                  <a:gd name="T5" fmla="*/ 1007 h 1007"/>
                  <a:gd name="T6" fmla="*/ 490 w 981"/>
                  <a:gd name="T7" fmla="*/ 1007 h 1007"/>
                  <a:gd name="T8" fmla="*/ 0 w 981"/>
                  <a:gd name="T9" fmla="*/ 1007 h 1007"/>
                  <a:gd name="T10" fmla="*/ 246 w 981"/>
                  <a:gd name="T11" fmla="*/ 503 h 1007"/>
                  <a:gd name="T12" fmla="*/ 490 w 981"/>
                  <a:gd name="T13" fmla="*/ 0 h 1007"/>
                </a:gdLst>
                <a:ahLst/>
                <a:cxnLst>
                  <a:cxn ang="0">
                    <a:pos x="T0" y="T1"/>
                  </a:cxn>
                  <a:cxn ang="0">
                    <a:pos x="T2" y="T3"/>
                  </a:cxn>
                  <a:cxn ang="0">
                    <a:pos x="T4" y="T5"/>
                  </a:cxn>
                  <a:cxn ang="0">
                    <a:pos x="T6" y="T7"/>
                  </a:cxn>
                  <a:cxn ang="0">
                    <a:pos x="T8" y="T9"/>
                  </a:cxn>
                  <a:cxn ang="0">
                    <a:pos x="T10" y="T11"/>
                  </a:cxn>
                  <a:cxn ang="0">
                    <a:pos x="T12" y="T13"/>
                  </a:cxn>
                </a:cxnLst>
                <a:rect l="0" t="0" r="r" b="b"/>
                <a:pathLst>
                  <a:path w="981" h="1007">
                    <a:moveTo>
                      <a:pt x="490" y="0"/>
                    </a:moveTo>
                    <a:lnTo>
                      <a:pt x="735" y="503"/>
                    </a:lnTo>
                    <a:lnTo>
                      <a:pt x="981" y="1007"/>
                    </a:lnTo>
                    <a:lnTo>
                      <a:pt x="490" y="1007"/>
                    </a:lnTo>
                    <a:lnTo>
                      <a:pt x="0" y="1007"/>
                    </a:lnTo>
                    <a:lnTo>
                      <a:pt x="246" y="503"/>
                    </a:lnTo>
                    <a:lnTo>
                      <a:pt x="490" y="0"/>
                    </a:lnTo>
                    <a:close/>
                  </a:path>
                </a:pathLst>
              </a:custGeom>
              <a:solidFill>
                <a:srgbClr val="019B6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文本框 31">
              <a:extLst>
                <a:ext uri="{FF2B5EF4-FFF2-40B4-BE49-F238E27FC236}">
                  <a16:creationId xmlns="" xmlns:a16="http://schemas.microsoft.com/office/drawing/2014/main" id="{681A9B36-8E02-4076-905C-ECFFBE6CCB38}"/>
                </a:ext>
              </a:extLst>
            </p:cNvPr>
            <p:cNvSpPr txBox="1"/>
            <p:nvPr/>
          </p:nvSpPr>
          <p:spPr>
            <a:xfrm>
              <a:off x="2317312" y="5739113"/>
              <a:ext cx="806631" cy="400110"/>
            </a:xfrm>
            <a:prstGeom prst="rect">
              <a:avLst/>
            </a:prstGeom>
            <a:noFill/>
          </p:spPr>
          <p:txBody>
            <a:bodyPr wrap="none" rtlCol="0">
              <a:spAutoFit/>
            </a:bodyPr>
            <a:lstStyle/>
            <a:p>
              <a:pPr algn="ctr"/>
              <a:r>
                <a:rPr lang="en-US" altLang="zh-CN" sz="20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2014</a:t>
              </a:r>
              <a:endParaRPr lang="zh-CN" altLang="en-US" sz="20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endParaRPr>
            </a:p>
          </p:txBody>
        </p:sp>
        <p:sp>
          <p:nvSpPr>
            <p:cNvPr id="33" name="文本框 32">
              <a:extLst>
                <a:ext uri="{FF2B5EF4-FFF2-40B4-BE49-F238E27FC236}">
                  <a16:creationId xmlns="" xmlns:a16="http://schemas.microsoft.com/office/drawing/2014/main" id="{98AE6CE2-8480-4CF4-9FF0-6E019E8D3BB6}"/>
                </a:ext>
              </a:extLst>
            </p:cNvPr>
            <p:cNvSpPr txBox="1"/>
            <p:nvPr/>
          </p:nvSpPr>
          <p:spPr>
            <a:xfrm>
              <a:off x="3957990" y="5739113"/>
              <a:ext cx="805029" cy="400110"/>
            </a:xfrm>
            <a:prstGeom prst="rect">
              <a:avLst/>
            </a:prstGeom>
            <a:noFill/>
          </p:spPr>
          <p:txBody>
            <a:bodyPr wrap="none" rtlCol="0">
              <a:spAutoFit/>
            </a:bodyPr>
            <a:lstStyle/>
            <a:p>
              <a:pPr algn="ctr"/>
              <a:r>
                <a:rPr lang="en-US" altLang="zh-CN" sz="20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2015</a:t>
              </a:r>
              <a:endParaRPr lang="zh-CN" altLang="en-US" sz="20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endParaRPr>
            </a:p>
          </p:txBody>
        </p:sp>
        <p:sp>
          <p:nvSpPr>
            <p:cNvPr id="34" name="文本框 33">
              <a:extLst>
                <a:ext uri="{FF2B5EF4-FFF2-40B4-BE49-F238E27FC236}">
                  <a16:creationId xmlns="" xmlns:a16="http://schemas.microsoft.com/office/drawing/2014/main" id="{C87068F9-3A33-490F-B48D-A53E193D04D9}"/>
                </a:ext>
              </a:extLst>
            </p:cNvPr>
            <p:cNvSpPr txBox="1"/>
            <p:nvPr/>
          </p:nvSpPr>
          <p:spPr>
            <a:xfrm>
              <a:off x="5660811" y="5739113"/>
              <a:ext cx="806631" cy="400110"/>
            </a:xfrm>
            <a:prstGeom prst="rect">
              <a:avLst/>
            </a:prstGeom>
            <a:noFill/>
          </p:spPr>
          <p:txBody>
            <a:bodyPr wrap="none" rtlCol="0">
              <a:spAutoFit/>
            </a:bodyPr>
            <a:lstStyle/>
            <a:p>
              <a:pPr algn="ctr"/>
              <a:r>
                <a:rPr lang="en-US" altLang="zh-CN" sz="20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2016</a:t>
              </a:r>
              <a:endParaRPr lang="zh-CN" altLang="en-US" sz="20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endParaRPr>
            </a:p>
          </p:txBody>
        </p:sp>
        <p:sp>
          <p:nvSpPr>
            <p:cNvPr id="35" name="文本框 34">
              <a:extLst>
                <a:ext uri="{FF2B5EF4-FFF2-40B4-BE49-F238E27FC236}">
                  <a16:creationId xmlns="" xmlns:a16="http://schemas.microsoft.com/office/drawing/2014/main" id="{F443668A-6C2D-4BAC-AA97-4EA952A99B6B}"/>
                </a:ext>
              </a:extLst>
            </p:cNvPr>
            <p:cNvSpPr txBox="1"/>
            <p:nvPr/>
          </p:nvSpPr>
          <p:spPr>
            <a:xfrm>
              <a:off x="7367412" y="5739113"/>
              <a:ext cx="798617" cy="400110"/>
            </a:xfrm>
            <a:prstGeom prst="rect">
              <a:avLst/>
            </a:prstGeom>
            <a:noFill/>
          </p:spPr>
          <p:txBody>
            <a:bodyPr wrap="none" rtlCol="0">
              <a:spAutoFit/>
            </a:bodyPr>
            <a:lstStyle/>
            <a:p>
              <a:pPr algn="ctr"/>
              <a:r>
                <a:rPr lang="en-US" altLang="zh-CN" sz="20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2017</a:t>
              </a:r>
              <a:endParaRPr lang="zh-CN" altLang="en-US" sz="20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endParaRPr>
            </a:p>
          </p:txBody>
        </p:sp>
        <p:sp>
          <p:nvSpPr>
            <p:cNvPr id="36" name="文本框 35">
              <a:extLst>
                <a:ext uri="{FF2B5EF4-FFF2-40B4-BE49-F238E27FC236}">
                  <a16:creationId xmlns="" xmlns:a16="http://schemas.microsoft.com/office/drawing/2014/main" id="{1E100B84-9F1D-478D-A7FF-CF6C1462413F}"/>
                </a:ext>
              </a:extLst>
            </p:cNvPr>
            <p:cNvSpPr txBox="1"/>
            <p:nvPr/>
          </p:nvSpPr>
          <p:spPr>
            <a:xfrm>
              <a:off x="9068857" y="5739113"/>
              <a:ext cx="805029" cy="400110"/>
            </a:xfrm>
            <a:prstGeom prst="rect">
              <a:avLst/>
            </a:prstGeom>
            <a:noFill/>
          </p:spPr>
          <p:txBody>
            <a:bodyPr wrap="none" rtlCol="0">
              <a:spAutoFit/>
            </a:bodyPr>
            <a:lstStyle/>
            <a:p>
              <a:pPr algn="ctr"/>
              <a:r>
                <a:rPr lang="en-US" altLang="zh-CN" sz="20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2018</a:t>
              </a:r>
              <a:endParaRPr lang="zh-CN" altLang="en-US" sz="20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endParaRPr>
            </a:p>
          </p:txBody>
        </p:sp>
        <p:sp>
          <p:nvSpPr>
            <p:cNvPr id="37" name="文本框 36">
              <a:extLst>
                <a:ext uri="{FF2B5EF4-FFF2-40B4-BE49-F238E27FC236}">
                  <a16:creationId xmlns="" xmlns:a16="http://schemas.microsoft.com/office/drawing/2014/main" id="{51CFD853-F87F-4832-A941-04738207E1F2}"/>
                </a:ext>
              </a:extLst>
            </p:cNvPr>
            <p:cNvSpPr txBox="1"/>
            <p:nvPr/>
          </p:nvSpPr>
          <p:spPr>
            <a:xfrm>
              <a:off x="2366203" y="4725095"/>
              <a:ext cx="708848" cy="461665"/>
            </a:xfrm>
            <a:prstGeom prst="rect">
              <a:avLst/>
            </a:prstGeom>
            <a:solidFill>
              <a:srgbClr val="019B60"/>
            </a:solidFill>
          </p:spPr>
          <p:txBody>
            <a:bodyPr wrap="none" rtlCol="0">
              <a:spAutoFit/>
            </a:bodyPr>
            <a:lstStyle/>
            <a:p>
              <a:pPr algn="ctr"/>
              <a:r>
                <a:rPr lang="en-US" altLang="zh-CN" sz="2400" dirty="0">
                  <a:solidFill>
                    <a:schemeClr val="bg1"/>
                  </a:solidFill>
                  <a:latin typeface="方正锐正黑简体" panose="02000500000000000000" pitchFamily="50" charset="-122"/>
                  <a:ea typeface="方正锐正黑简体" panose="02000500000000000000" pitchFamily="50" charset="-122"/>
                </a:rPr>
                <a:t>12</a:t>
              </a:r>
              <a:r>
                <a:rPr lang="en-US" altLang="zh-CN" sz="1600" dirty="0">
                  <a:solidFill>
                    <a:schemeClr val="bg1"/>
                  </a:solidFill>
                  <a:latin typeface="方正锐正黑简体" panose="02000500000000000000" pitchFamily="50" charset="-122"/>
                  <a:ea typeface="方正锐正黑简体" panose="02000500000000000000" pitchFamily="50" charset="-122"/>
                </a:rPr>
                <a:t>%</a:t>
              </a:r>
              <a:endParaRPr lang="zh-CN" altLang="en-US" dirty="0">
                <a:solidFill>
                  <a:schemeClr val="bg1"/>
                </a:solidFill>
                <a:latin typeface="方正锐正黑简体" panose="02000500000000000000" pitchFamily="50" charset="-122"/>
                <a:ea typeface="方正锐正黑简体" panose="02000500000000000000" pitchFamily="50" charset="-122"/>
              </a:endParaRPr>
            </a:p>
          </p:txBody>
        </p:sp>
        <p:sp>
          <p:nvSpPr>
            <p:cNvPr id="38" name="文本框 37">
              <a:extLst>
                <a:ext uri="{FF2B5EF4-FFF2-40B4-BE49-F238E27FC236}">
                  <a16:creationId xmlns="" xmlns:a16="http://schemas.microsoft.com/office/drawing/2014/main" id="{964860CF-7679-4469-851F-6FE141293B2C}"/>
                </a:ext>
              </a:extLst>
            </p:cNvPr>
            <p:cNvSpPr txBox="1"/>
            <p:nvPr/>
          </p:nvSpPr>
          <p:spPr>
            <a:xfrm>
              <a:off x="3997039" y="3738085"/>
              <a:ext cx="764953" cy="461665"/>
            </a:xfrm>
            <a:prstGeom prst="rect">
              <a:avLst/>
            </a:prstGeom>
            <a:solidFill>
              <a:srgbClr val="717171"/>
            </a:solidFill>
          </p:spPr>
          <p:txBody>
            <a:bodyPr wrap="none" rtlCol="0">
              <a:spAutoFit/>
            </a:bodyPr>
            <a:lstStyle/>
            <a:p>
              <a:pPr algn="ctr"/>
              <a:r>
                <a:rPr lang="en-US" altLang="zh-CN" sz="2400" dirty="0">
                  <a:solidFill>
                    <a:schemeClr val="bg1"/>
                  </a:solidFill>
                  <a:latin typeface="方正锐正黑简体" panose="02000500000000000000" pitchFamily="50" charset="-122"/>
                  <a:ea typeface="方正锐正黑简体" panose="02000500000000000000" pitchFamily="50" charset="-122"/>
                </a:rPr>
                <a:t>35</a:t>
              </a:r>
              <a:r>
                <a:rPr lang="en-US" altLang="zh-CN" sz="1600" dirty="0">
                  <a:solidFill>
                    <a:schemeClr val="bg1"/>
                  </a:solidFill>
                  <a:latin typeface="方正锐正黑简体" panose="02000500000000000000" pitchFamily="50" charset="-122"/>
                  <a:ea typeface="方正锐正黑简体" panose="02000500000000000000" pitchFamily="50" charset="-122"/>
                </a:rPr>
                <a:t>%</a:t>
              </a:r>
              <a:endParaRPr lang="zh-CN" altLang="en-US" dirty="0">
                <a:solidFill>
                  <a:schemeClr val="bg1"/>
                </a:solidFill>
                <a:latin typeface="方正锐正黑简体" panose="02000500000000000000" pitchFamily="50" charset="-122"/>
                <a:ea typeface="方正锐正黑简体" panose="02000500000000000000" pitchFamily="50" charset="-122"/>
              </a:endParaRPr>
            </a:p>
          </p:txBody>
        </p:sp>
        <p:sp>
          <p:nvSpPr>
            <p:cNvPr id="39" name="文本框 38">
              <a:extLst>
                <a:ext uri="{FF2B5EF4-FFF2-40B4-BE49-F238E27FC236}">
                  <a16:creationId xmlns="" xmlns:a16="http://schemas.microsoft.com/office/drawing/2014/main" id="{489DE8B0-5A9E-44DE-B1E8-29A2E2838584}"/>
                </a:ext>
              </a:extLst>
            </p:cNvPr>
            <p:cNvSpPr txBox="1"/>
            <p:nvPr/>
          </p:nvSpPr>
          <p:spPr>
            <a:xfrm>
              <a:off x="5683480" y="2257568"/>
              <a:ext cx="763351" cy="461665"/>
            </a:xfrm>
            <a:prstGeom prst="rect">
              <a:avLst/>
            </a:prstGeom>
            <a:solidFill>
              <a:srgbClr val="019B60"/>
            </a:solidFill>
          </p:spPr>
          <p:txBody>
            <a:bodyPr wrap="none" rtlCol="0">
              <a:spAutoFit/>
            </a:bodyPr>
            <a:lstStyle/>
            <a:p>
              <a:pPr algn="ctr"/>
              <a:r>
                <a:rPr lang="en-US" altLang="zh-CN" sz="2400" dirty="0">
                  <a:solidFill>
                    <a:schemeClr val="bg1"/>
                  </a:solidFill>
                  <a:latin typeface="方正锐正黑简体" panose="02000500000000000000" pitchFamily="50" charset="-122"/>
                  <a:ea typeface="方正锐正黑简体" panose="02000500000000000000" pitchFamily="50" charset="-122"/>
                </a:rPr>
                <a:t>67</a:t>
              </a:r>
              <a:r>
                <a:rPr lang="en-US" altLang="zh-CN" sz="1600" dirty="0">
                  <a:solidFill>
                    <a:schemeClr val="bg1"/>
                  </a:solidFill>
                  <a:latin typeface="方正锐正黑简体" panose="02000500000000000000" pitchFamily="50" charset="-122"/>
                  <a:ea typeface="方正锐正黑简体" panose="02000500000000000000" pitchFamily="50" charset="-122"/>
                </a:rPr>
                <a:t>%</a:t>
              </a:r>
              <a:endParaRPr lang="zh-CN" altLang="en-US" dirty="0">
                <a:solidFill>
                  <a:schemeClr val="bg1"/>
                </a:solidFill>
                <a:latin typeface="方正锐正黑简体" panose="02000500000000000000" pitchFamily="50" charset="-122"/>
                <a:ea typeface="方正锐正黑简体" panose="02000500000000000000" pitchFamily="50" charset="-122"/>
              </a:endParaRPr>
            </a:p>
          </p:txBody>
        </p:sp>
        <p:sp>
          <p:nvSpPr>
            <p:cNvPr id="40" name="文本框 39">
              <a:extLst>
                <a:ext uri="{FF2B5EF4-FFF2-40B4-BE49-F238E27FC236}">
                  <a16:creationId xmlns="" xmlns:a16="http://schemas.microsoft.com/office/drawing/2014/main" id="{BEF4B512-09C7-4D46-A176-1EEC051E9E96}"/>
                </a:ext>
              </a:extLst>
            </p:cNvPr>
            <p:cNvSpPr txBox="1"/>
            <p:nvPr/>
          </p:nvSpPr>
          <p:spPr>
            <a:xfrm>
              <a:off x="7367412" y="1042247"/>
              <a:ext cx="774572" cy="461665"/>
            </a:xfrm>
            <a:prstGeom prst="rect">
              <a:avLst/>
            </a:prstGeom>
            <a:solidFill>
              <a:srgbClr val="717171"/>
            </a:solidFill>
          </p:spPr>
          <p:txBody>
            <a:bodyPr wrap="none" rtlCol="0">
              <a:spAutoFit/>
            </a:bodyPr>
            <a:lstStyle/>
            <a:p>
              <a:pPr algn="ctr"/>
              <a:r>
                <a:rPr lang="en-US" altLang="zh-CN" sz="2400" dirty="0">
                  <a:solidFill>
                    <a:schemeClr val="bg1"/>
                  </a:solidFill>
                  <a:latin typeface="方正锐正黑简体" panose="02000500000000000000" pitchFamily="50" charset="-122"/>
                  <a:ea typeface="方正锐正黑简体" panose="02000500000000000000" pitchFamily="50" charset="-122"/>
                </a:rPr>
                <a:t>85</a:t>
              </a:r>
              <a:r>
                <a:rPr lang="en-US" altLang="zh-CN" sz="1600" dirty="0">
                  <a:solidFill>
                    <a:schemeClr val="bg1"/>
                  </a:solidFill>
                  <a:latin typeface="方正锐正黑简体" panose="02000500000000000000" pitchFamily="50" charset="-122"/>
                  <a:ea typeface="方正锐正黑简体" panose="02000500000000000000" pitchFamily="50" charset="-122"/>
                </a:rPr>
                <a:t>%</a:t>
              </a:r>
              <a:endParaRPr lang="zh-CN" altLang="en-US" dirty="0">
                <a:solidFill>
                  <a:schemeClr val="bg1"/>
                </a:solidFill>
                <a:latin typeface="方正锐正黑简体" panose="02000500000000000000" pitchFamily="50" charset="-122"/>
                <a:ea typeface="方正锐正黑简体" panose="02000500000000000000" pitchFamily="50" charset="-122"/>
              </a:endParaRPr>
            </a:p>
          </p:txBody>
        </p:sp>
        <p:sp>
          <p:nvSpPr>
            <p:cNvPr id="41" name="文本框 40">
              <a:extLst>
                <a:ext uri="{FF2B5EF4-FFF2-40B4-BE49-F238E27FC236}">
                  <a16:creationId xmlns="" xmlns:a16="http://schemas.microsoft.com/office/drawing/2014/main" id="{2F8CD313-951C-437E-A48C-52B6CE80EB2D}"/>
                </a:ext>
              </a:extLst>
            </p:cNvPr>
            <p:cNvSpPr txBox="1"/>
            <p:nvPr/>
          </p:nvSpPr>
          <p:spPr>
            <a:xfrm>
              <a:off x="9064048" y="3014277"/>
              <a:ext cx="772969" cy="461665"/>
            </a:xfrm>
            <a:prstGeom prst="rect">
              <a:avLst/>
            </a:prstGeom>
            <a:solidFill>
              <a:srgbClr val="019B60"/>
            </a:solidFill>
          </p:spPr>
          <p:txBody>
            <a:bodyPr wrap="none" rtlCol="0">
              <a:spAutoFit/>
            </a:bodyPr>
            <a:lstStyle/>
            <a:p>
              <a:pPr algn="ctr"/>
              <a:r>
                <a:rPr lang="en-US" altLang="zh-CN" sz="2400" dirty="0">
                  <a:solidFill>
                    <a:schemeClr val="bg1"/>
                  </a:solidFill>
                  <a:latin typeface="方正锐正黑简体" panose="02000500000000000000" pitchFamily="50" charset="-122"/>
                  <a:ea typeface="方正锐正黑简体" panose="02000500000000000000" pitchFamily="50" charset="-122"/>
                </a:rPr>
                <a:t>49</a:t>
              </a:r>
              <a:r>
                <a:rPr lang="en-US" altLang="zh-CN" sz="1600" dirty="0">
                  <a:solidFill>
                    <a:schemeClr val="bg1"/>
                  </a:solidFill>
                  <a:latin typeface="方正锐正黑简体" panose="02000500000000000000" pitchFamily="50" charset="-122"/>
                  <a:ea typeface="方正锐正黑简体" panose="02000500000000000000" pitchFamily="50" charset="-122"/>
                </a:rPr>
                <a:t>%</a:t>
              </a:r>
              <a:endParaRPr lang="zh-CN" altLang="en-US" dirty="0">
                <a:solidFill>
                  <a:schemeClr val="bg1"/>
                </a:solidFill>
                <a:latin typeface="方正锐正黑简体" panose="02000500000000000000" pitchFamily="50" charset="-122"/>
                <a:ea typeface="方正锐正黑简体" panose="02000500000000000000" pitchFamily="50" charset="-122"/>
              </a:endParaRPr>
            </a:p>
          </p:txBody>
        </p:sp>
      </p:grpSp>
    </p:spTree>
    <p:extLst>
      <p:ext uri="{BB962C8B-B14F-4D97-AF65-F5344CB8AC3E}">
        <p14:creationId xmlns:p14="http://schemas.microsoft.com/office/powerpoint/2010/main" val="3666366523"/>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直角三角形 22">
            <a:extLst>
              <a:ext uri="{FF2B5EF4-FFF2-40B4-BE49-F238E27FC236}">
                <a16:creationId xmlns="" xmlns:a16="http://schemas.microsoft.com/office/drawing/2014/main" id="{9471E64A-C1B6-4045-90DB-C9283F0844FE}"/>
              </a:ext>
            </a:extLst>
          </p:cNvPr>
          <p:cNvSpPr/>
          <p:nvPr/>
        </p:nvSpPr>
        <p:spPr>
          <a:xfrm rot="5400000" flipH="1" flipV="1">
            <a:off x="612938" y="409073"/>
            <a:ext cx="525366" cy="525366"/>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 xmlns:a16="http://schemas.microsoft.com/office/drawing/2014/main" id="{7BB2DCC4-6F1E-4727-98A1-90892A814E9D}"/>
              </a:ext>
            </a:extLst>
          </p:cNvPr>
          <p:cNvPicPr>
            <a:picLocks noChangeAspect="1"/>
          </p:cNvPicPr>
          <p:nvPr/>
        </p:nvPicPr>
        <p:blipFill>
          <a:blip r:embed="rId3"/>
          <a:stretch>
            <a:fillRect/>
          </a:stretch>
        </p:blipFill>
        <p:spPr>
          <a:xfrm>
            <a:off x="1230157" y="362156"/>
            <a:ext cx="1738680" cy="619200"/>
          </a:xfrm>
          <a:prstGeom prst="rect">
            <a:avLst/>
          </a:prstGeom>
        </p:spPr>
      </p:pic>
      <p:graphicFrame>
        <p:nvGraphicFramePr>
          <p:cNvPr id="8" name="图表 7">
            <a:extLst>
              <a:ext uri="{FF2B5EF4-FFF2-40B4-BE49-F238E27FC236}">
                <a16:creationId xmlns="" xmlns:a16="http://schemas.microsoft.com/office/drawing/2014/main" id="{82285BBB-01F0-4426-85D5-B0B7D23F5FB5}"/>
              </a:ext>
            </a:extLst>
          </p:cNvPr>
          <p:cNvGraphicFramePr/>
          <p:nvPr>
            <p:extLst>
              <p:ext uri="{D42A27DB-BD31-4B8C-83A1-F6EECF244321}">
                <p14:modId xmlns:p14="http://schemas.microsoft.com/office/powerpoint/2010/main" val="2543647902"/>
              </p:ext>
            </p:extLst>
          </p:nvPr>
        </p:nvGraphicFramePr>
        <p:xfrm>
          <a:off x="4979736" y="1521327"/>
          <a:ext cx="6113379" cy="4075586"/>
        </p:xfrm>
        <a:graphic>
          <a:graphicData uri="http://schemas.openxmlformats.org/drawingml/2006/chart">
            <c:chart xmlns:c="http://schemas.openxmlformats.org/drawingml/2006/chart" xmlns:r="http://schemas.openxmlformats.org/officeDocument/2006/relationships" r:id="rId4"/>
          </a:graphicData>
        </a:graphic>
      </p:graphicFrame>
      <p:sp>
        <p:nvSpPr>
          <p:cNvPr id="26" name="文本框 25">
            <a:extLst>
              <a:ext uri="{FF2B5EF4-FFF2-40B4-BE49-F238E27FC236}">
                <a16:creationId xmlns="" xmlns:a16="http://schemas.microsoft.com/office/drawing/2014/main" id="{370C2F77-9145-4123-B8F3-FB661FD86366}"/>
              </a:ext>
            </a:extLst>
          </p:cNvPr>
          <p:cNvSpPr txBox="1"/>
          <p:nvPr/>
        </p:nvSpPr>
        <p:spPr>
          <a:xfrm>
            <a:off x="612938" y="1860427"/>
            <a:ext cx="5202339" cy="1118255"/>
          </a:xfrm>
          <a:prstGeom prst="rect">
            <a:avLst/>
          </a:prstGeom>
          <a:noFill/>
        </p:spPr>
        <p:txBody>
          <a:bodyPr wrap="square" rtlCol="0">
            <a:spAutoFit/>
          </a:bodyPr>
          <a:lstStyle/>
          <a:p>
            <a:pPr>
              <a:lnSpc>
                <a:spcPts val="2000"/>
              </a:lnSpc>
            </a:pPr>
            <a:r>
              <a:rPr lang="zh-CN" altLang="en-US" sz="1400" dirty="0">
                <a:solidFill>
                  <a:srgbClr val="717171"/>
                </a:solidFill>
              </a:rPr>
              <a:t>点击输入内容点击输入内容点击输入内容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a:t>
            </a:r>
          </a:p>
        </p:txBody>
      </p:sp>
      <p:sp>
        <p:nvSpPr>
          <p:cNvPr id="27" name="文本框 26">
            <a:extLst>
              <a:ext uri="{FF2B5EF4-FFF2-40B4-BE49-F238E27FC236}">
                <a16:creationId xmlns="" xmlns:a16="http://schemas.microsoft.com/office/drawing/2014/main" id="{20A21B2C-AF39-4EDC-9F29-B7140E4E0202}"/>
              </a:ext>
            </a:extLst>
          </p:cNvPr>
          <p:cNvSpPr txBox="1"/>
          <p:nvPr/>
        </p:nvSpPr>
        <p:spPr>
          <a:xfrm>
            <a:off x="612937" y="3162676"/>
            <a:ext cx="5202339" cy="861774"/>
          </a:xfrm>
          <a:prstGeom prst="rect">
            <a:avLst/>
          </a:prstGeom>
          <a:noFill/>
        </p:spPr>
        <p:txBody>
          <a:bodyPr wrap="square" rtlCol="0">
            <a:spAutoFit/>
          </a:bodyPr>
          <a:lstStyle/>
          <a:p>
            <a:pPr>
              <a:lnSpc>
                <a:spcPts val="2000"/>
              </a:lnSpc>
            </a:pPr>
            <a:r>
              <a:rPr lang="zh-CN" altLang="en-US" sz="1400" dirty="0">
                <a:solidFill>
                  <a:srgbClr val="717171"/>
                </a:solidFill>
              </a:rPr>
              <a:t>点击输入内容点击输入内容点击输入内容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a:t>
            </a:r>
          </a:p>
        </p:txBody>
      </p:sp>
      <p:grpSp>
        <p:nvGrpSpPr>
          <p:cNvPr id="28" name="组合 27">
            <a:extLst>
              <a:ext uri="{FF2B5EF4-FFF2-40B4-BE49-F238E27FC236}">
                <a16:creationId xmlns="" xmlns:a16="http://schemas.microsoft.com/office/drawing/2014/main" id="{FD2E8BA2-D241-4FCC-99B3-45027FA70BA0}"/>
              </a:ext>
            </a:extLst>
          </p:cNvPr>
          <p:cNvGrpSpPr/>
          <p:nvPr/>
        </p:nvGrpSpPr>
        <p:grpSpPr>
          <a:xfrm>
            <a:off x="612937" y="4385938"/>
            <a:ext cx="1721189" cy="796917"/>
            <a:chOff x="612937" y="4385938"/>
            <a:chExt cx="1721189" cy="796917"/>
          </a:xfrm>
        </p:grpSpPr>
        <p:sp>
          <p:nvSpPr>
            <p:cNvPr id="29" name="文本框 28">
              <a:extLst>
                <a:ext uri="{FF2B5EF4-FFF2-40B4-BE49-F238E27FC236}">
                  <a16:creationId xmlns="" xmlns:a16="http://schemas.microsoft.com/office/drawing/2014/main" id="{05C87DC6-8C28-4572-88AB-2803E3BEA01E}"/>
                </a:ext>
              </a:extLst>
            </p:cNvPr>
            <p:cNvSpPr txBox="1"/>
            <p:nvPr/>
          </p:nvSpPr>
          <p:spPr>
            <a:xfrm>
              <a:off x="612937" y="4385938"/>
              <a:ext cx="1436612" cy="584775"/>
            </a:xfrm>
            <a:prstGeom prst="rect">
              <a:avLst/>
            </a:prstGeom>
            <a:noFill/>
          </p:spPr>
          <p:txBody>
            <a:bodyPr wrap="none" rtlCol="0">
              <a:spAutoFit/>
            </a:bodyPr>
            <a:lstStyle/>
            <a:p>
              <a:r>
                <a:rPr lang="en-US" altLang="zh-CN" sz="3200" dirty="0">
                  <a:solidFill>
                    <a:srgbClr val="019B60"/>
                  </a:solidFill>
                  <a:latin typeface="方正锐正黑简体 DemiBold" panose="02000700000000000000" pitchFamily="50" charset="-122"/>
                  <a:ea typeface="方正锐正黑简体 DemiBold" panose="02000700000000000000" pitchFamily="50" charset="-122"/>
                </a:rPr>
                <a:t>5.53</a:t>
              </a:r>
              <a:r>
                <a:rPr lang="en-US" altLang="zh-CN" sz="2400" dirty="0">
                  <a:solidFill>
                    <a:srgbClr val="019B60"/>
                  </a:solidFill>
                  <a:latin typeface="方正锐正黑简体 DemiBold" panose="02000700000000000000" pitchFamily="50" charset="-122"/>
                  <a:ea typeface="方正锐正黑简体 DemiBold" panose="02000700000000000000" pitchFamily="50" charset="-122"/>
                </a:rPr>
                <a:t>%</a:t>
              </a:r>
              <a:endParaRPr lang="zh-CN" altLang="en-US" sz="3200" dirty="0">
                <a:solidFill>
                  <a:srgbClr val="019B60"/>
                </a:solidFill>
                <a:latin typeface="方正锐正黑简体 DemiBold" panose="02000700000000000000" pitchFamily="50" charset="-122"/>
                <a:ea typeface="方正锐正黑简体 DemiBold" panose="02000700000000000000" pitchFamily="50" charset="-122"/>
              </a:endParaRPr>
            </a:p>
          </p:txBody>
        </p:sp>
        <p:sp>
          <p:nvSpPr>
            <p:cNvPr id="30" name="文本框 29">
              <a:extLst>
                <a:ext uri="{FF2B5EF4-FFF2-40B4-BE49-F238E27FC236}">
                  <a16:creationId xmlns="" xmlns:a16="http://schemas.microsoft.com/office/drawing/2014/main" id="{47A15174-38AF-4723-86EA-793A47FFA4F9}"/>
                </a:ext>
              </a:extLst>
            </p:cNvPr>
            <p:cNvSpPr txBox="1"/>
            <p:nvPr/>
          </p:nvSpPr>
          <p:spPr>
            <a:xfrm>
              <a:off x="612937" y="4834042"/>
              <a:ext cx="1721189" cy="348813"/>
            </a:xfrm>
            <a:prstGeom prst="rect">
              <a:avLst/>
            </a:prstGeom>
            <a:noFill/>
          </p:spPr>
          <p:txBody>
            <a:bodyPr wrap="square" rtlCol="0">
              <a:spAutoFit/>
            </a:bodyPr>
            <a:lstStyle/>
            <a:p>
              <a:pPr>
                <a:lnSpc>
                  <a:spcPts val="2000"/>
                </a:lnSpc>
              </a:pPr>
              <a:r>
                <a:rPr lang="zh-CN" altLang="en-US" sz="1400" dirty="0">
                  <a:solidFill>
                    <a:srgbClr val="717171"/>
                  </a:solidFill>
                </a:rPr>
                <a:t>预期年化收益率</a:t>
              </a:r>
              <a:endParaRPr lang="en-US" altLang="zh-CN" sz="1400" dirty="0">
                <a:solidFill>
                  <a:srgbClr val="717171"/>
                </a:solidFill>
              </a:endParaRPr>
            </a:p>
          </p:txBody>
        </p:sp>
      </p:grpSp>
      <p:grpSp>
        <p:nvGrpSpPr>
          <p:cNvPr id="42" name="组合 41">
            <a:extLst>
              <a:ext uri="{FF2B5EF4-FFF2-40B4-BE49-F238E27FC236}">
                <a16:creationId xmlns="" xmlns:a16="http://schemas.microsoft.com/office/drawing/2014/main" id="{F747F75F-6656-4BC1-8DE1-246625CEC724}"/>
              </a:ext>
            </a:extLst>
          </p:cNvPr>
          <p:cNvGrpSpPr/>
          <p:nvPr/>
        </p:nvGrpSpPr>
        <p:grpSpPr>
          <a:xfrm>
            <a:off x="2335727" y="4385938"/>
            <a:ext cx="1791105" cy="796917"/>
            <a:chOff x="612937" y="4385938"/>
            <a:chExt cx="1791105" cy="796917"/>
          </a:xfrm>
        </p:grpSpPr>
        <p:sp>
          <p:nvSpPr>
            <p:cNvPr id="43" name="文本框 42">
              <a:extLst>
                <a:ext uri="{FF2B5EF4-FFF2-40B4-BE49-F238E27FC236}">
                  <a16:creationId xmlns="" xmlns:a16="http://schemas.microsoft.com/office/drawing/2014/main" id="{1DB9A49F-DD6F-4F74-A9F3-CD7C3B3EA8DA}"/>
                </a:ext>
              </a:extLst>
            </p:cNvPr>
            <p:cNvSpPr txBox="1"/>
            <p:nvPr/>
          </p:nvSpPr>
          <p:spPr>
            <a:xfrm>
              <a:off x="612937" y="4385938"/>
              <a:ext cx="1696298" cy="584775"/>
            </a:xfrm>
            <a:prstGeom prst="rect">
              <a:avLst/>
            </a:prstGeom>
            <a:noFill/>
          </p:spPr>
          <p:txBody>
            <a:bodyPr wrap="none" rtlCol="0">
              <a:spAutoFit/>
            </a:bodyPr>
            <a:lstStyle/>
            <a:p>
              <a:r>
                <a:rPr lang="en-US" altLang="zh-CN" sz="3200" dirty="0">
                  <a:solidFill>
                    <a:srgbClr val="019B60"/>
                  </a:solidFill>
                  <a:latin typeface="方正锐正黑简体 DemiBold" panose="02000700000000000000" pitchFamily="50" charset="-122"/>
                  <a:ea typeface="方正锐正黑简体 DemiBold" panose="02000700000000000000" pitchFamily="50" charset="-122"/>
                </a:rPr>
                <a:t>55.53w</a:t>
              </a:r>
              <a:endParaRPr lang="zh-CN" altLang="en-US" sz="3200" dirty="0">
                <a:solidFill>
                  <a:srgbClr val="019B60"/>
                </a:solidFill>
                <a:latin typeface="方正锐正黑简体 DemiBold" panose="02000700000000000000" pitchFamily="50" charset="-122"/>
                <a:ea typeface="方正锐正黑简体 DemiBold" panose="02000700000000000000" pitchFamily="50" charset="-122"/>
              </a:endParaRPr>
            </a:p>
          </p:txBody>
        </p:sp>
        <p:sp>
          <p:nvSpPr>
            <p:cNvPr id="44" name="文本框 43">
              <a:extLst>
                <a:ext uri="{FF2B5EF4-FFF2-40B4-BE49-F238E27FC236}">
                  <a16:creationId xmlns="" xmlns:a16="http://schemas.microsoft.com/office/drawing/2014/main" id="{7A311322-F6CA-4D2C-A684-004064B0A8FF}"/>
                </a:ext>
              </a:extLst>
            </p:cNvPr>
            <p:cNvSpPr txBox="1"/>
            <p:nvPr/>
          </p:nvSpPr>
          <p:spPr>
            <a:xfrm>
              <a:off x="612937" y="4834042"/>
              <a:ext cx="1791105" cy="348813"/>
            </a:xfrm>
            <a:prstGeom prst="rect">
              <a:avLst/>
            </a:prstGeom>
            <a:noFill/>
          </p:spPr>
          <p:txBody>
            <a:bodyPr wrap="square" rtlCol="0">
              <a:spAutoFit/>
            </a:bodyPr>
            <a:lstStyle/>
            <a:p>
              <a:pPr>
                <a:lnSpc>
                  <a:spcPts val="2000"/>
                </a:lnSpc>
              </a:pPr>
              <a:r>
                <a:rPr lang="zh-CN" altLang="en-US" sz="1400" dirty="0">
                  <a:solidFill>
                    <a:srgbClr val="717171"/>
                  </a:solidFill>
                </a:rPr>
                <a:t>预期本期投资总金额</a:t>
              </a:r>
              <a:endParaRPr lang="en-US" altLang="zh-CN" sz="1400" dirty="0">
                <a:solidFill>
                  <a:srgbClr val="717171"/>
                </a:solidFill>
              </a:endParaRPr>
            </a:p>
          </p:txBody>
        </p:sp>
      </p:grpSp>
    </p:spTree>
    <p:extLst>
      <p:ext uri="{BB962C8B-B14F-4D97-AF65-F5344CB8AC3E}">
        <p14:creationId xmlns:p14="http://schemas.microsoft.com/office/powerpoint/2010/main" val="33611990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par>
                                <p:cTn id="8" presetID="2" presetClass="entr" presetSubtype="8" fill="hold" grpId="0" nodeType="withEffect">
                                  <p:stCondLst>
                                    <p:cond delay="75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1000" fill="hold"/>
                                        <p:tgtEl>
                                          <p:spTgt spid="26"/>
                                        </p:tgtEl>
                                        <p:attrNameLst>
                                          <p:attrName>ppt_x</p:attrName>
                                        </p:attrNameLst>
                                      </p:cBhvr>
                                      <p:tavLst>
                                        <p:tav tm="0">
                                          <p:val>
                                            <p:strVal val="0-#ppt_w/2"/>
                                          </p:val>
                                        </p:tav>
                                        <p:tav tm="100000">
                                          <p:val>
                                            <p:strVal val="#ppt_x"/>
                                          </p:val>
                                        </p:tav>
                                      </p:tavLst>
                                    </p:anim>
                                    <p:anim calcmode="lin" valueType="num">
                                      <p:cBhvr additive="base">
                                        <p:cTn id="11" dur="1000" fill="hold"/>
                                        <p:tgtEl>
                                          <p:spTgt spid="26"/>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125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1000" fill="hold"/>
                                        <p:tgtEl>
                                          <p:spTgt spid="27"/>
                                        </p:tgtEl>
                                        <p:attrNameLst>
                                          <p:attrName>ppt_x</p:attrName>
                                        </p:attrNameLst>
                                      </p:cBhvr>
                                      <p:tavLst>
                                        <p:tav tm="0">
                                          <p:val>
                                            <p:strVal val="0-#ppt_w/2"/>
                                          </p:val>
                                        </p:tav>
                                        <p:tav tm="100000">
                                          <p:val>
                                            <p:strVal val="#ppt_x"/>
                                          </p:val>
                                        </p:tav>
                                      </p:tavLst>
                                    </p:anim>
                                    <p:anim calcmode="lin" valueType="num">
                                      <p:cBhvr additive="base">
                                        <p:cTn id="15" dur="1000" fill="hold"/>
                                        <p:tgtEl>
                                          <p:spTgt spid="27"/>
                                        </p:tgtEl>
                                        <p:attrNameLst>
                                          <p:attrName>ppt_y</p:attrName>
                                        </p:attrNameLst>
                                      </p:cBhvr>
                                      <p:tavLst>
                                        <p:tav tm="0">
                                          <p:val>
                                            <p:strVal val="#ppt_y"/>
                                          </p:val>
                                        </p:tav>
                                        <p:tav tm="100000">
                                          <p:val>
                                            <p:strVal val="#ppt_y"/>
                                          </p:val>
                                        </p:tav>
                                      </p:tavLst>
                                    </p:anim>
                                  </p:childTnLst>
                                </p:cTn>
                              </p:par>
                              <p:par>
                                <p:cTn id="16" presetID="10" presetClass="entr" presetSubtype="0" fill="hold" nodeType="withEffect">
                                  <p:stCondLst>
                                    <p:cond delay="200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1000"/>
                                        <p:tgtEl>
                                          <p:spTgt spid="42"/>
                                        </p:tgtEl>
                                      </p:cBhvr>
                                    </p:animEffect>
                                  </p:childTnLst>
                                </p:cTn>
                              </p:par>
                              <p:par>
                                <p:cTn id="19" presetID="10" presetClass="entr" presetSubtype="0" fill="hold" nodeType="withEffect">
                                  <p:stCondLst>
                                    <p:cond delay="200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角三角形 4">
            <a:extLst>
              <a:ext uri="{FF2B5EF4-FFF2-40B4-BE49-F238E27FC236}">
                <a16:creationId xmlns="" xmlns:a16="http://schemas.microsoft.com/office/drawing/2014/main" id="{D80BC892-BC9D-4738-9790-18D77EF5E318}"/>
              </a:ext>
            </a:extLst>
          </p:cNvPr>
          <p:cNvSpPr/>
          <p:nvPr/>
        </p:nvSpPr>
        <p:spPr>
          <a:xfrm rot="13500000" flipH="1">
            <a:off x="1431512" y="5791083"/>
            <a:ext cx="2133833" cy="2133833"/>
          </a:xfrm>
          <a:prstGeom prst="rtTriangle">
            <a:avLst/>
          </a:prstGeom>
          <a:solidFill>
            <a:srgbClr val="717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 xmlns:a16="http://schemas.microsoft.com/office/drawing/2014/main" id="{488C4CB5-8449-4E07-809E-83AB41436487}"/>
              </a:ext>
            </a:extLst>
          </p:cNvPr>
          <p:cNvSpPr/>
          <p:nvPr/>
        </p:nvSpPr>
        <p:spPr>
          <a:xfrm rot="16200000" flipV="1">
            <a:off x="-6732" y="4340578"/>
            <a:ext cx="2517422" cy="2517422"/>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a:extLst>
              <a:ext uri="{FF2B5EF4-FFF2-40B4-BE49-F238E27FC236}">
                <a16:creationId xmlns="" xmlns:a16="http://schemas.microsoft.com/office/drawing/2014/main" id="{8C1084ED-977F-46AC-9AD0-5596185340E7}"/>
              </a:ext>
            </a:extLst>
          </p:cNvPr>
          <p:cNvSpPr/>
          <p:nvPr/>
        </p:nvSpPr>
        <p:spPr>
          <a:xfrm flipH="1" flipV="1">
            <a:off x="5329989" y="-1"/>
            <a:ext cx="6862011" cy="6862011"/>
          </a:xfrm>
          <a:prstGeom prst="rtTriangl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a:extLst>
              <a:ext uri="{FF2B5EF4-FFF2-40B4-BE49-F238E27FC236}">
                <a16:creationId xmlns="" xmlns:a16="http://schemas.microsoft.com/office/drawing/2014/main" id="{FA0C6C18-F1F6-4C60-8FA8-55BD4FF5241F}"/>
              </a:ext>
            </a:extLst>
          </p:cNvPr>
          <p:cNvSpPr/>
          <p:nvPr/>
        </p:nvSpPr>
        <p:spPr>
          <a:xfrm rot="5400000" flipH="1" flipV="1">
            <a:off x="1443892" y="709855"/>
            <a:ext cx="946482" cy="946482"/>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 xmlns:a16="http://schemas.microsoft.com/office/drawing/2014/main" id="{30BC4A94-027C-46B4-A71B-45337CE5E0E3}"/>
              </a:ext>
            </a:extLst>
          </p:cNvPr>
          <p:cNvGrpSpPr/>
          <p:nvPr/>
        </p:nvGrpSpPr>
        <p:grpSpPr>
          <a:xfrm>
            <a:off x="2626891" y="794079"/>
            <a:ext cx="2172390" cy="950184"/>
            <a:chOff x="4995027" y="2954568"/>
            <a:chExt cx="2172390" cy="950184"/>
          </a:xfrm>
        </p:grpSpPr>
        <p:sp>
          <p:nvSpPr>
            <p:cNvPr id="9" name="文本框 8">
              <a:extLst>
                <a:ext uri="{FF2B5EF4-FFF2-40B4-BE49-F238E27FC236}">
                  <a16:creationId xmlns="" xmlns:a16="http://schemas.microsoft.com/office/drawing/2014/main" id="{7C203156-86F1-4BE6-80D7-80DBAFBDC05C}"/>
                </a:ext>
              </a:extLst>
            </p:cNvPr>
            <p:cNvSpPr txBox="1"/>
            <p:nvPr/>
          </p:nvSpPr>
          <p:spPr>
            <a:xfrm>
              <a:off x="5019135" y="2954568"/>
              <a:ext cx="1980030" cy="707886"/>
            </a:xfrm>
            <a:prstGeom prst="rect">
              <a:avLst/>
            </a:prstGeom>
            <a:noFill/>
          </p:spPr>
          <p:txBody>
            <a:bodyPr wrap="none" rtlCol="0">
              <a:spAutoFit/>
            </a:bodyPr>
            <a:lstStyle/>
            <a:p>
              <a:pPr algn="ctr"/>
              <a:r>
                <a:rPr lang="zh-CN" altLang="en-US" sz="4000" dirty="0">
                  <a:solidFill>
                    <a:schemeClr val="tx1">
                      <a:lumMod val="85000"/>
                      <a:lumOff val="15000"/>
                    </a:schemeClr>
                  </a:solidFill>
                  <a:latin typeface="方正锐正黑简体 DemiBold" panose="02000700000000000000" pitchFamily="50" charset="-122"/>
                  <a:ea typeface="方正锐正黑简体 DemiBold" panose="02000700000000000000" pitchFamily="50" charset="-122"/>
                </a:rPr>
                <a:t>目   录</a:t>
              </a:r>
            </a:p>
          </p:txBody>
        </p:sp>
        <p:sp>
          <p:nvSpPr>
            <p:cNvPr id="10" name="文本框 9">
              <a:extLst>
                <a:ext uri="{FF2B5EF4-FFF2-40B4-BE49-F238E27FC236}">
                  <a16:creationId xmlns="" xmlns:a16="http://schemas.microsoft.com/office/drawing/2014/main" id="{99512538-F57C-470B-893C-A9EEC28A472F}"/>
                </a:ext>
              </a:extLst>
            </p:cNvPr>
            <p:cNvSpPr txBox="1"/>
            <p:nvPr/>
          </p:nvSpPr>
          <p:spPr>
            <a:xfrm>
              <a:off x="4995027" y="3566198"/>
              <a:ext cx="2172390" cy="338554"/>
            </a:xfrm>
            <a:prstGeom prst="rect">
              <a:avLst/>
            </a:prstGeom>
            <a:noFill/>
          </p:spPr>
          <p:txBody>
            <a:bodyPr wrap="none" rtlCol="0">
              <a:spAutoFit/>
            </a:bodyPr>
            <a:lstStyle/>
            <a:p>
              <a:pPr algn="ctr"/>
              <a:r>
                <a:rPr lang="en-US" altLang="zh-CN" sz="1600" spc="900" dirty="0">
                  <a:solidFill>
                    <a:srgbClr val="717171"/>
                  </a:solidFill>
                  <a:latin typeface="HelveticaNeueLT Pro 45 Lt" panose="020B0403020202020204" pitchFamily="34" charset="0"/>
                </a:rPr>
                <a:t>CONTENTS</a:t>
              </a:r>
              <a:endParaRPr lang="zh-CN" altLang="en-US" sz="1600" spc="900" dirty="0">
                <a:solidFill>
                  <a:srgbClr val="717171"/>
                </a:solidFill>
                <a:latin typeface="HelveticaNeueLT Pro 45 Lt" panose="020B0403020202020204" pitchFamily="34" charset="0"/>
              </a:endParaRPr>
            </a:p>
          </p:txBody>
        </p:sp>
      </p:grpSp>
      <p:grpSp>
        <p:nvGrpSpPr>
          <p:cNvPr id="19" name="组合 18">
            <a:extLst>
              <a:ext uri="{FF2B5EF4-FFF2-40B4-BE49-F238E27FC236}">
                <a16:creationId xmlns="" xmlns:a16="http://schemas.microsoft.com/office/drawing/2014/main" id="{0CC9A9D9-598B-476B-BBD3-6A5D9285FF68}"/>
              </a:ext>
            </a:extLst>
          </p:cNvPr>
          <p:cNvGrpSpPr/>
          <p:nvPr/>
        </p:nvGrpSpPr>
        <p:grpSpPr>
          <a:xfrm>
            <a:off x="2663031" y="2144065"/>
            <a:ext cx="3640403" cy="845482"/>
            <a:chOff x="2650999" y="2384705"/>
            <a:chExt cx="3640403" cy="845482"/>
          </a:xfrm>
        </p:grpSpPr>
        <p:sp>
          <p:nvSpPr>
            <p:cNvPr id="13" name="文本框 12">
              <a:extLst>
                <a:ext uri="{FF2B5EF4-FFF2-40B4-BE49-F238E27FC236}">
                  <a16:creationId xmlns="" xmlns:a16="http://schemas.microsoft.com/office/drawing/2014/main" id="{B987E787-AF1E-4E41-B5DD-8241B808041D}"/>
                </a:ext>
              </a:extLst>
            </p:cNvPr>
            <p:cNvSpPr txBox="1"/>
            <p:nvPr/>
          </p:nvSpPr>
          <p:spPr>
            <a:xfrm>
              <a:off x="2650999" y="2399190"/>
              <a:ext cx="543739" cy="830997"/>
            </a:xfrm>
            <a:prstGeom prst="rect">
              <a:avLst/>
            </a:prstGeom>
            <a:noFill/>
          </p:spPr>
          <p:txBody>
            <a:bodyPr wrap="none" rtlCol="0">
              <a:spAutoFit/>
            </a:bodyPr>
            <a:lstStyle/>
            <a:p>
              <a:r>
                <a:rPr lang="en-US" altLang="zh-CN" sz="4800" b="1" dirty="0">
                  <a:solidFill>
                    <a:srgbClr val="019B60"/>
                  </a:solidFill>
                  <a:latin typeface="HelveticaNeueLT Pro 45 Lt" panose="020B0403020202020204" pitchFamily="34" charset="0"/>
                </a:rPr>
                <a:t>1</a:t>
              </a:r>
              <a:endParaRPr lang="zh-CN" altLang="en-US" sz="4800" b="1" dirty="0">
                <a:solidFill>
                  <a:srgbClr val="019B60"/>
                </a:solidFill>
                <a:latin typeface="HelveticaNeueLT Pro 45 Lt" panose="020B0403020202020204" pitchFamily="34" charset="0"/>
              </a:endParaRPr>
            </a:p>
          </p:txBody>
        </p:sp>
        <p:cxnSp>
          <p:nvCxnSpPr>
            <p:cNvPr id="15" name="直接连接符 14">
              <a:extLst>
                <a:ext uri="{FF2B5EF4-FFF2-40B4-BE49-F238E27FC236}">
                  <a16:creationId xmlns="" xmlns:a16="http://schemas.microsoft.com/office/drawing/2014/main" id="{48055436-29B3-412D-816D-6E431D52CDCA}"/>
                </a:ext>
              </a:extLst>
            </p:cNvPr>
            <p:cNvCxnSpPr/>
            <p:nvPr/>
          </p:nvCxnSpPr>
          <p:spPr>
            <a:xfrm>
              <a:off x="3356810" y="2415176"/>
              <a:ext cx="0" cy="744626"/>
            </a:xfrm>
            <a:prstGeom prst="line">
              <a:avLst/>
            </a:prstGeom>
            <a:ln>
              <a:solidFill>
                <a:srgbClr val="019B60"/>
              </a:solidFil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 xmlns:a16="http://schemas.microsoft.com/office/drawing/2014/main" id="{2A700E05-4496-4CC6-8811-E69329B74181}"/>
                </a:ext>
              </a:extLst>
            </p:cNvPr>
            <p:cNvGrpSpPr/>
            <p:nvPr/>
          </p:nvGrpSpPr>
          <p:grpSpPr>
            <a:xfrm>
              <a:off x="3452356" y="2384705"/>
              <a:ext cx="2839046" cy="805567"/>
              <a:chOff x="3430329" y="2354235"/>
              <a:chExt cx="2839046" cy="805567"/>
            </a:xfrm>
          </p:grpSpPr>
          <p:sp>
            <p:nvSpPr>
              <p:cNvPr id="16" name="文本框 15">
                <a:extLst>
                  <a:ext uri="{FF2B5EF4-FFF2-40B4-BE49-F238E27FC236}">
                    <a16:creationId xmlns="" xmlns:a16="http://schemas.microsoft.com/office/drawing/2014/main" id="{8C66F8F1-9B7A-44BB-8B71-25273E5688A0}"/>
                  </a:ext>
                </a:extLst>
              </p:cNvPr>
              <p:cNvSpPr txBox="1"/>
              <p:nvPr/>
            </p:nvSpPr>
            <p:spPr>
              <a:xfrm>
                <a:off x="3430329" y="2354235"/>
                <a:ext cx="1826141" cy="584775"/>
              </a:xfrm>
              <a:prstGeom prst="rect">
                <a:avLst/>
              </a:prstGeom>
              <a:noFill/>
            </p:spPr>
            <p:txBody>
              <a:bodyPr wrap="none" rtlCol="0">
                <a:spAutoFit/>
              </a:bodyPr>
              <a:lstStyle/>
              <a:p>
                <a:r>
                  <a:rPr lang="zh-CN" altLang="en-US" sz="32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公司简介</a:t>
                </a:r>
              </a:p>
            </p:txBody>
          </p:sp>
          <p:sp>
            <p:nvSpPr>
              <p:cNvPr id="17" name="文本框 16">
                <a:extLst>
                  <a:ext uri="{FF2B5EF4-FFF2-40B4-BE49-F238E27FC236}">
                    <a16:creationId xmlns="" xmlns:a16="http://schemas.microsoft.com/office/drawing/2014/main" id="{216CFD98-8DB1-4192-B0B3-602869B05229}"/>
                  </a:ext>
                </a:extLst>
              </p:cNvPr>
              <p:cNvSpPr txBox="1"/>
              <p:nvPr/>
            </p:nvSpPr>
            <p:spPr>
              <a:xfrm>
                <a:off x="3430329" y="2882803"/>
                <a:ext cx="2839046" cy="276999"/>
              </a:xfrm>
              <a:prstGeom prst="rect">
                <a:avLst/>
              </a:prstGeom>
              <a:noFill/>
            </p:spPr>
            <p:txBody>
              <a:bodyPr wrap="none" rtlCol="0">
                <a:spAutoFit/>
              </a:bodyPr>
              <a:lstStyle/>
              <a:p>
                <a:r>
                  <a:rPr lang="en-US" altLang="zh-CN" sz="1200" spc="300" dirty="0">
                    <a:solidFill>
                      <a:srgbClr val="717171"/>
                    </a:solidFill>
                    <a:latin typeface="HelveticaNeueLT Pro 45 Lt" panose="020B0403020202020204" pitchFamily="34" charset="0"/>
                  </a:rPr>
                  <a:t>COMPANY INTRODUCTION</a:t>
                </a:r>
                <a:endParaRPr lang="zh-CN" altLang="en-US" sz="1200" spc="300" dirty="0">
                  <a:solidFill>
                    <a:srgbClr val="717171"/>
                  </a:solidFill>
                  <a:latin typeface="HelveticaNeueLT Pro 45 Lt" panose="020B0403020202020204" pitchFamily="34" charset="0"/>
                </a:endParaRPr>
              </a:p>
            </p:txBody>
          </p:sp>
        </p:grpSp>
      </p:grpSp>
      <p:grpSp>
        <p:nvGrpSpPr>
          <p:cNvPr id="20" name="组合 19">
            <a:extLst>
              <a:ext uri="{FF2B5EF4-FFF2-40B4-BE49-F238E27FC236}">
                <a16:creationId xmlns="" xmlns:a16="http://schemas.microsoft.com/office/drawing/2014/main" id="{9D255C33-4AE1-4DD4-85BD-235F2CE7A155}"/>
              </a:ext>
            </a:extLst>
          </p:cNvPr>
          <p:cNvGrpSpPr/>
          <p:nvPr/>
        </p:nvGrpSpPr>
        <p:grpSpPr>
          <a:xfrm>
            <a:off x="3327090" y="3170767"/>
            <a:ext cx="3579682" cy="845482"/>
            <a:chOff x="2650999" y="2384705"/>
            <a:chExt cx="3579682" cy="845482"/>
          </a:xfrm>
        </p:grpSpPr>
        <p:sp>
          <p:nvSpPr>
            <p:cNvPr id="21" name="文本框 20">
              <a:extLst>
                <a:ext uri="{FF2B5EF4-FFF2-40B4-BE49-F238E27FC236}">
                  <a16:creationId xmlns="" xmlns:a16="http://schemas.microsoft.com/office/drawing/2014/main" id="{94FBF92A-266B-4536-A4FD-4E24196795A5}"/>
                </a:ext>
              </a:extLst>
            </p:cNvPr>
            <p:cNvSpPr txBox="1"/>
            <p:nvPr/>
          </p:nvSpPr>
          <p:spPr>
            <a:xfrm>
              <a:off x="2650999" y="2399190"/>
              <a:ext cx="543739" cy="830997"/>
            </a:xfrm>
            <a:prstGeom prst="rect">
              <a:avLst/>
            </a:prstGeom>
            <a:noFill/>
          </p:spPr>
          <p:txBody>
            <a:bodyPr wrap="none" rtlCol="0">
              <a:spAutoFit/>
            </a:bodyPr>
            <a:lstStyle/>
            <a:p>
              <a:r>
                <a:rPr lang="en-US" altLang="zh-CN" sz="4800" b="1" dirty="0">
                  <a:solidFill>
                    <a:srgbClr val="019B60"/>
                  </a:solidFill>
                  <a:latin typeface="HelveticaNeueLT Pro 45 Lt" panose="020B0403020202020204" pitchFamily="34" charset="0"/>
                </a:rPr>
                <a:t>2</a:t>
              </a:r>
              <a:endParaRPr lang="zh-CN" altLang="en-US" sz="4800" b="1" dirty="0">
                <a:solidFill>
                  <a:srgbClr val="019B60"/>
                </a:solidFill>
                <a:latin typeface="HelveticaNeueLT Pro 45 Lt" panose="020B0403020202020204" pitchFamily="34" charset="0"/>
              </a:endParaRPr>
            </a:p>
          </p:txBody>
        </p:sp>
        <p:cxnSp>
          <p:nvCxnSpPr>
            <p:cNvPr id="22" name="直接连接符 21">
              <a:extLst>
                <a:ext uri="{FF2B5EF4-FFF2-40B4-BE49-F238E27FC236}">
                  <a16:creationId xmlns="" xmlns:a16="http://schemas.microsoft.com/office/drawing/2014/main" id="{4B5C16D6-A070-4415-8BC1-044BE4FC0860}"/>
                </a:ext>
              </a:extLst>
            </p:cNvPr>
            <p:cNvCxnSpPr/>
            <p:nvPr/>
          </p:nvCxnSpPr>
          <p:spPr>
            <a:xfrm>
              <a:off x="3356810" y="2415176"/>
              <a:ext cx="0" cy="744626"/>
            </a:xfrm>
            <a:prstGeom prst="line">
              <a:avLst/>
            </a:prstGeom>
            <a:ln>
              <a:solidFill>
                <a:srgbClr val="019B60"/>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 xmlns:a16="http://schemas.microsoft.com/office/drawing/2014/main" id="{93356C55-0584-4C33-878B-69AFD252A635}"/>
                </a:ext>
              </a:extLst>
            </p:cNvPr>
            <p:cNvGrpSpPr/>
            <p:nvPr/>
          </p:nvGrpSpPr>
          <p:grpSpPr>
            <a:xfrm>
              <a:off x="3452356" y="2384705"/>
              <a:ext cx="2778325" cy="805567"/>
              <a:chOff x="3430329" y="2354235"/>
              <a:chExt cx="2778325" cy="805567"/>
            </a:xfrm>
          </p:grpSpPr>
          <p:sp>
            <p:nvSpPr>
              <p:cNvPr id="24" name="文本框 23">
                <a:extLst>
                  <a:ext uri="{FF2B5EF4-FFF2-40B4-BE49-F238E27FC236}">
                    <a16:creationId xmlns="" xmlns:a16="http://schemas.microsoft.com/office/drawing/2014/main" id="{AC8070E4-5CFA-43F5-8628-00079AFB17CE}"/>
                  </a:ext>
                </a:extLst>
              </p:cNvPr>
              <p:cNvSpPr txBox="1"/>
              <p:nvPr/>
            </p:nvSpPr>
            <p:spPr>
              <a:xfrm>
                <a:off x="3430329" y="2354235"/>
                <a:ext cx="1826141" cy="584775"/>
              </a:xfrm>
              <a:prstGeom prst="rect">
                <a:avLst/>
              </a:prstGeom>
              <a:noFill/>
            </p:spPr>
            <p:txBody>
              <a:bodyPr wrap="none" rtlCol="0">
                <a:spAutoFit/>
              </a:bodyPr>
              <a:lstStyle/>
              <a:p>
                <a:r>
                  <a:rPr lang="zh-CN" altLang="en-US" sz="32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项目介绍</a:t>
                </a:r>
              </a:p>
            </p:txBody>
          </p:sp>
          <p:sp>
            <p:nvSpPr>
              <p:cNvPr id="25" name="文本框 24">
                <a:extLst>
                  <a:ext uri="{FF2B5EF4-FFF2-40B4-BE49-F238E27FC236}">
                    <a16:creationId xmlns="" xmlns:a16="http://schemas.microsoft.com/office/drawing/2014/main" id="{07DD2685-C50F-4D73-B809-25828B175A90}"/>
                  </a:ext>
                </a:extLst>
              </p:cNvPr>
              <p:cNvSpPr txBox="1"/>
              <p:nvPr/>
            </p:nvSpPr>
            <p:spPr>
              <a:xfrm>
                <a:off x="3430329" y="2882803"/>
                <a:ext cx="2778325" cy="276999"/>
              </a:xfrm>
              <a:prstGeom prst="rect">
                <a:avLst/>
              </a:prstGeom>
              <a:noFill/>
            </p:spPr>
            <p:txBody>
              <a:bodyPr wrap="none" rtlCol="0">
                <a:spAutoFit/>
              </a:bodyPr>
              <a:lstStyle/>
              <a:p>
                <a:r>
                  <a:rPr lang="en-US" altLang="zh-CN" sz="1200" spc="300" dirty="0">
                    <a:solidFill>
                      <a:srgbClr val="717171"/>
                    </a:solidFill>
                    <a:latin typeface="HelveticaNeueLT Pro 45 Lt" panose="020B0403020202020204" pitchFamily="34" charset="0"/>
                  </a:rPr>
                  <a:t>PROJECT INTRODUCTION</a:t>
                </a:r>
                <a:endParaRPr lang="zh-CN" altLang="en-US" sz="1200" spc="300" dirty="0">
                  <a:solidFill>
                    <a:srgbClr val="717171"/>
                  </a:solidFill>
                  <a:latin typeface="HelveticaNeueLT Pro 45 Lt" panose="020B0403020202020204" pitchFamily="34" charset="0"/>
                </a:endParaRPr>
              </a:p>
            </p:txBody>
          </p:sp>
        </p:grpSp>
      </p:grpSp>
      <p:grpSp>
        <p:nvGrpSpPr>
          <p:cNvPr id="26" name="组合 25">
            <a:extLst>
              <a:ext uri="{FF2B5EF4-FFF2-40B4-BE49-F238E27FC236}">
                <a16:creationId xmlns="" xmlns:a16="http://schemas.microsoft.com/office/drawing/2014/main" id="{6102B13C-651F-44BE-89C1-779BD11E95BB}"/>
              </a:ext>
            </a:extLst>
          </p:cNvPr>
          <p:cNvGrpSpPr/>
          <p:nvPr/>
        </p:nvGrpSpPr>
        <p:grpSpPr>
          <a:xfrm>
            <a:off x="3906925" y="4197469"/>
            <a:ext cx="3232600" cy="845482"/>
            <a:chOff x="2650999" y="2384705"/>
            <a:chExt cx="3232600" cy="845482"/>
          </a:xfrm>
        </p:grpSpPr>
        <p:sp>
          <p:nvSpPr>
            <p:cNvPr id="27" name="文本框 26">
              <a:extLst>
                <a:ext uri="{FF2B5EF4-FFF2-40B4-BE49-F238E27FC236}">
                  <a16:creationId xmlns="" xmlns:a16="http://schemas.microsoft.com/office/drawing/2014/main" id="{F5EB6161-FB76-4682-9D02-F0E7AC531D90}"/>
                </a:ext>
              </a:extLst>
            </p:cNvPr>
            <p:cNvSpPr txBox="1"/>
            <p:nvPr/>
          </p:nvSpPr>
          <p:spPr>
            <a:xfrm>
              <a:off x="2650999" y="2399190"/>
              <a:ext cx="543739" cy="830997"/>
            </a:xfrm>
            <a:prstGeom prst="rect">
              <a:avLst/>
            </a:prstGeom>
            <a:noFill/>
          </p:spPr>
          <p:txBody>
            <a:bodyPr wrap="none" rtlCol="0">
              <a:spAutoFit/>
            </a:bodyPr>
            <a:lstStyle/>
            <a:p>
              <a:r>
                <a:rPr lang="en-US" altLang="zh-CN" sz="4800" b="1" dirty="0">
                  <a:solidFill>
                    <a:srgbClr val="019B60"/>
                  </a:solidFill>
                  <a:latin typeface="HelveticaNeueLT Pro 45 Lt" panose="020B0403020202020204" pitchFamily="34" charset="0"/>
                </a:rPr>
                <a:t>3</a:t>
              </a:r>
              <a:endParaRPr lang="zh-CN" altLang="en-US" sz="4800" b="1" dirty="0">
                <a:solidFill>
                  <a:srgbClr val="019B60"/>
                </a:solidFill>
                <a:latin typeface="HelveticaNeueLT Pro 45 Lt" panose="020B0403020202020204" pitchFamily="34" charset="0"/>
              </a:endParaRPr>
            </a:p>
          </p:txBody>
        </p:sp>
        <p:cxnSp>
          <p:nvCxnSpPr>
            <p:cNvPr id="28" name="直接连接符 27">
              <a:extLst>
                <a:ext uri="{FF2B5EF4-FFF2-40B4-BE49-F238E27FC236}">
                  <a16:creationId xmlns="" xmlns:a16="http://schemas.microsoft.com/office/drawing/2014/main" id="{985E5C2B-C3FE-40B3-A252-48E58749BAEC}"/>
                </a:ext>
              </a:extLst>
            </p:cNvPr>
            <p:cNvCxnSpPr/>
            <p:nvPr/>
          </p:nvCxnSpPr>
          <p:spPr>
            <a:xfrm>
              <a:off x="3356810" y="2415176"/>
              <a:ext cx="0" cy="744626"/>
            </a:xfrm>
            <a:prstGeom prst="line">
              <a:avLst/>
            </a:prstGeom>
            <a:ln>
              <a:solidFill>
                <a:srgbClr val="019B60"/>
              </a:solidFill>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 xmlns:a16="http://schemas.microsoft.com/office/drawing/2014/main" id="{4C08FF72-BA4B-4C8B-B07D-DCA2BFB2C415}"/>
                </a:ext>
              </a:extLst>
            </p:cNvPr>
            <p:cNvGrpSpPr/>
            <p:nvPr/>
          </p:nvGrpSpPr>
          <p:grpSpPr>
            <a:xfrm>
              <a:off x="3452356" y="2384705"/>
              <a:ext cx="2431243" cy="805567"/>
              <a:chOff x="3430329" y="2354235"/>
              <a:chExt cx="2431243" cy="805567"/>
            </a:xfrm>
          </p:grpSpPr>
          <p:sp>
            <p:nvSpPr>
              <p:cNvPr id="30" name="文本框 29">
                <a:extLst>
                  <a:ext uri="{FF2B5EF4-FFF2-40B4-BE49-F238E27FC236}">
                    <a16:creationId xmlns="" xmlns:a16="http://schemas.microsoft.com/office/drawing/2014/main" id="{B5798DAE-4AC8-40F6-A79A-098D0C84580A}"/>
                  </a:ext>
                </a:extLst>
              </p:cNvPr>
              <p:cNvSpPr txBox="1"/>
              <p:nvPr/>
            </p:nvSpPr>
            <p:spPr>
              <a:xfrm>
                <a:off x="3430329" y="2354235"/>
                <a:ext cx="1826141" cy="584775"/>
              </a:xfrm>
              <a:prstGeom prst="rect">
                <a:avLst/>
              </a:prstGeom>
              <a:noFill/>
            </p:spPr>
            <p:txBody>
              <a:bodyPr wrap="none" rtlCol="0">
                <a:spAutoFit/>
              </a:bodyPr>
              <a:lstStyle/>
              <a:p>
                <a:r>
                  <a:rPr lang="zh-CN" altLang="en-US" sz="32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产品运营</a:t>
                </a:r>
              </a:p>
            </p:txBody>
          </p:sp>
          <p:sp>
            <p:nvSpPr>
              <p:cNvPr id="31" name="文本框 30">
                <a:extLst>
                  <a:ext uri="{FF2B5EF4-FFF2-40B4-BE49-F238E27FC236}">
                    <a16:creationId xmlns="" xmlns:a16="http://schemas.microsoft.com/office/drawing/2014/main" id="{7750D631-BE4C-4A9A-A390-3D2C982E096E}"/>
                  </a:ext>
                </a:extLst>
              </p:cNvPr>
              <p:cNvSpPr txBox="1"/>
              <p:nvPr/>
            </p:nvSpPr>
            <p:spPr>
              <a:xfrm>
                <a:off x="3430329" y="2882803"/>
                <a:ext cx="2431243" cy="276999"/>
              </a:xfrm>
              <a:prstGeom prst="rect">
                <a:avLst/>
              </a:prstGeom>
              <a:noFill/>
            </p:spPr>
            <p:txBody>
              <a:bodyPr wrap="none" rtlCol="0">
                <a:spAutoFit/>
              </a:bodyPr>
              <a:lstStyle/>
              <a:p>
                <a:r>
                  <a:rPr lang="en-US" altLang="zh-CN" sz="1200" spc="300" dirty="0">
                    <a:solidFill>
                      <a:srgbClr val="717171"/>
                    </a:solidFill>
                    <a:latin typeface="HelveticaNeueLT Pro 45 Lt" panose="020B0403020202020204" pitchFamily="34" charset="0"/>
                  </a:rPr>
                  <a:t>PRODUCT OPERATION</a:t>
                </a:r>
                <a:endParaRPr lang="zh-CN" altLang="en-US" sz="1200" spc="300" dirty="0">
                  <a:solidFill>
                    <a:srgbClr val="717171"/>
                  </a:solidFill>
                  <a:latin typeface="HelveticaNeueLT Pro 45 Lt" panose="020B0403020202020204" pitchFamily="34" charset="0"/>
                </a:endParaRPr>
              </a:p>
            </p:txBody>
          </p:sp>
        </p:grpSp>
      </p:grpSp>
      <p:grpSp>
        <p:nvGrpSpPr>
          <p:cNvPr id="32" name="组合 31">
            <a:extLst>
              <a:ext uri="{FF2B5EF4-FFF2-40B4-BE49-F238E27FC236}">
                <a16:creationId xmlns="" xmlns:a16="http://schemas.microsoft.com/office/drawing/2014/main" id="{A835E288-1E5C-4729-9961-3B3529003E2B}"/>
              </a:ext>
            </a:extLst>
          </p:cNvPr>
          <p:cNvGrpSpPr/>
          <p:nvPr/>
        </p:nvGrpSpPr>
        <p:grpSpPr>
          <a:xfrm>
            <a:off x="4462696" y="5224170"/>
            <a:ext cx="3635787" cy="845482"/>
            <a:chOff x="2650999" y="2384705"/>
            <a:chExt cx="3635787" cy="845482"/>
          </a:xfrm>
        </p:grpSpPr>
        <p:sp>
          <p:nvSpPr>
            <p:cNvPr id="33" name="文本框 32">
              <a:extLst>
                <a:ext uri="{FF2B5EF4-FFF2-40B4-BE49-F238E27FC236}">
                  <a16:creationId xmlns="" xmlns:a16="http://schemas.microsoft.com/office/drawing/2014/main" id="{2AB6E5BA-578E-40C0-9527-FA8C647828CD}"/>
                </a:ext>
              </a:extLst>
            </p:cNvPr>
            <p:cNvSpPr txBox="1"/>
            <p:nvPr/>
          </p:nvSpPr>
          <p:spPr>
            <a:xfrm>
              <a:off x="2650999" y="2399190"/>
              <a:ext cx="543739" cy="830997"/>
            </a:xfrm>
            <a:prstGeom prst="rect">
              <a:avLst/>
            </a:prstGeom>
            <a:noFill/>
          </p:spPr>
          <p:txBody>
            <a:bodyPr wrap="none" rtlCol="0">
              <a:spAutoFit/>
            </a:bodyPr>
            <a:lstStyle/>
            <a:p>
              <a:r>
                <a:rPr lang="en-US" altLang="zh-CN" sz="4800" b="1" dirty="0">
                  <a:solidFill>
                    <a:srgbClr val="019B60"/>
                  </a:solidFill>
                  <a:latin typeface="HelveticaNeueLT Pro 45 Lt" panose="020B0403020202020204" pitchFamily="34" charset="0"/>
                </a:rPr>
                <a:t>4</a:t>
              </a:r>
              <a:endParaRPr lang="zh-CN" altLang="en-US" sz="4800" b="1" dirty="0">
                <a:solidFill>
                  <a:srgbClr val="019B60"/>
                </a:solidFill>
                <a:latin typeface="HelveticaNeueLT Pro 45 Lt" panose="020B0403020202020204" pitchFamily="34" charset="0"/>
              </a:endParaRPr>
            </a:p>
          </p:txBody>
        </p:sp>
        <p:cxnSp>
          <p:nvCxnSpPr>
            <p:cNvPr id="34" name="直接连接符 33">
              <a:extLst>
                <a:ext uri="{FF2B5EF4-FFF2-40B4-BE49-F238E27FC236}">
                  <a16:creationId xmlns="" xmlns:a16="http://schemas.microsoft.com/office/drawing/2014/main" id="{8F174ADC-880C-4806-9640-59A9803BE6C0}"/>
                </a:ext>
              </a:extLst>
            </p:cNvPr>
            <p:cNvCxnSpPr/>
            <p:nvPr/>
          </p:nvCxnSpPr>
          <p:spPr>
            <a:xfrm>
              <a:off x="3356810" y="2415176"/>
              <a:ext cx="0" cy="744626"/>
            </a:xfrm>
            <a:prstGeom prst="line">
              <a:avLst/>
            </a:prstGeom>
            <a:ln>
              <a:solidFill>
                <a:srgbClr val="019B60"/>
              </a:solidFill>
            </a:ln>
          </p:spPr>
          <p:style>
            <a:lnRef idx="1">
              <a:schemeClr val="accent1"/>
            </a:lnRef>
            <a:fillRef idx="0">
              <a:schemeClr val="accent1"/>
            </a:fillRef>
            <a:effectRef idx="0">
              <a:schemeClr val="accent1"/>
            </a:effectRef>
            <a:fontRef idx="minor">
              <a:schemeClr val="tx1"/>
            </a:fontRef>
          </p:style>
        </p:cxnSp>
        <p:grpSp>
          <p:nvGrpSpPr>
            <p:cNvPr id="35" name="组合 34">
              <a:extLst>
                <a:ext uri="{FF2B5EF4-FFF2-40B4-BE49-F238E27FC236}">
                  <a16:creationId xmlns="" xmlns:a16="http://schemas.microsoft.com/office/drawing/2014/main" id="{A27F77E9-9771-405B-9A30-E520E554E701}"/>
                </a:ext>
              </a:extLst>
            </p:cNvPr>
            <p:cNvGrpSpPr/>
            <p:nvPr/>
          </p:nvGrpSpPr>
          <p:grpSpPr>
            <a:xfrm>
              <a:off x="3452356" y="2384705"/>
              <a:ext cx="2834430" cy="805567"/>
              <a:chOff x="3430329" y="2354235"/>
              <a:chExt cx="2834430" cy="805567"/>
            </a:xfrm>
          </p:grpSpPr>
          <p:sp>
            <p:nvSpPr>
              <p:cNvPr id="36" name="文本框 35">
                <a:extLst>
                  <a:ext uri="{FF2B5EF4-FFF2-40B4-BE49-F238E27FC236}">
                    <a16:creationId xmlns="" xmlns:a16="http://schemas.microsoft.com/office/drawing/2014/main" id="{97FA8817-148B-4FA7-AEE0-1014D69BF0DF}"/>
                  </a:ext>
                </a:extLst>
              </p:cNvPr>
              <p:cNvSpPr txBox="1"/>
              <p:nvPr/>
            </p:nvSpPr>
            <p:spPr>
              <a:xfrm>
                <a:off x="3430329" y="2354235"/>
                <a:ext cx="1826141" cy="584775"/>
              </a:xfrm>
              <a:prstGeom prst="rect">
                <a:avLst/>
              </a:prstGeom>
              <a:noFill/>
            </p:spPr>
            <p:txBody>
              <a:bodyPr wrap="none" rtlCol="0">
                <a:spAutoFit/>
              </a:bodyPr>
              <a:lstStyle/>
              <a:p>
                <a:r>
                  <a:rPr lang="zh-CN" altLang="en-US" sz="32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发展规划</a:t>
                </a:r>
              </a:p>
            </p:txBody>
          </p:sp>
          <p:sp>
            <p:nvSpPr>
              <p:cNvPr id="37" name="文本框 36">
                <a:extLst>
                  <a:ext uri="{FF2B5EF4-FFF2-40B4-BE49-F238E27FC236}">
                    <a16:creationId xmlns="" xmlns:a16="http://schemas.microsoft.com/office/drawing/2014/main" id="{D8B6A8E4-0E69-4477-AF52-DACF110922DD}"/>
                  </a:ext>
                </a:extLst>
              </p:cNvPr>
              <p:cNvSpPr txBox="1"/>
              <p:nvPr/>
            </p:nvSpPr>
            <p:spPr>
              <a:xfrm>
                <a:off x="3430329" y="2882803"/>
                <a:ext cx="2834430" cy="276999"/>
              </a:xfrm>
              <a:prstGeom prst="rect">
                <a:avLst/>
              </a:prstGeom>
              <a:noFill/>
            </p:spPr>
            <p:txBody>
              <a:bodyPr wrap="none" rtlCol="0">
                <a:spAutoFit/>
              </a:bodyPr>
              <a:lstStyle/>
              <a:p>
                <a:r>
                  <a:rPr lang="en-US" altLang="zh-CN" sz="1200" spc="300" dirty="0">
                    <a:solidFill>
                      <a:srgbClr val="717171"/>
                    </a:solidFill>
                    <a:latin typeface="HelveticaNeueLT Pro 45 Lt" panose="020B0403020202020204" pitchFamily="34" charset="0"/>
                  </a:rPr>
                  <a:t>DEVELOPMENT PLANNING</a:t>
                </a:r>
                <a:endParaRPr lang="zh-CN" altLang="en-US" sz="1200" spc="300" dirty="0">
                  <a:solidFill>
                    <a:srgbClr val="717171"/>
                  </a:solidFill>
                  <a:latin typeface="HelveticaNeueLT Pro 45 Lt" panose="020B0403020202020204" pitchFamily="34" charset="0"/>
                </a:endParaRPr>
              </a:p>
            </p:txBody>
          </p:sp>
        </p:grpSp>
      </p:grpSp>
    </p:spTree>
    <p:extLst>
      <p:ext uri="{BB962C8B-B14F-4D97-AF65-F5344CB8AC3E}">
        <p14:creationId xmlns:p14="http://schemas.microsoft.com/office/powerpoint/2010/main" val="23509104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1+#ppt_w/2"/>
                                          </p:val>
                                        </p:tav>
                                        <p:tav tm="100000">
                                          <p:val>
                                            <p:strVal val="#ppt_x"/>
                                          </p:val>
                                        </p:tav>
                                      </p:tavLst>
                                    </p:anim>
                                    <p:anim calcmode="lin" valueType="num">
                                      <p:cBhvr additive="base">
                                        <p:cTn id="12" dur="10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25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000" fill="hold"/>
                                        <p:tgtEl>
                                          <p:spTgt spid="19"/>
                                        </p:tgtEl>
                                        <p:attrNameLst>
                                          <p:attrName>ppt_x</p:attrName>
                                        </p:attrNameLst>
                                      </p:cBhvr>
                                      <p:tavLst>
                                        <p:tav tm="0">
                                          <p:val>
                                            <p:strVal val="1+#ppt_w/2"/>
                                          </p:val>
                                        </p:tav>
                                        <p:tav tm="100000">
                                          <p:val>
                                            <p:strVal val="#ppt_x"/>
                                          </p:val>
                                        </p:tav>
                                      </p:tavLst>
                                    </p:anim>
                                    <p:anim calcmode="lin" valueType="num">
                                      <p:cBhvr additive="base">
                                        <p:cTn id="16" dur="10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20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1+#ppt_w/2"/>
                                          </p:val>
                                        </p:tav>
                                        <p:tav tm="100000">
                                          <p:val>
                                            <p:strVal val="#ppt_x"/>
                                          </p:val>
                                        </p:tav>
                                      </p:tavLst>
                                    </p:anim>
                                    <p:anim calcmode="lin" valueType="num">
                                      <p:cBhvr additive="base">
                                        <p:cTn id="20" dur="10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275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1000" fill="hold"/>
                                        <p:tgtEl>
                                          <p:spTgt spid="26"/>
                                        </p:tgtEl>
                                        <p:attrNameLst>
                                          <p:attrName>ppt_x</p:attrName>
                                        </p:attrNameLst>
                                      </p:cBhvr>
                                      <p:tavLst>
                                        <p:tav tm="0">
                                          <p:val>
                                            <p:strVal val="1+#ppt_w/2"/>
                                          </p:val>
                                        </p:tav>
                                        <p:tav tm="100000">
                                          <p:val>
                                            <p:strVal val="#ppt_x"/>
                                          </p:val>
                                        </p:tav>
                                      </p:tavLst>
                                    </p:anim>
                                    <p:anim calcmode="lin" valueType="num">
                                      <p:cBhvr additive="base">
                                        <p:cTn id="24" dur="10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350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1000" fill="hold"/>
                                        <p:tgtEl>
                                          <p:spTgt spid="32"/>
                                        </p:tgtEl>
                                        <p:attrNameLst>
                                          <p:attrName>ppt_x</p:attrName>
                                        </p:attrNameLst>
                                      </p:cBhvr>
                                      <p:tavLst>
                                        <p:tav tm="0">
                                          <p:val>
                                            <p:strVal val="1+#ppt_w/2"/>
                                          </p:val>
                                        </p:tav>
                                        <p:tav tm="100000">
                                          <p:val>
                                            <p:strVal val="#ppt_x"/>
                                          </p:val>
                                        </p:tav>
                                      </p:tavLst>
                                    </p:anim>
                                    <p:anim calcmode="lin" valueType="num">
                                      <p:cBhvr additive="base">
                                        <p:cTn id="28" dur="10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直角三角形 22">
            <a:extLst>
              <a:ext uri="{FF2B5EF4-FFF2-40B4-BE49-F238E27FC236}">
                <a16:creationId xmlns="" xmlns:a16="http://schemas.microsoft.com/office/drawing/2014/main" id="{9471E64A-C1B6-4045-90DB-C9283F0844FE}"/>
              </a:ext>
            </a:extLst>
          </p:cNvPr>
          <p:cNvSpPr/>
          <p:nvPr/>
        </p:nvSpPr>
        <p:spPr>
          <a:xfrm rot="5400000" flipH="1" flipV="1">
            <a:off x="612938" y="409073"/>
            <a:ext cx="525366" cy="525366"/>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 xmlns:a16="http://schemas.microsoft.com/office/drawing/2014/main" id="{7BB2DCC4-6F1E-4727-98A1-90892A814E9D}"/>
              </a:ext>
            </a:extLst>
          </p:cNvPr>
          <p:cNvPicPr>
            <a:picLocks noChangeAspect="1"/>
          </p:cNvPicPr>
          <p:nvPr/>
        </p:nvPicPr>
        <p:blipFill>
          <a:blip r:embed="rId3"/>
          <a:stretch>
            <a:fillRect/>
          </a:stretch>
        </p:blipFill>
        <p:spPr>
          <a:xfrm>
            <a:off x="1230157" y="362156"/>
            <a:ext cx="1738680" cy="619200"/>
          </a:xfrm>
          <a:prstGeom prst="rect">
            <a:avLst/>
          </a:prstGeom>
        </p:spPr>
      </p:pic>
      <p:sp>
        <p:nvSpPr>
          <p:cNvPr id="14" name="直角三角形 13">
            <a:extLst>
              <a:ext uri="{FF2B5EF4-FFF2-40B4-BE49-F238E27FC236}">
                <a16:creationId xmlns="" xmlns:a16="http://schemas.microsoft.com/office/drawing/2014/main" id="{D7C462F2-F824-4249-9FF1-DD604AB5BEF8}"/>
              </a:ext>
            </a:extLst>
          </p:cNvPr>
          <p:cNvSpPr/>
          <p:nvPr/>
        </p:nvSpPr>
        <p:spPr>
          <a:xfrm rot="13500000" flipH="1">
            <a:off x="2352651" y="3114651"/>
            <a:ext cx="7486698" cy="7486698"/>
          </a:xfrm>
          <a:prstGeom prst="rtTriangle">
            <a:avLst/>
          </a:prstGeom>
          <a:solidFill>
            <a:srgbClr val="717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a:extLst>
              <a:ext uri="{FF2B5EF4-FFF2-40B4-BE49-F238E27FC236}">
                <a16:creationId xmlns="" xmlns:a16="http://schemas.microsoft.com/office/drawing/2014/main" id="{6F5435AE-B40F-44EE-A29A-87B202DA63C1}"/>
              </a:ext>
            </a:extLst>
          </p:cNvPr>
          <p:cNvSpPr/>
          <p:nvPr/>
        </p:nvSpPr>
        <p:spPr>
          <a:xfrm rot="16200000" flipV="1">
            <a:off x="0" y="4778997"/>
            <a:ext cx="2079002" cy="2079002"/>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 xmlns:a16="http://schemas.microsoft.com/office/drawing/2014/main" id="{DFF067D0-2417-4281-9C93-7558959BA430}"/>
              </a:ext>
            </a:extLst>
          </p:cNvPr>
          <p:cNvGrpSpPr/>
          <p:nvPr/>
        </p:nvGrpSpPr>
        <p:grpSpPr>
          <a:xfrm>
            <a:off x="1022139" y="1216103"/>
            <a:ext cx="10209157" cy="4254268"/>
            <a:chOff x="1022139" y="1216103"/>
            <a:chExt cx="10209157" cy="4254268"/>
          </a:xfrm>
        </p:grpSpPr>
        <p:grpSp>
          <p:nvGrpSpPr>
            <p:cNvPr id="21" name="组合 20">
              <a:extLst>
                <a:ext uri="{FF2B5EF4-FFF2-40B4-BE49-F238E27FC236}">
                  <a16:creationId xmlns="" xmlns:a16="http://schemas.microsoft.com/office/drawing/2014/main" id="{CE02C139-D6EC-4669-8165-87BEC6411C72}"/>
                </a:ext>
              </a:extLst>
            </p:cNvPr>
            <p:cNvGrpSpPr/>
            <p:nvPr/>
          </p:nvGrpSpPr>
          <p:grpSpPr>
            <a:xfrm>
              <a:off x="1022139" y="2013736"/>
              <a:ext cx="5988261" cy="3301326"/>
              <a:chOff x="2237601" y="1216103"/>
              <a:chExt cx="7716798" cy="4254268"/>
            </a:xfrm>
          </p:grpSpPr>
          <p:pic>
            <p:nvPicPr>
              <p:cNvPr id="22" name="图片 21">
                <a:extLst>
                  <a:ext uri="{FF2B5EF4-FFF2-40B4-BE49-F238E27FC236}">
                    <a16:creationId xmlns="" xmlns:a16="http://schemas.microsoft.com/office/drawing/2014/main" id="{BEE650E9-767D-47F6-93D2-8470CDBE61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7601" y="1216103"/>
                <a:ext cx="7716798" cy="4254268"/>
              </a:xfrm>
              <a:prstGeom prst="rect">
                <a:avLst/>
              </a:prstGeom>
            </p:spPr>
          </p:pic>
          <p:pic>
            <p:nvPicPr>
              <p:cNvPr id="24" name="图片 23">
                <a:extLst>
                  <a:ext uri="{FF2B5EF4-FFF2-40B4-BE49-F238E27FC236}">
                    <a16:creationId xmlns="" xmlns:a16="http://schemas.microsoft.com/office/drawing/2014/main" id="{C0558FE8-4C2D-424A-822F-300BFBEBAB35}"/>
                  </a:ext>
                </a:extLst>
              </p:cNvPr>
              <p:cNvPicPr>
                <a:picLocks noChangeAspect="1"/>
              </p:cNvPicPr>
              <p:nvPr/>
            </p:nvPicPr>
            <p:blipFill rotWithShape="1">
              <a:blip r:embed="rId5">
                <a:extLst>
                  <a:ext uri="{28A0092B-C50C-407E-A947-70E740481C1C}">
                    <a14:useLocalDpi xmlns:a14="http://schemas.microsoft.com/office/drawing/2010/main" val="0"/>
                  </a:ext>
                </a:extLst>
              </a:blip>
              <a:srcRect l="26662" t="13580" r="33815" b="8988"/>
              <a:stretch/>
            </p:blipFill>
            <p:spPr>
              <a:xfrm>
                <a:off x="5019507" y="1564104"/>
                <a:ext cx="2140551" cy="2899611"/>
              </a:xfrm>
              <a:prstGeom prst="rect">
                <a:avLst/>
              </a:prstGeom>
            </p:spPr>
          </p:pic>
        </p:grpSp>
        <p:grpSp>
          <p:nvGrpSpPr>
            <p:cNvPr id="9" name="组合 8">
              <a:extLst>
                <a:ext uri="{FF2B5EF4-FFF2-40B4-BE49-F238E27FC236}">
                  <a16:creationId xmlns="" xmlns:a16="http://schemas.microsoft.com/office/drawing/2014/main" id="{52AF123D-E7A2-4303-9714-A897990ACEA8}"/>
                </a:ext>
              </a:extLst>
            </p:cNvPr>
            <p:cNvGrpSpPr/>
            <p:nvPr/>
          </p:nvGrpSpPr>
          <p:grpSpPr>
            <a:xfrm>
              <a:off x="2237601" y="1216103"/>
              <a:ext cx="8993695" cy="4254268"/>
              <a:chOff x="2237601" y="1216103"/>
              <a:chExt cx="8993695" cy="4254268"/>
            </a:xfrm>
          </p:grpSpPr>
          <p:grpSp>
            <p:nvGrpSpPr>
              <p:cNvPr id="25" name="组合 24">
                <a:extLst>
                  <a:ext uri="{FF2B5EF4-FFF2-40B4-BE49-F238E27FC236}">
                    <a16:creationId xmlns="" xmlns:a16="http://schemas.microsoft.com/office/drawing/2014/main" id="{060E1542-6493-43E5-87FB-84FEFDA9BB25}"/>
                  </a:ext>
                </a:extLst>
              </p:cNvPr>
              <p:cNvGrpSpPr/>
              <p:nvPr/>
            </p:nvGrpSpPr>
            <p:grpSpPr>
              <a:xfrm>
                <a:off x="5243035" y="2013736"/>
                <a:ext cx="5988261" cy="3301326"/>
                <a:chOff x="2237601" y="1216103"/>
                <a:chExt cx="7716798" cy="4254268"/>
              </a:xfrm>
            </p:grpSpPr>
            <p:pic>
              <p:nvPicPr>
                <p:cNvPr id="31" name="图片 30">
                  <a:extLst>
                    <a:ext uri="{FF2B5EF4-FFF2-40B4-BE49-F238E27FC236}">
                      <a16:creationId xmlns="" xmlns:a16="http://schemas.microsoft.com/office/drawing/2014/main" id="{12FC93BF-018C-4D87-9FF2-E9B1217736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7601" y="1216103"/>
                  <a:ext cx="7716798" cy="4254268"/>
                </a:xfrm>
                <a:prstGeom prst="rect">
                  <a:avLst/>
                </a:prstGeom>
              </p:spPr>
            </p:pic>
            <p:pic>
              <p:nvPicPr>
                <p:cNvPr id="32" name="图片 31">
                  <a:extLst>
                    <a:ext uri="{FF2B5EF4-FFF2-40B4-BE49-F238E27FC236}">
                      <a16:creationId xmlns="" xmlns:a16="http://schemas.microsoft.com/office/drawing/2014/main" id="{08CB580C-D597-457C-B021-9E678978D364}"/>
                    </a:ext>
                  </a:extLst>
                </p:cNvPr>
                <p:cNvPicPr>
                  <a:picLocks noChangeAspect="1"/>
                </p:cNvPicPr>
                <p:nvPr/>
              </p:nvPicPr>
              <p:blipFill rotWithShape="1">
                <a:blip r:embed="rId5">
                  <a:extLst>
                    <a:ext uri="{28A0092B-C50C-407E-A947-70E740481C1C}">
                      <a14:useLocalDpi xmlns:a14="http://schemas.microsoft.com/office/drawing/2010/main" val="0"/>
                    </a:ext>
                  </a:extLst>
                </a:blip>
                <a:srcRect l="26662" t="13580" r="33815" b="8988"/>
                <a:stretch/>
              </p:blipFill>
              <p:spPr>
                <a:xfrm>
                  <a:off x="5019507" y="1564104"/>
                  <a:ext cx="2140551" cy="2899611"/>
                </a:xfrm>
                <a:prstGeom prst="rect">
                  <a:avLst/>
                </a:prstGeom>
              </p:spPr>
            </p:pic>
          </p:grpSp>
          <p:grpSp>
            <p:nvGrpSpPr>
              <p:cNvPr id="7" name="组合 6">
                <a:extLst>
                  <a:ext uri="{FF2B5EF4-FFF2-40B4-BE49-F238E27FC236}">
                    <a16:creationId xmlns="" xmlns:a16="http://schemas.microsoft.com/office/drawing/2014/main" id="{1F7B5147-3CCC-4BBA-9937-41DFE530AF5B}"/>
                  </a:ext>
                </a:extLst>
              </p:cNvPr>
              <p:cNvGrpSpPr/>
              <p:nvPr/>
            </p:nvGrpSpPr>
            <p:grpSpPr>
              <a:xfrm>
                <a:off x="2237601" y="1216103"/>
                <a:ext cx="7716798" cy="4254268"/>
                <a:chOff x="2237601" y="1216103"/>
                <a:chExt cx="7716798" cy="4254268"/>
              </a:xfrm>
            </p:grpSpPr>
            <p:pic>
              <p:nvPicPr>
                <p:cNvPr id="3" name="图片 2">
                  <a:extLst>
                    <a:ext uri="{FF2B5EF4-FFF2-40B4-BE49-F238E27FC236}">
                      <a16:creationId xmlns="" xmlns:a16="http://schemas.microsoft.com/office/drawing/2014/main" id="{4817A319-CFDA-45BC-BDF6-D3CC350D72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7601" y="1216103"/>
                  <a:ext cx="7716798" cy="4254268"/>
                </a:xfrm>
                <a:prstGeom prst="rect">
                  <a:avLst/>
                </a:prstGeom>
              </p:spPr>
            </p:pic>
            <p:pic>
              <p:nvPicPr>
                <p:cNvPr id="6" name="图片 5">
                  <a:extLst>
                    <a:ext uri="{FF2B5EF4-FFF2-40B4-BE49-F238E27FC236}">
                      <a16:creationId xmlns="" xmlns:a16="http://schemas.microsoft.com/office/drawing/2014/main" id="{F1802657-F4E5-4AEB-BCA3-209F21340BE7}"/>
                    </a:ext>
                  </a:extLst>
                </p:cNvPr>
                <p:cNvPicPr>
                  <a:picLocks noChangeAspect="1"/>
                </p:cNvPicPr>
                <p:nvPr/>
              </p:nvPicPr>
              <p:blipFill rotWithShape="1">
                <a:blip r:embed="rId5">
                  <a:extLst>
                    <a:ext uri="{28A0092B-C50C-407E-A947-70E740481C1C}">
                      <a14:useLocalDpi xmlns:a14="http://schemas.microsoft.com/office/drawing/2010/main" val="0"/>
                    </a:ext>
                  </a:extLst>
                </a:blip>
                <a:srcRect l="26662" t="13580" r="33815" b="8988"/>
                <a:stretch/>
              </p:blipFill>
              <p:spPr>
                <a:xfrm>
                  <a:off x="5019507" y="1564104"/>
                  <a:ext cx="2140551" cy="2899611"/>
                </a:xfrm>
                <a:prstGeom prst="rect">
                  <a:avLst/>
                </a:prstGeom>
              </p:spPr>
            </p:pic>
          </p:grpSp>
        </p:grpSp>
      </p:grpSp>
      <p:sp>
        <p:nvSpPr>
          <p:cNvPr id="33" name="直角三角形 32">
            <a:extLst>
              <a:ext uri="{FF2B5EF4-FFF2-40B4-BE49-F238E27FC236}">
                <a16:creationId xmlns="" xmlns:a16="http://schemas.microsoft.com/office/drawing/2014/main" id="{7599C180-36B7-45E9-B725-0DFA009A44D2}"/>
              </a:ext>
            </a:extLst>
          </p:cNvPr>
          <p:cNvSpPr/>
          <p:nvPr/>
        </p:nvSpPr>
        <p:spPr>
          <a:xfrm rot="5400000" flipH="1" flipV="1">
            <a:off x="10112998" y="4778998"/>
            <a:ext cx="2079002" cy="2079002"/>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 xmlns:a16="http://schemas.microsoft.com/office/drawing/2014/main" id="{A50C5217-7068-4A55-8410-FE97A087FD3A}"/>
              </a:ext>
            </a:extLst>
          </p:cNvPr>
          <p:cNvSpPr txBox="1"/>
          <p:nvPr/>
        </p:nvSpPr>
        <p:spPr>
          <a:xfrm>
            <a:off x="1722185" y="5224756"/>
            <a:ext cx="8747631" cy="861774"/>
          </a:xfrm>
          <a:prstGeom prst="rect">
            <a:avLst/>
          </a:prstGeom>
          <a:noFill/>
        </p:spPr>
        <p:txBody>
          <a:bodyPr wrap="square" rtlCol="0">
            <a:spAutoFit/>
          </a:bodyPr>
          <a:lstStyle/>
          <a:p>
            <a:pPr algn="ctr">
              <a:lnSpc>
                <a:spcPts val="2000"/>
              </a:lnSpc>
            </a:pPr>
            <a:r>
              <a:rPr lang="zh-CN" altLang="en-US" sz="1400" dirty="0">
                <a:solidFill>
                  <a:schemeClr val="bg1"/>
                </a:solidFill>
              </a:rPr>
              <a:t>点击输入内容点击输入内容点击输入内容点击输入内容点击输入内容</a:t>
            </a:r>
            <a:endParaRPr lang="en-US" altLang="zh-CN" sz="1400" dirty="0">
              <a:solidFill>
                <a:schemeClr val="bg1"/>
              </a:solidFill>
            </a:endParaRPr>
          </a:p>
          <a:p>
            <a:pPr algn="ctr">
              <a:lnSpc>
                <a:spcPts val="2000"/>
              </a:lnSpc>
            </a:pPr>
            <a:r>
              <a:rPr lang="zh-CN" altLang="en-US" sz="1400" dirty="0">
                <a:solidFill>
                  <a:schemeClr val="bg1"/>
                </a:solidFill>
              </a:rPr>
              <a:t>点击输入内容点击输入内容点击输入内容点击输入内容点击输入内容点击输入内容</a:t>
            </a:r>
            <a:endParaRPr lang="en-US" altLang="zh-CN" sz="1400" dirty="0">
              <a:solidFill>
                <a:schemeClr val="bg1"/>
              </a:solidFill>
            </a:endParaRPr>
          </a:p>
          <a:p>
            <a:pPr algn="ctr">
              <a:lnSpc>
                <a:spcPts val="2000"/>
              </a:lnSpc>
            </a:pPr>
            <a:r>
              <a:rPr lang="zh-CN" altLang="en-US" sz="1400" dirty="0">
                <a:solidFill>
                  <a:schemeClr val="bg1"/>
                </a:solidFill>
              </a:rPr>
              <a:t>点击输入内容点击输入内容点击输入内容点击输入内容点击输入内容点击输入内容点击输入内容</a:t>
            </a:r>
          </a:p>
        </p:txBody>
      </p:sp>
    </p:spTree>
    <p:extLst>
      <p:ext uri="{BB962C8B-B14F-4D97-AF65-F5344CB8AC3E}">
        <p14:creationId xmlns:p14="http://schemas.microsoft.com/office/powerpoint/2010/main" val="37008927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par>
                                <p:cTn id="8" presetID="42" presetClass="entr" presetSubtype="0" fill="hold" grpId="0" nodeType="withEffect">
                                  <p:stCondLst>
                                    <p:cond delay="50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1000"/>
                                        <p:tgtEl>
                                          <p:spTgt spid="34"/>
                                        </p:tgtEl>
                                      </p:cBhvr>
                                    </p:animEffect>
                                    <p:anim calcmode="lin" valueType="num">
                                      <p:cBhvr>
                                        <p:cTn id="11" dur="1000" fill="hold"/>
                                        <p:tgtEl>
                                          <p:spTgt spid="34"/>
                                        </p:tgtEl>
                                        <p:attrNameLst>
                                          <p:attrName>ppt_x</p:attrName>
                                        </p:attrNameLst>
                                      </p:cBhvr>
                                      <p:tavLst>
                                        <p:tav tm="0">
                                          <p:val>
                                            <p:strVal val="#ppt_x"/>
                                          </p:val>
                                        </p:tav>
                                        <p:tav tm="100000">
                                          <p:val>
                                            <p:strVal val="#ppt_x"/>
                                          </p:val>
                                        </p:tav>
                                      </p:tavLst>
                                    </p:anim>
                                    <p:anim calcmode="lin" valueType="num">
                                      <p:cBhvr>
                                        <p:cTn id="1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 name="直角三角形 3">
            <a:extLst>
              <a:ext uri="{FF2B5EF4-FFF2-40B4-BE49-F238E27FC236}">
                <a16:creationId xmlns="" xmlns:a16="http://schemas.microsoft.com/office/drawing/2014/main" id="{E8838FA5-B804-4B1C-A03F-5EC14DE6819F}"/>
              </a:ext>
            </a:extLst>
          </p:cNvPr>
          <p:cNvSpPr/>
          <p:nvPr/>
        </p:nvSpPr>
        <p:spPr>
          <a:xfrm rot="5400000" flipH="1" flipV="1">
            <a:off x="5327268" y="-6732"/>
            <a:ext cx="6864732" cy="6864732"/>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a:extLst>
              <a:ext uri="{FF2B5EF4-FFF2-40B4-BE49-F238E27FC236}">
                <a16:creationId xmlns="" xmlns:a16="http://schemas.microsoft.com/office/drawing/2014/main" id="{5B2964D8-9ECA-4176-A534-F296E5D313C4}"/>
              </a:ext>
            </a:extLst>
          </p:cNvPr>
          <p:cNvSpPr/>
          <p:nvPr/>
        </p:nvSpPr>
        <p:spPr>
          <a:xfrm rot="5400000">
            <a:off x="-6733" y="0"/>
            <a:ext cx="2517422" cy="2517422"/>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027499D5-F57F-43CC-A603-2058E9A10E98}"/>
              </a:ext>
            </a:extLst>
          </p:cNvPr>
          <p:cNvSpPr txBox="1"/>
          <p:nvPr/>
        </p:nvSpPr>
        <p:spPr>
          <a:xfrm>
            <a:off x="10837508" y="3717682"/>
            <a:ext cx="744114" cy="1569660"/>
          </a:xfrm>
          <a:prstGeom prst="rect">
            <a:avLst/>
          </a:prstGeom>
          <a:noFill/>
        </p:spPr>
        <p:txBody>
          <a:bodyPr wrap="none" rtlCol="0">
            <a:spAutoFit/>
          </a:bodyPr>
          <a:lstStyle/>
          <a:p>
            <a:pPr algn="r"/>
            <a:r>
              <a:rPr lang="en-US" altLang="zh-CN" sz="9600" b="1" dirty="0">
                <a:solidFill>
                  <a:srgbClr val="019B60"/>
                </a:solidFill>
                <a:latin typeface="Helvetica-Roman-SemiB" pitchFamily="2" charset="0"/>
              </a:rPr>
              <a:t>4</a:t>
            </a:r>
            <a:endParaRPr lang="zh-CN" altLang="en-US" sz="9600" b="1" dirty="0">
              <a:solidFill>
                <a:srgbClr val="019B60"/>
              </a:solidFill>
              <a:latin typeface="Helvetica-Roman-SemiB" pitchFamily="2" charset="0"/>
            </a:endParaRPr>
          </a:p>
        </p:txBody>
      </p:sp>
      <p:grpSp>
        <p:nvGrpSpPr>
          <p:cNvPr id="3" name="组合 2">
            <a:extLst>
              <a:ext uri="{FF2B5EF4-FFF2-40B4-BE49-F238E27FC236}">
                <a16:creationId xmlns="" xmlns:a16="http://schemas.microsoft.com/office/drawing/2014/main" id="{09A2C131-D30B-4AF9-8EBC-53601FA4CBCA}"/>
              </a:ext>
            </a:extLst>
          </p:cNvPr>
          <p:cNvGrpSpPr/>
          <p:nvPr/>
        </p:nvGrpSpPr>
        <p:grpSpPr>
          <a:xfrm>
            <a:off x="8808782" y="5287342"/>
            <a:ext cx="2834430" cy="805567"/>
            <a:chOff x="8808782" y="5287342"/>
            <a:chExt cx="2834430" cy="805567"/>
          </a:xfrm>
        </p:grpSpPr>
        <p:sp>
          <p:nvSpPr>
            <p:cNvPr id="10" name="文本框 9">
              <a:extLst>
                <a:ext uri="{FF2B5EF4-FFF2-40B4-BE49-F238E27FC236}">
                  <a16:creationId xmlns="" xmlns:a16="http://schemas.microsoft.com/office/drawing/2014/main" id="{A03A628D-3839-4AF3-9067-E95D9BCF0A50}"/>
                </a:ext>
              </a:extLst>
            </p:cNvPr>
            <p:cNvSpPr txBox="1"/>
            <p:nvPr/>
          </p:nvSpPr>
          <p:spPr>
            <a:xfrm>
              <a:off x="9802783" y="5287342"/>
              <a:ext cx="1826141" cy="584775"/>
            </a:xfrm>
            <a:prstGeom prst="rect">
              <a:avLst/>
            </a:prstGeom>
            <a:noFill/>
          </p:spPr>
          <p:txBody>
            <a:bodyPr wrap="none" rtlCol="0">
              <a:spAutoFit/>
            </a:bodyPr>
            <a:lstStyle/>
            <a:p>
              <a:pPr algn="r"/>
              <a:r>
                <a:rPr lang="zh-CN" altLang="en-US" sz="32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发展规划</a:t>
              </a:r>
            </a:p>
          </p:txBody>
        </p:sp>
        <p:sp>
          <p:nvSpPr>
            <p:cNvPr id="11" name="文本框 10">
              <a:extLst>
                <a:ext uri="{FF2B5EF4-FFF2-40B4-BE49-F238E27FC236}">
                  <a16:creationId xmlns="" xmlns:a16="http://schemas.microsoft.com/office/drawing/2014/main" id="{F0E6B644-EE2B-4DDD-B72F-910AE8773A9B}"/>
                </a:ext>
              </a:extLst>
            </p:cNvPr>
            <p:cNvSpPr txBox="1"/>
            <p:nvPr/>
          </p:nvSpPr>
          <p:spPr>
            <a:xfrm>
              <a:off x="8808782" y="5815910"/>
              <a:ext cx="2834430" cy="276999"/>
            </a:xfrm>
            <a:prstGeom prst="rect">
              <a:avLst/>
            </a:prstGeom>
            <a:noFill/>
          </p:spPr>
          <p:txBody>
            <a:bodyPr wrap="none" rtlCol="0">
              <a:spAutoFit/>
            </a:bodyPr>
            <a:lstStyle/>
            <a:p>
              <a:pPr algn="r"/>
              <a:r>
                <a:rPr lang="en-US" altLang="zh-CN" sz="1200" spc="300" dirty="0">
                  <a:solidFill>
                    <a:srgbClr val="717171"/>
                  </a:solidFill>
                  <a:latin typeface="HelveticaNeueLT Pro 45 Lt" panose="020B0403020202020204" pitchFamily="34" charset="0"/>
                </a:rPr>
                <a:t>DEVELOPMENT PLANNING</a:t>
              </a:r>
              <a:endParaRPr lang="zh-CN" altLang="en-US" sz="1200" spc="300" dirty="0">
                <a:solidFill>
                  <a:srgbClr val="717171"/>
                </a:solidFill>
                <a:latin typeface="HelveticaNeueLT Pro 45 Lt" panose="020B0403020202020204" pitchFamily="34" charset="0"/>
              </a:endParaRPr>
            </a:p>
          </p:txBody>
        </p:sp>
      </p:grpSp>
    </p:spTree>
    <p:extLst>
      <p:ext uri="{BB962C8B-B14F-4D97-AF65-F5344CB8AC3E}">
        <p14:creationId xmlns:p14="http://schemas.microsoft.com/office/powerpoint/2010/main" val="165636332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直角三角形 22">
            <a:extLst>
              <a:ext uri="{FF2B5EF4-FFF2-40B4-BE49-F238E27FC236}">
                <a16:creationId xmlns="" xmlns:a16="http://schemas.microsoft.com/office/drawing/2014/main" id="{9471E64A-C1B6-4045-90DB-C9283F0844FE}"/>
              </a:ext>
            </a:extLst>
          </p:cNvPr>
          <p:cNvSpPr/>
          <p:nvPr/>
        </p:nvSpPr>
        <p:spPr>
          <a:xfrm rot="5400000" flipH="1" flipV="1">
            <a:off x="612938" y="409073"/>
            <a:ext cx="525366" cy="525366"/>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F32B1118-282A-4F18-BECA-02214215D9FD}"/>
              </a:ext>
            </a:extLst>
          </p:cNvPr>
          <p:cNvPicPr>
            <a:picLocks noChangeAspect="1"/>
          </p:cNvPicPr>
          <p:nvPr/>
        </p:nvPicPr>
        <p:blipFill>
          <a:blip r:embed="rId3"/>
          <a:stretch>
            <a:fillRect/>
          </a:stretch>
        </p:blipFill>
        <p:spPr>
          <a:xfrm>
            <a:off x="1221476" y="362156"/>
            <a:ext cx="1996106" cy="619200"/>
          </a:xfrm>
          <a:prstGeom prst="rect">
            <a:avLst/>
          </a:prstGeom>
        </p:spPr>
      </p:pic>
      <p:pic>
        <p:nvPicPr>
          <p:cNvPr id="40" name="图片 39">
            <a:extLst>
              <a:ext uri="{FF2B5EF4-FFF2-40B4-BE49-F238E27FC236}">
                <a16:creationId xmlns="" xmlns:a16="http://schemas.microsoft.com/office/drawing/2014/main" id="{D813914D-9DC0-4109-954E-722461CB13D1}"/>
              </a:ext>
            </a:extLst>
          </p:cNvPr>
          <p:cNvPicPr>
            <a:picLocks noChangeAspect="1"/>
          </p:cNvPicPr>
          <p:nvPr/>
        </p:nvPicPr>
        <p:blipFill>
          <a:blip r:embed="rId4"/>
          <a:stretch>
            <a:fillRect/>
          </a:stretch>
        </p:blipFill>
        <p:spPr>
          <a:xfrm>
            <a:off x="4474339" y="4021262"/>
            <a:ext cx="3098943" cy="1839639"/>
          </a:xfrm>
          <a:prstGeom prst="rect">
            <a:avLst/>
          </a:prstGeom>
        </p:spPr>
      </p:pic>
      <p:pic>
        <p:nvPicPr>
          <p:cNvPr id="39" name="图片 38">
            <a:extLst>
              <a:ext uri="{FF2B5EF4-FFF2-40B4-BE49-F238E27FC236}">
                <a16:creationId xmlns="" xmlns:a16="http://schemas.microsoft.com/office/drawing/2014/main" id="{0C364218-C20B-469A-9469-D06976AE8946}"/>
              </a:ext>
            </a:extLst>
          </p:cNvPr>
          <p:cNvPicPr>
            <a:picLocks noChangeAspect="1"/>
          </p:cNvPicPr>
          <p:nvPr/>
        </p:nvPicPr>
        <p:blipFill>
          <a:blip r:embed="rId4">
            <a:duotone>
              <a:prstClr val="black"/>
              <a:schemeClr val="accent3">
                <a:tint val="45000"/>
                <a:satMod val="400000"/>
              </a:schemeClr>
            </a:duotone>
          </a:blip>
          <a:stretch>
            <a:fillRect/>
          </a:stretch>
        </p:blipFill>
        <p:spPr>
          <a:xfrm>
            <a:off x="4474339" y="3101442"/>
            <a:ext cx="3098943" cy="1839639"/>
          </a:xfrm>
          <a:prstGeom prst="rect">
            <a:avLst/>
          </a:prstGeom>
        </p:spPr>
      </p:pic>
      <p:pic>
        <p:nvPicPr>
          <p:cNvPr id="11" name="图片 10">
            <a:extLst>
              <a:ext uri="{FF2B5EF4-FFF2-40B4-BE49-F238E27FC236}">
                <a16:creationId xmlns="" xmlns:a16="http://schemas.microsoft.com/office/drawing/2014/main" id="{1DB0C304-258F-4187-B0B8-D0527483E6BC}"/>
              </a:ext>
            </a:extLst>
          </p:cNvPr>
          <p:cNvPicPr>
            <a:picLocks noChangeAspect="1"/>
          </p:cNvPicPr>
          <p:nvPr/>
        </p:nvPicPr>
        <p:blipFill>
          <a:blip r:embed="rId4"/>
          <a:stretch>
            <a:fillRect/>
          </a:stretch>
        </p:blipFill>
        <p:spPr>
          <a:xfrm>
            <a:off x="4474339" y="2181623"/>
            <a:ext cx="3098943" cy="1839639"/>
          </a:xfrm>
          <a:prstGeom prst="rect">
            <a:avLst/>
          </a:prstGeom>
        </p:spPr>
      </p:pic>
      <p:pic>
        <p:nvPicPr>
          <p:cNvPr id="37" name="图片 36">
            <a:extLst>
              <a:ext uri="{FF2B5EF4-FFF2-40B4-BE49-F238E27FC236}">
                <a16:creationId xmlns="" xmlns:a16="http://schemas.microsoft.com/office/drawing/2014/main" id="{64E60005-6061-480A-8B93-44F4DF388404}"/>
              </a:ext>
            </a:extLst>
          </p:cNvPr>
          <p:cNvPicPr>
            <a:picLocks noChangeAspect="1"/>
          </p:cNvPicPr>
          <p:nvPr/>
        </p:nvPicPr>
        <p:blipFill>
          <a:blip r:embed="rId4">
            <a:duotone>
              <a:prstClr val="black"/>
              <a:schemeClr val="accent3">
                <a:tint val="45000"/>
                <a:satMod val="400000"/>
              </a:schemeClr>
            </a:duotone>
          </a:blip>
          <a:stretch>
            <a:fillRect/>
          </a:stretch>
        </p:blipFill>
        <p:spPr>
          <a:xfrm>
            <a:off x="4474339" y="1261804"/>
            <a:ext cx="3098943" cy="1839639"/>
          </a:xfrm>
          <a:prstGeom prst="rect">
            <a:avLst/>
          </a:prstGeom>
        </p:spPr>
      </p:pic>
      <p:grpSp>
        <p:nvGrpSpPr>
          <p:cNvPr id="41" name="组合 40">
            <a:extLst>
              <a:ext uri="{FF2B5EF4-FFF2-40B4-BE49-F238E27FC236}">
                <a16:creationId xmlns="" xmlns:a16="http://schemas.microsoft.com/office/drawing/2014/main" id="{11BBFC79-8394-480D-8D56-95FF43EC4B8F}"/>
              </a:ext>
            </a:extLst>
          </p:cNvPr>
          <p:cNvGrpSpPr/>
          <p:nvPr/>
        </p:nvGrpSpPr>
        <p:grpSpPr>
          <a:xfrm>
            <a:off x="1306746" y="1519903"/>
            <a:ext cx="2623547" cy="1323439"/>
            <a:chOff x="1439447" y="4690687"/>
            <a:chExt cx="2623547" cy="1323439"/>
          </a:xfrm>
        </p:grpSpPr>
        <p:sp>
          <p:nvSpPr>
            <p:cNvPr id="42" name="文本框 41">
              <a:extLst>
                <a:ext uri="{FF2B5EF4-FFF2-40B4-BE49-F238E27FC236}">
                  <a16:creationId xmlns="" xmlns:a16="http://schemas.microsoft.com/office/drawing/2014/main" id="{845FE396-40F4-45D7-9FD5-EAA137F60D72}"/>
                </a:ext>
              </a:extLst>
            </p:cNvPr>
            <p:cNvSpPr txBox="1"/>
            <p:nvPr/>
          </p:nvSpPr>
          <p:spPr>
            <a:xfrm>
              <a:off x="1439447" y="5152352"/>
              <a:ext cx="2623547" cy="861774"/>
            </a:xfrm>
            <a:prstGeom prst="rect">
              <a:avLst/>
            </a:prstGeom>
            <a:noFill/>
          </p:spPr>
          <p:txBody>
            <a:bodyPr wrap="square" rtlCol="0">
              <a:spAutoFit/>
            </a:bodyPr>
            <a:lstStyle/>
            <a:p>
              <a:pPr algn="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gn="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gn="r">
                <a:lnSpc>
                  <a:spcPts val="2000"/>
                </a:lnSpc>
              </a:pPr>
              <a:r>
                <a:rPr lang="zh-CN" altLang="en-US" sz="1400" dirty="0">
                  <a:solidFill>
                    <a:srgbClr val="717171"/>
                  </a:solidFill>
                </a:rPr>
                <a:t>点击输入内容点击输入内容</a:t>
              </a:r>
            </a:p>
          </p:txBody>
        </p:sp>
        <p:sp>
          <p:nvSpPr>
            <p:cNvPr id="43" name="文本框 42">
              <a:extLst>
                <a:ext uri="{FF2B5EF4-FFF2-40B4-BE49-F238E27FC236}">
                  <a16:creationId xmlns="" xmlns:a16="http://schemas.microsoft.com/office/drawing/2014/main" id="{B4409912-68C7-46FF-A2FC-92F753ACE238}"/>
                </a:ext>
              </a:extLst>
            </p:cNvPr>
            <p:cNvSpPr txBox="1"/>
            <p:nvPr/>
          </p:nvSpPr>
          <p:spPr>
            <a:xfrm>
              <a:off x="2647222" y="4690687"/>
              <a:ext cx="1415772" cy="461665"/>
            </a:xfrm>
            <a:prstGeom prst="rect">
              <a:avLst/>
            </a:prstGeom>
            <a:noFill/>
          </p:spPr>
          <p:txBody>
            <a:bodyPr wrap="none" rtlCol="0">
              <a:spAutoFit/>
            </a:bodyPr>
            <a:lstStyle/>
            <a:p>
              <a:pPr algn="r"/>
              <a:r>
                <a:rPr lang="zh-CN" altLang="en-US"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grpSp>
      <p:grpSp>
        <p:nvGrpSpPr>
          <p:cNvPr id="44" name="组合 43">
            <a:extLst>
              <a:ext uri="{FF2B5EF4-FFF2-40B4-BE49-F238E27FC236}">
                <a16:creationId xmlns="" xmlns:a16="http://schemas.microsoft.com/office/drawing/2014/main" id="{2EADDC5E-99CE-40D6-B6AE-C9A72108D4B6}"/>
              </a:ext>
            </a:extLst>
          </p:cNvPr>
          <p:cNvGrpSpPr/>
          <p:nvPr/>
        </p:nvGrpSpPr>
        <p:grpSpPr>
          <a:xfrm>
            <a:off x="8021075" y="2439722"/>
            <a:ext cx="2623547" cy="1323440"/>
            <a:chOff x="8582127" y="1299426"/>
            <a:chExt cx="2623547" cy="1323440"/>
          </a:xfrm>
        </p:grpSpPr>
        <p:sp>
          <p:nvSpPr>
            <p:cNvPr id="45" name="文本框 44">
              <a:extLst>
                <a:ext uri="{FF2B5EF4-FFF2-40B4-BE49-F238E27FC236}">
                  <a16:creationId xmlns="" xmlns:a16="http://schemas.microsoft.com/office/drawing/2014/main" id="{B34A2B28-7232-424D-82D7-EFB2A2EC219E}"/>
                </a:ext>
              </a:extLst>
            </p:cNvPr>
            <p:cNvSpPr txBox="1"/>
            <p:nvPr/>
          </p:nvSpPr>
          <p:spPr>
            <a:xfrm>
              <a:off x="8582127" y="1761092"/>
              <a:ext cx="2623547" cy="861774"/>
            </a:xfrm>
            <a:prstGeom prst="rect">
              <a:avLst/>
            </a:prstGeom>
            <a:noFill/>
          </p:spPr>
          <p:txBody>
            <a:bodyPr wrap="square" rtlCol="0">
              <a:spAutoFit/>
            </a:bodyPr>
            <a:lstStyle/>
            <a:p>
              <a:pP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a:t>
              </a:r>
            </a:p>
          </p:txBody>
        </p:sp>
        <p:sp>
          <p:nvSpPr>
            <p:cNvPr id="46" name="文本框 45">
              <a:extLst>
                <a:ext uri="{FF2B5EF4-FFF2-40B4-BE49-F238E27FC236}">
                  <a16:creationId xmlns="" xmlns:a16="http://schemas.microsoft.com/office/drawing/2014/main" id="{AC92F359-A85B-4034-8678-14622E1B18F4}"/>
                </a:ext>
              </a:extLst>
            </p:cNvPr>
            <p:cNvSpPr txBox="1"/>
            <p:nvPr/>
          </p:nvSpPr>
          <p:spPr>
            <a:xfrm>
              <a:off x="8582127" y="1299426"/>
              <a:ext cx="1415772" cy="461665"/>
            </a:xfrm>
            <a:prstGeom prst="rect">
              <a:avLst/>
            </a:prstGeom>
            <a:noFill/>
          </p:spPr>
          <p:txBody>
            <a:bodyPr wrap="none" rtlCol="0">
              <a:spAutoFit/>
            </a:bodyPr>
            <a:lstStyle/>
            <a:p>
              <a:r>
                <a:rPr lang="zh-CN" altLang="en-US"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grpSp>
      <p:grpSp>
        <p:nvGrpSpPr>
          <p:cNvPr id="47" name="组合 46">
            <a:extLst>
              <a:ext uri="{FF2B5EF4-FFF2-40B4-BE49-F238E27FC236}">
                <a16:creationId xmlns="" xmlns:a16="http://schemas.microsoft.com/office/drawing/2014/main" id="{50B5B099-0614-4460-BDF9-94DE062E1C88}"/>
              </a:ext>
            </a:extLst>
          </p:cNvPr>
          <p:cNvGrpSpPr/>
          <p:nvPr/>
        </p:nvGrpSpPr>
        <p:grpSpPr>
          <a:xfrm>
            <a:off x="1306745" y="3359541"/>
            <a:ext cx="2623547" cy="1323439"/>
            <a:chOff x="1439447" y="4690687"/>
            <a:chExt cx="2623547" cy="1323439"/>
          </a:xfrm>
        </p:grpSpPr>
        <p:sp>
          <p:nvSpPr>
            <p:cNvPr id="48" name="文本框 47">
              <a:extLst>
                <a:ext uri="{FF2B5EF4-FFF2-40B4-BE49-F238E27FC236}">
                  <a16:creationId xmlns="" xmlns:a16="http://schemas.microsoft.com/office/drawing/2014/main" id="{ECD86506-76FA-4ABE-B3C0-EB5E7AC54480}"/>
                </a:ext>
              </a:extLst>
            </p:cNvPr>
            <p:cNvSpPr txBox="1"/>
            <p:nvPr/>
          </p:nvSpPr>
          <p:spPr>
            <a:xfrm>
              <a:off x="1439447" y="5152352"/>
              <a:ext cx="2623547" cy="861774"/>
            </a:xfrm>
            <a:prstGeom prst="rect">
              <a:avLst/>
            </a:prstGeom>
            <a:noFill/>
          </p:spPr>
          <p:txBody>
            <a:bodyPr wrap="square" rtlCol="0">
              <a:spAutoFit/>
            </a:bodyPr>
            <a:lstStyle/>
            <a:p>
              <a:pPr algn="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gn="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gn="r">
                <a:lnSpc>
                  <a:spcPts val="2000"/>
                </a:lnSpc>
              </a:pPr>
              <a:r>
                <a:rPr lang="zh-CN" altLang="en-US" sz="1400" dirty="0">
                  <a:solidFill>
                    <a:srgbClr val="717171"/>
                  </a:solidFill>
                </a:rPr>
                <a:t>点击输入内容点击输入内容</a:t>
              </a:r>
            </a:p>
          </p:txBody>
        </p:sp>
        <p:sp>
          <p:nvSpPr>
            <p:cNvPr id="49" name="文本框 48">
              <a:extLst>
                <a:ext uri="{FF2B5EF4-FFF2-40B4-BE49-F238E27FC236}">
                  <a16:creationId xmlns="" xmlns:a16="http://schemas.microsoft.com/office/drawing/2014/main" id="{09D4C05D-F4F9-41D8-AF8B-339584A40D2F}"/>
                </a:ext>
              </a:extLst>
            </p:cNvPr>
            <p:cNvSpPr txBox="1"/>
            <p:nvPr/>
          </p:nvSpPr>
          <p:spPr>
            <a:xfrm>
              <a:off x="2647222" y="4690687"/>
              <a:ext cx="1415772" cy="461665"/>
            </a:xfrm>
            <a:prstGeom prst="rect">
              <a:avLst/>
            </a:prstGeom>
            <a:noFill/>
          </p:spPr>
          <p:txBody>
            <a:bodyPr wrap="none" rtlCol="0">
              <a:spAutoFit/>
            </a:bodyPr>
            <a:lstStyle/>
            <a:p>
              <a:pPr algn="r"/>
              <a:r>
                <a:rPr lang="zh-CN" altLang="en-US"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grpSp>
      <p:grpSp>
        <p:nvGrpSpPr>
          <p:cNvPr id="50" name="组合 49">
            <a:extLst>
              <a:ext uri="{FF2B5EF4-FFF2-40B4-BE49-F238E27FC236}">
                <a16:creationId xmlns="" xmlns:a16="http://schemas.microsoft.com/office/drawing/2014/main" id="{B1AC9B00-6F83-4B6C-BBC8-FE6DD967296C}"/>
              </a:ext>
            </a:extLst>
          </p:cNvPr>
          <p:cNvGrpSpPr/>
          <p:nvPr/>
        </p:nvGrpSpPr>
        <p:grpSpPr>
          <a:xfrm>
            <a:off x="8021075" y="4279361"/>
            <a:ext cx="2623547" cy="1323440"/>
            <a:chOff x="8582127" y="1299426"/>
            <a:chExt cx="2623547" cy="1323440"/>
          </a:xfrm>
        </p:grpSpPr>
        <p:sp>
          <p:nvSpPr>
            <p:cNvPr id="51" name="文本框 50">
              <a:extLst>
                <a:ext uri="{FF2B5EF4-FFF2-40B4-BE49-F238E27FC236}">
                  <a16:creationId xmlns="" xmlns:a16="http://schemas.microsoft.com/office/drawing/2014/main" id="{0C254CCF-DBCA-4690-9FF1-8136F5D02544}"/>
                </a:ext>
              </a:extLst>
            </p:cNvPr>
            <p:cNvSpPr txBox="1"/>
            <p:nvPr/>
          </p:nvSpPr>
          <p:spPr>
            <a:xfrm>
              <a:off x="8582127" y="1761092"/>
              <a:ext cx="2623547" cy="861774"/>
            </a:xfrm>
            <a:prstGeom prst="rect">
              <a:avLst/>
            </a:prstGeom>
            <a:noFill/>
          </p:spPr>
          <p:txBody>
            <a:bodyPr wrap="square" rtlCol="0">
              <a:spAutoFit/>
            </a:bodyPr>
            <a:lstStyle/>
            <a:p>
              <a:pP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a:t>
              </a:r>
            </a:p>
          </p:txBody>
        </p:sp>
        <p:sp>
          <p:nvSpPr>
            <p:cNvPr id="52" name="文本框 51">
              <a:extLst>
                <a:ext uri="{FF2B5EF4-FFF2-40B4-BE49-F238E27FC236}">
                  <a16:creationId xmlns="" xmlns:a16="http://schemas.microsoft.com/office/drawing/2014/main" id="{CE9B1F65-3749-4998-AF8B-8AD8A5F04618}"/>
                </a:ext>
              </a:extLst>
            </p:cNvPr>
            <p:cNvSpPr txBox="1"/>
            <p:nvPr/>
          </p:nvSpPr>
          <p:spPr>
            <a:xfrm>
              <a:off x="8582127" y="1299426"/>
              <a:ext cx="1415772" cy="461665"/>
            </a:xfrm>
            <a:prstGeom prst="rect">
              <a:avLst/>
            </a:prstGeom>
            <a:noFill/>
          </p:spPr>
          <p:txBody>
            <a:bodyPr wrap="none" rtlCol="0">
              <a:spAutoFit/>
            </a:bodyPr>
            <a:lstStyle/>
            <a:p>
              <a:r>
                <a:rPr lang="zh-CN" altLang="en-US"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grpSp>
    </p:spTree>
    <p:extLst>
      <p:ext uri="{BB962C8B-B14F-4D97-AF65-F5344CB8AC3E}">
        <p14:creationId xmlns:p14="http://schemas.microsoft.com/office/powerpoint/2010/main" val="10116794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childTnLst>
                                </p:cTn>
                              </p:par>
                              <p:par>
                                <p:cTn id="8" presetID="10" presetClass="entr" presetSubtype="0"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1000"/>
                                        <p:tgtEl>
                                          <p:spTgt spid="41"/>
                                        </p:tgtEl>
                                      </p:cBhvr>
                                    </p:animEffect>
                                  </p:childTnLst>
                                </p:cTn>
                              </p:par>
                              <p:par>
                                <p:cTn id="11" presetID="10" presetClass="entr" presetSubtype="0" fill="hold" nodeType="withEffect">
                                  <p:stCondLst>
                                    <p:cond delay="75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childTnLst>
                                </p:cTn>
                              </p:par>
                              <p:par>
                                <p:cTn id="14" presetID="10" presetClass="entr" presetSubtype="0" fill="hold" nodeType="withEffect">
                                  <p:stCondLst>
                                    <p:cond delay="75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1000"/>
                                        <p:tgtEl>
                                          <p:spTgt spid="44"/>
                                        </p:tgtEl>
                                      </p:cBhvr>
                                    </p:animEffect>
                                  </p:childTnLst>
                                </p:cTn>
                              </p:par>
                              <p:par>
                                <p:cTn id="17" presetID="10" presetClass="entr" presetSubtype="0" fill="hold" nodeType="withEffect">
                                  <p:stCondLst>
                                    <p:cond delay="150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childTnLst>
                                </p:cTn>
                              </p:par>
                              <p:par>
                                <p:cTn id="20" presetID="10" presetClass="entr" presetSubtype="0" fill="hold" nodeType="withEffect">
                                  <p:stCondLst>
                                    <p:cond delay="150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1000"/>
                                        <p:tgtEl>
                                          <p:spTgt spid="47"/>
                                        </p:tgtEl>
                                      </p:cBhvr>
                                    </p:animEffect>
                                  </p:childTnLst>
                                </p:cTn>
                              </p:par>
                              <p:par>
                                <p:cTn id="23" presetID="10" presetClass="entr" presetSubtype="0" fill="hold" nodeType="withEffect">
                                  <p:stCondLst>
                                    <p:cond delay="225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1000"/>
                                        <p:tgtEl>
                                          <p:spTgt spid="50"/>
                                        </p:tgtEl>
                                      </p:cBhvr>
                                    </p:animEffect>
                                  </p:childTnLst>
                                </p:cTn>
                              </p:par>
                              <p:par>
                                <p:cTn id="26" presetID="10" presetClass="entr" presetSubtype="0" fill="hold" nodeType="withEffect">
                                  <p:stCondLst>
                                    <p:cond delay="225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直角三角形 22">
            <a:extLst>
              <a:ext uri="{FF2B5EF4-FFF2-40B4-BE49-F238E27FC236}">
                <a16:creationId xmlns="" xmlns:a16="http://schemas.microsoft.com/office/drawing/2014/main" id="{9471E64A-C1B6-4045-90DB-C9283F0844FE}"/>
              </a:ext>
            </a:extLst>
          </p:cNvPr>
          <p:cNvSpPr/>
          <p:nvPr/>
        </p:nvSpPr>
        <p:spPr>
          <a:xfrm rot="5400000" flipH="1" flipV="1">
            <a:off x="612938" y="409073"/>
            <a:ext cx="525366" cy="525366"/>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F32B1118-282A-4F18-BECA-02214215D9FD}"/>
              </a:ext>
            </a:extLst>
          </p:cNvPr>
          <p:cNvPicPr>
            <a:picLocks noChangeAspect="1"/>
          </p:cNvPicPr>
          <p:nvPr/>
        </p:nvPicPr>
        <p:blipFill>
          <a:blip r:embed="rId3"/>
          <a:stretch>
            <a:fillRect/>
          </a:stretch>
        </p:blipFill>
        <p:spPr>
          <a:xfrm>
            <a:off x="1221476" y="362156"/>
            <a:ext cx="1996106" cy="619200"/>
          </a:xfrm>
          <a:prstGeom prst="rect">
            <a:avLst/>
          </a:prstGeom>
        </p:spPr>
      </p:pic>
      <p:graphicFrame>
        <p:nvGraphicFramePr>
          <p:cNvPr id="5" name="图表 4">
            <a:extLst>
              <a:ext uri="{FF2B5EF4-FFF2-40B4-BE49-F238E27FC236}">
                <a16:creationId xmlns="" xmlns:a16="http://schemas.microsoft.com/office/drawing/2014/main" id="{CDC73ACD-6112-402B-97B9-1C11F29630ED}"/>
              </a:ext>
            </a:extLst>
          </p:cNvPr>
          <p:cNvGraphicFramePr/>
          <p:nvPr>
            <p:extLst>
              <p:ext uri="{D42A27DB-BD31-4B8C-83A1-F6EECF244321}">
                <p14:modId xmlns:p14="http://schemas.microsoft.com/office/powerpoint/2010/main" val="2967118519"/>
              </p:ext>
            </p:extLst>
          </p:nvPr>
        </p:nvGraphicFramePr>
        <p:xfrm>
          <a:off x="733258" y="1744577"/>
          <a:ext cx="5995069" cy="3996713"/>
        </p:xfrm>
        <a:graphic>
          <a:graphicData uri="http://schemas.openxmlformats.org/drawingml/2006/chart">
            <c:chart xmlns:c="http://schemas.openxmlformats.org/drawingml/2006/chart" xmlns:r="http://schemas.openxmlformats.org/officeDocument/2006/relationships" r:id="rId4"/>
          </a:graphicData>
        </a:graphic>
      </p:graphicFrame>
      <p:sp>
        <p:nvSpPr>
          <p:cNvPr id="24" name="文本框 23">
            <a:extLst>
              <a:ext uri="{FF2B5EF4-FFF2-40B4-BE49-F238E27FC236}">
                <a16:creationId xmlns="" xmlns:a16="http://schemas.microsoft.com/office/drawing/2014/main" id="{1D281F7D-D8A7-4E96-BE87-27694224611C}"/>
              </a:ext>
            </a:extLst>
          </p:cNvPr>
          <p:cNvSpPr txBox="1"/>
          <p:nvPr/>
        </p:nvSpPr>
        <p:spPr>
          <a:xfrm>
            <a:off x="6989661" y="2418862"/>
            <a:ext cx="5202339" cy="1118255"/>
          </a:xfrm>
          <a:prstGeom prst="rect">
            <a:avLst/>
          </a:prstGeom>
          <a:noFill/>
        </p:spPr>
        <p:txBody>
          <a:bodyPr wrap="square" rtlCol="0">
            <a:spAutoFit/>
          </a:bodyPr>
          <a:lstStyle/>
          <a:p>
            <a:pPr>
              <a:lnSpc>
                <a:spcPts val="2000"/>
              </a:lnSpc>
            </a:pPr>
            <a:r>
              <a:rPr lang="zh-CN" altLang="en-US" sz="1400" dirty="0">
                <a:solidFill>
                  <a:srgbClr val="717171"/>
                </a:solidFill>
              </a:rPr>
              <a:t>点击输入内容点击输入内容点击输入内容点击输入内容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点击输入内容点击输入内容点击输入内容点击输入内容</a:t>
            </a:r>
          </a:p>
          <a:p>
            <a:pPr>
              <a:lnSpc>
                <a:spcPts val="2000"/>
              </a:lnSpc>
            </a:pPr>
            <a:r>
              <a:rPr lang="zh-CN" altLang="en-US" sz="1400" dirty="0">
                <a:solidFill>
                  <a:srgbClr val="717171"/>
                </a:solidFill>
              </a:rPr>
              <a:t>点击输入内容点击输入内容点击输入内容点击输入内容</a:t>
            </a:r>
          </a:p>
          <a:p>
            <a:pPr>
              <a:lnSpc>
                <a:spcPts val="2000"/>
              </a:lnSpc>
            </a:pPr>
            <a:r>
              <a:rPr lang="zh-CN" altLang="en-US" sz="1400" dirty="0">
                <a:solidFill>
                  <a:srgbClr val="717171"/>
                </a:solidFill>
              </a:rPr>
              <a:t>点击输入内容点击输入内容</a:t>
            </a:r>
          </a:p>
        </p:txBody>
      </p:sp>
      <p:sp>
        <p:nvSpPr>
          <p:cNvPr id="25" name="文本框 24">
            <a:extLst>
              <a:ext uri="{FF2B5EF4-FFF2-40B4-BE49-F238E27FC236}">
                <a16:creationId xmlns="" xmlns:a16="http://schemas.microsoft.com/office/drawing/2014/main" id="{06D9B84A-89AE-4317-9F17-405155F8950A}"/>
              </a:ext>
            </a:extLst>
          </p:cNvPr>
          <p:cNvSpPr txBox="1"/>
          <p:nvPr/>
        </p:nvSpPr>
        <p:spPr>
          <a:xfrm>
            <a:off x="6989660" y="3721111"/>
            <a:ext cx="5202339" cy="861774"/>
          </a:xfrm>
          <a:prstGeom prst="rect">
            <a:avLst/>
          </a:prstGeom>
          <a:noFill/>
        </p:spPr>
        <p:txBody>
          <a:bodyPr wrap="square" rtlCol="0">
            <a:spAutoFit/>
          </a:bodyPr>
          <a:lstStyle/>
          <a:p>
            <a:pPr>
              <a:lnSpc>
                <a:spcPts val="2000"/>
              </a:lnSpc>
            </a:pPr>
            <a:r>
              <a:rPr lang="zh-CN" altLang="en-US" sz="1400" dirty="0">
                <a:solidFill>
                  <a:srgbClr val="717171"/>
                </a:solidFill>
              </a:rPr>
              <a:t>点击输入内容点击输入内容点击输入内容点击输入内容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点击输入内容点击输入内容点击输入内容点击输入内容</a:t>
            </a:r>
          </a:p>
          <a:p>
            <a:pPr>
              <a:lnSpc>
                <a:spcPts val="2000"/>
              </a:lnSpc>
            </a:pPr>
            <a:r>
              <a:rPr lang="zh-CN" altLang="en-US" sz="1400" dirty="0">
                <a:solidFill>
                  <a:srgbClr val="717171"/>
                </a:solidFill>
              </a:rPr>
              <a:t>点击输入内容点击输入内容</a:t>
            </a:r>
          </a:p>
        </p:txBody>
      </p:sp>
      <p:grpSp>
        <p:nvGrpSpPr>
          <p:cNvPr id="26" name="组合 25">
            <a:extLst>
              <a:ext uri="{FF2B5EF4-FFF2-40B4-BE49-F238E27FC236}">
                <a16:creationId xmlns="" xmlns:a16="http://schemas.microsoft.com/office/drawing/2014/main" id="{ED889B76-040A-4E36-AB86-49FD5AA4F26C}"/>
              </a:ext>
            </a:extLst>
          </p:cNvPr>
          <p:cNvGrpSpPr/>
          <p:nvPr/>
        </p:nvGrpSpPr>
        <p:grpSpPr>
          <a:xfrm>
            <a:off x="6989660" y="4944373"/>
            <a:ext cx="1721189" cy="796917"/>
            <a:chOff x="612937" y="4385938"/>
            <a:chExt cx="1721189" cy="796917"/>
          </a:xfrm>
        </p:grpSpPr>
        <p:sp>
          <p:nvSpPr>
            <p:cNvPr id="27" name="文本框 26">
              <a:extLst>
                <a:ext uri="{FF2B5EF4-FFF2-40B4-BE49-F238E27FC236}">
                  <a16:creationId xmlns="" xmlns:a16="http://schemas.microsoft.com/office/drawing/2014/main" id="{9452C2A2-F72E-4D0F-8AF3-FEB296849DAE}"/>
                </a:ext>
              </a:extLst>
            </p:cNvPr>
            <p:cNvSpPr txBox="1"/>
            <p:nvPr/>
          </p:nvSpPr>
          <p:spPr>
            <a:xfrm>
              <a:off x="612937" y="4385938"/>
              <a:ext cx="1436612" cy="584775"/>
            </a:xfrm>
            <a:prstGeom prst="rect">
              <a:avLst/>
            </a:prstGeom>
            <a:noFill/>
          </p:spPr>
          <p:txBody>
            <a:bodyPr wrap="none" rtlCol="0">
              <a:spAutoFit/>
            </a:bodyPr>
            <a:lstStyle/>
            <a:p>
              <a:r>
                <a:rPr lang="en-US" altLang="zh-CN" sz="3200" dirty="0">
                  <a:solidFill>
                    <a:srgbClr val="019B60"/>
                  </a:solidFill>
                  <a:latin typeface="方正锐正黑简体 DemiBold" panose="02000700000000000000" pitchFamily="50" charset="-122"/>
                  <a:ea typeface="方正锐正黑简体 DemiBold" panose="02000700000000000000" pitchFamily="50" charset="-122"/>
                </a:rPr>
                <a:t>5.53</a:t>
              </a:r>
              <a:r>
                <a:rPr lang="en-US" altLang="zh-CN" sz="2400" dirty="0">
                  <a:solidFill>
                    <a:srgbClr val="019B60"/>
                  </a:solidFill>
                  <a:latin typeface="方正锐正黑简体 DemiBold" panose="02000700000000000000" pitchFamily="50" charset="-122"/>
                  <a:ea typeface="方正锐正黑简体 DemiBold" panose="02000700000000000000" pitchFamily="50" charset="-122"/>
                </a:rPr>
                <a:t>%</a:t>
              </a:r>
              <a:endParaRPr lang="zh-CN" altLang="en-US" sz="3200" dirty="0">
                <a:solidFill>
                  <a:srgbClr val="019B60"/>
                </a:solidFill>
                <a:latin typeface="方正锐正黑简体 DemiBold" panose="02000700000000000000" pitchFamily="50" charset="-122"/>
                <a:ea typeface="方正锐正黑简体 DemiBold" panose="02000700000000000000" pitchFamily="50" charset="-122"/>
              </a:endParaRPr>
            </a:p>
          </p:txBody>
        </p:sp>
        <p:sp>
          <p:nvSpPr>
            <p:cNvPr id="28" name="文本框 27">
              <a:extLst>
                <a:ext uri="{FF2B5EF4-FFF2-40B4-BE49-F238E27FC236}">
                  <a16:creationId xmlns="" xmlns:a16="http://schemas.microsoft.com/office/drawing/2014/main" id="{5298C204-6F6C-46A3-9345-C54D7421E72E}"/>
                </a:ext>
              </a:extLst>
            </p:cNvPr>
            <p:cNvSpPr txBox="1"/>
            <p:nvPr/>
          </p:nvSpPr>
          <p:spPr>
            <a:xfrm>
              <a:off x="612937" y="4834042"/>
              <a:ext cx="1721189" cy="348813"/>
            </a:xfrm>
            <a:prstGeom prst="rect">
              <a:avLst/>
            </a:prstGeom>
            <a:noFill/>
          </p:spPr>
          <p:txBody>
            <a:bodyPr wrap="square" rtlCol="0">
              <a:spAutoFit/>
            </a:bodyPr>
            <a:lstStyle/>
            <a:p>
              <a:pPr>
                <a:lnSpc>
                  <a:spcPts val="2000"/>
                </a:lnSpc>
              </a:pPr>
              <a:r>
                <a:rPr lang="zh-CN" altLang="en-US" sz="1400" dirty="0">
                  <a:solidFill>
                    <a:srgbClr val="717171"/>
                  </a:solidFill>
                </a:rPr>
                <a:t>预期年化收益率</a:t>
              </a:r>
              <a:endParaRPr lang="en-US" altLang="zh-CN" sz="1400" dirty="0">
                <a:solidFill>
                  <a:srgbClr val="717171"/>
                </a:solidFill>
              </a:endParaRPr>
            </a:p>
          </p:txBody>
        </p:sp>
      </p:grpSp>
      <p:grpSp>
        <p:nvGrpSpPr>
          <p:cNvPr id="29" name="组合 28">
            <a:extLst>
              <a:ext uri="{FF2B5EF4-FFF2-40B4-BE49-F238E27FC236}">
                <a16:creationId xmlns="" xmlns:a16="http://schemas.microsoft.com/office/drawing/2014/main" id="{1B445659-A582-4A62-A231-644F95FF4469}"/>
              </a:ext>
            </a:extLst>
          </p:cNvPr>
          <p:cNvGrpSpPr/>
          <p:nvPr/>
        </p:nvGrpSpPr>
        <p:grpSpPr>
          <a:xfrm>
            <a:off x="8712450" y="4944373"/>
            <a:ext cx="1791105" cy="796917"/>
            <a:chOff x="612937" y="4385938"/>
            <a:chExt cx="1791105" cy="796917"/>
          </a:xfrm>
        </p:grpSpPr>
        <p:sp>
          <p:nvSpPr>
            <p:cNvPr id="30" name="文本框 29">
              <a:extLst>
                <a:ext uri="{FF2B5EF4-FFF2-40B4-BE49-F238E27FC236}">
                  <a16:creationId xmlns="" xmlns:a16="http://schemas.microsoft.com/office/drawing/2014/main" id="{1E07AE3C-A633-49B9-8E86-8A528FEC8D30}"/>
                </a:ext>
              </a:extLst>
            </p:cNvPr>
            <p:cNvSpPr txBox="1"/>
            <p:nvPr/>
          </p:nvSpPr>
          <p:spPr>
            <a:xfrm>
              <a:off x="612937" y="4385938"/>
              <a:ext cx="1696298" cy="584775"/>
            </a:xfrm>
            <a:prstGeom prst="rect">
              <a:avLst/>
            </a:prstGeom>
            <a:noFill/>
          </p:spPr>
          <p:txBody>
            <a:bodyPr wrap="none" rtlCol="0">
              <a:spAutoFit/>
            </a:bodyPr>
            <a:lstStyle/>
            <a:p>
              <a:r>
                <a:rPr lang="en-US" altLang="zh-CN" sz="3200" dirty="0">
                  <a:solidFill>
                    <a:srgbClr val="019B60"/>
                  </a:solidFill>
                  <a:latin typeface="方正锐正黑简体 DemiBold" panose="02000700000000000000" pitchFamily="50" charset="-122"/>
                  <a:ea typeface="方正锐正黑简体 DemiBold" panose="02000700000000000000" pitchFamily="50" charset="-122"/>
                </a:rPr>
                <a:t>55.53w</a:t>
              </a:r>
              <a:endParaRPr lang="zh-CN" altLang="en-US" sz="3200" dirty="0">
                <a:solidFill>
                  <a:srgbClr val="019B60"/>
                </a:solidFill>
                <a:latin typeface="方正锐正黑简体 DemiBold" panose="02000700000000000000" pitchFamily="50" charset="-122"/>
                <a:ea typeface="方正锐正黑简体 DemiBold" panose="02000700000000000000" pitchFamily="50" charset="-122"/>
              </a:endParaRPr>
            </a:p>
          </p:txBody>
        </p:sp>
        <p:sp>
          <p:nvSpPr>
            <p:cNvPr id="31" name="文本框 30">
              <a:extLst>
                <a:ext uri="{FF2B5EF4-FFF2-40B4-BE49-F238E27FC236}">
                  <a16:creationId xmlns="" xmlns:a16="http://schemas.microsoft.com/office/drawing/2014/main" id="{67F40113-E562-492D-8812-0D50FDE11253}"/>
                </a:ext>
              </a:extLst>
            </p:cNvPr>
            <p:cNvSpPr txBox="1"/>
            <p:nvPr/>
          </p:nvSpPr>
          <p:spPr>
            <a:xfrm>
              <a:off x="612937" y="4834042"/>
              <a:ext cx="1791105" cy="348813"/>
            </a:xfrm>
            <a:prstGeom prst="rect">
              <a:avLst/>
            </a:prstGeom>
            <a:noFill/>
          </p:spPr>
          <p:txBody>
            <a:bodyPr wrap="square" rtlCol="0">
              <a:spAutoFit/>
            </a:bodyPr>
            <a:lstStyle/>
            <a:p>
              <a:pPr>
                <a:lnSpc>
                  <a:spcPts val="2000"/>
                </a:lnSpc>
              </a:pPr>
              <a:r>
                <a:rPr lang="zh-CN" altLang="en-US" sz="1400" dirty="0">
                  <a:solidFill>
                    <a:srgbClr val="717171"/>
                  </a:solidFill>
                </a:rPr>
                <a:t>预期本期投资总金额</a:t>
              </a:r>
              <a:endParaRPr lang="en-US" altLang="zh-CN" sz="1400" dirty="0">
                <a:solidFill>
                  <a:srgbClr val="717171"/>
                </a:solidFill>
              </a:endParaRPr>
            </a:p>
          </p:txBody>
        </p:sp>
      </p:grpSp>
      <p:sp>
        <p:nvSpPr>
          <p:cNvPr id="33" name="直角三角形 32">
            <a:extLst>
              <a:ext uri="{FF2B5EF4-FFF2-40B4-BE49-F238E27FC236}">
                <a16:creationId xmlns="" xmlns:a16="http://schemas.microsoft.com/office/drawing/2014/main" id="{89755EBC-1CA4-4997-896B-B680236CAB6C}"/>
              </a:ext>
            </a:extLst>
          </p:cNvPr>
          <p:cNvSpPr/>
          <p:nvPr/>
        </p:nvSpPr>
        <p:spPr>
          <a:xfrm rot="8100000" flipH="1" flipV="1">
            <a:off x="9616236" y="-1088544"/>
            <a:ext cx="2133833" cy="2133833"/>
          </a:xfrm>
          <a:prstGeom prst="rtTriangle">
            <a:avLst/>
          </a:prstGeom>
          <a:solidFill>
            <a:srgbClr val="717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直角三角形 31">
            <a:extLst>
              <a:ext uri="{FF2B5EF4-FFF2-40B4-BE49-F238E27FC236}">
                <a16:creationId xmlns="" xmlns:a16="http://schemas.microsoft.com/office/drawing/2014/main" id="{E5A9DD40-E352-404D-A2F4-F166616B9415}"/>
              </a:ext>
            </a:extLst>
          </p:cNvPr>
          <p:cNvSpPr/>
          <p:nvPr/>
        </p:nvSpPr>
        <p:spPr>
          <a:xfrm rot="16200000" flipH="1">
            <a:off x="10112997" y="-21628"/>
            <a:ext cx="2079002" cy="2079002"/>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02663054"/>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2" presetClass="entr" presetSubtype="2" fill="hold" grpId="0" nodeType="withEffect">
                                  <p:stCondLst>
                                    <p:cond delay="750"/>
                                  </p:stCondLst>
                                  <p:childTnLst>
                                    <p:set>
                                      <p:cBhvr>
                                        <p:cTn id="9" dur="1" fill="hold">
                                          <p:stCondLst>
                                            <p:cond delay="0"/>
                                          </p:stCondLst>
                                        </p:cTn>
                                        <p:tgtEl>
                                          <p:spTgt spid="24"/>
                                        </p:tgtEl>
                                        <p:attrNameLst>
                                          <p:attrName>style.visibility</p:attrName>
                                        </p:attrNameLst>
                                      </p:cBhvr>
                                      <p:to>
                                        <p:strVal val="visible"/>
                                      </p:to>
                                    </p:set>
                                    <p:anim calcmode="lin" valueType="num">
                                      <p:cBhvr additive="base">
                                        <p:cTn id="10" dur="1000" fill="hold"/>
                                        <p:tgtEl>
                                          <p:spTgt spid="24"/>
                                        </p:tgtEl>
                                        <p:attrNameLst>
                                          <p:attrName>ppt_x</p:attrName>
                                        </p:attrNameLst>
                                      </p:cBhvr>
                                      <p:tavLst>
                                        <p:tav tm="0">
                                          <p:val>
                                            <p:strVal val="1+#ppt_w/2"/>
                                          </p:val>
                                        </p:tav>
                                        <p:tav tm="100000">
                                          <p:val>
                                            <p:strVal val="#ppt_x"/>
                                          </p:val>
                                        </p:tav>
                                      </p:tavLst>
                                    </p:anim>
                                    <p:anim calcmode="lin" valueType="num">
                                      <p:cBhvr additive="base">
                                        <p:cTn id="11" dur="1000" fill="hold"/>
                                        <p:tgtEl>
                                          <p:spTgt spid="24"/>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125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000" fill="hold"/>
                                        <p:tgtEl>
                                          <p:spTgt spid="25"/>
                                        </p:tgtEl>
                                        <p:attrNameLst>
                                          <p:attrName>ppt_x</p:attrName>
                                        </p:attrNameLst>
                                      </p:cBhvr>
                                      <p:tavLst>
                                        <p:tav tm="0">
                                          <p:val>
                                            <p:strVal val="1+#ppt_w/2"/>
                                          </p:val>
                                        </p:tav>
                                        <p:tav tm="100000">
                                          <p:val>
                                            <p:strVal val="#ppt_x"/>
                                          </p:val>
                                        </p:tav>
                                      </p:tavLst>
                                    </p:anim>
                                    <p:anim calcmode="lin" valueType="num">
                                      <p:cBhvr additive="base">
                                        <p:cTn id="15" dur="1000" fill="hold"/>
                                        <p:tgtEl>
                                          <p:spTgt spid="25"/>
                                        </p:tgtEl>
                                        <p:attrNameLst>
                                          <p:attrName>ppt_y</p:attrName>
                                        </p:attrNameLst>
                                      </p:cBhvr>
                                      <p:tavLst>
                                        <p:tav tm="0">
                                          <p:val>
                                            <p:strVal val="#ppt_y"/>
                                          </p:val>
                                        </p:tav>
                                        <p:tav tm="100000">
                                          <p:val>
                                            <p:strVal val="#ppt_y"/>
                                          </p:val>
                                        </p:tav>
                                      </p:tavLst>
                                    </p:anim>
                                  </p:childTnLst>
                                </p:cTn>
                              </p:par>
                              <p:par>
                                <p:cTn id="16" presetID="10" presetClass="entr" presetSubtype="0" fill="hold" nodeType="withEffect">
                                  <p:stCondLst>
                                    <p:cond delay="200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childTnLst>
                                </p:cTn>
                              </p:par>
                              <p:par>
                                <p:cTn id="19" presetID="10" presetClass="entr" presetSubtype="0" fill="hold" nodeType="withEffect">
                                  <p:stCondLst>
                                    <p:cond delay="200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24" grpId="0"/>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直角三角形 22">
            <a:extLst>
              <a:ext uri="{FF2B5EF4-FFF2-40B4-BE49-F238E27FC236}">
                <a16:creationId xmlns="" xmlns:a16="http://schemas.microsoft.com/office/drawing/2014/main" id="{9471E64A-C1B6-4045-90DB-C9283F0844FE}"/>
              </a:ext>
            </a:extLst>
          </p:cNvPr>
          <p:cNvSpPr/>
          <p:nvPr/>
        </p:nvSpPr>
        <p:spPr>
          <a:xfrm rot="5400000" flipH="1" flipV="1">
            <a:off x="612938" y="409073"/>
            <a:ext cx="525366" cy="525366"/>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F32B1118-282A-4F18-BECA-02214215D9FD}"/>
              </a:ext>
            </a:extLst>
          </p:cNvPr>
          <p:cNvPicPr>
            <a:picLocks noChangeAspect="1"/>
          </p:cNvPicPr>
          <p:nvPr/>
        </p:nvPicPr>
        <p:blipFill>
          <a:blip r:embed="rId3"/>
          <a:stretch>
            <a:fillRect/>
          </a:stretch>
        </p:blipFill>
        <p:spPr>
          <a:xfrm>
            <a:off x="1221476" y="362156"/>
            <a:ext cx="1996106" cy="619200"/>
          </a:xfrm>
          <a:prstGeom prst="rect">
            <a:avLst/>
          </a:prstGeom>
        </p:spPr>
      </p:pic>
      <p:graphicFrame>
        <p:nvGraphicFramePr>
          <p:cNvPr id="9" name="图表 8">
            <a:extLst>
              <a:ext uri="{FF2B5EF4-FFF2-40B4-BE49-F238E27FC236}">
                <a16:creationId xmlns="" xmlns:a16="http://schemas.microsoft.com/office/drawing/2014/main" id="{BB248AD2-617A-4FB6-81DA-92CA3F922A48}"/>
              </a:ext>
            </a:extLst>
          </p:cNvPr>
          <p:cNvGraphicFramePr/>
          <p:nvPr>
            <p:extLst>
              <p:ext uri="{D42A27DB-BD31-4B8C-83A1-F6EECF244321}">
                <p14:modId xmlns:p14="http://schemas.microsoft.com/office/powerpoint/2010/main" val="2425896038"/>
              </p:ext>
            </p:extLst>
          </p:nvPr>
        </p:nvGraphicFramePr>
        <p:xfrm>
          <a:off x="2351840" y="1283488"/>
          <a:ext cx="7488321" cy="3758185"/>
        </p:xfrm>
        <a:graphic>
          <a:graphicData uri="http://schemas.openxmlformats.org/drawingml/2006/chart">
            <c:chart xmlns:c="http://schemas.openxmlformats.org/drawingml/2006/chart" xmlns:r="http://schemas.openxmlformats.org/officeDocument/2006/relationships" r:id="rId4"/>
          </a:graphicData>
        </a:graphic>
      </p:graphicFrame>
      <p:sp>
        <p:nvSpPr>
          <p:cNvPr id="21" name="文本框 20">
            <a:extLst>
              <a:ext uri="{FF2B5EF4-FFF2-40B4-BE49-F238E27FC236}">
                <a16:creationId xmlns="" xmlns:a16="http://schemas.microsoft.com/office/drawing/2014/main" id="{ED8B0382-F519-4A9B-8464-E36A716FE6A5}"/>
              </a:ext>
            </a:extLst>
          </p:cNvPr>
          <p:cNvSpPr txBox="1"/>
          <p:nvPr/>
        </p:nvSpPr>
        <p:spPr>
          <a:xfrm>
            <a:off x="1722185" y="5330375"/>
            <a:ext cx="8747631" cy="861774"/>
          </a:xfrm>
          <a:prstGeom prst="rect">
            <a:avLst/>
          </a:prstGeom>
          <a:noFill/>
        </p:spPr>
        <p:txBody>
          <a:bodyPr wrap="square" rtlCol="0">
            <a:spAutoFit/>
          </a:bodyPr>
          <a:lstStyle/>
          <a:p>
            <a:pPr>
              <a:lnSpc>
                <a:spcPts val="2000"/>
              </a:lnSpc>
            </a:pPr>
            <a:r>
              <a:rPr lang="zh-CN" altLang="en-US" sz="1400" dirty="0">
                <a:solidFill>
                  <a:srgbClr val="333333"/>
                </a:solidFill>
              </a:rPr>
              <a:t>点击输入内容点击输入内容点击输入内容点击输入内容点击输入内容点击输入内容点击输入内容点击输入内容</a:t>
            </a:r>
          </a:p>
          <a:p>
            <a:pPr>
              <a:lnSpc>
                <a:spcPts val="2000"/>
              </a:lnSpc>
            </a:pPr>
            <a:r>
              <a:rPr lang="zh-CN" altLang="en-US" sz="1400" dirty="0">
                <a:solidFill>
                  <a:srgbClr val="333333"/>
                </a:solidFill>
              </a:rPr>
              <a:t>点击输入内容点击输入内容点击输入内容点击输入内容点击输入内容点击输入内容点击输入内容点击输入内容</a:t>
            </a:r>
            <a:endParaRPr lang="en-US" altLang="zh-CN" sz="1400" dirty="0">
              <a:solidFill>
                <a:srgbClr val="333333"/>
              </a:solidFill>
            </a:endParaRPr>
          </a:p>
          <a:p>
            <a:pPr>
              <a:lnSpc>
                <a:spcPts val="2000"/>
              </a:lnSpc>
            </a:pPr>
            <a:r>
              <a:rPr lang="zh-CN" altLang="en-US" sz="1400" dirty="0">
                <a:solidFill>
                  <a:srgbClr val="333333"/>
                </a:solidFill>
              </a:rPr>
              <a:t>点击输入内容点击输入内容点击输入内容点击输入内容点击输入内容点击输入内容点击输入内容点击输入内容</a:t>
            </a:r>
          </a:p>
        </p:txBody>
      </p:sp>
    </p:spTree>
    <p:extLst>
      <p:ext uri="{BB962C8B-B14F-4D97-AF65-F5344CB8AC3E}">
        <p14:creationId xmlns:p14="http://schemas.microsoft.com/office/powerpoint/2010/main" val="34478669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par>
                                <p:cTn id="8" presetID="42" presetClass="entr" presetSubtype="0" fill="hold" grpId="0" nodeType="withEffect">
                                  <p:stCondLst>
                                    <p:cond delay="5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000"/>
                                        <p:tgtEl>
                                          <p:spTgt spid="21"/>
                                        </p:tgtEl>
                                      </p:cBhvr>
                                    </p:animEffect>
                                    <p:anim calcmode="lin" valueType="num">
                                      <p:cBhvr>
                                        <p:cTn id="11" dur="1000" fill="hold"/>
                                        <p:tgtEl>
                                          <p:spTgt spid="21"/>
                                        </p:tgtEl>
                                        <p:attrNameLst>
                                          <p:attrName>ppt_x</p:attrName>
                                        </p:attrNameLst>
                                      </p:cBhvr>
                                      <p:tavLst>
                                        <p:tav tm="0">
                                          <p:val>
                                            <p:strVal val="#ppt_x"/>
                                          </p:val>
                                        </p:tav>
                                        <p:tav tm="100000">
                                          <p:val>
                                            <p:strVal val="#ppt_x"/>
                                          </p:val>
                                        </p:tav>
                                      </p:tavLst>
                                    </p:anim>
                                    <p:anim calcmode="lin" valueType="num">
                                      <p:cBhvr>
                                        <p:cTn id="1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直角三角形 22">
            <a:extLst>
              <a:ext uri="{FF2B5EF4-FFF2-40B4-BE49-F238E27FC236}">
                <a16:creationId xmlns="" xmlns:a16="http://schemas.microsoft.com/office/drawing/2014/main" id="{9471E64A-C1B6-4045-90DB-C9283F0844FE}"/>
              </a:ext>
            </a:extLst>
          </p:cNvPr>
          <p:cNvSpPr/>
          <p:nvPr/>
        </p:nvSpPr>
        <p:spPr>
          <a:xfrm rot="5400000" flipH="1" flipV="1">
            <a:off x="612938" y="409073"/>
            <a:ext cx="525366" cy="525366"/>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F32B1118-282A-4F18-BECA-02214215D9FD}"/>
              </a:ext>
            </a:extLst>
          </p:cNvPr>
          <p:cNvPicPr>
            <a:picLocks noChangeAspect="1"/>
          </p:cNvPicPr>
          <p:nvPr/>
        </p:nvPicPr>
        <p:blipFill>
          <a:blip r:embed="rId3"/>
          <a:stretch>
            <a:fillRect/>
          </a:stretch>
        </p:blipFill>
        <p:spPr>
          <a:xfrm>
            <a:off x="1221476" y="362156"/>
            <a:ext cx="1996106" cy="619200"/>
          </a:xfrm>
          <a:prstGeom prst="rect">
            <a:avLst/>
          </a:prstGeom>
        </p:spPr>
      </p:pic>
      <p:grpSp>
        <p:nvGrpSpPr>
          <p:cNvPr id="2" name="组合 1">
            <a:extLst>
              <a:ext uri="{FF2B5EF4-FFF2-40B4-BE49-F238E27FC236}">
                <a16:creationId xmlns="" xmlns:a16="http://schemas.microsoft.com/office/drawing/2014/main" id="{59C7F3E2-A864-4E03-B66F-4DC455D8DF82}"/>
              </a:ext>
            </a:extLst>
          </p:cNvPr>
          <p:cNvGrpSpPr/>
          <p:nvPr/>
        </p:nvGrpSpPr>
        <p:grpSpPr>
          <a:xfrm>
            <a:off x="5976714" y="1249191"/>
            <a:ext cx="5402622" cy="4440791"/>
            <a:chOff x="5154216" y="1070891"/>
            <a:chExt cx="5914837" cy="4861816"/>
          </a:xfrm>
        </p:grpSpPr>
        <p:sp>
          <p:nvSpPr>
            <p:cNvPr id="7" name="江西">
              <a:extLst>
                <a:ext uri="{FF2B5EF4-FFF2-40B4-BE49-F238E27FC236}">
                  <a16:creationId xmlns="" xmlns:a16="http://schemas.microsoft.com/office/drawing/2014/main" id="{D003738B-8F82-4462-8443-46880832815A}"/>
                </a:ext>
              </a:extLst>
            </p:cNvPr>
            <p:cNvSpPr>
              <a:spLocks/>
            </p:cNvSpPr>
            <p:nvPr/>
          </p:nvSpPr>
          <p:spPr bwMode="auto">
            <a:xfrm>
              <a:off x="9254273" y="4308368"/>
              <a:ext cx="571319" cy="761759"/>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8" name="Freeform 75">
              <a:extLst>
                <a:ext uri="{FF2B5EF4-FFF2-40B4-BE49-F238E27FC236}">
                  <a16:creationId xmlns="" xmlns:a16="http://schemas.microsoft.com/office/drawing/2014/main" id="{DFBA8148-6B28-493C-BCD1-2B3E9E6D8508}"/>
                </a:ext>
              </a:extLst>
            </p:cNvPr>
            <p:cNvSpPr>
              <a:spLocks noEditPoints="1"/>
            </p:cNvSpPr>
            <p:nvPr/>
          </p:nvSpPr>
          <p:spPr bwMode="auto">
            <a:xfrm>
              <a:off x="9321488" y="5338983"/>
              <a:ext cx="67214" cy="56012"/>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rgbClr val="992F1F"/>
            </a:solidFill>
            <a:ln w="3175">
              <a:solidFill>
                <a:schemeClr val="bg2">
                  <a:lumMod val="50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10" name="上海">
              <a:extLst>
                <a:ext uri="{FF2B5EF4-FFF2-40B4-BE49-F238E27FC236}">
                  <a16:creationId xmlns="" xmlns:a16="http://schemas.microsoft.com/office/drawing/2014/main" id="{0D053F98-D542-4B0F-AD9A-23E58590704F}"/>
                </a:ext>
              </a:extLst>
            </p:cNvPr>
            <p:cNvSpPr>
              <a:spLocks noEditPoints="1"/>
            </p:cNvSpPr>
            <p:nvPr/>
          </p:nvSpPr>
          <p:spPr bwMode="auto">
            <a:xfrm>
              <a:off x="10072044" y="4017107"/>
              <a:ext cx="112023" cy="156833"/>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rgbClr val="019B60"/>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11" name="黑龙江">
              <a:extLst>
                <a:ext uri="{FF2B5EF4-FFF2-40B4-BE49-F238E27FC236}">
                  <a16:creationId xmlns="" xmlns:a16="http://schemas.microsoft.com/office/drawing/2014/main" id="{EAC1AD32-15E1-4B62-98B5-320AF66FD0FC}"/>
                </a:ext>
              </a:extLst>
            </p:cNvPr>
            <p:cNvSpPr>
              <a:spLocks/>
            </p:cNvSpPr>
            <p:nvPr/>
          </p:nvSpPr>
          <p:spPr bwMode="auto">
            <a:xfrm>
              <a:off x="9780784" y="1070891"/>
              <a:ext cx="1288269" cy="1243460"/>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12" name="湖北">
              <a:extLst>
                <a:ext uri="{FF2B5EF4-FFF2-40B4-BE49-F238E27FC236}">
                  <a16:creationId xmlns="" xmlns:a16="http://schemas.microsoft.com/office/drawing/2014/main" id="{ACAD1FDF-0729-475E-94CD-05D7E1AB33C9}"/>
                </a:ext>
              </a:extLst>
            </p:cNvPr>
            <p:cNvSpPr>
              <a:spLocks/>
            </p:cNvSpPr>
            <p:nvPr/>
          </p:nvSpPr>
          <p:spPr bwMode="auto">
            <a:xfrm>
              <a:off x="8638145" y="3905083"/>
              <a:ext cx="896187" cy="560117"/>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13" name="山东">
              <a:extLst>
                <a:ext uri="{FF2B5EF4-FFF2-40B4-BE49-F238E27FC236}">
                  <a16:creationId xmlns="" xmlns:a16="http://schemas.microsoft.com/office/drawing/2014/main" id="{1C10EF5C-8010-4668-A388-EBE8E8C9FA30}"/>
                </a:ext>
              </a:extLst>
            </p:cNvPr>
            <p:cNvSpPr>
              <a:spLocks/>
            </p:cNvSpPr>
            <p:nvPr/>
          </p:nvSpPr>
          <p:spPr bwMode="auto">
            <a:xfrm>
              <a:off x="9355095" y="3188133"/>
              <a:ext cx="806569" cy="515308"/>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14" name="安徽">
              <a:extLst>
                <a:ext uri="{FF2B5EF4-FFF2-40B4-BE49-F238E27FC236}">
                  <a16:creationId xmlns="" xmlns:a16="http://schemas.microsoft.com/office/drawing/2014/main" id="{4839BDDD-EDB9-4D77-9EB5-E4E2C64838EE}"/>
                </a:ext>
              </a:extLst>
            </p:cNvPr>
            <p:cNvSpPr>
              <a:spLocks/>
            </p:cNvSpPr>
            <p:nvPr/>
          </p:nvSpPr>
          <p:spPr bwMode="auto">
            <a:xfrm>
              <a:off x="9377499" y="3681036"/>
              <a:ext cx="548915" cy="705747"/>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15" name="山西">
              <a:extLst>
                <a:ext uri="{FF2B5EF4-FFF2-40B4-BE49-F238E27FC236}">
                  <a16:creationId xmlns="" xmlns:a16="http://schemas.microsoft.com/office/drawing/2014/main" id="{0FCEF589-D790-4465-9435-DD82B1E75309}"/>
                </a:ext>
              </a:extLst>
            </p:cNvPr>
            <p:cNvSpPr>
              <a:spLocks/>
            </p:cNvSpPr>
            <p:nvPr/>
          </p:nvSpPr>
          <p:spPr bwMode="auto">
            <a:xfrm>
              <a:off x="8862191" y="2863266"/>
              <a:ext cx="436891" cy="851378"/>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16" name="吉林">
              <a:extLst>
                <a:ext uri="{FF2B5EF4-FFF2-40B4-BE49-F238E27FC236}">
                  <a16:creationId xmlns="" xmlns:a16="http://schemas.microsoft.com/office/drawing/2014/main" id="{A217F51C-67A0-4DB7-B76F-C2E3BB35B39D}"/>
                </a:ext>
              </a:extLst>
            </p:cNvPr>
            <p:cNvSpPr>
              <a:spLocks/>
            </p:cNvSpPr>
            <p:nvPr/>
          </p:nvSpPr>
          <p:spPr bwMode="auto">
            <a:xfrm>
              <a:off x="9926414" y="2023090"/>
              <a:ext cx="952199" cy="705747"/>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17" name="湖南">
              <a:extLst>
                <a:ext uri="{FF2B5EF4-FFF2-40B4-BE49-F238E27FC236}">
                  <a16:creationId xmlns="" xmlns:a16="http://schemas.microsoft.com/office/drawing/2014/main" id="{2D5AEC06-0C17-491C-A8E4-5FCD227738CF}"/>
                </a:ext>
              </a:extLst>
            </p:cNvPr>
            <p:cNvSpPr>
              <a:spLocks/>
            </p:cNvSpPr>
            <p:nvPr/>
          </p:nvSpPr>
          <p:spPr bwMode="auto">
            <a:xfrm>
              <a:off x="8694156" y="4330772"/>
              <a:ext cx="649736" cy="739355"/>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18" name="江苏">
              <a:extLst>
                <a:ext uri="{FF2B5EF4-FFF2-40B4-BE49-F238E27FC236}">
                  <a16:creationId xmlns="" xmlns:a16="http://schemas.microsoft.com/office/drawing/2014/main" id="{820C6193-3766-4381-A9F9-E2DEAC6CEEB5}"/>
                </a:ext>
              </a:extLst>
            </p:cNvPr>
            <p:cNvSpPr>
              <a:spLocks/>
            </p:cNvSpPr>
            <p:nvPr/>
          </p:nvSpPr>
          <p:spPr bwMode="auto">
            <a:xfrm>
              <a:off x="9523130" y="3602620"/>
              <a:ext cx="649736" cy="571319"/>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19" name="福建">
              <a:extLst>
                <a:ext uri="{FF2B5EF4-FFF2-40B4-BE49-F238E27FC236}">
                  <a16:creationId xmlns="" xmlns:a16="http://schemas.microsoft.com/office/drawing/2014/main" id="{5C5CFAE7-2592-4D2F-93A1-F5CC7A176FD8}"/>
                </a:ext>
              </a:extLst>
            </p:cNvPr>
            <p:cNvSpPr>
              <a:spLocks/>
            </p:cNvSpPr>
            <p:nvPr/>
          </p:nvSpPr>
          <p:spPr bwMode="auto">
            <a:xfrm>
              <a:off x="9545534" y="4532414"/>
              <a:ext cx="526510" cy="638533"/>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20" name="河南">
              <a:extLst>
                <a:ext uri="{FF2B5EF4-FFF2-40B4-BE49-F238E27FC236}">
                  <a16:creationId xmlns="" xmlns:a16="http://schemas.microsoft.com/office/drawing/2014/main" id="{E4E99E5B-0ECD-4A29-BA41-1C3AA46FD21D}"/>
                </a:ext>
              </a:extLst>
            </p:cNvPr>
            <p:cNvSpPr>
              <a:spLocks/>
            </p:cNvSpPr>
            <p:nvPr/>
          </p:nvSpPr>
          <p:spPr bwMode="auto">
            <a:xfrm>
              <a:off x="8873394" y="3468192"/>
              <a:ext cx="683343" cy="672140"/>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22" name="辽宁">
              <a:extLst>
                <a:ext uri="{FF2B5EF4-FFF2-40B4-BE49-F238E27FC236}">
                  <a16:creationId xmlns="" xmlns:a16="http://schemas.microsoft.com/office/drawing/2014/main" id="{8BB90367-CC38-4948-AA04-E39902C18C52}"/>
                </a:ext>
              </a:extLst>
            </p:cNvPr>
            <p:cNvSpPr>
              <a:spLocks noEditPoints="1"/>
            </p:cNvSpPr>
            <p:nvPr/>
          </p:nvSpPr>
          <p:spPr bwMode="auto">
            <a:xfrm>
              <a:off x="9713570" y="2403970"/>
              <a:ext cx="694545" cy="683343"/>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24" name="浙江">
              <a:extLst>
                <a:ext uri="{FF2B5EF4-FFF2-40B4-BE49-F238E27FC236}">
                  <a16:creationId xmlns="" xmlns:a16="http://schemas.microsoft.com/office/drawing/2014/main" id="{0A4AE747-4F9F-412C-9FE4-35EB95C7DEA7}"/>
                </a:ext>
              </a:extLst>
            </p:cNvPr>
            <p:cNvSpPr>
              <a:spLocks/>
            </p:cNvSpPr>
            <p:nvPr/>
          </p:nvSpPr>
          <p:spPr bwMode="auto">
            <a:xfrm>
              <a:off x="9769581" y="4129130"/>
              <a:ext cx="459296" cy="537712"/>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25" name="广东">
              <a:extLst>
                <a:ext uri="{FF2B5EF4-FFF2-40B4-BE49-F238E27FC236}">
                  <a16:creationId xmlns="" xmlns:a16="http://schemas.microsoft.com/office/drawing/2014/main" id="{BD9A9BB6-5A3E-4B9F-B38A-6DB2CCBF6972}"/>
                </a:ext>
              </a:extLst>
            </p:cNvPr>
            <p:cNvSpPr>
              <a:spLocks noEditPoints="1"/>
            </p:cNvSpPr>
            <p:nvPr/>
          </p:nvSpPr>
          <p:spPr bwMode="auto">
            <a:xfrm>
              <a:off x="8783775" y="4946901"/>
              <a:ext cx="929794" cy="716950"/>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26" name="天津">
              <a:extLst>
                <a:ext uri="{FF2B5EF4-FFF2-40B4-BE49-F238E27FC236}">
                  <a16:creationId xmlns="" xmlns:a16="http://schemas.microsoft.com/office/drawing/2014/main" id="{313506E2-248F-4EC3-BEA9-686A53D8605B}"/>
                </a:ext>
              </a:extLst>
            </p:cNvPr>
            <p:cNvSpPr>
              <a:spLocks/>
            </p:cNvSpPr>
            <p:nvPr/>
          </p:nvSpPr>
          <p:spPr bwMode="auto">
            <a:xfrm>
              <a:off x="9523130" y="2919277"/>
              <a:ext cx="134428" cy="224047"/>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rgbClr val="019B60"/>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27" name="北京">
              <a:extLst>
                <a:ext uri="{FF2B5EF4-FFF2-40B4-BE49-F238E27FC236}">
                  <a16:creationId xmlns="" xmlns:a16="http://schemas.microsoft.com/office/drawing/2014/main" id="{A797191A-9CAB-487D-B4D2-F436775760BD}"/>
                </a:ext>
              </a:extLst>
            </p:cNvPr>
            <p:cNvSpPr>
              <a:spLocks/>
            </p:cNvSpPr>
            <p:nvPr/>
          </p:nvSpPr>
          <p:spPr bwMode="auto">
            <a:xfrm>
              <a:off x="9377499" y="2807254"/>
              <a:ext cx="201642" cy="224047"/>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rgbClr val="019B60"/>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28" name="河北">
              <a:extLst>
                <a:ext uri="{FF2B5EF4-FFF2-40B4-BE49-F238E27FC236}">
                  <a16:creationId xmlns="" xmlns:a16="http://schemas.microsoft.com/office/drawing/2014/main" id="{BBFF9BF4-17E5-4791-862A-9210FB5C5B61}"/>
                </a:ext>
              </a:extLst>
            </p:cNvPr>
            <p:cNvSpPr>
              <a:spLocks noEditPoints="1"/>
            </p:cNvSpPr>
            <p:nvPr/>
          </p:nvSpPr>
          <p:spPr bwMode="auto">
            <a:xfrm>
              <a:off x="9198262" y="2594409"/>
              <a:ext cx="638534" cy="896187"/>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29" name="内蒙古">
              <a:extLst>
                <a:ext uri="{FF2B5EF4-FFF2-40B4-BE49-F238E27FC236}">
                  <a16:creationId xmlns="" xmlns:a16="http://schemas.microsoft.com/office/drawing/2014/main" id="{F92FB265-B1CE-4A84-A7D9-0BF876E76451}"/>
                </a:ext>
              </a:extLst>
            </p:cNvPr>
            <p:cNvSpPr>
              <a:spLocks/>
            </p:cNvSpPr>
            <p:nvPr/>
          </p:nvSpPr>
          <p:spPr bwMode="auto">
            <a:xfrm>
              <a:off x="7573922" y="1126903"/>
              <a:ext cx="2643753" cy="2184456"/>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30" name="陕西">
              <a:extLst>
                <a:ext uri="{FF2B5EF4-FFF2-40B4-BE49-F238E27FC236}">
                  <a16:creationId xmlns="" xmlns:a16="http://schemas.microsoft.com/office/drawing/2014/main" id="{4F6FA100-468E-4AFB-9366-3DD1D5F0072A}"/>
                </a:ext>
              </a:extLst>
            </p:cNvPr>
            <p:cNvSpPr>
              <a:spLocks/>
            </p:cNvSpPr>
            <p:nvPr/>
          </p:nvSpPr>
          <p:spPr bwMode="auto">
            <a:xfrm>
              <a:off x="8335681" y="3031301"/>
              <a:ext cx="627331" cy="1086627"/>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31" name="重庆">
              <a:extLst>
                <a:ext uri="{FF2B5EF4-FFF2-40B4-BE49-F238E27FC236}">
                  <a16:creationId xmlns="" xmlns:a16="http://schemas.microsoft.com/office/drawing/2014/main" id="{CF335374-1FD0-42F7-9EE9-D9035752BB2D}"/>
                </a:ext>
              </a:extLst>
            </p:cNvPr>
            <p:cNvSpPr>
              <a:spLocks/>
            </p:cNvSpPr>
            <p:nvPr/>
          </p:nvSpPr>
          <p:spPr bwMode="auto">
            <a:xfrm>
              <a:off x="8302074" y="4050714"/>
              <a:ext cx="548915" cy="537712"/>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rgbClr val="019B60"/>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32" name="广西">
              <a:extLst>
                <a:ext uri="{FF2B5EF4-FFF2-40B4-BE49-F238E27FC236}">
                  <a16:creationId xmlns="" xmlns:a16="http://schemas.microsoft.com/office/drawing/2014/main" id="{3B66B870-CD64-4CEF-BD64-C6BF95CC02DE}"/>
                </a:ext>
              </a:extLst>
            </p:cNvPr>
            <p:cNvSpPr>
              <a:spLocks/>
            </p:cNvSpPr>
            <p:nvPr/>
          </p:nvSpPr>
          <p:spPr bwMode="auto">
            <a:xfrm>
              <a:off x="8156444" y="4834878"/>
              <a:ext cx="929794" cy="672140"/>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33" name="云南">
              <a:extLst>
                <a:ext uri="{FF2B5EF4-FFF2-40B4-BE49-F238E27FC236}">
                  <a16:creationId xmlns="" xmlns:a16="http://schemas.microsoft.com/office/drawing/2014/main" id="{4677D9E5-68AF-46C1-B145-0D43E6B4ADDE}"/>
                </a:ext>
              </a:extLst>
            </p:cNvPr>
            <p:cNvSpPr>
              <a:spLocks/>
            </p:cNvSpPr>
            <p:nvPr/>
          </p:nvSpPr>
          <p:spPr bwMode="auto">
            <a:xfrm>
              <a:off x="7293863" y="4375582"/>
              <a:ext cx="1064223" cy="1120234"/>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34" name="青海">
              <a:extLst>
                <a:ext uri="{FF2B5EF4-FFF2-40B4-BE49-F238E27FC236}">
                  <a16:creationId xmlns="" xmlns:a16="http://schemas.microsoft.com/office/drawing/2014/main" id="{8DA31971-CB00-46B8-BADA-AA749D0F2EED}"/>
                </a:ext>
              </a:extLst>
            </p:cNvPr>
            <p:cNvSpPr>
              <a:spLocks/>
            </p:cNvSpPr>
            <p:nvPr/>
          </p:nvSpPr>
          <p:spPr bwMode="auto">
            <a:xfrm>
              <a:off x="6610521" y="2941682"/>
              <a:ext cx="1478709" cy="1075425"/>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35" name="西藏">
              <a:extLst>
                <a:ext uri="{FF2B5EF4-FFF2-40B4-BE49-F238E27FC236}">
                  <a16:creationId xmlns="" xmlns:a16="http://schemas.microsoft.com/office/drawing/2014/main" id="{095A2AEC-ECC9-4E97-B286-6491FCCCD7EE}"/>
                </a:ext>
              </a:extLst>
            </p:cNvPr>
            <p:cNvSpPr>
              <a:spLocks/>
            </p:cNvSpPr>
            <p:nvPr/>
          </p:nvSpPr>
          <p:spPr bwMode="auto">
            <a:xfrm>
              <a:off x="5344656" y="3132122"/>
              <a:ext cx="2229266" cy="1467507"/>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36" name="新疆">
              <a:extLst>
                <a:ext uri="{FF2B5EF4-FFF2-40B4-BE49-F238E27FC236}">
                  <a16:creationId xmlns="" xmlns:a16="http://schemas.microsoft.com/office/drawing/2014/main" id="{17FCB01E-8A0A-4D0F-A03D-2AE4DAAA79AE}"/>
                </a:ext>
              </a:extLst>
            </p:cNvPr>
            <p:cNvSpPr>
              <a:spLocks/>
            </p:cNvSpPr>
            <p:nvPr/>
          </p:nvSpPr>
          <p:spPr bwMode="auto">
            <a:xfrm>
              <a:off x="5154216" y="1496580"/>
              <a:ext cx="2352492" cy="1825982"/>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37" name="宁夏">
              <a:extLst>
                <a:ext uri="{FF2B5EF4-FFF2-40B4-BE49-F238E27FC236}">
                  <a16:creationId xmlns="" xmlns:a16="http://schemas.microsoft.com/office/drawing/2014/main" id="{4E7B9EA9-F35C-47CB-934F-6F48FB97016F}"/>
                </a:ext>
              </a:extLst>
            </p:cNvPr>
            <p:cNvSpPr>
              <a:spLocks/>
            </p:cNvSpPr>
            <p:nvPr/>
          </p:nvSpPr>
          <p:spPr bwMode="auto">
            <a:xfrm>
              <a:off x="8223658" y="3053705"/>
              <a:ext cx="369677" cy="571319"/>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38" name="甘肃">
              <a:extLst>
                <a:ext uri="{FF2B5EF4-FFF2-40B4-BE49-F238E27FC236}">
                  <a16:creationId xmlns="" xmlns:a16="http://schemas.microsoft.com/office/drawing/2014/main" id="{1FC121CD-AB2C-4971-8F4D-E0F553BCDD52}"/>
                </a:ext>
              </a:extLst>
            </p:cNvPr>
            <p:cNvSpPr>
              <a:spLocks/>
            </p:cNvSpPr>
            <p:nvPr/>
          </p:nvSpPr>
          <p:spPr bwMode="auto">
            <a:xfrm>
              <a:off x="7025007" y="2504791"/>
              <a:ext cx="1669149" cy="1478709"/>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39" name="四川">
              <a:extLst>
                <a:ext uri="{FF2B5EF4-FFF2-40B4-BE49-F238E27FC236}">
                  <a16:creationId xmlns="" xmlns:a16="http://schemas.microsoft.com/office/drawing/2014/main" id="{FF4B63B1-D4D1-4E7D-93B8-3639B8160F19}"/>
                </a:ext>
              </a:extLst>
            </p:cNvPr>
            <p:cNvSpPr>
              <a:spLocks/>
            </p:cNvSpPr>
            <p:nvPr/>
          </p:nvSpPr>
          <p:spPr bwMode="auto">
            <a:xfrm>
              <a:off x="7428292" y="3681036"/>
              <a:ext cx="1243460" cy="1153841"/>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40" name="贵州">
              <a:extLst>
                <a:ext uri="{FF2B5EF4-FFF2-40B4-BE49-F238E27FC236}">
                  <a16:creationId xmlns="" xmlns:a16="http://schemas.microsoft.com/office/drawing/2014/main" id="{87294C8D-15C6-4AFA-A6A7-44E241147101}"/>
                </a:ext>
              </a:extLst>
            </p:cNvPr>
            <p:cNvSpPr>
              <a:spLocks/>
            </p:cNvSpPr>
            <p:nvPr/>
          </p:nvSpPr>
          <p:spPr bwMode="auto">
            <a:xfrm>
              <a:off x="8066825" y="4453998"/>
              <a:ext cx="705748" cy="604926"/>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41" name="Freeform 105">
              <a:extLst>
                <a:ext uri="{FF2B5EF4-FFF2-40B4-BE49-F238E27FC236}">
                  <a16:creationId xmlns="" xmlns:a16="http://schemas.microsoft.com/office/drawing/2014/main" id="{35914964-2DC4-4E2C-B1AE-82E997ABBC5A}"/>
                </a:ext>
              </a:extLst>
            </p:cNvPr>
            <p:cNvSpPr>
              <a:spLocks/>
            </p:cNvSpPr>
            <p:nvPr/>
          </p:nvSpPr>
          <p:spPr bwMode="auto">
            <a:xfrm>
              <a:off x="9321488" y="5361388"/>
              <a:ext cx="22405" cy="22405"/>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rgbClr val="992F1F"/>
            </a:solidFill>
            <a:ln w="3175">
              <a:solidFill>
                <a:schemeClr val="bg2">
                  <a:lumMod val="50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42" name="台湾">
              <a:extLst>
                <a:ext uri="{FF2B5EF4-FFF2-40B4-BE49-F238E27FC236}">
                  <a16:creationId xmlns="" xmlns:a16="http://schemas.microsoft.com/office/drawing/2014/main" id="{1899E119-CEBE-485B-B19F-AE97796BB6E2}"/>
                </a:ext>
              </a:extLst>
            </p:cNvPr>
            <p:cNvSpPr>
              <a:spLocks/>
            </p:cNvSpPr>
            <p:nvPr/>
          </p:nvSpPr>
          <p:spPr bwMode="auto">
            <a:xfrm>
              <a:off x="10083247" y="4902092"/>
              <a:ext cx="201642" cy="459296"/>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43" name="海南">
              <a:extLst>
                <a:ext uri="{FF2B5EF4-FFF2-40B4-BE49-F238E27FC236}">
                  <a16:creationId xmlns="" xmlns:a16="http://schemas.microsoft.com/office/drawing/2014/main" id="{C583FCAF-9450-468D-81E4-0331BDE5977A}"/>
                </a:ext>
              </a:extLst>
            </p:cNvPr>
            <p:cNvSpPr>
              <a:spLocks/>
            </p:cNvSpPr>
            <p:nvPr/>
          </p:nvSpPr>
          <p:spPr bwMode="auto">
            <a:xfrm>
              <a:off x="8649347" y="5675053"/>
              <a:ext cx="313666" cy="257654"/>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rgbClr val="717171"/>
            </a:solidFill>
            <a:ln w="3175">
              <a:solidFill>
                <a:schemeClr val="bg1">
                  <a:lumMod val="65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44" name="Freeform 108">
              <a:extLst>
                <a:ext uri="{FF2B5EF4-FFF2-40B4-BE49-F238E27FC236}">
                  <a16:creationId xmlns="" xmlns:a16="http://schemas.microsoft.com/office/drawing/2014/main" id="{1BA7B88A-DF14-4458-A173-1E2C575D6774}"/>
                </a:ext>
              </a:extLst>
            </p:cNvPr>
            <p:cNvSpPr>
              <a:spLocks/>
            </p:cNvSpPr>
            <p:nvPr/>
          </p:nvSpPr>
          <p:spPr bwMode="auto">
            <a:xfrm>
              <a:off x="10083247" y="4017107"/>
              <a:ext cx="89619" cy="44809"/>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rgbClr val="443F19"/>
            </a:solidFill>
            <a:ln w="3175">
              <a:solidFill>
                <a:schemeClr val="bg2">
                  <a:lumMod val="50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45" name="Freeform 109">
              <a:extLst>
                <a:ext uri="{FF2B5EF4-FFF2-40B4-BE49-F238E27FC236}">
                  <a16:creationId xmlns="" xmlns:a16="http://schemas.microsoft.com/office/drawing/2014/main" id="{283444E2-1486-4634-B779-72235BC9E245}"/>
                </a:ext>
              </a:extLst>
            </p:cNvPr>
            <p:cNvSpPr>
              <a:spLocks/>
            </p:cNvSpPr>
            <p:nvPr/>
          </p:nvSpPr>
          <p:spPr bwMode="auto">
            <a:xfrm>
              <a:off x="10139259" y="4073118"/>
              <a:ext cx="22405" cy="11202"/>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solidFill>
              <a:srgbClr val="FFC000"/>
            </a:solidFill>
            <a:ln w="3175">
              <a:solidFill>
                <a:schemeClr val="bg2">
                  <a:lumMod val="50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46" name="Freeform 110">
              <a:extLst>
                <a:ext uri="{FF2B5EF4-FFF2-40B4-BE49-F238E27FC236}">
                  <a16:creationId xmlns="" xmlns:a16="http://schemas.microsoft.com/office/drawing/2014/main" id="{8D1FC8D1-7496-4C12-9AB8-8A6081F374B3}"/>
                </a:ext>
              </a:extLst>
            </p:cNvPr>
            <p:cNvSpPr>
              <a:spLocks/>
            </p:cNvSpPr>
            <p:nvPr/>
          </p:nvSpPr>
          <p:spPr bwMode="auto">
            <a:xfrm>
              <a:off x="10161663" y="4073118"/>
              <a:ext cx="11202" cy="11202"/>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solidFill>
              <a:srgbClr val="FFC000"/>
            </a:solidFill>
            <a:ln w="3175">
              <a:solidFill>
                <a:schemeClr val="bg2">
                  <a:lumMod val="50000"/>
                </a:schemeClr>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grpSp>
      <p:sp>
        <p:nvSpPr>
          <p:cNvPr id="47" name="文本框 46">
            <a:extLst>
              <a:ext uri="{FF2B5EF4-FFF2-40B4-BE49-F238E27FC236}">
                <a16:creationId xmlns="" xmlns:a16="http://schemas.microsoft.com/office/drawing/2014/main" id="{701B44A7-6D13-48C1-9EAE-D127C142748E}"/>
              </a:ext>
            </a:extLst>
          </p:cNvPr>
          <p:cNvSpPr txBox="1"/>
          <p:nvPr/>
        </p:nvSpPr>
        <p:spPr>
          <a:xfrm>
            <a:off x="917625" y="2118931"/>
            <a:ext cx="5202339" cy="1118255"/>
          </a:xfrm>
          <a:prstGeom prst="rect">
            <a:avLst/>
          </a:prstGeom>
          <a:noFill/>
        </p:spPr>
        <p:txBody>
          <a:bodyPr wrap="square" rtlCol="0">
            <a:spAutoFit/>
          </a:bodyPr>
          <a:lstStyle/>
          <a:p>
            <a:pPr>
              <a:lnSpc>
                <a:spcPts val="2000"/>
              </a:lnSpc>
            </a:pPr>
            <a:r>
              <a:rPr lang="zh-CN" altLang="en-US" sz="1400" dirty="0">
                <a:solidFill>
                  <a:srgbClr val="717171"/>
                </a:solidFill>
              </a:rPr>
              <a:t>点击输入内容点击输入内容点击输入内容点击输入内容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点击输入内容点击输入内容点击输入内容点击输入内容</a:t>
            </a:r>
          </a:p>
          <a:p>
            <a:pPr>
              <a:lnSpc>
                <a:spcPts val="2000"/>
              </a:lnSpc>
            </a:pPr>
            <a:r>
              <a:rPr lang="zh-CN" altLang="en-US" sz="1400" dirty="0">
                <a:solidFill>
                  <a:srgbClr val="717171"/>
                </a:solidFill>
              </a:rPr>
              <a:t>点击输入内容点击输入内容点击输入内容点击输入内容</a:t>
            </a:r>
          </a:p>
          <a:p>
            <a:pPr>
              <a:lnSpc>
                <a:spcPts val="2000"/>
              </a:lnSpc>
            </a:pPr>
            <a:r>
              <a:rPr lang="zh-CN" altLang="en-US" sz="1400" dirty="0">
                <a:solidFill>
                  <a:srgbClr val="717171"/>
                </a:solidFill>
              </a:rPr>
              <a:t>点击输入内容点击输入内容</a:t>
            </a:r>
          </a:p>
        </p:txBody>
      </p:sp>
      <p:sp>
        <p:nvSpPr>
          <p:cNvPr id="48" name="文本框 47">
            <a:extLst>
              <a:ext uri="{FF2B5EF4-FFF2-40B4-BE49-F238E27FC236}">
                <a16:creationId xmlns="" xmlns:a16="http://schemas.microsoft.com/office/drawing/2014/main" id="{013414B2-F398-4EDF-8755-9F036358C270}"/>
              </a:ext>
            </a:extLst>
          </p:cNvPr>
          <p:cNvSpPr txBox="1"/>
          <p:nvPr/>
        </p:nvSpPr>
        <p:spPr>
          <a:xfrm>
            <a:off x="917624" y="3421180"/>
            <a:ext cx="5202339" cy="861774"/>
          </a:xfrm>
          <a:prstGeom prst="rect">
            <a:avLst/>
          </a:prstGeom>
          <a:noFill/>
        </p:spPr>
        <p:txBody>
          <a:bodyPr wrap="square" rtlCol="0">
            <a:spAutoFit/>
          </a:bodyPr>
          <a:lstStyle/>
          <a:p>
            <a:pPr>
              <a:lnSpc>
                <a:spcPts val="2000"/>
              </a:lnSpc>
            </a:pPr>
            <a:r>
              <a:rPr lang="zh-CN" altLang="en-US" sz="1400" dirty="0">
                <a:solidFill>
                  <a:srgbClr val="717171"/>
                </a:solidFill>
              </a:rPr>
              <a:t>点击输入内容点击输入内容点击输入内容点击输入内容</a:t>
            </a:r>
            <a:endParaRPr lang="en-US" altLang="zh-CN" sz="1400" dirty="0">
              <a:solidFill>
                <a:srgbClr val="717171"/>
              </a:solidFill>
            </a:endParaRPr>
          </a:p>
          <a:p>
            <a:pPr>
              <a:lnSpc>
                <a:spcPts val="2000"/>
              </a:lnSpc>
            </a:pPr>
            <a:r>
              <a:rPr lang="zh-CN" altLang="en-US" sz="1400" dirty="0">
                <a:solidFill>
                  <a:srgbClr val="717171"/>
                </a:solidFill>
              </a:rPr>
              <a:t>点击输入内容点击输入内容点击输入内容点击输入内容</a:t>
            </a:r>
          </a:p>
          <a:p>
            <a:pPr>
              <a:lnSpc>
                <a:spcPts val="2000"/>
              </a:lnSpc>
            </a:pPr>
            <a:r>
              <a:rPr lang="zh-CN" altLang="en-US" sz="1400" dirty="0">
                <a:solidFill>
                  <a:srgbClr val="717171"/>
                </a:solidFill>
              </a:rPr>
              <a:t>点击输入内容点击输入内容</a:t>
            </a:r>
          </a:p>
        </p:txBody>
      </p:sp>
      <p:grpSp>
        <p:nvGrpSpPr>
          <p:cNvPr id="49" name="组合 48">
            <a:extLst>
              <a:ext uri="{FF2B5EF4-FFF2-40B4-BE49-F238E27FC236}">
                <a16:creationId xmlns="" xmlns:a16="http://schemas.microsoft.com/office/drawing/2014/main" id="{FFE6BC7C-4E73-412F-88E8-5119869B7A99}"/>
              </a:ext>
            </a:extLst>
          </p:cNvPr>
          <p:cNvGrpSpPr/>
          <p:nvPr/>
        </p:nvGrpSpPr>
        <p:grpSpPr>
          <a:xfrm>
            <a:off x="917624" y="4644442"/>
            <a:ext cx="1721189" cy="796917"/>
            <a:chOff x="612937" y="4385938"/>
            <a:chExt cx="1721189" cy="796917"/>
          </a:xfrm>
        </p:grpSpPr>
        <p:sp>
          <p:nvSpPr>
            <p:cNvPr id="50" name="文本框 49">
              <a:extLst>
                <a:ext uri="{FF2B5EF4-FFF2-40B4-BE49-F238E27FC236}">
                  <a16:creationId xmlns="" xmlns:a16="http://schemas.microsoft.com/office/drawing/2014/main" id="{139BE377-646E-47E8-86EF-612F0C019ED1}"/>
                </a:ext>
              </a:extLst>
            </p:cNvPr>
            <p:cNvSpPr txBox="1"/>
            <p:nvPr/>
          </p:nvSpPr>
          <p:spPr>
            <a:xfrm>
              <a:off x="612937" y="4385938"/>
              <a:ext cx="1436612" cy="584775"/>
            </a:xfrm>
            <a:prstGeom prst="rect">
              <a:avLst/>
            </a:prstGeom>
            <a:noFill/>
          </p:spPr>
          <p:txBody>
            <a:bodyPr wrap="none" rtlCol="0">
              <a:spAutoFit/>
            </a:bodyPr>
            <a:lstStyle/>
            <a:p>
              <a:r>
                <a:rPr lang="en-US" altLang="zh-CN" sz="3200" dirty="0">
                  <a:solidFill>
                    <a:srgbClr val="019B60"/>
                  </a:solidFill>
                  <a:latin typeface="方正锐正黑简体 DemiBold" panose="02000700000000000000" pitchFamily="50" charset="-122"/>
                  <a:ea typeface="方正锐正黑简体 DemiBold" panose="02000700000000000000" pitchFamily="50" charset="-122"/>
                </a:rPr>
                <a:t>5.53</a:t>
              </a:r>
              <a:r>
                <a:rPr lang="en-US" altLang="zh-CN" sz="2400" dirty="0">
                  <a:solidFill>
                    <a:srgbClr val="019B60"/>
                  </a:solidFill>
                  <a:latin typeface="方正锐正黑简体 DemiBold" panose="02000700000000000000" pitchFamily="50" charset="-122"/>
                  <a:ea typeface="方正锐正黑简体 DemiBold" panose="02000700000000000000" pitchFamily="50" charset="-122"/>
                </a:rPr>
                <a:t>%</a:t>
              </a:r>
              <a:endParaRPr lang="zh-CN" altLang="en-US" sz="3200" dirty="0">
                <a:solidFill>
                  <a:srgbClr val="019B60"/>
                </a:solidFill>
                <a:latin typeface="方正锐正黑简体 DemiBold" panose="02000700000000000000" pitchFamily="50" charset="-122"/>
                <a:ea typeface="方正锐正黑简体 DemiBold" panose="02000700000000000000" pitchFamily="50" charset="-122"/>
              </a:endParaRPr>
            </a:p>
          </p:txBody>
        </p:sp>
        <p:sp>
          <p:nvSpPr>
            <p:cNvPr id="51" name="文本框 50">
              <a:extLst>
                <a:ext uri="{FF2B5EF4-FFF2-40B4-BE49-F238E27FC236}">
                  <a16:creationId xmlns="" xmlns:a16="http://schemas.microsoft.com/office/drawing/2014/main" id="{71EA73F5-D1FB-4339-B669-0C2826B95337}"/>
                </a:ext>
              </a:extLst>
            </p:cNvPr>
            <p:cNvSpPr txBox="1"/>
            <p:nvPr/>
          </p:nvSpPr>
          <p:spPr>
            <a:xfrm>
              <a:off x="612937" y="4834042"/>
              <a:ext cx="1721189" cy="348813"/>
            </a:xfrm>
            <a:prstGeom prst="rect">
              <a:avLst/>
            </a:prstGeom>
            <a:noFill/>
          </p:spPr>
          <p:txBody>
            <a:bodyPr wrap="square" rtlCol="0">
              <a:spAutoFit/>
            </a:bodyPr>
            <a:lstStyle/>
            <a:p>
              <a:pPr>
                <a:lnSpc>
                  <a:spcPts val="2000"/>
                </a:lnSpc>
              </a:pPr>
              <a:r>
                <a:rPr lang="zh-CN" altLang="en-US" sz="1400" dirty="0">
                  <a:solidFill>
                    <a:srgbClr val="717171"/>
                  </a:solidFill>
                </a:rPr>
                <a:t>预期年化收益率</a:t>
              </a:r>
              <a:endParaRPr lang="en-US" altLang="zh-CN" sz="1400" dirty="0">
                <a:solidFill>
                  <a:srgbClr val="717171"/>
                </a:solidFill>
              </a:endParaRPr>
            </a:p>
          </p:txBody>
        </p:sp>
      </p:grpSp>
      <p:grpSp>
        <p:nvGrpSpPr>
          <p:cNvPr id="52" name="组合 51">
            <a:extLst>
              <a:ext uri="{FF2B5EF4-FFF2-40B4-BE49-F238E27FC236}">
                <a16:creationId xmlns="" xmlns:a16="http://schemas.microsoft.com/office/drawing/2014/main" id="{A7D6077D-DC4D-450B-A3BE-BA54D019A8CF}"/>
              </a:ext>
            </a:extLst>
          </p:cNvPr>
          <p:cNvGrpSpPr/>
          <p:nvPr/>
        </p:nvGrpSpPr>
        <p:grpSpPr>
          <a:xfrm>
            <a:off x="2640414" y="4644442"/>
            <a:ext cx="1791105" cy="796917"/>
            <a:chOff x="612937" y="4385938"/>
            <a:chExt cx="1791105" cy="796917"/>
          </a:xfrm>
        </p:grpSpPr>
        <p:sp>
          <p:nvSpPr>
            <p:cNvPr id="53" name="文本框 52">
              <a:extLst>
                <a:ext uri="{FF2B5EF4-FFF2-40B4-BE49-F238E27FC236}">
                  <a16:creationId xmlns="" xmlns:a16="http://schemas.microsoft.com/office/drawing/2014/main" id="{93C8A0C6-6C3A-4A9C-9440-E4027735114D}"/>
                </a:ext>
              </a:extLst>
            </p:cNvPr>
            <p:cNvSpPr txBox="1"/>
            <p:nvPr/>
          </p:nvSpPr>
          <p:spPr>
            <a:xfrm>
              <a:off x="612937" y="4385938"/>
              <a:ext cx="1696298" cy="584775"/>
            </a:xfrm>
            <a:prstGeom prst="rect">
              <a:avLst/>
            </a:prstGeom>
            <a:noFill/>
          </p:spPr>
          <p:txBody>
            <a:bodyPr wrap="none" rtlCol="0">
              <a:spAutoFit/>
            </a:bodyPr>
            <a:lstStyle/>
            <a:p>
              <a:r>
                <a:rPr lang="en-US" altLang="zh-CN" sz="3200" dirty="0">
                  <a:solidFill>
                    <a:srgbClr val="019B60"/>
                  </a:solidFill>
                  <a:latin typeface="方正锐正黑简体 DemiBold" panose="02000700000000000000" pitchFamily="50" charset="-122"/>
                  <a:ea typeface="方正锐正黑简体 DemiBold" panose="02000700000000000000" pitchFamily="50" charset="-122"/>
                </a:rPr>
                <a:t>55.53w</a:t>
              </a:r>
              <a:endParaRPr lang="zh-CN" altLang="en-US" sz="3200" dirty="0">
                <a:solidFill>
                  <a:srgbClr val="019B60"/>
                </a:solidFill>
                <a:latin typeface="方正锐正黑简体 DemiBold" panose="02000700000000000000" pitchFamily="50" charset="-122"/>
                <a:ea typeface="方正锐正黑简体 DemiBold" panose="02000700000000000000" pitchFamily="50" charset="-122"/>
              </a:endParaRPr>
            </a:p>
          </p:txBody>
        </p:sp>
        <p:sp>
          <p:nvSpPr>
            <p:cNvPr id="54" name="文本框 53">
              <a:extLst>
                <a:ext uri="{FF2B5EF4-FFF2-40B4-BE49-F238E27FC236}">
                  <a16:creationId xmlns="" xmlns:a16="http://schemas.microsoft.com/office/drawing/2014/main" id="{859C5633-2522-4CAE-B89B-667D14031046}"/>
                </a:ext>
              </a:extLst>
            </p:cNvPr>
            <p:cNvSpPr txBox="1"/>
            <p:nvPr/>
          </p:nvSpPr>
          <p:spPr>
            <a:xfrm>
              <a:off x="612937" y="4834042"/>
              <a:ext cx="1791105" cy="348813"/>
            </a:xfrm>
            <a:prstGeom prst="rect">
              <a:avLst/>
            </a:prstGeom>
            <a:noFill/>
          </p:spPr>
          <p:txBody>
            <a:bodyPr wrap="square" rtlCol="0">
              <a:spAutoFit/>
            </a:bodyPr>
            <a:lstStyle/>
            <a:p>
              <a:pPr>
                <a:lnSpc>
                  <a:spcPts val="2000"/>
                </a:lnSpc>
              </a:pPr>
              <a:r>
                <a:rPr lang="zh-CN" altLang="en-US" sz="1400" dirty="0">
                  <a:solidFill>
                    <a:srgbClr val="717171"/>
                  </a:solidFill>
                </a:rPr>
                <a:t>预期本期投资总金额</a:t>
              </a:r>
              <a:endParaRPr lang="en-US" altLang="zh-CN" sz="1400" dirty="0">
                <a:solidFill>
                  <a:srgbClr val="717171"/>
                </a:solidFill>
              </a:endParaRPr>
            </a:p>
          </p:txBody>
        </p:sp>
      </p:grpSp>
    </p:spTree>
    <p:extLst>
      <p:ext uri="{BB962C8B-B14F-4D97-AF65-F5344CB8AC3E}">
        <p14:creationId xmlns:p14="http://schemas.microsoft.com/office/powerpoint/2010/main" val="10068424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1000"/>
                                        <p:tgtEl>
                                          <p:spTgt spid="2"/>
                                        </p:tgtEl>
                                      </p:cBhvr>
                                    </p:animEffect>
                                  </p:childTnLst>
                                </p:cTn>
                              </p:par>
                              <p:par>
                                <p:cTn id="8" presetID="2" presetClass="entr" presetSubtype="8" fill="hold" grpId="0" nodeType="withEffect">
                                  <p:stCondLst>
                                    <p:cond delay="750"/>
                                  </p:stCondLst>
                                  <p:childTnLst>
                                    <p:set>
                                      <p:cBhvr>
                                        <p:cTn id="9" dur="1" fill="hold">
                                          <p:stCondLst>
                                            <p:cond delay="0"/>
                                          </p:stCondLst>
                                        </p:cTn>
                                        <p:tgtEl>
                                          <p:spTgt spid="47"/>
                                        </p:tgtEl>
                                        <p:attrNameLst>
                                          <p:attrName>style.visibility</p:attrName>
                                        </p:attrNameLst>
                                      </p:cBhvr>
                                      <p:to>
                                        <p:strVal val="visible"/>
                                      </p:to>
                                    </p:set>
                                    <p:anim calcmode="lin" valueType="num">
                                      <p:cBhvr additive="base">
                                        <p:cTn id="10" dur="1000" fill="hold"/>
                                        <p:tgtEl>
                                          <p:spTgt spid="47"/>
                                        </p:tgtEl>
                                        <p:attrNameLst>
                                          <p:attrName>ppt_x</p:attrName>
                                        </p:attrNameLst>
                                      </p:cBhvr>
                                      <p:tavLst>
                                        <p:tav tm="0">
                                          <p:val>
                                            <p:strVal val="0-#ppt_w/2"/>
                                          </p:val>
                                        </p:tav>
                                        <p:tav tm="100000">
                                          <p:val>
                                            <p:strVal val="#ppt_x"/>
                                          </p:val>
                                        </p:tav>
                                      </p:tavLst>
                                    </p:anim>
                                    <p:anim calcmode="lin" valueType="num">
                                      <p:cBhvr additive="base">
                                        <p:cTn id="11" dur="1000" fill="hold"/>
                                        <p:tgtEl>
                                          <p:spTgt spid="47"/>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1250"/>
                                  </p:stCondLst>
                                  <p:childTnLst>
                                    <p:set>
                                      <p:cBhvr>
                                        <p:cTn id="13" dur="1" fill="hold">
                                          <p:stCondLst>
                                            <p:cond delay="0"/>
                                          </p:stCondLst>
                                        </p:cTn>
                                        <p:tgtEl>
                                          <p:spTgt spid="48"/>
                                        </p:tgtEl>
                                        <p:attrNameLst>
                                          <p:attrName>style.visibility</p:attrName>
                                        </p:attrNameLst>
                                      </p:cBhvr>
                                      <p:to>
                                        <p:strVal val="visible"/>
                                      </p:to>
                                    </p:set>
                                    <p:anim calcmode="lin" valueType="num">
                                      <p:cBhvr additive="base">
                                        <p:cTn id="14" dur="1000" fill="hold"/>
                                        <p:tgtEl>
                                          <p:spTgt spid="48"/>
                                        </p:tgtEl>
                                        <p:attrNameLst>
                                          <p:attrName>ppt_x</p:attrName>
                                        </p:attrNameLst>
                                      </p:cBhvr>
                                      <p:tavLst>
                                        <p:tav tm="0">
                                          <p:val>
                                            <p:strVal val="0-#ppt_w/2"/>
                                          </p:val>
                                        </p:tav>
                                        <p:tav tm="100000">
                                          <p:val>
                                            <p:strVal val="#ppt_x"/>
                                          </p:val>
                                        </p:tav>
                                      </p:tavLst>
                                    </p:anim>
                                    <p:anim calcmode="lin" valueType="num">
                                      <p:cBhvr additive="base">
                                        <p:cTn id="15" dur="1000" fill="hold"/>
                                        <p:tgtEl>
                                          <p:spTgt spid="48"/>
                                        </p:tgtEl>
                                        <p:attrNameLst>
                                          <p:attrName>ppt_y</p:attrName>
                                        </p:attrNameLst>
                                      </p:cBhvr>
                                      <p:tavLst>
                                        <p:tav tm="0">
                                          <p:val>
                                            <p:strVal val="#ppt_y"/>
                                          </p:val>
                                        </p:tav>
                                        <p:tav tm="100000">
                                          <p:val>
                                            <p:strVal val="#ppt_y"/>
                                          </p:val>
                                        </p:tav>
                                      </p:tavLst>
                                    </p:anim>
                                  </p:childTnLst>
                                </p:cTn>
                              </p:par>
                              <p:par>
                                <p:cTn id="16" presetID="10" presetClass="entr" presetSubtype="0" fill="hold" nodeType="withEffect">
                                  <p:stCondLst>
                                    <p:cond delay="200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1000"/>
                                        <p:tgtEl>
                                          <p:spTgt spid="49"/>
                                        </p:tgtEl>
                                      </p:cBhvr>
                                    </p:animEffect>
                                  </p:childTnLst>
                                </p:cTn>
                              </p:par>
                              <p:par>
                                <p:cTn id="19" presetID="10" presetClass="entr" presetSubtype="0" fill="hold" nodeType="withEffect">
                                  <p:stCondLst>
                                    <p:cond delay="200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直角三角形 22">
            <a:extLst>
              <a:ext uri="{FF2B5EF4-FFF2-40B4-BE49-F238E27FC236}">
                <a16:creationId xmlns="" xmlns:a16="http://schemas.microsoft.com/office/drawing/2014/main" id="{9471E64A-C1B6-4045-90DB-C9283F0844FE}"/>
              </a:ext>
            </a:extLst>
          </p:cNvPr>
          <p:cNvSpPr/>
          <p:nvPr/>
        </p:nvSpPr>
        <p:spPr>
          <a:xfrm rot="5400000" flipH="1" flipV="1">
            <a:off x="612938" y="409073"/>
            <a:ext cx="525366" cy="525366"/>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F32B1118-282A-4F18-BECA-02214215D9FD}"/>
              </a:ext>
            </a:extLst>
          </p:cNvPr>
          <p:cNvPicPr>
            <a:picLocks noChangeAspect="1"/>
          </p:cNvPicPr>
          <p:nvPr/>
        </p:nvPicPr>
        <p:blipFill>
          <a:blip r:embed="rId3"/>
          <a:stretch>
            <a:fillRect/>
          </a:stretch>
        </p:blipFill>
        <p:spPr>
          <a:xfrm>
            <a:off x="1221476" y="362156"/>
            <a:ext cx="1996106" cy="619200"/>
          </a:xfrm>
          <a:prstGeom prst="rect">
            <a:avLst/>
          </a:prstGeom>
        </p:spPr>
      </p:pic>
      <p:sp>
        <p:nvSpPr>
          <p:cNvPr id="55" name="直角三角形 54">
            <a:extLst>
              <a:ext uri="{FF2B5EF4-FFF2-40B4-BE49-F238E27FC236}">
                <a16:creationId xmlns="" xmlns:a16="http://schemas.microsoft.com/office/drawing/2014/main" id="{10960957-2882-42BE-8371-570F3A583300}"/>
              </a:ext>
            </a:extLst>
          </p:cNvPr>
          <p:cNvSpPr/>
          <p:nvPr/>
        </p:nvSpPr>
        <p:spPr>
          <a:xfrm rot="5400000" flipH="1" flipV="1">
            <a:off x="5305926" y="-28074"/>
            <a:ext cx="6886074" cy="6886074"/>
          </a:xfrm>
          <a:prstGeom prst="rtTriangl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a:extLst>
              <a:ext uri="{FF2B5EF4-FFF2-40B4-BE49-F238E27FC236}">
                <a16:creationId xmlns="" xmlns:a16="http://schemas.microsoft.com/office/drawing/2014/main" id="{70F7BBA1-D49B-43C5-B376-5171D97E1EAF}"/>
              </a:ext>
            </a:extLst>
          </p:cNvPr>
          <p:cNvGrpSpPr/>
          <p:nvPr/>
        </p:nvGrpSpPr>
        <p:grpSpPr>
          <a:xfrm>
            <a:off x="3741834" y="1385054"/>
            <a:ext cx="4699025" cy="1145293"/>
            <a:chOff x="2911642" y="1493339"/>
            <a:chExt cx="4699025" cy="1145293"/>
          </a:xfrm>
        </p:grpSpPr>
        <p:grpSp>
          <p:nvGrpSpPr>
            <p:cNvPr id="9" name="组合 8">
              <a:extLst>
                <a:ext uri="{FF2B5EF4-FFF2-40B4-BE49-F238E27FC236}">
                  <a16:creationId xmlns="" xmlns:a16="http://schemas.microsoft.com/office/drawing/2014/main" id="{DF7D11A9-6CF9-4919-804C-280F84DCCC47}"/>
                </a:ext>
              </a:extLst>
            </p:cNvPr>
            <p:cNvGrpSpPr/>
            <p:nvPr/>
          </p:nvGrpSpPr>
          <p:grpSpPr>
            <a:xfrm>
              <a:off x="2911642" y="1493339"/>
              <a:ext cx="4699025" cy="1080000"/>
              <a:chOff x="2911642" y="1493339"/>
              <a:chExt cx="4699025" cy="1080000"/>
            </a:xfrm>
          </p:grpSpPr>
          <p:grpSp>
            <p:nvGrpSpPr>
              <p:cNvPr id="3" name="组合 2">
                <a:extLst>
                  <a:ext uri="{FF2B5EF4-FFF2-40B4-BE49-F238E27FC236}">
                    <a16:creationId xmlns="" xmlns:a16="http://schemas.microsoft.com/office/drawing/2014/main" id="{574F8670-41A6-42EE-B353-68A5B5873018}"/>
                  </a:ext>
                </a:extLst>
              </p:cNvPr>
              <p:cNvGrpSpPr/>
              <p:nvPr/>
            </p:nvGrpSpPr>
            <p:grpSpPr>
              <a:xfrm>
                <a:off x="6530667" y="1493339"/>
                <a:ext cx="1080000" cy="1080000"/>
                <a:chOff x="6530667" y="1493339"/>
                <a:chExt cx="1080000" cy="1080000"/>
              </a:xfrm>
            </p:grpSpPr>
            <p:sp>
              <p:nvSpPr>
                <p:cNvPr id="57" name="矩形 56">
                  <a:extLst>
                    <a:ext uri="{FF2B5EF4-FFF2-40B4-BE49-F238E27FC236}">
                      <a16:creationId xmlns="" xmlns:a16="http://schemas.microsoft.com/office/drawing/2014/main" id="{DD148B5B-F851-4DDC-90AE-18A2EBE7159A}"/>
                    </a:ext>
                  </a:extLst>
                </p:cNvPr>
                <p:cNvSpPr/>
                <p:nvPr/>
              </p:nvSpPr>
              <p:spPr>
                <a:xfrm rot="2700000">
                  <a:off x="6530667" y="1493339"/>
                  <a:ext cx="1080000" cy="1080000"/>
                </a:xfrm>
                <a:prstGeom prst="rect">
                  <a:avLst/>
                </a:prstGeom>
                <a:solidFill>
                  <a:srgbClr val="019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 xmlns:a16="http://schemas.microsoft.com/office/drawing/2014/main" id="{7246AEE1-92CA-4921-B8C2-4243633FFF11}"/>
                    </a:ext>
                  </a:extLst>
                </p:cNvPr>
                <p:cNvSpPr txBox="1"/>
                <p:nvPr/>
              </p:nvSpPr>
              <p:spPr>
                <a:xfrm>
                  <a:off x="6802805" y="1802506"/>
                  <a:ext cx="535724" cy="461665"/>
                </a:xfrm>
                <a:prstGeom prst="rect">
                  <a:avLst/>
                </a:prstGeom>
                <a:noFill/>
              </p:spPr>
              <p:txBody>
                <a:bodyPr wrap="none" rtlCol="0">
                  <a:spAutoFit/>
                </a:bodyPr>
                <a:lstStyle/>
                <a:p>
                  <a:pPr algn="ctr"/>
                  <a:r>
                    <a:rPr lang="en-US" altLang="zh-CN" sz="2400" dirty="0">
                      <a:solidFill>
                        <a:schemeClr val="bg1"/>
                      </a:solidFill>
                      <a:latin typeface="方正锐正黑简体 DemiBold" panose="02000700000000000000" pitchFamily="50" charset="-122"/>
                      <a:ea typeface="方正锐正黑简体 DemiBold" panose="02000700000000000000" pitchFamily="50" charset="-122"/>
                    </a:rPr>
                    <a:t>01</a:t>
                  </a:r>
                  <a:endParaRPr lang="zh-CN" altLang="en-US" sz="2400" dirty="0">
                    <a:solidFill>
                      <a:schemeClr val="bg1"/>
                    </a:solidFill>
                    <a:latin typeface="方正锐正黑简体 DemiBold" panose="02000700000000000000" pitchFamily="50" charset="-122"/>
                    <a:ea typeface="方正锐正黑简体 DemiBold" panose="02000700000000000000" pitchFamily="50" charset="-122"/>
                  </a:endParaRPr>
                </a:p>
              </p:txBody>
            </p:sp>
          </p:grpSp>
          <p:cxnSp>
            <p:nvCxnSpPr>
              <p:cNvPr id="6" name="直接连接符 5">
                <a:extLst>
                  <a:ext uri="{FF2B5EF4-FFF2-40B4-BE49-F238E27FC236}">
                    <a16:creationId xmlns="" xmlns:a16="http://schemas.microsoft.com/office/drawing/2014/main" id="{7F071C53-E52B-4893-8C6E-5FE38E61C8E3}"/>
                  </a:ext>
                </a:extLst>
              </p:cNvPr>
              <p:cNvCxnSpPr>
                <a:cxnSpLocks/>
              </p:cNvCxnSpPr>
              <p:nvPr/>
            </p:nvCxnSpPr>
            <p:spPr>
              <a:xfrm flipH="1">
                <a:off x="2911642" y="2033338"/>
                <a:ext cx="3431446" cy="0"/>
              </a:xfrm>
              <a:prstGeom prst="line">
                <a:avLst/>
              </a:prstGeom>
              <a:ln w="25400">
                <a:solidFill>
                  <a:srgbClr val="019B60"/>
                </a:solidFill>
              </a:ln>
            </p:spPr>
            <p:style>
              <a:lnRef idx="1">
                <a:schemeClr val="accent1"/>
              </a:lnRef>
              <a:fillRef idx="0">
                <a:schemeClr val="accent1"/>
              </a:fillRef>
              <a:effectRef idx="0">
                <a:schemeClr val="accent1"/>
              </a:effectRef>
              <a:fontRef idx="minor">
                <a:schemeClr val="tx1"/>
              </a:fontRef>
            </p:style>
          </p:cxnSp>
        </p:grpSp>
        <p:sp>
          <p:nvSpPr>
            <p:cNvPr id="61" name="文本框 60">
              <a:extLst>
                <a:ext uri="{FF2B5EF4-FFF2-40B4-BE49-F238E27FC236}">
                  <a16:creationId xmlns="" xmlns:a16="http://schemas.microsoft.com/office/drawing/2014/main" id="{E2BDEB92-443F-4B5D-9F39-C78051B05371}"/>
                </a:ext>
              </a:extLst>
            </p:cNvPr>
            <p:cNvSpPr txBox="1"/>
            <p:nvPr/>
          </p:nvSpPr>
          <p:spPr>
            <a:xfrm>
              <a:off x="2911643" y="2033338"/>
              <a:ext cx="3431445" cy="605294"/>
            </a:xfrm>
            <a:prstGeom prst="rect">
              <a:avLst/>
            </a:prstGeom>
            <a:noFill/>
          </p:spPr>
          <p:txBody>
            <a:bodyPr wrap="square" rtlCol="0">
              <a:spAutoFit/>
            </a:bodyPr>
            <a:lstStyle/>
            <a:p>
              <a:pPr algn="r">
                <a:lnSpc>
                  <a:spcPts val="2000"/>
                </a:lnSpc>
              </a:pPr>
              <a:r>
                <a:rPr lang="zh-CN" altLang="en-US" sz="1400" dirty="0">
                  <a:solidFill>
                    <a:srgbClr val="717171"/>
                  </a:solidFill>
                </a:rPr>
                <a:t>点击输入内容点击输入内容点击输入内容</a:t>
              </a:r>
              <a:endParaRPr lang="en-US" altLang="zh-CN" sz="1400" dirty="0">
                <a:solidFill>
                  <a:srgbClr val="717171"/>
                </a:solidFill>
              </a:endParaRPr>
            </a:p>
            <a:p>
              <a:pPr algn="r">
                <a:lnSpc>
                  <a:spcPts val="2000"/>
                </a:lnSpc>
              </a:pPr>
              <a:r>
                <a:rPr lang="zh-CN" altLang="en-US" sz="1400" dirty="0">
                  <a:solidFill>
                    <a:srgbClr val="717171"/>
                  </a:solidFill>
                </a:rPr>
                <a:t>点击输入内容点击输入内容</a:t>
              </a:r>
            </a:p>
          </p:txBody>
        </p:sp>
        <p:sp>
          <p:nvSpPr>
            <p:cNvPr id="62" name="文本框 61">
              <a:extLst>
                <a:ext uri="{FF2B5EF4-FFF2-40B4-BE49-F238E27FC236}">
                  <a16:creationId xmlns="" xmlns:a16="http://schemas.microsoft.com/office/drawing/2014/main" id="{35A61861-03C2-48B3-892A-A49DAC6B2455}"/>
                </a:ext>
              </a:extLst>
            </p:cNvPr>
            <p:cNvSpPr txBox="1"/>
            <p:nvPr/>
          </p:nvSpPr>
          <p:spPr>
            <a:xfrm>
              <a:off x="4931358" y="1571673"/>
              <a:ext cx="1415772" cy="461665"/>
            </a:xfrm>
            <a:prstGeom prst="rect">
              <a:avLst/>
            </a:prstGeom>
            <a:noFill/>
          </p:spPr>
          <p:txBody>
            <a:bodyPr wrap="none" rtlCol="0">
              <a:spAutoFit/>
            </a:bodyPr>
            <a:lstStyle/>
            <a:p>
              <a:pPr algn="r"/>
              <a:r>
                <a:rPr lang="zh-CN" altLang="en-US"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grpSp>
      <p:grpSp>
        <p:nvGrpSpPr>
          <p:cNvPr id="64" name="组合 63">
            <a:extLst>
              <a:ext uri="{FF2B5EF4-FFF2-40B4-BE49-F238E27FC236}">
                <a16:creationId xmlns="" xmlns:a16="http://schemas.microsoft.com/office/drawing/2014/main" id="{482D8CA5-FB42-4E34-BC19-CD0DB4CA01B0}"/>
              </a:ext>
            </a:extLst>
          </p:cNvPr>
          <p:cNvGrpSpPr/>
          <p:nvPr/>
        </p:nvGrpSpPr>
        <p:grpSpPr>
          <a:xfrm>
            <a:off x="2402179" y="2870420"/>
            <a:ext cx="4699025" cy="1145293"/>
            <a:chOff x="2911642" y="1493339"/>
            <a:chExt cx="4699025" cy="1145293"/>
          </a:xfrm>
        </p:grpSpPr>
        <p:grpSp>
          <p:nvGrpSpPr>
            <p:cNvPr id="65" name="组合 64">
              <a:extLst>
                <a:ext uri="{FF2B5EF4-FFF2-40B4-BE49-F238E27FC236}">
                  <a16:creationId xmlns="" xmlns:a16="http://schemas.microsoft.com/office/drawing/2014/main" id="{67523372-514B-4072-8DFC-BD905AF42D5F}"/>
                </a:ext>
              </a:extLst>
            </p:cNvPr>
            <p:cNvGrpSpPr/>
            <p:nvPr/>
          </p:nvGrpSpPr>
          <p:grpSpPr>
            <a:xfrm>
              <a:off x="2911642" y="1493339"/>
              <a:ext cx="4699025" cy="1080000"/>
              <a:chOff x="2911642" y="1493339"/>
              <a:chExt cx="4699025" cy="1080000"/>
            </a:xfrm>
          </p:grpSpPr>
          <p:grpSp>
            <p:nvGrpSpPr>
              <p:cNvPr id="68" name="组合 67">
                <a:extLst>
                  <a:ext uri="{FF2B5EF4-FFF2-40B4-BE49-F238E27FC236}">
                    <a16:creationId xmlns="" xmlns:a16="http://schemas.microsoft.com/office/drawing/2014/main" id="{0EEC6810-F5F6-434C-A1C3-915910D786F6}"/>
                  </a:ext>
                </a:extLst>
              </p:cNvPr>
              <p:cNvGrpSpPr/>
              <p:nvPr/>
            </p:nvGrpSpPr>
            <p:grpSpPr>
              <a:xfrm>
                <a:off x="6530667" y="1493339"/>
                <a:ext cx="1080000" cy="1080000"/>
                <a:chOff x="6530667" y="1493339"/>
                <a:chExt cx="1080000" cy="1080000"/>
              </a:xfrm>
            </p:grpSpPr>
            <p:sp>
              <p:nvSpPr>
                <p:cNvPr id="70" name="矩形 69">
                  <a:extLst>
                    <a:ext uri="{FF2B5EF4-FFF2-40B4-BE49-F238E27FC236}">
                      <a16:creationId xmlns="" xmlns:a16="http://schemas.microsoft.com/office/drawing/2014/main" id="{82A0C6EE-A37D-42FE-A1D2-BA62BC8FD93C}"/>
                    </a:ext>
                  </a:extLst>
                </p:cNvPr>
                <p:cNvSpPr/>
                <p:nvPr/>
              </p:nvSpPr>
              <p:spPr>
                <a:xfrm rot="2700000">
                  <a:off x="6530667" y="1493339"/>
                  <a:ext cx="1080000" cy="1080000"/>
                </a:xfrm>
                <a:prstGeom prst="rect">
                  <a:avLst/>
                </a:prstGeom>
                <a:solidFill>
                  <a:srgbClr val="019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a:extLst>
                    <a:ext uri="{FF2B5EF4-FFF2-40B4-BE49-F238E27FC236}">
                      <a16:creationId xmlns="" xmlns:a16="http://schemas.microsoft.com/office/drawing/2014/main" id="{4CDC4BEC-DF8A-479D-AACC-5A43797CE6C8}"/>
                    </a:ext>
                  </a:extLst>
                </p:cNvPr>
                <p:cNvSpPr txBox="1"/>
                <p:nvPr/>
              </p:nvSpPr>
              <p:spPr>
                <a:xfrm>
                  <a:off x="6778760" y="1802506"/>
                  <a:ext cx="583814" cy="461665"/>
                </a:xfrm>
                <a:prstGeom prst="rect">
                  <a:avLst/>
                </a:prstGeom>
                <a:noFill/>
              </p:spPr>
              <p:txBody>
                <a:bodyPr wrap="none" rtlCol="0">
                  <a:spAutoFit/>
                </a:bodyPr>
                <a:lstStyle/>
                <a:p>
                  <a:pPr algn="ctr"/>
                  <a:r>
                    <a:rPr lang="en-US" altLang="zh-CN" sz="2400" dirty="0">
                      <a:solidFill>
                        <a:schemeClr val="bg1"/>
                      </a:solidFill>
                      <a:latin typeface="方正锐正黑简体 DemiBold" panose="02000700000000000000" pitchFamily="50" charset="-122"/>
                      <a:ea typeface="方正锐正黑简体 DemiBold" panose="02000700000000000000" pitchFamily="50" charset="-122"/>
                    </a:rPr>
                    <a:t>02</a:t>
                  </a:r>
                  <a:endParaRPr lang="zh-CN" altLang="en-US" sz="2400" dirty="0">
                    <a:solidFill>
                      <a:schemeClr val="bg1"/>
                    </a:solidFill>
                    <a:latin typeface="方正锐正黑简体 DemiBold" panose="02000700000000000000" pitchFamily="50" charset="-122"/>
                    <a:ea typeface="方正锐正黑简体 DemiBold" panose="02000700000000000000" pitchFamily="50" charset="-122"/>
                  </a:endParaRPr>
                </a:p>
              </p:txBody>
            </p:sp>
          </p:grpSp>
          <p:cxnSp>
            <p:nvCxnSpPr>
              <p:cNvPr id="69" name="直接连接符 68">
                <a:extLst>
                  <a:ext uri="{FF2B5EF4-FFF2-40B4-BE49-F238E27FC236}">
                    <a16:creationId xmlns="" xmlns:a16="http://schemas.microsoft.com/office/drawing/2014/main" id="{18A75AC1-79BB-4114-8BE8-A186E69126D3}"/>
                  </a:ext>
                </a:extLst>
              </p:cNvPr>
              <p:cNvCxnSpPr>
                <a:cxnSpLocks/>
              </p:cNvCxnSpPr>
              <p:nvPr/>
            </p:nvCxnSpPr>
            <p:spPr>
              <a:xfrm flipH="1">
                <a:off x="2911642" y="2033338"/>
                <a:ext cx="3431446" cy="0"/>
              </a:xfrm>
              <a:prstGeom prst="line">
                <a:avLst/>
              </a:prstGeom>
              <a:ln w="25400">
                <a:solidFill>
                  <a:srgbClr val="019B60"/>
                </a:solidFill>
              </a:ln>
            </p:spPr>
            <p:style>
              <a:lnRef idx="1">
                <a:schemeClr val="accent1"/>
              </a:lnRef>
              <a:fillRef idx="0">
                <a:schemeClr val="accent1"/>
              </a:fillRef>
              <a:effectRef idx="0">
                <a:schemeClr val="accent1"/>
              </a:effectRef>
              <a:fontRef idx="minor">
                <a:schemeClr val="tx1"/>
              </a:fontRef>
            </p:style>
          </p:cxnSp>
        </p:grpSp>
        <p:sp>
          <p:nvSpPr>
            <p:cNvPr id="66" name="文本框 65">
              <a:extLst>
                <a:ext uri="{FF2B5EF4-FFF2-40B4-BE49-F238E27FC236}">
                  <a16:creationId xmlns="" xmlns:a16="http://schemas.microsoft.com/office/drawing/2014/main" id="{29634C00-7091-415C-B502-4C7BF0F562C7}"/>
                </a:ext>
              </a:extLst>
            </p:cNvPr>
            <p:cNvSpPr txBox="1"/>
            <p:nvPr/>
          </p:nvSpPr>
          <p:spPr>
            <a:xfrm>
              <a:off x="2911643" y="2033338"/>
              <a:ext cx="3431445" cy="605294"/>
            </a:xfrm>
            <a:prstGeom prst="rect">
              <a:avLst/>
            </a:prstGeom>
            <a:noFill/>
          </p:spPr>
          <p:txBody>
            <a:bodyPr wrap="square" rtlCol="0">
              <a:spAutoFit/>
            </a:bodyPr>
            <a:lstStyle/>
            <a:p>
              <a:pPr algn="r">
                <a:lnSpc>
                  <a:spcPts val="2000"/>
                </a:lnSpc>
              </a:pPr>
              <a:r>
                <a:rPr lang="zh-CN" altLang="en-US" sz="1400" dirty="0">
                  <a:solidFill>
                    <a:srgbClr val="717171"/>
                  </a:solidFill>
                </a:rPr>
                <a:t>点击输入内容点击输入内容点击输入内容</a:t>
              </a:r>
              <a:endParaRPr lang="en-US" altLang="zh-CN" sz="1400" dirty="0">
                <a:solidFill>
                  <a:srgbClr val="717171"/>
                </a:solidFill>
              </a:endParaRPr>
            </a:p>
            <a:p>
              <a:pPr algn="r">
                <a:lnSpc>
                  <a:spcPts val="2000"/>
                </a:lnSpc>
              </a:pPr>
              <a:r>
                <a:rPr lang="zh-CN" altLang="en-US" sz="1400" dirty="0">
                  <a:solidFill>
                    <a:srgbClr val="717171"/>
                  </a:solidFill>
                </a:rPr>
                <a:t>点击输入内容点击输入内容</a:t>
              </a:r>
            </a:p>
          </p:txBody>
        </p:sp>
        <p:sp>
          <p:nvSpPr>
            <p:cNvPr id="67" name="文本框 66">
              <a:extLst>
                <a:ext uri="{FF2B5EF4-FFF2-40B4-BE49-F238E27FC236}">
                  <a16:creationId xmlns="" xmlns:a16="http://schemas.microsoft.com/office/drawing/2014/main" id="{56C7D922-428D-4F4E-8CAF-73E10E593E56}"/>
                </a:ext>
              </a:extLst>
            </p:cNvPr>
            <p:cNvSpPr txBox="1"/>
            <p:nvPr/>
          </p:nvSpPr>
          <p:spPr>
            <a:xfrm>
              <a:off x="4931358" y="1571673"/>
              <a:ext cx="1415772" cy="461665"/>
            </a:xfrm>
            <a:prstGeom prst="rect">
              <a:avLst/>
            </a:prstGeom>
            <a:noFill/>
          </p:spPr>
          <p:txBody>
            <a:bodyPr wrap="none" rtlCol="0">
              <a:spAutoFit/>
            </a:bodyPr>
            <a:lstStyle/>
            <a:p>
              <a:pPr algn="r"/>
              <a:r>
                <a:rPr lang="zh-CN" altLang="en-US"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grpSp>
      <p:grpSp>
        <p:nvGrpSpPr>
          <p:cNvPr id="72" name="组合 71">
            <a:extLst>
              <a:ext uri="{FF2B5EF4-FFF2-40B4-BE49-F238E27FC236}">
                <a16:creationId xmlns="" xmlns:a16="http://schemas.microsoft.com/office/drawing/2014/main" id="{E078E320-5146-4038-98B1-2304FEB0D0B9}"/>
              </a:ext>
            </a:extLst>
          </p:cNvPr>
          <p:cNvGrpSpPr/>
          <p:nvPr/>
        </p:nvGrpSpPr>
        <p:grpSpPr>
          <a:xfrm>
            <a:off x="1062525" y="4357058"/>
            <a:ext cx="4699025" cy="1145293"/>
            <a:chOff x="2911642" y="1493339"/>
            <a:chExt cx="4699025" cy="1145293"/>
          </a:xfrm>
        </p:grpSpPr>
        <p:grpSp>
          <p:nvGrpSpPr>
            <p:cNvPr id="73" name="组合 72">
              <a:extLst>
                <a:ext uri="{FF2B5EF4-FFF2-40B4-BE49-F238E27FC236}">
                  <a16:creationId xmlns="" xmlns:a16="http://schemas.microsoft.com/office/drawing/2014/main" id="{E053AF4F-2013-423E-9D66-264B5D1C359D}"/>
                </a:ext>
              </a:extLst>
            </p:cNvPr>
            <p:cNvGrpSpPr/>
            <p:nvPr/>
          </p:nvGrpSpPr>
          <p:grpSpPr>
            <a:xfrm>
              <a:off x="2911642" y="1493339"/>
              <a:ext cx="4699025" cy="1080000"/>
              <a:chOff x="2911642" y="1493339"/>
              <a:chExt cx="4699025" cy="1080000"/>
            </a:xfrm>
          </p:grpSpPr>
          <p:grpSp>
            <p:nvGrpSpPr>
              <p:cNvPr id="76" name="组合 75">
                <a:extLst>
                  <a:ext uri="{FF2B5EF4-FFF2-40B4-BE49-F238E27FC236}">
                    <a16:creationId xmlns="" xmlns:a16="http://schemas.microsoft.com/office/drawing/2014/main" id="{6DB381C8-6535-46BC-9D9D-AEB497263CC8}"/>
                  </a:ext>
                </a:extLst>
              </p:cNvPr>
              <p:cNvGrpSpPr/>
              <p:nvPr/>
            </p:nvGrpSpPr>
            <p:grpSpPr>
              <a:xfrm>
                <a:off x="6530667" y="1493339"/>
                <a:ext cx="1080000" cy="1080000"/>
                <a:chOff x="6530667" y="1493339"/>
                <a:chExt cx="1080000" cy="1080000"/>
              </a:xfrm>
            </p:grpSpPr>
            <p:sp>
              <p:nvSpPr>
                <p:cNvPr id="78" name="矩形 77">
                  <a:extLst>
                    <a:ext uri="{FF2B5EF4-FFF2-40B4-BE49-F238E27FC236}">
                      <a16:creationId xmlns="" xmlns:a16="http://schemas.microsoft.com/office/drawing/2014/main" id="{E3E90FBC-0C5F-4034-9B34-DED85C30A238}"/>
                    </a:ext>
                  </a:extLst>
                </p:cNvPr>
                <p:cNvSpPr/>
                <p:nvPr/>
              </p:nvSpPr>
              <p:spPr>
                <a:xfrm rot="2700000">
                  <a:off x="6530667" y="1493339"/>
                  <a:ext cx="1080000" cy="1080000"/>
                </a:xfrm>
                <a:prstGeom prst="rect">
                  <a:avLst/>
                </a:prstGeom>
                <a:solidFill>
                  <a:srgbClr val="019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a:extLst>
                    <a:ext uri="{FF2B5EF4-FFF2-40B4-BE49-F238E27FC236}">
                      <a16:creationId xmlns="" xmlns:a16="http://schemas.microsoft.com/office/drawing/2014/main" id="{F214E365-3C93-4BFB-82D6-2BA58D494685}"/>
                    </a:ext>
                  </a:extLst>
                </p:cNvPr>
                <p:cNvSpPr txBox="1"/>
                <p:nvPr/>
              </p:nvSpPr>
              <p:spPr>
                <a:xfrm>
                  <a:off x="6777157" y="1802506"/>
                  <a:ext cx="587020" cy="461665"/>
                </a:xfrm>
                <a:prstGeom prst="rect">
                  <a:avLst/>
                </a:prstGeom>
                <a:noFill/>
              </p:spPr>
              <p:txBody>
                <a:bodyPr wrap="none" rtlCol="0">
                  <a:spAutoFit/>
                </a:bodyPr>
                <a:lstStyle/>
                <a:p>
                  <a:pPr algn="ctr"/>
                  <a:r>
                    <a:rPr lang="en-US" altLang="zh-CN" sz="2400" dirty="0">
                      <a:solidFill>
                        <a:schemeClr val="bg1"/>
                      </a:solidFill>
                      <a:latin typeface="方正锐正黑简体 DemiBold" panose="02000700000000000000" pitchFamily="50" charset="-122"/>
                      <a:ea typeface="方正锐正黑简体 DemiBold" panose="02000700000000000000" pitchFamily="50" charset="-122"/>
                    </a:rPr>
                    <a:t>03</a:t>
                  </a:r>
                  <a:endParaRPr lang="zh-CN" altLang="en-US" sz="2400" dirty="0">
                    <a:solidFill>
                      <a:schemeClr val="bg1"/>
                    </a:solidFill>
                    <a:latin typeface="方正锐正黑简体 DemiBold" panose="02000700000000000000" pitchFamily="50" charset="-122"/>
                    <a:ea typeface="方正锐正黑简体 DemiBold" panose="02000700000000000000" pitchFamily="50" charset="-122"/>
                  </a:endParaRPr>
                </a:p>
              </p:txBody>
            </p:sp>
          </p:grpSp>
          <p:cxnSp>
            <p:nvCxnSpPr>
              <p:cNvPr id="77" name="直接连接符 76">
                <a:extLst>
                  <a:ext uri="{FF2B5EF4-FFF2-40B4-BE49-F238E27FC236}">
                    <a16:creationId xmlns="" xmlns:a16="http://schemas.microsoft.com/office/drawing/2014/main" id="{8B1AA6BA-206C-4E80-9241-9BF483034C02}"/>
                  </a:ext>
                </a:extLst>
              </p:cNvPr>
              <p:cNvCxnSpPr>
                <a:cxnSpLocks/>
              </p:cNvCxnSpPr>
              <p:nvPr/>
            </p:nvCxnSpPr>
            <p:spPr>
              <a:xfrm flipH="1">
                <a:off x="2911642" y="2033338"/>
                <a:ext cx="3431446" cy="0"/>
              </a:xfrm>
              <a:prstGeom prst="line">
                <a:avLst/>
              </a:prstGeom>
              <a:ln w="25400">
                <a:solidFill>
                  <a:srgbClr val="019B60"/>
                </a:solidFill>
              </a:ln>
            </p:spPr>
            <p:style>
              <a:lnRef idx="1">
                <a:schemeClr val="accent1"/>
              </a:lnRef>
              <a:fillRef idx="0">
                <a:schemeClr val="accent1"/>
              </a:fillRef>
              <a:effectRef idx="0">
                <a:schemeClr val="accent1"/>
              </a:effectRef>
              <a:fontRef idx="minor">
                <a:schemeClr val="tx1"/>
              </a:fontRef>
            </p:style>
          </p:cxnSp>
        </p:grpSp>
        <p:sp>
          <p:nvSpPr>
            <p:cNvPr id="74" name="文本框 73">
              <a:extLst>
                <a:ext uri="{FF2B5EF4-FFF2-40B4-BE49-F238E27FC236}">
                  <a16:creationId xmlns="" xmlns:a16="http://schemas.microsoft.com/office/drawing/2014/main" id="{34E61A0A-18F0-41C2-ADAA-D2C7A7332C28}"/>
                </a:ext>
              </a:extLst>
            </p:cNvPr>
            <p:cNvSpPr txBox="1"/>
            <p:nvPr/>
          </p:nvSpPr>
          <p:spPr>
            <a:xfrm>
              <a:off x="2911643" y="2033338"/>
              <a:ext cx="3431445" cy="605294"/>
            </a:xfrm>
            <a:prstGeom prst="rect">
              <a:avLst/>
            </a:prstGeom>
            <a:noFill/>
          </p:spPr>
          <p:txBody>
            <a:bodyPr wrap="square" rtlCol="0">
              <a:spAutoFit/>
            </a:bodyPr>
            <a:lstStyle/>
            <a:p>
              <a:pPr algn="r">
                <a:lnSpc>
                  <a:spcPts val="2000"/>
                </a:lnSpc>
              </a:pPr>
              <a:r>
                <a:rPr lang="zh-CN" altLang="en-US" sz="1400" dirty="0">
                  <a:solidFill>
                    <a:srgbClr val="717171"/>
                  </a:solidFill>
                </a:rPr>
                <a:t>点击输入内容点击输入内容点击输入内容</a:t>
              </a:r>
              <a:endParaRPr lang="en-US" altLang="zh-CN" sz="1400" dirty="0">
                <a:solidFill>
                  <a:srgbClr val="717171"/>
                </a:solidFill>
              </a:endParaRPr>
            </a:p>
            <a:p>
              <a:pPr algn="r">
                <a:lnSpc>
                  <a:spcPts val="2000"/>
                </a:lnSpc>
              </a:pPr>
              <a:r>
                <a:rPr lang="zh-CN" altLang="en-US" sz="1400" dirty="0">
                  <a:solidFill>
                    <a:srgbClr val="717171"/>
                  </a:solidFill>
                </a:rPr>
                <a:t>点击输入内容点击输入内容</a:t>
              </a:r>
            </a:p>
          </p:txBody>
        </p:sp>
        <p:sp>
          <p:nvSpPr>
            <p:cNvPr id="75" name="文本框 74">
              <a:extLst>
                <a:ext uri="{FF2B5EF4-FFF2-40B4-BE49-F238E27FC236}">
                  <a16:creationId xmlns="" xmlns:a16="http://schemas.microsoft.com/office/drawing/2014/main" id="{95C60D99-2ABF-446F-A842-510C1F60E09B}"/>
                </a:ext>
              </a:extLst>
            </p:cNvPr>
            <p:cNvSpPr txBox="1"/>
            <p:nvPr/>
          </p:nvSpPr>
          <p:spPr>
            <a:xfrm>
              <a:off x="4931358" y="1571673"/>
              <a:ext cx="1415772" cy="461665"/>
            </a:xfrm>
            <a:prstGeom prst="rect">
              <a:avLst/>
            </a:prstGeom>
            <a:noFill/>
          </p:spPr>
          <p:txBody>
            <a:bodyPr wrap="none" rtlCol="0">
              <a:spAutoFit/>
            </a:bodyPr>
            <a:lstStyle/>
            <a:p>
              <a:pPr algn="r"/>
              <a:r>
                <a:rPr lang="zh-CN" altLang="en-US" sz="24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grpSp>
    </p:spTree>
    <p:extLst>
      <p:ext uri="{BB962C8B-B14F-4D97-AF65-F5344CB8AC3E}">
        <p14:creationId xmlns:p14="http://schemas.microsoft.com/office/powerpoint/2010/main" val="198744285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000"/>
                                        <p:tgtEl>
                                          <p:spTgt spid="6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fade">
                                      <p:cBhvr>
                                        <p:cTn id="11" dur="1000"/>
                                        <p:tgtEl>
                                          <p:spTgt spid="64"/>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72"/>
                                        </p:tgtEl>
                                        <p:attrNameLst>
                                          <p:attrName>style.visibility</p:attrName>
                                        </p:attrNameLst>
                                      </p:cBhvr>
                                      <p:to>
                                        <p:strVal val="visible"/>
                                      </p:to>
                                    </p:set>
                                    <p:animEffect transition="in" filter="fade">
                                      <p:cBhvr>
                                        <p:cTn id="15"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 xmlns:a16="http://schemas.microsoft.com/office/drawing/2014/main" id="{DFCBF943-B894-4CE5-8F09-5FF9D49A957C}"/>
              </a:ext>
            </a:extLst>
          </p:cNvPr>
          <p:cNvGrpSpPr/>
          <p:nvPr/>
        </p:nvGrpSpPr>
        <p:grpSpPr>
          <a:xfrm>
            <a:off x="4160059" y="4202425"/>
            <a:ext cx="3871883" cy="373645"/>
            <a:chOff x="4114672" y="4250553"/>
            <a:chExt cx="3871883" cy="373645"/>
          </a:xfrm>
        </p:grpSpPr>
        <p:sp>
          <p:nvSpPr>
            <p:cNvPr id="17" name="文本框 16">
              <a:extLst>
                <a:ext uri="{FF2B5EF4-FFF2-40B4-BE49-F238E27FC236}">
                  <a16:creationId xmlns="" xmlns:a16="http://schemas.microsoft.com/office/drawing/2014/main" id="{88D772F5-1C6D-4932-8DDB-BBE57EDA6FD7}"/>
                </a:ext>
              </a:extLst>
            </p:cNvPr>
            <p:cNvSpPr txBox="1"/>
            <p:nvPr/>
          </p:nvSpPr>
          <p:spPr>
            <a:xfrm>
              <a:off x="4114672" y="4250553"/>
              <a:ext cx="1617751" cy="369332"/>
            </a:xfrm>
            <a:prstGeom prst="rect">
              <a:avLst/>
            </a:prstGeom>
            <a:solidFill>
              <a:srgbClr val="019B60"/>
            </a:solidFill>
          </p:spPr>
          <p:txBody>
            <a:bodyPr wrap="none" rtlCol="0">
              <a:spAutoFit/>
            </a:bodyPr>
            <a:lstStyle/>
            <a:p>
              <a:pPr algn="ctr"/>
              <a:r>
                <a:rPr lang="zh-CN" altLang="en-US" dirty="0">
                  <a:solidFill>
                    <a:schemeClr val="bg1"/>
                  </a:solidFill>
                  <a:latin typeface="方正锐正黑简体" panose="02000500000000000000" pitchFamily="50" charset="-122"/>
                  <a:ea typeface="方正锐正黑简体" panose="02000500000000000000" pitchFamily="50" charset="-122"/>
                </a:rPr>
                <a:t>汇报人：</a:t>
              </a:r>
              <a:r>
                <a:rPr lang="en-US" altLang="zh-CN" dirty="0">
                  <a:solidFill>
                    <a:schemeClr val="bg1"/>
                  </a:solidFill>
                  <a:latin typeface="方正锐正黑简体" panose="02000500000000000000" pitchFamily="50" charset="-122"/>
                  <a:ea typeface="方正锐正黑简体" panose="02000500000000000000" pitchFamily="50" charset="-122"/>
                </a:rPr>
                <a:t>XXX</a:t>
              </a:r>
              <a:endParaRPr lang="zh-CN" altLang="en-US" dirty="0">
                <a:solidFill>
                  <a:schemeClr val="bg1"/>
                </a:solidFill>
                <a:latin typeface="方正锐正黑简体" panose="02000500000000000000" pitchFamily="50" charset="-122"/>
                <a:ea typeface="方正锐正黑简体" panose="02000500000000000000" pitchFamily="50" charset="-122"/>
              </a:endParaRPr>
            </a:p>
          </p:txBody>
        </p:sp>
        <p:sp>
          <p:nvSpPr>
            <p:cNvPr id="18" name="文本框 17">
              <a:extLst>
                <a:ext uri="{FF2B5EF4-FFF2-40B4-BE49-F238E27FC236}">
                  <a16:creationId xmlns="" xmlns:a16="http://schemas.microsoft.com/office/drawing/2014/main" id="{3A3DC87E-0A85-45F1-AAFC-78C0874FD6A0}"/>
                </a:ext>
              </a:extLst>
            </p:cNvPr>
            <p:cNvSpPr txBox="1"/>
            <p:nvPr/>
          </p:nvSpPr>
          <p:spPr>
            <a:xfrm>
              <a:off x="5887903" y="4254866"/>
              <a:ext cx="2098652" cy="369332"/>
            </a:xfrm>
            <a:prstGeom prst="rect">
              <a:avLst/>
            </a:prstGeom>
            <a:noFill/>
            <a:ln w="25400">
              <a:solidFill>
                <a:srgbClr val="019B60"/>
              </a:solidFill>
            </a:ln>
          </p:spPr>
          <p:txBody>
            <a:bodyPr wrap="none" rtlCol="0">
              <a:spAutoFit/>
            </a:bodyPr>
            <a:lstStyle/>
            <a:p>
              <a:pPr algn="ctr"/>
              <a:r>
                <a:rPr lang="en-US" altLang="zh-CN" dirty="0">
                  <a:solidFill>
                    <a:srgbClr val="019B60"/>
                  </a:solidFill>
                  <a:latin typeface="方正锐正黑简体" panose="02000500000000000000" pitchFamily="50" charset="-122"/>
                  <a:ea typeface="方正锐正黑简体" panose="02000500000000000000" pitchFamily="50" charset="-122"/>
                </a:rPr>
                <a:t>201X</a:t>
              </a:r>
              <a:r>
                <a:rPr lang="zh-CN" altLang="en-US" dirty="0">
                  <a:solidFill>
                    <a:srgbClr val="019B60"/>
                  </a:solidFill>
                  <a:latin typeface="方正锐正黑简体" panose="02000500000000000000" pitchFamily="50" charset="-122"/>
                  <a:ea typeface="方正锐正黑简体" panose="02000500000000000000" pitchFamily="50" charset="-122"/>
                </a:rPr>
                <a:t>年</a:t>
              </a:r>
              <a:r>
                <a:rPr lang="en-US" altLang="zh-CN" dirty="0">
                  <a:solidFill>
                    <a:srgbClr val="019B60"/>
                  </a:solidFill>
                  <a:latin typeface="方正锐正黑简体" panose="02000500000000000000" pitchFamily="50" charset="-122"/>
                  <a:ea typeface="方正锐正黑简体" panose="02000500000000000000" pitchFamily="50" charset="-122"/>
                </a:rPr>
                <a:t>XX</a:t>
              </a:r>
              <a:r>
                <a:rPr lang="zh-CN" altLang="en-US" dirty="0">
                  <a:solidFill>
                    <a:srgbClr val="019B60"/>
                  </a:solidFill>
                  <a:latin typeface="方正锐正黑简体" panose="02000500000000000000" pitchFamily="50" charset="-122"/>
                  <a:ea typeface="方正锐正黑简体" panose="02000500000000000000" pitchFamily="50" charset="-122"/>
                </a:rPr>
                <a:t>月</a:t>
              </a:r>
              <a:r>
                <a:rPr lang="en-US" altLang="zh-CN" dirty="0">
                  <a:solidFill>
                    <a:srgbClr val="019B60"/>
                  </a:solidFill>
                  <a:latin typeface="方正锐正黑简体" panose="02000500000000000000" pitchFamily="50" charset="-122"/>
                  <a:ea typeface="方正锐正黑简体" panose="02000500000000000000" pitchFamily="50" charset="-122"/>
                </a:rPr>
                <a:t>XX</a:t>
              </a:r>
              <a:r>
                <a:rPr lang="zh-CN" altLang="en-US" dirty="0">
                  <a:solidFill>
                    <a:srgbClr val="019B60"/>
                  </a:solidFill>
                  <a:latin typeface="方正锐正黑简体" panose="02000500000000000000" pitchFamily="50" charset="-122"/>
                  <a:ea typeface="方正锐正黑简体" panose="02000500000000000000" pitchFamily="50" charset="-122"/>
                </a:rPr>
                <a:t>日</a:t>
              </a:r>
            </a:p>
          </p:txBody>
        </p:sp>
      </p:grpSp>
      <p:grpSp>
        <p:nvGrpSpPr>
          <p:cNvPr id="2" name="组合 1">
            <a:extLst>
              <a:ext uri="{FF2B5EF4-FFF2-40B4-BE49-F238E27FC236}">
                <a16:creationId xmlns="" xmlns:a16="http://schemas.microsoft.com/office/drawing/2014/main" id="{E2199049-78A6-45A1-A5A0-B425DEBBA6D4}"/>
              </a:ext>
            </a:extLst>
          </p:cNvPr>
          <p:cNvGrpSpPr/>
          <p:nvPr/>
        </p:nvGrpSpPr>
        <p:grpSpPr>
          <a:xfrm>
            <a:off x="3214683" y="2954568"/>
            <a:ext cx="5610767" cy="1008874"/>
            <a:chOff x="3214683" y="2954568"/>
            <a:chExt cx="5610767" cy="1008874"/>
          </a:xfrm>
        </p:grpSpPr>
        <p:sp>
          <p:nvSpPr>
            <p:cNvPr id="15" name="文本框 14">
              <a:extLst>
                <a:ext uri="{FF2B5EF4-FFF2-40B4-BE49-F238E27FC236}">
                  <a16:creationId xmlns="" xmlns:a16="http://schemas.microsoft.com/office/drawing/2014/main" id="{ED91A13D-5B45-404E-9FD2-98C08573E661}"/>
                </a:ext>
              </a:extLst>
            </p:cNvPr>
            <p:cNvSpPr txBox="1"/>
            <p:nvPr/>
          </p:nvSpPr>
          <p:spPr>
            <a:xfrm>
              <a:off x="3864975" y="2954568"/>
              <a:ext cx="4288353" cy="707886"/>
            </a:xfrm>
            <a:prstGeom prst="rect">
              <a:avLst/>
            </a:prstGeom>
            <a:noFill/>
          </p:spPr>
          <p:txBody>
            <a:bodyPr wrap="none" rtlCol="0">
              <a:spAutoFit/>
            </a:bodyPr>
            <a:lstStyle/>
            <a:p>
              <a:pPr algn="ctr"/>
              <a:r>
                <a:rPr lang="zh-CN" altLang="en-US" sz="4000" dirty="0">
                  <a:solidFill>
                    <a:schemeClr val="tx1">
                      <a:lumMod val="85000"/>
                      <a:lumOff val="15000"/>
                    </a:schemeClr>
                  </a:solidFill>
                  <a:latin typeface="方正锐正黑简体 DemiBold" panose="02000700000000000000" pitchFamily="50" charset="-122"/>
                  <a:ea typeface="方正锐正黑简体 DemiBold" panose="02000700000000000000" pitchFamily="50" charset="-122"/>
                </a:rPr>
                <a:t>感谢您的观看指导</a:t>
              </a:r>
            </a:p>
          </p:txBody>
        </p:sp>
        <p:sp>
          <p:nvSpPr>
            <p:cNvPr id="16" name="文本框 15">
              <a:extLst>
                <a:ext uri="{FF2B5EF4-FFF2-40B4-BE49-F238E27FC236}">
                  <a16:creationId xmlns="" xmlns:a16="http://schemas.microsoft.com/office/drawing/2014/main" id="{13B4AECF-5707-4B5D-81D8-11208C1DEC61}"/>
                </a:ext>
              </a:extLst>
            </p:cNvPr>
            <p:cNvSpPr txBox="1"/>
            <p:nvPr/>
          </p:nvSpPr>
          <p:spPr>
            <a:xfrm>
              <a:off x="3214683" y="3624888"/>
              <a:ext cx="5610767" cy="338554"/>
            </a:xfrm>
            <a:prstGeom prst="rect">
              <a:avLst/>
            </a:prstGeom>
            <a:noFill/>
          </p:spPr>
          <p:txBody>
            <a:bodyPr wrap="none" rtlCol="0">
              <a:spAutoFit/>
            </a:bodyPr>
            <a:lstStyle/>
            <a:p>
              <a:pPr algn="ctr"/>
              <a:r>
                <a:rPr lang="en-US" altLang="zh-CN" sz="1600" spc="800" dirty="0">
                  <a:solidFill>
                    <a:srgbClr val="717171"/>
                  </a:solidFill>
                  <a:latin typeface="HelveticaNeueLT Pro 45 Lt" panose="020B0403020202020204" pitchFamily="34" charset="0"/>
                </a:rPr>
                <a:t>THANKS FOR YOUR WATCHING</a:t>
              </a:r>
              <a:endParaRPr lang="zh-CN" altLang="en-US" sz="1600" spc="800" dirty="0">
                <a:solidFill>
                  <a:srgbClr val="717171"/>
                </a:solidFill>
                <a:latin typeface="HelveticaNeueLT Pro 45 Lt" panose="020B0403020202020204" pitchFamily="34" charset="0"/>
              </a:endParaRPr>
            </a:p>
          </p:txBody>
        </p:sp>
      </p:grpSp>
      <p:sp>
        <p:nvSpPr>
          <p:cNvPr id="22" name="直角三角形 21">
            <a:extLst>
              <a:ext uri="{FF2B5EF4-FFF2-40B4-BE49-F238E27FC236}">
                <a16:creationId xmlns="" xmlns:a16="http://schemas.microsoft.com/office/drawing/2014/main" id="{ECA3749A-3A72-4138-9A0B-6E32DAF12073}"/>
              </a:ext>
            </a:extLst>
          </p:cNvPr>
          <p:cNvSpPr/>
          <p:nvPr/>
        </p:nvSpPr>
        <p:spPr>
          <a:xfrm rot="8100000" flipH="1" flipV="1">
            <a:off x="4209058" y="-1811008"/>
            <a:ext cx="3622015" cy="3622015"/>
          </a:xfrm>
          <a:prstGeom prst="rtTriangl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1836734"/>
      </p:ext>
    </p:extLst>
  </p:cSld>
  <p:clrMapOvr>
    <a:masterClrMapping/>
  </p:clrMapOvr>
  <mc:AlternateContent xmlns:mc="http://schemas.openxmlformats.org/markup-compatibility/2006">
    <mc:Choice xmlns:p14="http://schemas.microsoft.com/office/powerpoint/2010/main" Requires="p14">
      <p:transition spd="slow" p14:dur="25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75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childTnLst>
                                </p:cTn>
                              </p:par>
                              <p:par>
                                <p:cTn id="13" presetID="10" presetClass="entr" presetSubtype="0" fill="hold" nodeType="withEffect">
                                  <p:stCondLst>
                                    <p:cond delay="150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412145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 name="直角三角形 3">
            <a:extLst>
              <a:ext uri="{FF2B5EF4-FFF2-40B4-BE49-F238E27FC236}">
                <a16:creationId xmlns="" xmlns:a16="http://schemas.microsoft.com/office/drawing/2014/main" id="{E8838FA5-B804-4B1C-A03F-5EC14DE6819F}"/>
              </a:ext>
            </a:extLst>
          </p:cNvPr>
          <p:cNvSpPr/>
          <p:nvPr/>
        </p:nvSpPr>
        <p:spPr>
          <a:xfrm rot="16200000" flipV="1">
            <a:off x="-6732" y="-6732"/>
            <a:ext cx="6864732" cy="6864732"/>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a:extLst>
              <a:ext uri="{FF2B5EF4-FFF2-40B4-BE49-F238E27FC236}">
                <a16:creationId xmlns="" xmlns:a16="http://schemas.microsoft.com/office/drawing/2014/main" id="{5B2964D8-9ECA-4176-A534-F296E5D313C4}"/>
              </a:ext>
            </a:extLst>
          </p:cNvPr>
          <p:cNvSpPr/>
          <p:nvPr/>
        </p:nvSpPr>
        <p:spPr>
          <a:xfrm rot="16200000" flipH="1">
            <a:off x="9674578" y="0"/>
            <a:ext cx="2517422" cy="2517422"/>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027499D5-F57F-43CC-A603-2058E9A10E98}"/>
              </a:ext>
            </a:extLst>
          </p:cNvPr>
          <p:cNvSpPr txBox="1"/>
          <p:nvPr/>
        </p:nvSpPr>
        <p:spPr>
          <a:xfrm>
            <a:off x="586587" y="3717682"/>
            <a:ext cx="744114" cy="1569660"/>
          </a:xfrm>
          <a:prstGeom prst="rect">
            <a:avLst/>
          </a:prstGeom>
          <a:noFill/>
        </p:spPr>
        <p:txBody>
          <a:bodyPr wrap="none" rtlCol="0">
            <a:spAutoFit/>
          </a:bodyPr>
          <a:lstStyle/>
          <a:p>
            <a:r>
              <a:rPr lang="en-US" altLang="zh-CN" sz="9600" b="1" dirty="0">
                <a:solidFill>
                  <a:srgbClr val="019B60"/>
                </a:solidFill>
                <a:latin typeface="Helvetica-Roman-SemiB" pitchFamily="2" charset="0"/>
              </a:rPr>
              <a:t>1</a:t>
            </a:r>
            <a:endParaRPr lang="zh-CN" altLang="en-US" sz="9600" b="1" dirty="0">
              <a:solidFill>
                <a:srgbClr val="019B60"/>
              </a:solidFill>
              <a:latin typeface="Helvetica-Roman-SemiB" pitchFamily="2" charset="0"/>
            </a:endParaRPr>
          </a:p>
        </p:txBody>
      </p:sp>
      <p:grpSp>
        <p:nvGrpSpPr>
          <p:cNvPr id="9" name="组合 8">
            <a:extLst>
              <a:ext uri="{FF2B5EF4-FFF2-40B4-BE49-F238E27FC236}">
                <a16:creationId xmlns="" xmlns:a16="http://schemas.microsoft.com/office/drawing/2014/main" id="{2C3F09AA-DF81-4B47-9482-EEA40353BC1A}"/>
              </a:ext>
            </a:extLst>
          </p:cNvPr>
          <p:cNvGrpSpPr/>
          <p:nvPr/>
        </p:nvGrpSpPr>
        <p:grpSpPr>
          <a:xfrm>
            <a:off x="586587" y="5287342"/>
            <a:ext cx="2839046" cy="805567"/>
            <a:chOff x="3430329" y="2354235"/>
            <a:chExt cx="2839046" cy="805567"/>
          </a:xfrm>
        </p:grpSpPr>
        <p:sp>
          <p:nvSpPr>
            <p:cNvPr id="10" name="文本框 9">
              <a:extLst>
                <a:ext uri="{FF2B5EF4-FFF2-40B4-BE49-F238E27FC236}">
                  <a16:creationId xmlns="" xmlns:a16="http://schemas.microsoft.com/office/drawing/2014/main" id="{A03A628D-3839-4AF3-9067-E95D9BCF0A50}"/>
                </a:ext>
              </a:extLst>
            </p:cNvPr>
            <p:cNvSpPr txBox="1"/>
            <p:nvPr/>
          </p:nvSpPr>
          <p:spPr>
            <a:xfrm>
              <a:off x="3430329" y="2354235"/>
              <a:ext cx="1826141" cy="584775"/>
            </a:xfrm>
            <a:prstGeom prst="rect">
              <a:avLst/>
            </a:prstGeom>
            <a:noFill/>
          </p:spPr>
          <p:txBody>
            <a:bodyPr wrap="none" rtlCol="0">
              <a:spAutoFit/>
            </a:bodyPr>
            <a:lstStyle/>
            <a:p>
              <a:r>
                <a:rPr lang="zh-CN" altLang="en-US" sz="32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公司简介</a:t>
              </a:r>
            </a:p>
          </p:txBody>
        </p:sp>
        <p:sp>
          <p:nvSpPr>
            <p:cNvPr id="11" name="文本框 10">
              <a:extLst>
                <a:ext uri="{FF2B5EF4-FFF2-40B4-BE49-F238E27FC236}">
                  <a16:creationId xmlns="" xmlns:a16="http://schemas.microsoft.com/office/drawing/2014/main" id="{F0E6B644-EE2B-4DDD-B72F-910AE8773A9B}"/>
                </a:ext>
              </a:extLst>
            </p:cNvPr>
            <p:cNvSpPr txBox="1"/>
            <p:nvPr/>
          </p:nvSpPr>
          <p:spPr>
            <a:xfrm>
              <a:off x="3430329" y="2882803"/>
              <a:ext cx="2839046" cy="276999"/>
            </a:xfrm>
            <a:prstGeom prst="rect">
              <a:avLst/>
            </a:prstGeom>
            <a:noFill/>
          </p:spPr>
          <p:txBody>
            <a:bodyPr wrap="none" rtlCol="0">
              <a:spAutoFit/>
            </a:bodyPr>
            <a:lstStyle/>
            <a:p>
              <a:r>
                <a:rPr lang="en-US" altLang="zh-CN" sz="1200" spc="300" dirty="0">
                  <a:solidFill>
                    <a:srgbClr val="717171"/>
                  </a:solidFill>
                  <a:latin typeface="HelveticaNeueLT Pro 45 Lt" panose="020B0403020202020204" pitchFamily="34" charset="0"/>
                </a:rPr>
                <a:t>COMPANY INTRODUCTION</a:t>
              </a:r>
              <a:endParaRPr lang="zh-CN" altLang="en-US" sz="1200" spc="300" dirty="0">
                <a:solidFill>
                  <a:srgbClr val="717171"/>
                </a:solidFill>
                <a:latin typeface="HelveticaNeueLT Pro 45 Lt" panose="020B0403020202020204" pitchFamily="34" charset="0"/>
              </a:endParaRPr>
            </a:p>
          </p:txBody>
        </p:sp>
      </p:grpSp>
    </p:spTree>
    <p:extLst>
      <p:ext uri="{BB962C8B-B14F-4D97-AF65-F5344CB8AC3E}">
        <p14:creationId xmlns:p14="http://schemas.microsoft.com/office/powerpoint/2010/main" val="190237950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FC66AE9D-5AE1-4DCE-AEF7-D084E010BC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578" y="1460301"/>
            <a:ext cx="3245071" cy="2160000"/>
          </a:xfrm>
          <a:prstGeom prst="rect">
            <a:avLst/>
          </a:prstGeom>
        </p:spPr>
      </p:pic>
      <p:pic>
        <p:nvPicPr>
          <p:cNvPr id="7" name="图片 6">
            <a:extLst>
              <a:ext uri="{FF2B5EF4-FFF2-40B4-BE49-F238E27FC236}">
                <a16:creationId xmlns="" xmlns:a16="http://schemas.microsoft.com/office/drawing/2014/main" id="{AE44A51F-9F09-4CFA-A2EC-FDE147D588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93352" y="1460301"/>
            <a:ext cx="3245071" cy="2160000"/>
          </a:xfrm>
          <a:prstGeom prst="rect">
            <a:avLst/>
          </a:prstGeom>
        </p:spPr>
      </p:pic>
      <p:pic>
        <p:nvPicPr>
          <p:cNvPr id="8" name="图片 7">
            <a:extLst>
              <a:ext uri="{FF2B5EF4-FFF2-40B4-BE49-F238E27FC236}">
                <a16:creationId xmlns="" xmlns:a16="http://schemas.microsoft.com/office/drawing/2014/main" id="{2A8E8869-4173-4AF1-A3C4-3A0BD5AA0B5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78023" y="1460301"/>
            <a:ext cx="3235954" cy="2160000"/>
          </a:xfrm>
          <a:prstGeom prst="rect">
            <a:avLst/>
          </a:prstGeom>
        </p:spPr>
      </p:pic>
      <p:sp>
        <p:nvSpPr>
          <p:cNvPr id="10" name="直角三角形 9">
            <a:extLst>
              <a:ext uri="{FF2B5EF4-FFF2-40B4-BE49-F238E27FC236}">
                <a16:creationId xmlns="" xmlns:a16="http://schemas.microsoft.com/office/drawing/2014/main" id="{974D2015-D48D-4528-9347-9349A68DAA1B}"/>
              </a:ext>
            </a:extLst>
          </p:cNvPr>
          <p:cNvSpPr/>
          <p:nvPr/>
        </p:nvSpPr>
        <p:spPr>
          <a:xfrm rot="5400000" flipH="1" flipV="1">
            <a:off x="612938" y="409073"/>
            <a:ext cx="525366" cy="525366"/>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 xmlns:a16="http://schemas.microsoft.com/office/drawing/2014/main" id="{CB1E1149-F19E-428D-AE0E-B61FFB976F8C}"/>
              </a:ext>
            </a:extLst>
          </p:cNvPr>
          <p:cNvPicPr>
            <a:picLocks noChangeAspect="1"/>
          </p:cNvPicPr>
          <p:nvPr/>
        </p:nvPicPr>
        <p:blipFill>
          <a:blip r:embed="rId6"/>
          <a:stretch>
            <a:fillRect/>
          </a:stretch>
        </p:blipFill>
        <p:spPr>
          <a:xfrm>
            <a:off x="1242483" y="377312"/>
            <a:ext cx="1994002" cy="617287"/>
          </a:xfrm>
          <a:prstGeom prst="rect">
            <a:avLst/>
          </a:prstGeom>
        </p:spPr>
      </p:pic>
      <p:sp>
        <p:nvSpPr>
          <p:cNvPr id="20" name="文本框 19">
            <a:extLst>
              <a:ext uri="{FF2B5EF4-FFF2-40B4-BE49-F238E27FC236}">
                <a16:creationId xmlns="" xmlns:a16="http://schemas.microsoft.com/office/drawing/2014/main" id="{B82783B7-A4D1-47C1-AE50-CA0AC5FF7341}"/>
              </a:ext>
            </a:extLst>
          </p:cNvPr>
          <p:cNvSpPr txBox="1"/>
          <p:nvPr/>
        </p:nvSpPr>
        <p:spPr>
          <a:xfrm>
            <a:off x="1650331" y="4740433"/>
            <a:ext cx="8891338" cy="1246495"/>
          </a:xfrm>
          <a:prstGeom prst="rect">
            <a:avLst/>
          </a:prstGeom>
          <a:noFill/>
        </p:spPr>
        <p:txBody>
          <a:bodyPr wrap="square" rtlCol="0">
            <a:spAutoFit/>
          </a:bodyPr>
          <a:lstStyle/>
          <a:p>
            <a:pPr algn="ctr">
              <a:lnSpc>
                <a:spcPct val="150000"/>
              </a:lnSpc>
            </a:pPr>
            <a:r>
              <a:rPr lang="zh-CN" altLang="en-US" sz="1600" dirty="0"/>
              <a:t>点击输入内容点击输入内容点击输入内容点击输入内容点击输入内容点击输入内容点击输入内容</a:t>
            </a:r>
            <a:endParaRPr lang="en-US" altLang="zh-CN" sz="1600" dirty="0"/>
          </a:p>
          <a:p>
            <a:pPr algn="ctr">
              <a:lnSpc>
                <a:spcPct val="150000"/>
              </a:lnSpc>
            </a:pPr>
            <a:r>
              <a:rPr lang="zh-CN" altLang="en-US" sz="1600" dirty="0"/>
              <a:t>点击输入内容点击输入内容点击输入内容点击输入内容点击输入内容点击输入内容点击输入内容</a:t>
            </a:r>
          </a:p>
          <a:p>
            <a:pPr algn="ctr">
              <a:lnSpc>
                <a:spcPct val="150000"/>
              </a:lnSpc>
            </a:pPr>
            <a:r>
              <a:rPr lang="zh-CN" altLang="en-US" sz="1600" dirty="0"/>
              <a:t>点击输入内容点击输入内容点击输入内容点击输入内容点击输入内容点击输入内容点击输入内容</a:t>
            </a:r>
          </a:p>
        </p:txBody>
      </p:sp>
      <p:sp>
        <p:nvSpPr>
          <p:cNvPr id="21" name="半闭框 20">
            <a:extLst>
              <a:ext uri="{FF2B5EF4-FFF2-40B4-BE49-F238E27FC236}">
                <a16:creationId xmlns="" xmlns:a16="http://schemas.microsoft.com/office/drawing/2014/main" id="{097D12B7-1045-45EE-9D4D-D29BD437432E}"/>
              </a:ext>
            </a:extLst>
          </p:cNvPr>
          <p:cNvSpPr/>
          <p:nvPr/>
        </p:nvSpPr>
        <p:spPr>
          <a:xfrm>
            <a:off x="1483123" y="4505818"/>
            <a:ext cx="523118" cy="517358"/>
          </a:xfrm>
          <a:prstGeom prst="halfFrame">
            <a:avLst/>
          </a:prstGeom>
          <a:solidFill>
            <a:srgbClr val="019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半闭框 21">
            <a:extLst>
              <a:ext uri="{FF2B5EF4-FFF2-40B4-BE49-F238E27FC236}">
                <a16:creationId xmlns="" xmlns:a16="http://schemas.microsoft.com/office/drawing/2014/main" id="{510BEC83-83A3-40CC-98EA-AB9C1BFC448A}"/>
              </a:ext>
            </a:extLst>
          </p:cNvPr>
          <p:cNvSpPr/>
          <p:nvPr/>
        </p:nvSpPr>
        <p:spPr>
          <a:xfrm flipH="1" flipV="1">
            <a:off x="10258720" y="5704185"/>
            <a:ext cx="523118" cy="517358"/>
          </a:xfrm>
          <a:prstGeom prst="halfFrame">
            <a:avLst/>
          </a:prstGeom>
          <a:solidFill>
            <a:srgbClr val="019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0045414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5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10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42" presetClass="entr" presetSubtype="0" fill="hold" grpId="0" nodeType="withEffect">
                                  <p:stCondLst>
                                    <p:cond delay="150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anim calcmode="lin" valueType="num">
                                      <p:cBhvr>
                                        <p:cTn id="17" dur="1000" fill="hold"/>
                                        <p:tgtEl>
                                          <p:spTgt spid="20"/>
                                        </p:tgtEl>
                                        <p:attrNameLst>
                                          <p:attrName>ppt_x</p:attrName>
                                        </p:attrNameLst>
                                      </p:cBhvr>
                                      <p:tavLst>
                                        <p:tav tm="0">
                                          <p:val>
                                            <p:strVal val="#ppt_x"/>
                                          </p:val>
                                        </p:tav>
                                        <p:tav tm="100000">
                                          <p:val>
                                            <p:strVal val="#ppt_x"/>
                                          </p:val>
                                        </p:tav>
                                      </p:tavLst>
                                    </p:anim>
                                    <p:anim calcmode="lin" valueType="num">
                                      <p:cBhvr>
                                        <p:cTn id="18" dur="1000" fill="hold"/>
                                        <p:tgtEl>
                                          <p:spTgt spid="20"/>
                                        </p:tgtEl>
                                        <p:attrNameLst>
                                          <p:attrName>ppt_y</p:attrName>
                                        </p:attrNameLst>
                                      </p:cBhvr>
                                      <p:tavLst>
                                        <p:tav tm="0">
                                          <p:val>
                                            <p:strVal val="#ppt_y+.1"/>
                                          </p:val>
                                        </p:tav>
                                        <p:tav tm="100000">
                                          <p:val>
                                            <p:strVal val="#ppt_y"/>
                                          </p:val>
                                        </p:tav>
                                      </p:tavLst>
                                    </p:anim>
                                  </p:childTnLst>
                                </p:cTn>
                              </p:par>
                              <p:par>
                                <p:cTn id="19" presetID="10" presetClass="entr" presetSubtype="0" fill="hold" grpId="0" nodeType="withEffect">
                                  <p:stCondLst>
                                    <p:cond delay="150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grpId="0" nodeType="withEffect">
                                  <p:stCondLst>
                                    <p:cond delay="150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04C93B63-3C59-4548-9A8A-6BFCDF6F0D42}"/>
              </a:ext>
            </a:extLst>
          </p:cNvPr>
          <p:cNvGrpSpPr/>
          <p:nvPr/>
        </p:nvGrpSpPr>
        <p:grpSpPr>
          <a:xfrm>
            <a:off x="853578" y="1371600"/>
            <a:ext cx="5493543" cy="4656222"/>
            <a:chOff x="853578" y="1371600"/>
            <a:chExt cx="5493543" cy="4656222"/>
          </a:xfrm>
          <a:blipFill dpi="0" rotWithShape="1">
            <a:blip r:embed="rId3">
              <a:extLst>
                <a:ext uri="{28A0092B-C50C-407E-A947-70E740481C1C}">
                  <a14:useLocalDpi xmlns:a14="http://schemas.microsoft.com/office/drawing/2010/main" val="0"/>
                </a:ext>
              </a:extLst>
            </a:blip>
            <a:srcRect/>
            <a:stretch>
              <a:fillRect/>
            </a:stretch>
          </a:blipFill>
        </p:grpSpPr>
        <p:sp>
          <p:nvSpPr>
            <p:cNvPr id="2" name="矩形 1">
              <a:extLst>
                <a:ext uri="{FF2B5EF4-FFF2-40B4-BE49-F238E27FC236}">
                  <a16:creationId xmlns="" xmlns:a16="http://schemas.microsoft.com/office/drawing/2014/main" id="{C0CC5C11-9064-4B12-A62C-8E60320DFEEC}"/>
                </a:ext>
              </a:extLst>
            </p:cNvPr>
            <p:cNvSpPr/>
            <p:nvPr/>
          </p:nvSpPr>
          <p:spPr>
            <a:xfrm>
              <a:off x="853578" y="1371600"/>
              <a:ext cx="2840117" cy="4656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 xmlns:a16="http://schemas.microsoft.com/office/drawing/2014/main" id="{7F80C143-38D3-4088-BB38-0129F9A6EBB3}"/>
                </a:ext>
              </a:extLst>
            </p:cNvPr>
            <p:cNvSpPr/>
            <p:nvPr/>
          </p:nvSpPr>
          <p:spPr>
            <a:xfrm>
              <a:off x="3801317" y="1371600"/>
              <a:ext cx="2545804" cy="20814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361127DF-FBEE-4B8D-BC3C-9096C6189B16}"/>
                </a:ext>
              </a:extLst>
            </p:cNvPr>
            <p:cNvSpPr/>
            <p:nvPr/>
          </p:nvSpPr>
          <p:spPr>
            <a:xfrm>
              <a:off x="3801317" y="3557337"/>
              <a:ext cx="2545804" cy="24704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 xmlns:a16="http://schemas.microsoft.com/office/drawing/2014/main" id="{2C3E4D20-666D-4104-BAEA-D3B897066DD4}"/>
              </a:ext>
            </a:extLst>
          </p:cNvPr>
          <p:cNvGrpSpPr/>
          <p:nvPr/>
        </p:nvGrpSpPr>
        <p:grpSpPr>
          <a:xfrm>
            <a:off x="7337679" y="1371600"/>
            <a:ext cx="4854321" cy="1363081"/>
            <a:chOff x="7337679" y="1186785"/>
            <a:chExt cx="4854321" cy="1363081"/>
          </a:xfrm>
        </p:grpSpPr>
        <p:sp>
          <p:nvSpPr>
            <p:cNvPr id="15" name="文本框 14">
              <a:extLst>
                <a:ext uri="{FF2B5EF4-FFF2-40B4-BE49-F238E27FC236}">
                  <a16:creationId xmlns="" xmlns:a16="http://schemas.microsoft.com/office/drawing/2014/main" id="{3A7253F4-306C-40EF-B750-7539A013C9B4}"/>
                </a:ext>
              </a:extLst>
            </p:cNvPr>
            <p:cNvSpPr txBox="1"/>
            <p:nvPr/>
          </p:nvSpPr>
          <p:spPr>
            <a:xfrm>
              <a:off x="7337679" y="1186785"/>
              <a:ext cx="513282" cy="769441"/>
            </a:xfrm>
            <a:prstGeom prst="rect">
              <a:avLst/>
            </a:prstGeom>
            <a:noFill/>
          </p:spPr>
          <p:txBody>
            <a:bodyPr wrap="none" rtlCol="0">
              <a:spAutoFit/>
            </a:bodyPr>
            <a:lstStyle/>
            <a:p>
              <a:r>
                <a:rPr lang="en-US" altLang="zh-CN" sz="4400" b="1" dirty="0">
                  <a:solidFill>
                    <a:srgbClr val="019B60"/>
                  </a:solidFill>
                  <a:latin typeface="HelveticaNeueLT Pro 45 Lt" panose="020B0403020202020204" pitchFamily="34" charset="0"/>
                </a:rPr>
                <a:t>1</a:t>
              </a:r>
              <a:endParaRPr lang="zh-CN" altLang="en-US" sz="4400" b="1" dirty="0">
                <a:solidFill>
                  <a:srgbClr val="019B60"/>
                </a:solidFill>
                <a:latin typeface="HelveticaNeueLT Pro 45 Lt" panose="020B0403020202020204" pitchFamily="34" charset="0"/>
              </a:endParaRPr>
            </a:p>
          </p:txBody>
        </p:sp>
        <p:sp>
          <p:nvSpPr>
            <p:cNvPr id="18" name="文本框 17">
              <a:extLst>
                <a:ext uri="{FF2B5EF4-FFF2-40B4-BE49-F238E27FC236}">
                  <a16:creationId xmlns="" xmlns:a16="http://schemas.microsoft.com/office/drawing/2014/main" id="{30901834-F95C-4A92-BAE5-EB24BDDA85E6}"/>
                </a:ext>
              </a:extLst>
            </p:cNvPr>
            <p:cNvSpPr txBox="1"/>
            <p:nvPr/>
          </p:nvSpPr>
          <p:spPr>
            <a:xfrm>
              <a:off x="7850961" y="1370056"/>
              <a:ext cx="1620957" cy="523220"/>
            </a:xfrm>
            <a:prstGeom prst="rect">
              <a:avLst/>
            </a:prstGeom>
            <a:noFill/>
          </p:spPr>
          <p:txBody>
            <a:bodyPr wrap="none" rtlCol="0">
              <a:spAutoFit/>
            </a:bodyPr>
            <a:lstStyle/>
            <a:p>
              <a:r>
                <a:rPr lang="zh-CN" altLang="en-US" sz="28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cxnSp>
          <p:nvCxnSpPr>
            <p:cNvPr id="6" name="直接连接符 5">
              <a:extLst>
                <a:ext uri="{FF2B5EF4-FFF2-40B4-BE49-F238E27FC236}">
                  <a16:creationId xmlns="" xmlns:a16="http://schemas.microsoft.com/office/drawing/2014/main" id="{AD9DC48B-E303-4DE1-B980-5ED7CDFA4DCE}"/>
                </a:ext>
              </a:extLst>
            </p:cNvPr>
            <p:cNvCxnSpPr/>
            <p:nvPr/>
          </p:nvCxnSpPr>
          <p:spPr>
            <a:xfrm>
              <a:off x="8001000" y="1896066"/>
              <a:ext cx="4191000" cy="0"/>
            </a:xfrm>
            <a:prstGeom prst="line">
              <a:avLst/>
            </a:prstGeom>
            <a:ln>
              <a:solidFill>
                <a:srgbClr val="019B60"/>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 xmlns:a16="http://schemas.microsoft.com/office/drawing/2014/main" id="{07FA7B79-A009-4DC4-ACFC-9BB5208FAF60}"/>
                </a:ext>
              </a:extLst>
            </p:cNvPr>
            <p:cNvSpPr txBox="1"/>
            <p:nvPr/>
          </p:nvSpPr>
          <p:spPr>
            <a:xfrm>
              <a:off x="7874660" y="1893276"/>
              <a:ext cx="4221080" cy="656590"/>
            </a:xfrm>
            <a:prstGeom prst="rect">
              <a:avLst/>
            </a:prstGeom>
            <a:noFill/>
          </p:spPr>
          <p:txBody>
            <a:bodyPr wrap="square" rtlCol="0">
              <a:spAutoFit/>
            </a:bodyPr>
            <a:lstStyle/>
            <a:p>
              <a:pPr>
                <a:lnSpc>
                  <a:spcPts val="2200"/>
                </a:lnSpc>
              </a:pPr>
              <a:r>
                <a:rPr lang="zh-CN" altLang="en-US" sz="1600" dirty="0">
                  <a:solidFill>
                    <a:srgbClr val="717171"/>
                  </a:solidFill>
                </a:rPr>
                <a:t>点击输入内容点击输入内容点击输入内容</a:t>
              </a:r>
              <a:endParaRPr lang="en-US" altLang="zh-CN" sz="1600" dirty="0">
                <a:solidFill>
                  <a:srgbClr val="717171"/>
                </a:solidFill>
              </a:endParaRPr>
            </a:p>
            <a:p>
              <a:pPr>
                <a:lnSpc>
                  <a:spcPts val="2200"/>
                </a:lnSpc>
              </a:pPr>
              <a:r>
                <a:rPr lang="zh-CN" altLang="en-US" sz="1600" dirty="0">
                  <a:solidFill>
                    <a:srgbClr val="717171"/>
                  </a:solidFill>
                </a:rPr>
                <a:t>点击输入内容点击输入内容点击输入内容</a:t>
              </a:r>
            </a:p>
          </p:txBody>
        </p:sp>
      </p:grpSp>
      <p:grpSp>
        <p:nvGrpSpPr>
          <p:cNvPr id="25" name="组合 24">
            <a:extLst>
              <a:ext uri="{FF2B5EF4-FFF2-40B4-BE49-F238E27FC236}">
                <a16:creationId xmlns="" xmlns:a16="http://schemas.microsoft.com/office/drawing/2014/main" id="{CC7E2119-BABE-4DA9-9894-8BD98994AF1E}"/>
              </a:ext>
            </a:extLst>
          </p:cNvPr>
          <p:cNvGrpSpPr/>
          <p:nvPr/>
        </p:nvGrpSpPr>
        <p:grpSpPr>
          <a:xfrm>
            <a:off x="7337679" y="2787372"/>
            <a:ext cx="4854321" cy="1363081"/>
            <a:chOff x="7337679" y="1186785"/>
            <a:chExt cx="4854321" cy="1363081"/>
          </a:xfrm>
        </p:grpSpPr>
        <p:sp>
          <p:nvSpPr>
            <p:cNvPr id="26" name="文本框 25">
              <a:extLst>
                <a:ext uri="{FF2B5EF4-FFF2-40B4-BE49-F238E27FC236}">
                  <a16:creationId xmlns="" xmlns:a16="http://schemas.microsoft.com/office/drawing/2014/main" id="{4A547EAD-FDAA-4CAB-B25D-0A7139B4FF22}"/>
                </a:ext>
              </a:extLst>
            </p:cNvPr>
            <p:cNvSpPr txBox="1"/>
            <p:nvPr/>
          </p:nvSpPr>
          <p:spPr>
            <a:xfrm>
              <a:off x="7337679" y="1186785"/>
              <a:ext cx="513282" cy="769441"/>
            </a:xfrm>
            <a:prstGeom prst="rect">
              <a:avLst/>
            </a:prstGeom>
            <a:noFill/>
          </p:spPr>
          <p:txBody>
            <a:bodyPr wrap="none" rtlCol="0">
              <a:spAutoFit/>
            </a:bodyPr>
            <a:lstStyle/>
            <a:p>
              <a:r>
                <a:rPr lang="en-US" altLang="zh-CN" sz="4400" b="1" dirty="0">
                  <a:solidFill>
                    <a:srgbClr val="019B60"/>
                  </a:solidFill>
                  <a:latin typeface="HelveticaNeueLT Pro 45 Lt" panose="020B0403020202020204" pitchFamily="34" charset="0"/>
                </a:rPr>
                <a:t>2</a:t>
              </a:r>
              <a:endParaRPr lang="zh-CN" altLang="en-US" sz="4400" b="1" dirty="0">
                <a:solidFill>
                  <a:srgbClr val="019B60"/>
                </a:solidFill>
                <a:latin typeface="HelveticaNeueLT Pro 45 Lt" panose="020B0403020202020204" pitchFamily="34" charset="0"/>
              </a:endParaRPr>
            </a:p>
          </p:txBody>
        </p:sp>
        <p:sp>
          <p:nvSpPr>
            <p:cNvPr id="27" name="文本框 26">
              <a:extLst>
                <a:ext uri="{FF2B5EF4-FFF2-40B4-BE49-F238E27FC236}">
                  <a16:creationId xmlns="" xmlns:a16="http://schemas.microsoft.com/office/drawing/2014/main" id="{E0503EB9-7352-44A4-A5BC-EF6616F57522}"/>
                </a:ext>
              </a:extLst>
            </p:cNvPr>
            <p:cNvSpPr txBox="1"/>
            <p:nvPr/>
          </p:nvSpPr>
          <p:spPr>
            <a:xfrm>
              <a:off x="7850961" y="1370056"/>
              <a:ext cx="1620957" cy="523220"/>
            </a:xfrm>
            <a:prstGeom prst="rect">
              <a:avLst/>
            </a:prstGeom>
            <a:noFill/>
          </p:spPr>
          <p:txBody>
            <a:bodyPr wrap="none" rtlCol="0">
              <a:spAutoFit/>
            </a:bodyPr>
            <a:lstStyle/>
            <a:p>
              <a:r>
                <a:rPr lang="zh-CN" altLang="en-US" sz="28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cxnSp>
          <p:nvCxnSpPr>
            <p:cNvPr id="28" name="直接连接符 27">
              <a:extLst>
                <a:ext uri="{FF2B5EF4-FFF2-40B4-BE49-F238E27FC236}">
                  <a16:creationId xmlns="" xmlns:a16="http://schemas.microsoft.com/office/drawing/2014/main" id="{3C1AF62C-FFE7-412C-929B-F3704C59EDF3}"/>
                </a:ext>
              </a:extLst>
            </p:cNvPr>
            <p:cNvCxnSpPr/>
            <p:nvPr/>
          </p:nvCxnSpPr>
          <p:spPr>
            <a:xfrm>
              <a:off x="8001000" y="1896066"/>
              <a:ext cx="4191000" cy="0"/>
            </a:xfrm>
            <a:prstGeom prst="line">
              <a:avLst/>
            </a:prstGeom>
            <a:ln>
              <a:solidFill>
                <a:srgbClr val="019B60"/>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 xmlns:a16="http://schemas.microsoft.com/office/drawing/2014/main" id="{1A3D507B-2A56-41C7-AD99-1CE18B7FB417}"/>
                </a:ext>
              </a:extLst>
            </p:cNvPr>
            <p:cNvSpPr txBox="1"/>
            <p:nvPr/>
          </p:nvSpPr>
          <p:spPr>
            <a:xfrm>
              <a:off x="7874660" y="1893276"/>
              <a:ext cx="4221080" cy="656590"/>
            </a:xfrm>
            <a:prstGeom prst="rect">
              <a:avLst/>
            </a:prstGeom>
            <a:noFill/>
          </p:spPr>
          <p:txBody>
            <a:bodyPr wrap="square" rtlCol="0">
              <a:spAutoFit/>
            </a:bodyPr>
            <a:lstStyle/>
            <a:p>
              <a:pPr>
                <a:lnSpc>
                  <a:spcPts val="2200"/>
                </a:lnSpc>
              </a:pPr>
              <a:r>
                <a:rPr lang="zh-CN" altLang="en-US" sz="1600" dirty="0">
                  <a:solidFill>
                    <a:srgbClr val="717171"/>
                  </a:solidFill>
                </a:rPr>
                <a:t>点击输入内容点击输入内容点击输入内容</a:t>
              </a:r>
              <a:endParaRPr lang="en-US" altLang="zh-CN" sz="1600" dirty="0">
                <a:solidFill>
                  <a:srgbClr val="717171"/>
                </a:solidFill>
              </a:endParaRPr>
            </a:p>
            <a:p>
              <a:pPr>
                <a:lnSpc>
                  <a:spcPts val="2200"/>
                </a:lnSpc>
              </a:pPr>
              <a:r>
                <a:rPr lang="zh-CN" altLang="en-US" sz="1600" dirty="0">
                  <a:solidFill>
                    <a:srgbClr val="717171"/>
                  </a:solidFill>
                </a:rPr>
                <a:t>点击输入内容点击输入内容点击输入内容</a:t>
              </a:r>
            </a:p>
          </p:txBody>
        </p:sp>
      </p:grpSp>
      <p:grpSp>
        <p:nvGrpSpPr>
          <p:cNvPr id="30" name="组合 29">
            <a:extLst>
              <a:ext uri="{FF2B5EF4-FFF2-40B4-BE49-F238E27FC236}">
                <a16:creationId xmlns="" xmlns:a16="http://schemas.microsoft.com/office/drawing/2014/main" id="{41AFB03B-537E-485F-BF59-911D19B169E6}"/>
              </a:ext>
            </a:extLst>
          </p:cNvPr>
          <p:cNvGrpSpPr/>
          <p:nvPr/>
        </p:nvGrpSpPr>
        <p:grpSpPr>
          <a:xfrm>
            <a:off x="7337679" y="4203143"/>
            <a:ext cx="4854321" cy="1363081"/>
            <a:chOff x="7337679" y="1186785"/>
            <a:chExt cx="4854321" cy="1363081"/>
          </a:xfrm>
        </p:grpSpPr>
        <p:sp>
          <p:nvSpPr>
            <p:cNvPr id="31" name="文本框 30">
              <a:extLst>
                <a:ext uri="{FF2B5EF4-FFF2-40B4-BE49-F238E27FC236}">
                  <a16:creationId xmlns="" xmlns:a16="http://schemas.microsoft.com/office/drawing/2014/main" id="{290CDD8F-0A20-412E-A9C6-CBE4114195AD}"/>
                </a:ext>
              </a:extLst>
            </p:cNvPr>
            <p:cNvSpPr txBox="1"/>
            <p:nvPr/>
          </p:nvSpPr>
          <p:spPr>
            <a:xfrm>
              <a:off x="7337679" y="1186785"/>
              <a:ext cx="513282" cy="769441"/>
            </a:xfrm>
            <a:prstGeom prst="rect">
              <a:avLst/>
            </a:prstGeom>
            <a:noFill/>
          </p:spPr>
          <p:txBody>
            <a:bodyPr wrap="none" rtlCol="0">
              <a:spAutoFit/>
            </a:bodyPr>
            <a:lstStyle/>
            <a:p>
              <a:r>
                <a:rPr lang="en-US" altLang="zh-CN" sz="4400" b="1" dirty="0">
                  <a:solidFill>
                    <a:srgbClr val="019B60"/>
                  </a:solidFill>
                  <a:latin typeface="HelveticaNeueLT Pro 45 Lt" panose="020B0403020202020204" pitchFamily="34" charset="0"/>
                </a:rPr>
                <a:t>3</a:t>
              </a:r>
              <a:endParaRPr lang="zh-CN" altLang="en-US" sz="4400" b="1" dirty="0">
                <a:solidFill>
                  <a:srgbClr val="019B60"/>
                </a:solidFill>
                <a:latin typeface="HelveticaNeueLT Pro 45 Lt" panose="020B0403020202020204" pitchFamily="34" charset="0"/>
              </a:endParaRPr>
            </a:p>
          </p:txBody>
        </p:sp>
        <p:sp>
          <p:nvSpPr>
            <p:cNvPr id="32" name="文本框 31">
              <a:extLst>
                <a:ext uri="{FF2B5EF4-FFF2-40B4-BE49-F238E27FC236}">
                  <a16:creationId xmlns="" xmlns:a16="http://schemas.microsoft.com/office/drawing/2014/main" id="{FF851757-F42F-4E1B-9D9E-5C838F0B486E}"/>
                </a:ext>
              </a:extLst>
            </p:cNvPr>
            <p:cNvSpPr txBox="1"/>
            <p:nvPr/>
          </p:nvSpPr>
          <p:spPr>
            <a:xfrm>
              <a:off x="7850961" y="1370056"/>
              <a:ext cx="1620957" cy="523220"/>
            </a:xfrm>
            <a:prstGeom prst="rect">
              <a:avLst/>
            </a:prstGeom>
            <a:noFill/>
          </p:spPr>
          <p:txBody>
            <a:bodyPr wrap="none" rtlCol="0">
              <a:spAutoFit/>
            </a:bodyPr>
            <a:lstStyle/>
            <a:p>
              <a:r>
                <a:rPr lang="zh-CN" altLang="en-US" sz="28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cxnSp>
          <p:nvCxnSpPr>
            <p:cNvPr id="33" name="直接连接符 32">
              <a:extLst>
                <a:ext uri="{FF2B5EF4-FFF2-40B4-BE49-F238E27FC236}">
                  <a16:creationId xmlns="" xmlns:a16="http://schemas.microsoft.com/office/drawing/2014/main" id="{EAF6A1CA-4E01-4B94-8991-0ED8627AECC3}"/>
                </a:ext>
              </a:extLst>
            </p:cNvPr>
            <p:cNvCxnSpPr/>
            <p:nvPr/>
          </p:nvCxnSpPr>
          <p:spPr>
            <a:xfrm>
              <a:off x="8001000" y="1896066"/>
              <a:ext cx="4191000" cy="0"/>
            </a:xfrm>
            <a:prstGeom prst="line">
              <a:avLst/>
            </a:prstGeom>
            <a:ln>
              <a:solidFill>
                <a:srgbClr val="019B60"/>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 xmlns:a16="http://schemas.microsoft.com/office/drawing/2014/main" id="{FF3074B0-4C14-4BC6-B4EC-BFA08C098CE0}"/>
                </a:ext>
              </a:extLst>
            </p:cNvPr>
            <p:cNvSpPr txBox="1"/>
            <p:nvPr/>
          </p:nvSpPr>
          <p:spPr>
            <a:xfrm>
              <a:off x="7874660" y="1893276"/>
              <a:ext cx="4221080" cy="656590"/>
            </a:xfrm>
            <a:prstGeom prst="rect">
              <a:avLst/>
            </a:prstGeom>
            <a:noFill/>
          </p:spPr>
          <p:txBody>
            <a:bodyPr wrap="square" rtlCol="0">
              <a:spAutoFit/>
            </a:bodyPr>
            <a:lstStyle/>
            <a:p>
              <a:pPr>
                <a:lnSpc>
                  <a:spcPts val="2200"/>
                </a:lnSpc>
              </a:pPr>
              <a:r>
                <a:rPr lang="zh-CN" altLang="en-US" sz="1600" dirty="0">
                  <a:solidFill>
                    <a:srgbClr val="717171"/>
                  </a:solidFill>
                </a:rPr>
                <a:t>点击输入内容点击输入内容点击输入内容</a:t>
              </a:r>
              <a:endParaRPr lang="en-US" altLang="zh-CN" sz="1600" dirty="0">
                <a:solidFill>
                  <a:srgbClr val="717171"/>
                </a:solidFill>
              </a:endParaRPr>
            </a:p>
            <a:p>
              <a:pPr>
                <a:lnSpc>
                  <a:spcPts val="2200"/>
                </a:lnSpc>
              </a:pPr>
              <a:r>
                <a:rPr lang="zh-CN" altLang="en-US" sz="1600" dirty="0">
                  <a:solidFill>
                    <a:srgbClr val="717171"/>
                  </a:solidFill>
                </a:rPr>
                <a:t>点击输入内容点击输入内容点击输入内容</a:t>
              </a:r>
            </a:p>
          </p:txBody>
        </p:sp>
      </p:grpSp>
      <p:sp>
        <p:nvSpPr>
          <p:cNvPr id="35" name="直角三角形 34">
            <a:extLst>
              <a:ext uri="{FF2B5EF4-FFF2-40B4-BE49-F238E27FC236}">
                <a16:creationId xmlns="" xmlns:a16="http://schemas.microsoft.com/office/drawing/2014/main" id="{E5CA55BE-FEC0-48B5-890E-035B611194DC}"/>
              </a:ext>
            </a:extLst>
          </p:cNvPr>
          <p:cNvSpPr/>
          <p:nvPr/>
        </p:nvSpPr>
        <p:spPr>
          <a:xfrm rot="5400000" flipH="1" flipV="1">
            <a:off x="612938" y="409073"/>
            <a:ext cx="525366" cy="525366"/>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 xmlns:a16="http://schemas.microsoft.com/office/drawing/2014/main" id="{F9137D3C-8D54-4E49-BDBB-CB33CEC238AD}"/>
              </a:ext>
            </a:extLst>
          </p:cNvPr>
          <p:cNvPicPr>
            <a:picLocks noChangeAspect="1"/>
          </p:cNvPicPr>
          <p:nvPr/>
        </p:nvPicPr>
        <p:blipFill>
          <a:blip r:embed="rId4"/>
          <a:stretch>
            <a:fillRect/>
          </a:stretch>
        </p:blipFill>
        <p:spPr>
          <a:xfrm>
            <a:off x="1242483" y="377312"/>
            <a:ext cx="1994002" cy="617287"/>
          </a:xfrm>
          <a:prstGeom prst="rect">
            <a:avLst/>
          </a:prstGeom>
        </p:spPr>
      </p:pic>
    </p:spTree>
    <p:extLst>
      <p:ext uri="{BB962C8B-B14F-4D97-AF65-F5344CB8AC3E}">
        <p14:creationId xmlns:p14="http://schemas.microsoft.com/office/powerpoint/2010/main" val="20592882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1000"/>
                                        <p:tgtEl>
                                          <p:spTgt spid="3"/>
                                        </p:tgtEl>
                                      </p:cBhvr>
                                    </p:animEffect>
                                  </p:childTnLst>
                                </p:cTn>
                              </p:par>
                              <p:par>
                                <p:cTn id="8" presetID="2" presetClass="entr" presetSubtype="2" fill="hold" nodeType="withEffect">
                                  <p:stCondLst>
                                    <p:cond delay="5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1000" fill="hold"/>
                                        <p:tgtEl>
                                          <p:spTgt spid="9"/>
                                        </p:tgtEl>
                                        <p:attrNameLst>
                                          <p:attrName>ppt_x</p:attrName>
                                        </p:attrNameLst>
                                      </p:cBhvr>
                                      <p:tavLst>
                                        <p:tav tm="0">
                                          <p:val>
                                            <p:strVal val="1+#ppt_w/2"/>
                                          </p:val>
                                        </p:tav>
                                        <p:tav tm="100000">
                                          <p:val>
                                            <p:strVal val="#ppt_x"/>
                                          </p:val>
                                        </p:tav>
                                      </p:tavLst>
                                    </p:anim>
                                    <p:anim calcmode="lin" valueType="num">
                                      <p:cBhvr additive="base">
                                        <p:cTn id="11" dur="10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25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1000" fill="hold"/>
                                        <p:tgtEl>
                                          <p:spTgt spid="25"/>
                                        </p:tgtEl>
                                        <p:attrNameLst>
                                          <p:attrName>ppt_x</p:attrName>
                                        </p:attrNameLst>
                                      </p:cBhvr>
                                      <p:tavLst>
                                        <p:tav tm="0">
                                          <p:val>
                                            <p:strVal val="1+#ppt_w/2"/>
                                          </p:val>
                                        </p:tav>
                                        <p:tav tm="100000">
                                          <p:val>
                                            <p:strVal val="#ppt_x"/>
                                          </p:val>
                                        </p:tav>
                                      </p:tavLst>
                                    </p:anim>
                                    <p:anim calcmode="lin" valueType="num">
                                      <p:cBhvr additive="base">
                                        <p:cTn id="15" dur="1000" fill="hold"/>
                                        <p:tgtEl>
                                          <p:spTgt spid="25"/>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00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1000" fill="hold"/>
                                        <p:tgtEl>
                                          <p:spTgt spid="30"/>
                                        </p:tgtEl>
                                        <p:attrNameLst>
                                          <p:attrName>ppt_x</p:attrName>
                                        </p:attrNameLst>
                                      </p:cBhvr>
                                      <p:tavLst>
                                        <p:tav tm="0">
                                          <p:val>
                                            <p:strVal val="1+#ppt_w/2"/>
                                          </p:val>
                                        </p:tav>
                                        <p:tav tm="100000">
                                          <p:val>
                                            <p:strVal val="#ppt_x"/>
                                          </p:val>
                                        </p:tav>
                                      </p:tavLst>
                                    </p:anim>
                                    <p:anim calcmode="lin" valueType="num">
                                      <p:cBhvr additive="base">
                                        <p:cTn id="19" dur="10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94BB066-82FB-491D-B05E-A9C05EB12D7B}"/>
              </a:ext>
            </a:extLst>
          </p:cNvPr>
          <p:cNvSpPr/>
          <p:nvPr/>
        </p:nvSpPr>
        <p:spPr>
          <a:xfrm>
            <a:off x="0" y="0"/>
            <a:ext cx="12192000" cy="6858000"/>
          </a:xfrm>
          <a:prstGeom prst="rect">
            <a:avLst/>
          </a:prstGeom>
          <a:solidFill>
            <a:srgbClr val="71717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直角三角形 22">
            <a:extLst>
              <a:ext uri="{FF2B5EF4-FFF2-40B4-BE49-F238E27FC236}">
                <a16:creationId xmlns="" xmlns:a16="http://schemas.microsoft.com/office/drawing/2014/main" id="{9471E64A-C1B6-4045-90DB-C9283F0844FE}"/>
              </a:ext>
            </a:extLst>
          </p:cNvPr>
          <p:cNvSpPr/>
          <p:nvPr/>
        </p:nvSpPr>
        <p:spPr>
          <a:xfrm rot="5400000" flipH="1" flipV="1">
            <a:off x="612938" y="409073"/>
            <a:ext cx="525366" cy="525366"/>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a:extLst>
              <a:ext uri="{FF2B5EF4-FFF2-40B4-BE49-F238E27FC236}">
                <a16:creationId xmlns="" xmlns:a16="http://schemas.microsoft.com/office/drawing/2014/main" id="{9559F45B-6601-434F-BFD3-17658D3BB563}"/>
              </a:ext>
            </a:extLst>
          </p:cNvPr>
          <p:cNvPicPr>
            <a:picLocks noChangeAspect="1"/>
          </p:cNvPicPr>
          <p:nvPr/>
        </p:nvPicPr>
        <p:blipFill>
          <a:blip r:embed="rId4">
            <a:biLevel thresh="25000"/>
          </a:blip>
          <a:stretch>
            <a:fillRect/>
          </a:stretch>
        </p:blipFill>
        <p:spPr>
          <a:xfrm>
            <a:off x="1242483" y="377312"/>
            <a:ext cx="1994002" cy="617287"/>
          </a:xfrm>
          <a:prstGeom prst="rect">
            <a:avLst/>
          </a:prstGeom>
        </p:spPr>
      </p:pic>
      <p:sp>
        <p:nvSpPr>
          <p:cNvPr id="18" name="文本框 17">
            <a:extLst>
              <a:ext uri="{FF2B5EF4-FFF2-40B4-BE49-F238E27FC236}">
                <a16:creationId xmlns="" xmlns:a16="http://schemas.microsoft.com/office/drawing/2014/main" id="{E895BAC8-75F2-4BD0-BFC9-DB8555B12D0B}"/>
              </a:ext>
            </a:extLst>
          </p:cNvPr>
          <p:cNvSpPr txBox="1"/>
          <p:nvPr/>
        </p:nvSpPr>
        <p:spPr>
          <a:xfrm>
            <a:off x="1242483" y="1142993"/>
            <a:ext cx="8891338" cy="793487"/>
          </a:xfrm>
          <a:prstGeom prst="rect">
            <a:avLst/>
          </a:prstGeom>
          <a:noFill/>
        </p:spPr>
        <p:txBody>
          <a:bodyPr wrap="square" rtlCol="0">
            <a:spAutoFit/>
          </a:bodyPr>
          <a:lstStyle/>
          <a:p>
            <a:pPr>
              <a:lnSpc>
                <a:spcPct val="150000"/>
              </a:lnSpc>
            </a:pPr>
            <a:r>
              <a:rPr lang="zh-CN" altLang="en-US" sz="1600" dirty="0">
                <a:solidFill>
                  <a:schemeClr val="bg1"/>
                </a:solidFill>
              </a:rPr>
              <a:t>点击输入内容点击输入内容点击输入内容点击输入内容点击输入内容点击输入内容点击输入内容</a:t>
            </a:r>
            <a:endParaRPr lang="en-US" altLang="zh-CN" sz="1600" dirty="0">
              <a:solidFill>
                <a:schemeClr val="bg1"/>
              </a:solidFill>
            </a:endParaRPr>
          </a:p>
          <a:p>
            <a:pPr>
              <a:lnSpc>
                <a:spcPct val="150000"/>
              </a:lnSpc>
            </a:pPr>
            <a:r>
              <a:rPr lang="zh-CN" altLang="en-US" sz="1600" dirty="0">
                <a:solidFill>
                  <a:schemeClr val="bg1"/>
                </a:solidFill>
              </a:rPr>
              <a:t>点击输入内容点击输入内容点击输入内容</a:t>
            </a:r>
          </a:p>
        </p:txBody>
      </p:sp>
      <p:pic>
        <p:nvPicPr>
          <p:cNvPr id="6" name="图片 5">
            <a:extLst>
              <a:ext uri="{FF2B5EF4-FFF2-40B4-BE49-F238E27FC236}">
                <a16:creationId xmlns="" xmlns:a16="http://schemas.microsoft.com/office/drawing/2014/main" id="{4CC3EEA8-667C-4C7D-8619-220145B8193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56" r="16656"/>
          <a:stretch/>
        </p:blipFill>
        <p:spPr>
          <a:xfrm>
            <a:off x="1671221" y="2349000"/>
            <a:ext cx="2160000" cy="2160000"/>
          </a:xfrm>
          <a:prstGeom prst="rect">
            <a:avLst/>
          </a:prstGeom>
          <a:ln w="50800" cap="rnd">
            <a:solidFill>
              <a:srgbClr val="019B60"/>
            </a:solidFill>
          </a:ln>
        </p:spPr>
      </p:pic>
      <p:pic>
        <p:nvPicPr>
          <p:cNvPr id="9" name="图片 8">
            <a:extLst>
              <a:ext uri="{FF2B5EF4-FFF2-40B4-BE49-F238E27FC236}">
                <a16:creationId xmlns="" xmlns:a16="http://schemas.microsoft.com/office/drawing/2014/main" id="{8C37C370-9BC7-456F-A029-39FB2345DB3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56" r="16656"/>
          <a:stretch/>
        </p:blipFill>
        <p:spPr>
          <a:xfrm>
            <a:off x="5016000" y="2349000"/>
            <a:ext cx="2160000" cy="2160000"/>
          </a:xfrm>
          <a:prstGeom prst="rect">
            <a:avLst/>
          </a:prstGeom>
          <a:ln w="50800" cap="rnd">
            <a:solidFill>
              <a:srgbClr val="019B60"/>
            </a:solidFill>
          </a:ln>
        </p:spPr>
      </p:pic>
      <p:pic>
        <p:nvPicPr>
          <p:cNvPr id="11" name="图片 10">
            <a:extLst>
              <a:ext uri="{FF2B5EF4-FFF2-40B4-BE49-F238E27FC236}">
                <a16:creationId xmlns="" xmlns:a16="http://schemas.microsoft.com/office/drawing/2014/main" id="{9DA08F37-7F57-42F5-80CB-7A292276B00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1875" r="21875"/>
          <a:stretch/>
        </p:blipFill>
        <p:spPr>
          <a:xfrm>
            <a:off x="8360779" y="2349000"/>
            <a:ext cx="2160000" cy="2160000"/>
          </a:xfrm>
          <a:prstGeom prst="rect">
            <a:avLst/>
          </a:prstGeom>
          <a:ln w="50800" cap="rnd">
            <a:solidFill>
              <a:srgbClr val="019B60"/>
            </a:solidFill>
          </a:ln>
        </p:spPr>
      </p:pic>
      <p:grpSp>
        <p:nvGrpSpPr>
          <p:cNvPr id="13" name="组合 12">
            <a:extLst>
              <a:ext uri="{FF2B5EF4-FFF2-40B4-BE49-F238E27FC236}">
                <a16:creationId xmlns="" xmlns:a16="http://schemas.microsoft.com/office/drawing/2014/main" id="{10D0F127-A459-47EC-8745-6EF2A6DDE0F2}"/>
              </a:ext>
            </a:extLst>
          </p:cNvPr>
          <p:cNvGrpSpPr/>
          <p:nvPr/>
        </p:nvGrpSpPr>
        <p:grpSpPr>
          <a:xfrm>
            <a:off x="1439447" y="4690687"/>
            <a:ext cx="2623547" cy="1307281"/>
            <a:chOff x="1439447" y="4690687"/>
            <a:chExt cx="2623547" cy="1307281"/>
          </a:xfrm>
        </p:grpSpPr>
        <p:sp>
          <p:nvSpPr>
            <p:cNvPr id="26" name="文本框 25">
              <a:extLst>
                <a:ext uri="{FF2B5EF4-FFF2-40B4-BE49-F238E27FC236}">
                  <a16:creationId xmlns="" xmlns:a16="http://schemas.microsoft.com/office/drawing/2014/main" id="{3D817B82-F356-40D8-BE6B-3138219674CC}"/>
                </a:ext>
              </a:extLst>
            </p:cNvPr>
            <p:cNvSpPr txBox="1"/>
            <p:nvPr/>
          </p:nvSpPr>
          <p:spPr>
            <a:xfrm>
              <a:off x="1439447" y="5152352"/>
              <a:ext cx="2623547" cy="845616"/>
            </a:xfrm>
            <a:prstGeom prst="rect">
              <a:avLst/>
            </a:prstGeom>
            <a:noFill/>
          </p:spPr>
          <p:txBody>
            <a:bodyPr wrap="square" rtlCol="0">
              <a:spAutoFit/>
            </a:bodyPr>
            <a:lstStyle/>
            <a:p>
              <a:pPr algn="ctr">
                <a:lnSpc>
                  <a:spcPts val="2000"/>
                </a:lnSpc>
              </a:pPr>
              <a:r>
                <a:rPr lang="zh-CN" altLang="en-US" sz="1400" dirty="0">
                  <a:solidFill>
                    <a:schemeClr val="bg1"/>
                  </a:solidFill>
                </a:rPr>
                <a:t>点击输入内容点击输入内容</a:t>
              </a:r>
              <a:endParaRPr lang="en-US" altLang="zh-CN" sz="1400" dirty="0">
                <a:solidFill>
                  <a:schemeClr val="bg1"/>
                </a:solidFill>
              </a:endParaRPr>
            </a:p>
            <a:p>
              <a:pPr algn="ctr">
                <a:lnSpc>
                  <a:spcPts val="2000"/>
                </a:lnSpc>
              </a:pPr>
              <a:r>
                <a:rPr lang="zh-CN" altLang="en-US" sz="1400" dirty="0">
                  <a:solidFill>
                    <a:schemeClr val="bg1"/>
                  </a:solidFill>
                </a:rPr>
                <a:t>点击输入内容点击输入内容</a:t>
              </a:r>
              <a:endParaRPr lang="en-US" altLang="zh-CN" sz="1400" dirty="0">
                <a:solidFill>
                  <a:schemeClr val="bg1"/>
                </a:solidFill>
              </a:endParaRPr>
            </a:p>
            <a:p>
              <a:pPr algn="ctr">
                <a:lnSpc>
                  <a:spcPts val="2000"/>
                </a:lnSpc>
              </a:pPr>
              <a:r>
                <a:rPr lang="zh-CN" altLang="en-US" sz="1400" dirty="0">
                  <a:solidFill>
                    <a:schemeClr val="bg1"/>
                  </a:solidFill>
                </a:rPr>
                <a:t>点击输入内容点击输入内容</a:t>
              </a:r>
            </a:p>
          </p:txBody>
        </p:sp>
        <p:sp>
          <p:nvSpPr>
            <p:cNvPr id="27" name="文本框 26">
              <a:extLst>
                <a:ext uri="{FF2B5EF4-FFF2-40B4-BE49-F238E27FC236}">
                  <a16:creationId xmlns="" xmlns:a16="http://schemas.microsoft.com/office/drawing/2014/main" id="{74F74211-116C-4FF7-83D6-86285988C7E4}"/>
                </a:ext>
              </a:extLst>
            </p:cNvPr>
            <p:cNvSpPr txBox="1"/>
            <p:nvPr/>
          </p:nvSpPr>
          <p:spPr>
            <a:xfrm>
              <a:off x="2043335" y="4690687"/>
              <a:ext cx="1415772" cy="461665"/>
            </a:xfrm>
            <a:prstGeom prst="rect">
              <a:avLst/>
            </a:prstGeom>
            <a:noFill/>
          </p:spPr>
          <p:txBody>
            <a:bodyPr wrap="none" rtlCol="0">
              <a:spAutoFit/>
            </a:bodyPr>
            <a:lstStyle/>
            <a:p>
              <a:r>
                <a:rPr lang="zh-CN" altLang="en-US" sz="2400" dirty="0">
                  <a:solidFill>
                    <a:schemeClr val="bg1"/>
                  </a:solidFill>
                  <a:latin typeface="方正锐正黑简体 DemiBold" panose="02000700000000000000" pitchFamily="50" charset="-122"/>
                  <a:ea typeface="方正锐正黑简体 DemiBold" panose="02000700000000000000" pitchFamily="50" charset="-122"/>
                </a:rPr>
                <a:t>输入标题</a:t>
              </a:r>
            </a:p>
          </p:txBody>
        </p:sp>
      </p:grpSp>
      <p:grpSp>
        <p:nvGrpSpPr>
          <p:cNvPr id="29" name="组合 28">
            <a:extLst>
              <a:ext uri="{FF2B5EF4-FFF2-40B4-BE49-F238E27FC236}">
                <a16:creationId xmlns="" xmlns:a16="http://schemas.microsoft.com/office/drawing/2014/main" id="{EF27F109-941C-4434-81E8-8FF785ACB0E7}"/>
              </a:ext>
            </a:extLst>
          </p:cNvPr>
          <p:cNvGrpSpPr/>
          <p:nvPr/>
        </p:nvGrpSpPr>
        <p:grpSpPr>
          <a:xfrm>
            <a:off x="4784226" y="4690687"/>
            <a:ext cx="2623547" cy="1307281"/>
            <a:chOff x="1439447" y="4690687"/>
            <a:chExt cx="2623547" cy="1307281"/>
          </a:xfrm>
        </p:grpSpPr>
        <p:sp>
          <p:nvSpPr>
            <p:cNvPr id="30" name="文本框 29">
              <a:extLst>
                <a:ext uri="{FF2B5EF4-FFF2-40B4-BE49-F238E27FC236}">
                  <a16:creationId xmlns="" xmlns:a16="http://schemas.microsoft.com/office/drawing/2014/main" id="{60284E8F-8B5A-403C-B280-C5A23BC14389}"/>
                </a:ext>
              </a:extLst>
            </p:cNvPr>
            <p:cNvSpPr txBox="1"/>
            <p:nvPr/>
          </p:nvSpPr>
          <p:spPr>
            <a:xfrm>
              <a:off x="1439447" y="5152352"/>
              <a:ext cx="2623547" cy="845616"/>
            </a:xfrm>
            <a:prstGeom prst="rect">
              <a:avLst/>
            </a:prstGeom>
            <a:noFill/>
          </p:spPr>
          <p:txBody>
            <a:bodyPr wrap="square" rtlCol="0">
              <a:spAutoFit/>
            </a:bodyPr>
            <a:lstStyle/>
            <a:p>
              <a:pPr algn="ctr">
                <a:lnSpc>
                  <a:spcPts val="2000"/>
                </a:lnSpc>
              </a:pPr>
              <a:r>
                <a:rPr lang="zh-CN" altLang="en-US" sz="1400" dirty="0">
                  <a:solidFill>
                    <a:schemeClr val="bg1"/>
                  </a:solidFill>
                </a:rPr>
                <a:t>点击输入内容点击输入内容</a:t>
              </a:r>
              <a:endParaRPr lang="en-US" altLang="zh-CN" sz="1400" dirty="0">
                <a:solidFill>
                  <a:schemeClr val="bg1"/>
                </a:solidFill>
              </a:endParaRPr>
            </a:p>
            <a:p>
              <a:pPr algn="ctr">
                <a:lnSpc>
                  <a:spcPts val="2000"/>
                </a:lnSpc>
              </a:pPr>
              <a:r>
                <a:rPr lang="zh-CN" altLang="en-US" sz="1400" dirty="0">
                  <a:solidFill>
                    <a:schemeClr val="bg1"/>
                  </a:solidFill>
                </a:rPr>
                <a:t>点击输入内容点击输入内容</a:t>
              </a:r>
              <a:endParaRPr lang="en-US" altLang="zh-CN" sz="1400" dirty="0">
                <a:solidFill>
                  <a:schemeClr val="bg1"/>
                </a:solidFill>
              </a:endParaRPr>
            </a:p>
            <a:p>
              <a:pPr algn="ctr">
                <a:lnSpc>
                  <a:spcPts val="2000"/>
                </a:lnSpc>
              </a:pPr>
              <a:r>
                <a:rPr lang="zh-CN" altLang="en-US" sz="1400" dirty="0">
                  <a:solidFill>
                    <a:schemeClr val="bg1"/>
                  </a:solidFill>
                </a:rPr>
                <a:t>点击输入内容点击输入内容</a:t>
              </a:r>
            </a:p>
          </p:txBody>
        </p:sp>
        <p:sp>
          <p:nvSpPr>
            <p:cNvPr id="31" name="文本框 30">
              <a:extLst>
                <a:ext uri="{FF2B5EF4-FFF2-40B4-BE49-F238E27FC236}">
                  <a16:creationId xmlns="" xmlns:a16="http://schemas.microsoft.com/office/drawing/2014/main" id="{42036426-0A91-4CC0-BEB6-88CE3B25484F}"/>
                </a:ext>
              </a:extLst>
            </p:cNvPr>
            <p:cNvSpPr txBox="1"/>
            <p:nvPr/>
          </p:nvSpPr>
          <p:spPr>
            <a:xfrm>
              <a:off x="2043335" y="4690687"/>
              <a:ext cx="1415772" cy="461665"/>
            </a:xfrm>
            <a:prstGeom prst="rect">
              <a:avLst/>
            </a:prstGeom>
            <a:noFill/>
          </p:spPr>
          <p:txBody>
            <a:bodyPr wrap="none" rtlCol="0">
              <a:spAutoFit/>
            </a:bodyPr>
            <a:lstStyle/>
            <a:p>
              <a:r>
                <a:rPr lang="zh-CN" altLang="en-US" sz="2400" dirty="0">
                  <a:solidFill>
                    <a:schemeClr val="bg1"/>
                  </a:solidFill>
                  <a:latin typeface="方正锐正黑简体 DemiBold" panose="02000700000000000000" pitchFamily="50" charset="-122"/>
                  <a:ea typeface="方正锐正黑简体 DemiBold" panose="02000700000000000000" pitchFamily="50" charset="-122"/>
                </a:rPr>
                <a:t>输入标题</a:t>
              </a:r>
            </a:p>
          </p:txBody>
        </p:sp>
      </p:grpSp>
      <p:grpSp>
        <p:nvGrpSpPr>
          <p:cNvPr id="32" name="组合 31">
            <a:extLst>
              <a:ext uri="{FF2B5EF4-FFF2-40B4-BE49-F238E27FC236}">
                <a16:creationId xmlns="" xmlns:a16="http://schemas.microsoft.com/office/drawing/2014/main" id="{5997CE2F-F732-4CB1-BC7F-A1E4A15DA4FA}"/>
              </a:ext>
            </a:extLst>
          </p:cNvPr>
          <p:cNvGrpSpPr/>
          <p:nvPr/>
        </p:nvGrpSpPr>
        <p:grpSpPr>
          <a:xfrm>
            <a:off x="8129005" y="4690687"/>
            <a:ext cx="2623547" cy="1307281"/>
            <a:chOff x="1439447" y="4690687"/>
            <a:chExt cx="2623547" cy="1307281"/>
          </a:xfrm>
        </p:grpSpPr>
        <p:sp>
          <p:nvSpPr>
            <p:cNvPr id="33" name="文本框 32">
              <a:extLst>
                <a:ext uri="{FF2B5EF4-FFF2-40B4-BE49-F238E27FC236}">
                  <a16:creationId xmlns="" xmlns:a16="http://schemas.microsoft.com/office/drawing/2014/main" id="{0165E476-1598-4AD2-9A8A-B70AF26D4A41}"/>
                </a:ext>
              </a:extLst>
            </p:cNvPr>
            <p:cNvSpPr txBox="1"/>
            <p:nvPr/>
          </p:nvSpPr>
          <p:spPr>
            <a:xfrm>
              <a:off x="1439447" y="5152352"/>
              <a:ext cx="2623547" cy="845616"/>
            </a:xfrm>
            <a:prstGeom prst="rect">
              <a:avLst/>
            </a:prstGeom>
            <a:noFill/>
          </p:spPr>
          <p:txBody>
            <a:bodyPr wrap="square" rtlCol="0">
              <a:spAutoFit/>
            </a:bodyPr>
            <a:lstStyle/>
            <a:p>
              <a:pPr algn="ctr">
                <a:lnSpc>
                  <a:spcPts val="2000"/>
                </a:lnSpc>
              </a:pPr>
              <a:r>
                <a:rPr lang="zh-CN" altLang="en-US" sz="1400" dirty="0">
                  <a:solidFill>
                    <a:schemeClr val="bg1"/>
                  </a:solidFill>
                </a:rPr>
                <a:t>点击输入内容点击输入内容</a:t>
              </a:r>
              <a:endParaRPr lang="en-US" altLang="zh-CN" sz="1400" dirty="0">
                <a:solidFill>
                  <a:schemeClr val="bg1"/>
                </a:solidFill>
              </a:endParaRPr>
            </a:p>
            <a:p>
              <a:pPr algn="ctr">
                <a:lnSpc>
                  <a:spcPts val="2000"/>
                </a:lnSpc>
              </a:pPr>
              <a:r>
                <a:rPr lang="zh-CN" altLang="en-US" sz="1400" dirty="0">
                  <a:solidFill>
                    <a:schemeClr val="bg1"/>
                  </a:solidFill>
                </a:rPr>
                <a:t>点击输入内容点击输入内容</a:t>
              </a:r>
              <a:endParaRPr lang="en-US" altLang="zh-CN" sz="1400" dirty="0">
                <a:solidFill>
                  <a:schemeClr val="bg1"/>
                </a:solidFill>
              </a:endParaRPr>
            </a:p>
            <a:p>
              <a:pPr algn="ctr">
                <a:lnSpc>
                  <a:spcPts val="2000"/>
                </a:lnSpc>
              </a:pPr>
              <a:r>
                <a:rPr lang="zh-CN" altLang="en-US" sz="1400" dirty="0">
                  <a:solidFill>
                    <a:schemeClr val="bg1"/>
                  </a:solidFill>
                </a:rPr>
                <a:t>点击输入内容点击输入内容</a:t>
              </a:r>
            </a:p>
          </p:txBody>
        </p:sp>
        <p:sp>
          <p:nvSpPr>
            <p:cNvPr id="34" name="文本框 33">
              <a:extLst>
                <a:ext uri="{FF2B5EF4-FFF2-40B4-BE49-F238E27FC236}">
                  <a16:creationId xmlns="" xmlns:a16="http://schemas.microsoft.com/office/drawing/2014/main" id="{DC5E38AA-48A2-4C13-BD95-B4045E502D14}"/>
                </a:ext>
              </a:extLst>
            </p:cNvPr>
            <p:cNvSpPr txBox="1"/>
            <p:nvPr/>
          </p:nvSpPr>
          <p:spPr>
            <a:xfrm>
              <a:off x="2043335" y="4690687"/>
              <a:ext cx="1415772" cy="461665"/>
            </a:xfrm>
            <a:prstGeom prst="rect">
              <a:avLst/>
            </a:prstGeom>
            <a:noFill/>
          </p:spPr>
          <p:txBody>
            <a:bodyPr wrap="none" rtlCol="0">
              <a:spAutoFit/>
            </a:bodyPr>
            <a:lstStyle/>
            <a:p>
              <a:r>
                <a:rPr lang="zh-CN" altLang="en-US" sz="2400" dirty="0">
                  <a:solidFill>
                    <a:schemeClr val="bg1"/>
                  </a:solidFill>
                  <a:latin typeface="方正锐正黑简体 DemiBold" panose="02000700000000000000" pitchFamily="50" charset="-122"/>
                  <a:ea typeface="方正锐正黑简体 DemiBold" panose="02000700000000000000" pitchFamily="50" charset="-122"/>
                </a:rPr>
                <a:t>输入标题</a:t>
              </a:r>
            </a:p>
          </p:txBody>
        </p:sp>
      </p:grpSp>
    </p:spTree>
    <p:extLst>
      <p:ext uri="{BB962C8B-B14F-4D97-AF65-F5344CB8AC3E}">
        <p14:creationId xmlns:p14="http://schemas.microsoft.com/office/powerpoint/2010/main" val="231336738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1+#ppt_w/2"/>
                                          </p:val>
                                        </p:tav>
                                        <p:tav tm="100000">
                                          <p:val>
                                            <p:strVal val="#ppt_x"/>
                                          </p:val>
                                        </p:tav>
                                      </p:tavLst>
                                    </p:anim>
                                    <p:anim calcmode="lin" valueType="num">
                                      <p:cBhvr additive="base">
                                        <p:cTn id="8" dur="1000" fill="hold"/>
                                        <p:tgtEl>
                                          <p:spTgt spid="18"/>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75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75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50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150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1000"/>
                                        <p:tgtEl>
                                          <p:spTgt spid="29"/>
                                        </p:tgtEl>
                                      </p:cBhvr>
                                    </p:animEffect>
                                    <p:anim calcmode="lin" valueType="num">
                                      <p:cBhvr>
                                        <p:cTn id="27" dur="1000" fill="hold"/>
                                        <p:tgtEl>
                                          <p:spTgt spid="29"/>
                                        </p:tgtEl>
                                        <p:attrNameLst>
                                          <p:attrName>ppt_x</p:attrName>
                                        </p:attrNameLst>
                                      </p:cBhvr>
                                      <p:tavLst>
                                        <p:tav tm="0">
                                          <p:val>
                                            <p:strVal val="#ppt_x"/>
                                          </p:val>
                                        </p:tav>
                                        <p:tav tm="100000">
                                          <p:val>
                                            <p:strVal val="#ppt_x"/>
                                          </p:val>
                                        </p:tav>
                                      </p:tavLst>
                                    </p:anim>
                                    <p:anim calcmode="lin" valueType="num">
                                      <p:cBhvr>
                                        <p:cTn id="28" dur="1000" fill="hold"/>
                                        <p:tgtEl>
                                          <p:spTgt spid="2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225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225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直角三角形 22">
            <a:extLst>
              <a:ext uri="{FF2B5EF4-FFF2-40B4-BE49-F238E27FC236}">
                <a16:creationId xmlns="" xmlns:a16="http://schemas.microsoft.com/office/drawing/2014/main" id="{9471E64A-C1B6-4045-90DB-C9283F0844FE}"/>
              </a:ext>
            </a:extLst>
          </p:cNvPr>
          <p:cNvSpPr/>
          <p:nvPr/>
        </p:nvSpPr>
        <p:spPr>
          <a:xfrm rot="5400000" flipH="1" flipV="1">
            <a:off x="612938" y="409073"/>
            <a:ext cx="525366" cy="525366"/>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a:extLst>
              <a:ext uri="{FF2B5EF4-FFF2-40B4-BE49-F238E27FC236}">
                <a16:creationId xmlns="" xmlns:a16="http://schemas.microsoft.com/office/drawing/2014/main" id="{9559F45B-6601-434F-BFD3-17658D3BB563}"/>
              </a:ext>
            </a:extLst>
          </p:cNvPr>
          <p:cNvPicPr>
            <a:picLocks noChangeAspect="1"/>
          </p:cNvPicPr>
          <p:nvPr/>
        </p:nvPicPr>
        <p:blipFill>
          <a:blip r:embed="rId3"/>
          <a:stretch>
            <a:fillRect/>
          </a:stretch>
        </p:blipFill>
        <p:spPr>
          <a:xfrm>
            <a:off x="1242483" y="377312"/>
            <a:ext cx="1994002" cy="617287"/>
          </a:xfrm>
          <a:prstGeom prst="rect">
            <a:avLst/>
          </a:prstGeom>
        </p:spPr>
      </p:pic>
      <p:pic>
        <p:nvPicPr>
          <p:cNvPr id="5" name="图片 4">
            <a:extLst>
              <a:ext uri="{FF2B5EF4-FFF2-40B4-BE49-F238E27FC236}">
                <a16:creationId xmlns="" xmlns:a16="http://schemas.microsoft.com/office/drawing/2014/main" id="{7251C718-5787-4D34-BDC2-05AF114DC8BB}"/>
              </a:ext>
            </a:extLst>
          </p:cNvPr>
          <p:cNvPicPr>
            <a:picLocks noChangeAspect="1"/>
          </p:cNvPicPr>
          <p:nvPr/>
        </p:nvPicPr>
        <p:blipFill rotWithShape="1">
          <a:blip r:embed="rId4">
            <a:extLst>
              <a:ext uri="{28A0092B-C50C-407E-A947-70E740481C1C}">
                <a14:useLocalDpi xmlns:a14="http://schemas.microsoft.com/office/drawing/2010/main" val="0"/>
              </a:ext>
            </a:extLst>
          </a:blip>
          <a:srcRect l="9145" r="8642"/>
          <a:stretch/>
        </p:blipFill>
        <p:spPr>
          <a:xfrm>
            <a:off x="3531615" y="1612233"/>
            <a:ext cx="5245769" cy="4247149"/>
          </a:xfrm>
          <a:prstGeom prst="rect">
            <a:avLst/>
          </a:prstGeom>
        </p:spPr>
      </p:pic>
      <p:pic>
        <p:nvPicPr>
          <p:cNvPr id="8" name="图片 7">
            <a:extLst>
              <a:ext uri="{FF2B5EF4-FFF2-40B4-BE49-F238E27FC236}">
                <a16:creationId xmlns="" xmlns:a16="http://schemas.microsoft.com/office/drawing/2014/main" id="{285345BA-9BFF-4C9A-86D4-7A2B06FF9DF0}"/>
              </a:ext>
            </a:extLst>
          </p:cNvPr>
          <p:cNvPicPr>
            <a:picLocks noChangeAspect="1"/>
          </p:cNvPicPr>
          <p:nvPr/>
        </p:nvPicPr>
        <p:blipFill rotWithShape="1">
          <a:blip r:embed="rId5">
            <a:extLst>
              <a:ext uri="{28A0092B-C50C-407E-A947-70E740481C1C}">
                <a14:useLocalDpi xmlns:a14="http://schemas.microsoft.com/office/drawing/2010/main" val="0"/>
              </a:ext>
            </a:extLst>
          </a:blip>
          <a:srcRect l="6425" r="9687"/>
          <a:stretch/>
        </p:blipFill>
        <p:spPr>
          <a:xfrm>
            <a:off x="751623" y="1612233"/>
            <a:ext cx="2665672" cy="2115121"/>
          </a:xfrm>
          <a:prstGeom prst="rect">
            <a:avLst/>
          </a:prstGeom>
        </p:spPr>
      </p:pic>
      <p:pic>
        <p:nvPicPr>
          <p:cNvPr id="14" name="图片 13">
            <a:extLst>
              <a:ext uri="{FF2B5EF4-FFF2-40B4-BE49-F238E27FC236}">
                <a16:creationId xmlns="" xmlns:a16="http://schemas.microsoft.com/office/drawing/2014/main" id="{452AD33F-07B1-4FA6-B580-A1B321AD0D6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91704" y="3982453"/>
            <a:ext cx="2548673" cy="1876929"/>
          </a:xfrm>
          <a:prstGeom prst="rect">
            <a:avLst/>
          </a:prstGeom>
        </p:spPr>
      </p:pic>
      <p:grpSp>
        <p:nvGrpSpPr>
          <p:cNvPr id="22" name="组合 21">
            <a:extLst>
              <a:ext uri="{FF2B5EF4-FFF2-40B4-BE49-F238E27FC236}">
                <a16:creationId xmlns="" xmlns:a16="http://schemas.microsoft.com/office/drawing/2014/main" id="{B6E9C605-31E3-4FE3-8F84-F3FB51CDAD51}"/>
              </a:ext>
            </a:extLst>
          </p:cNvPr>
          <p:cNvGrpSpPr/>
          <p:nvPr/>
        </p:nvGrpSpPr>
        <p:grpSpPr>
          <a:xfrm>
            <a:off x="751623" y="3862137"/>
            <a:ext cx="2731841" cy="1997245"/>
            <a:chOff x="751623" y="3862137"/>
            <a:chExt cx="2731841" cy="1997245"/>
          </a:xfrm>
        </p:grpSpPr>
        <p:sp>
          <p:nvSpPr>
            <p:cNvPr id="16" name="矩形 15">
              <a:extLst>
                <a:ext uri="{FF2B5EF4-FFF2-40B4-BE49-F238E27FC236}">
                  <a16:creationId xmlns="" xmlns:a16="http://schemas.microsoft.com/office/drawing/2014/main" id="{58232544-8865-43BD-B78D-E2A95ACB6CEA}"/>
                </a:ext>
              </a:extLst>
            </p:cNvPr>
            <p:cNvSpPr/>
            <p:nvPr/>
          </p:nvSpPr>
          <p:spPr>
            <a:xfrm>
              <a:off x="751623" y="3862137"/>
              <a:ext cx="2665672" cy="1997245"/>
            </a:xfrm>
            <a:prstGeom prst="rect">
              <a:avLst/>
            </a:prstGeom>
            <a:solidFill>
              <a:srgbClr val="019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 xmlns:a16="http://schemas.microsoft.com/office/drawing/2014/main" id="{54198527-4BD0-4A57-A8EA-EC940DDF9F86}"/>
                </a:ext>
              </a:extLst>
            </p:cNvPr>
            <p:cNvGrpSpPr/>
            <p:nvPr/>
          </p:nvGrpSpPr>
          <p:grpSpPr>
            <a:xfrm>
              <a:off x="859917" y="4207118"/>
              <a:ext cx="2623547" cy="1307281"/>
              <a:chOff x="1138304" y="4218492"/>
              <a:chExt cx="2623547" cy="1307281"/>
            </a:xfrm>
          </p:grpSpPr>
          <p:sp>
            <p:nvSpPr>
              <p:cNvPr id="37" name="文本框 36">
                <a:extLst>
                  <a:ext uri="{FF2B5EF4-FFF2-40B4-BE49-F238E27FC236}">
                    <a16:creationId xmlns="" xmlns:a16="http://schemas.microsoft.com/office/drawing/2014/main" id="{F22615CA-26CD-4527-96C2-B978A8DBB436}"/>
                  </a:ext>
                </a:extLst>
              </p:cNvPr>
              <p:cNvSpPr txBox="1"/>
              <p:nvPr/>
            </p:nvSpPr>
            <p:spPr>
              <a:xfrm>
                <a:off x="1138304" y="4680157"/>
                <a:ext cx="2623547" cy="845616"/>
              </a:xfrm>
              <a:prstGeom prst="rect">
                <a:avLst/>
              </a:prstGeom>
              <a:noFill/>
            </p:spPr>
            <p:txBody>
              <a:bodyPr wrap="square" rtlCol="0">
                <a:spAutoFit/>
              </a:bodyPr>
              <a:lstStyle/>
              <a:p>
                <a:pPr>
                  <a:lnSpc>
                    <a:spcPts val="2000"/>
                  </a:lnSpc>
                </a:pPr>
                <a:r>
                  <a:rPr lang="zh-CN" altLang="en-US" sz="1400" dirty="0">
                    <a:solidFill>
                      <a:schemeClr val="bg1"/>
                    </a:solidFill>
                  </a:rPr>
                  <a:t>点击输入内容点击输入内容</a:t>
                </a:r>
                <a:endParaRPr lang="en-US" altLang="zh-CN" sz="1400" dirty="0">
                  <a:solidFill>
                    <a:schemeClr val="bg1"/>
                  </a:solidFill>
                </a:endParaRPr>
              </a:p>
              <a:p>
                <a:pPr>
                  <a:lnSpc>
                    <a:spcPts val="2000"/>
                  </a:lnSpc>
                </a:pPr>
                <a:r>
                  <a:rPr lang="zh-CN" altLang="en-US" sz="1400" dirty="0">
                    <a:solidFill>
                      <a:schemeClr val="bg1"/>
                    </a:solidFill>
                  </a:rPr>
                  <a:t>点击输入内容点击输入内容</a:t>
                </a:r>
                <a:endParaRPr lang="en-US" altLang="zh-CN" sz="1400" dirty="0">
                  <a:solidFill>
                    <a:schemeClr val="bg1"/>
                  </a:solidFill>
                </a:endParaRPr>
              </a:p>
              <a:p>
                <a:pPr>
                  <a:lnSpc>
                    <a:spcPts val="2000"/>
                  </a:lnSpc>
                </a:pPr>
                <a:r>
                  <a:rPr lang="zh-CN" altLang="en-US" sz="1400" dirty="0">
                    <a:solidFill>
                      <a:schemeClr val="bg1"/>
                    </a:solidFill>
                  </a:rPr>
                  <a:t>点击输入内容点击输入内容</a:t>
                </a:r>
              </a:p>
            </p:txBody>
          </p:sp>
          <p:sp>
            <p:nvSpPr>
              <p:cNvPr id="38" name="文本框 37">
                <a:extLst>
                  <a:ext uri="{FF2B5EF4-FFF2-40B4-BE49-F238E27FC236}">
                    <a16:creationId xmlns="" xmlns:a16="http://schemas.microsoft.com/office/drawing/2014/main" id="{B8503EBD-7D72-4324-9ADA-953118F80A9D}"/>
                  </a:ext>
                </a:extLst>
              </p:cNvPr>
              <p:cNvSpPr txBox="1"/>
              <p:nvPr/>
            </p:nvSpPr>
            <p:spPr>
              <a:xfrm>
                <a:off x="1138304" y="4218492"/>
                <a:ext cx="1415772" cy="461665"/>
              </a:xfrm>
              <a:prstGeom prst="rect">
                <a:avLst/>
              </a:prstGeom>
              <a:noFill/>
            </p:spPr>
            <p:txBody>
              <a:bodyPr wrap="none" rtlCol="0">
                <a:spAutoFit/>
              </a:bodyPr>
              <a:lstStyle/>
              <a:p>
                <a:r>
                  <a:rPr lang="zh-CN" altLang="en-US" sz="2400" dirty="0">
                    <a:solidFill>
                      <a:schemeClr val="bg1"/>
                    </a:solidFill>
                    <a:latin typeface="方正锐正黑简体 DemiBold" panose="02000700000000000000" pitchFamily="50" charset="-122"/>
                    <a:ea typeface="方正锐正黑简体 DemiBold" panose="02000700000000000000" pitchFamily="50" charset="-122"/>
                  </a:rPr>
                  <a:t>输入标题</a:t>
                </a:r>
              </a:p>
            </p:txBody>
          </p:sp>
        </p:grpSp>
      </p:grpSp>
      <p:grpSp>
        <p:nvGrpSpPr>
          <p:cNvPr id="42" name="组合 41">
            <a:extLst>
              <a:ext uri="{FF2B5EF4-FFF2-40B4-BE49-F238E27FC236}">
                <a16:creationId xmlns="" xmlns:a16="http://schemas.microsoft.com/office/drawing/2014/main" id="{93C6F16E-6EF1-4B80-8941-56B77C012430}"/>
              </a:ext>
            </a:extLst>
          </p:cNvPr>
          <p:cNvGrpSpPr/>
          <p:nvPr/>
        </p:nvGrpSpPr>
        <p:grpSpPr>
          <a:xfrm>
            <a:off x="8705192" y="1612233"/>
            <a:ext cx="2735185" cy="2249904"/>
            <a:chOff x="8705192" y="1612233"/>
            <a:chExt cx="2735185" cy="2249904"/>
          </a:xfrm>
        </p:grpSpPr>
        <p:sp>
          <p:nvSpPr>
            <p:cNvPr id="36" name="矩形 35">
              <a:extLst>
                <a:ext uri="{FF2B5EF4-FFF2-40B4-BE49-F238E27FC236}">
                  <a16:creationId xmlns="" xmlns:a16="http://schemas.microsoft.com/office/drawing/2014/main" id="{D51B18EF-859C-46C7-B47C-37AF5BA91322}"/>
                </a:ext>
              </a:extLst>
            </p:cNvPr>
            <p:cNvSpPr/>
            <p:nvPr/>
          </p:nvSpPr>
          <p:spPr>
            <a:xfrm>
              <a:off x="8891704" y="1612233"/>
              <a:ext cx="2548673" cy="2249904"/>
            </a:xfrm>
            <a:prstGeom prst="rect">
              <a:avLst/>
            </a:prstGeom>
            <a:solidFill>
              <a:srgbClr val="019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 xmlns:a16="http://schemas.microsoft.com/office/drawing/2014/main" id="{D5772270-4E8C-4E85-8995-EF541D9A8DB6}"/>
                </a:ext>
              </a:extLst>
            </p:cNvPr>
            <p:cNvGrpSpPr/>
            <p:nvPr/>
          </p:nvGrpSpPr>
          <p:grpSpPr>
            <a:xfrm>
              <a:off x="8705192" y="2083544"/>
              <a:ext cx="2623547" cy="1307281"/>
              <a:chOff x="9055771" y="2169770"/>
              <a:chExt cx="2623547" cy="1307281"/>
            </a:xfrm>
          </p:grpSpPr>
          <p:sp>
            <p:nvSpPr>
              <p:cNvPr id="40" name="文本框 39">
                <a:extLst>
                  <a:ext uri="{FF2B5EF4-FFF2-40B4-BE49-F238E27FC236}">
                    <a16:creationId xmlns="" xmlns:a16="http://schemas.microsoft.com/office/drawing/2014/main" id="{9E12015E-68FC-4C2E-A6F8-AAF4A350152E}"/>
                  </a:ext>
                </a:extLst>
              </p:cNvPr>
              <p:cNvSpPr txBox="1"/>
              <p:nvPr/>
            </p:nvSpPr>
            <p:spPr>
              <a:xfrm>
                <a:off x="9055771" y="2631435"/>
                <a:ext cx="2623547" cy="845616"/>
              </a:xfrm>
              <a:prstGeom prst="rect">
                <a:avLst/>
              </a:prstGeom>
              <a:noFill/>
            </p:spPr>
            <p:txBody>
              <a:bodyPr wrap="square" rtlCol="0">
                <a:spAutoFit/>
              </a:bodyPr>
              <a:lstStyle/>
              <a:p>
                <a:pPr algn="r">
                  <a:lnSpc>
                    <a:spcPts val="2000"/>
                  </a:lnSpc>
                </a:pPr>
                <a:r>
                  <a:rPr lang="zh-CN" altLang="en-US" sz="1400" dirty="0">
                    <a:solidFill>
                      <a:schemeClr val="bg1"/>
                    </a:solidFill>
                  </a:rPr>
                  <a:t>点击输入内容点击输入内容</a:t>
                </a:r>
                <a:endParaRPr lang="en-US" altLang="zh-CN" sz="1400" dirty="0">
                  <a:solidFill>
                    <a:schemeClr val="bg1"/>
                  </a:solidFill>
                </a:endParaRPr>
              </a:p>
              <a:p>
                <a:pPr algn="r">
                  <a:lnSpc>
                    <a:spcPts val="2000"/>
                  </a:lnSpc>
                </a:pPr>
                <a:r>
                  <a:rPr lang="zh-CN" altLang="en-US" sz="1400" dirty="0">
                    <a:solidFill>
                      <a:schemeClr val="bg1"/>
                    </a:solidFill>
                  </a:rPr>
                  <a:t>点击输入内容点击输入内容</a:t>
                </a:r>
                <a:endParaRPr lang="en-US" altLang="zh-CN" sz="1400" dirty="0">
                  <a:solidFill>
                    <a:schemeClr val="bg1"/>
                  </a:solidFill>
                </a:endParaRPr>
              </a:p>
              <a:p>
                <a:pPr algn="r">
                  <a:lnSpc>
                    <a:spcPts val="2000"/>
                  </a:lnSpc>
                </a:pPr>
                <a:r>
                  <a:rPr lang="zh-CN" altLang="en-US" sz="1400" dirty="0">
                    <a:solidFill>
                      <a:schemeClr val="bg1"/>
                    </a:solidFill>
                  </a:rPr>
                  <a:t>点击输入内容点击输入内容</a:t>
                </a:r>
              </a:p>
            </p:txBody>
          </p:sp>
          <p:sp>
            <p:nvSpPr>
              <p:cNvPr id="41" name="文本框 40">
                <a:extLst>
                  <a:ext uri="{FF2B5EF4-FFF2-40B4-BE49-F238E27FC236}">
                    <a16:creationId xmlns="" xmlns:a16="http://schemas.microsoft.com/office/drawing/2014/main" id="{4261C953-5D43-4835-BB14-137CA388847D}"/>
                  </a:ext>
                </a:extLst>
              </p:cNvPr>
              <p:cNvSpPr txBox="1"/>
              <p:nvPr/>
            </p:nvSpPr>
            <p:spPr>
              <a:xfrm>
                <a:off x="10263546" y="2169770"/>
                <a:ext cx="1415772" cy="461665"/>
              </a:xfrm>
              <a:prstGeom prst="rect">
                <a:avLst/>
              </a:prstGeom>
              <a:noFill/>
            </p:spPr>
            <p:txBody>
              <a:bodyPr wrap="none" rtlCol="0">
                <a:spAutoFit/>
              </a:bodyPr>
              <a:lstStyle/>
              <a:p>
                <a:pPr algn="r"/>
                <a:r>
                  <a:rPr lang="zh-CN" altLang="en-US" sz="2400" dirty="0">
                    <a:solidFill>
                      <a:schemeClr val="bg1"/>
                    </a:solidFill>
                    <a:latin typeface="方正锐正黑简体 DemiBold" panose="02000700000000000000" pitchFamily="50" charset="-122"/>
                    <a:ea typeface="方正锐正黑简体 DemiBold" panose="02000700000000000000" pitchFamily="50" charset="-122"/>
                  </a:rPr>
                  <a:t>输入标题</a:t>
                </a:r>
              </a:p>
            </p:txBody>
          </p:sp>
        </p:grpSp>
      </p:grpSp>
    </p:spTree>
    <p:extLst>
      <p:ext uri="{BB962C8B-B14F-4D97-AF65-F5344CB8AC3E}">
        <p14:creationId xmlns:p14="http://schemas.microsoft.com/office/powerpoint/2010/main" val="296148991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0" presetClass="entr" presetSubtype="0" fill="hold" nodeType="withEffect">
                                  <p:stCondLst>
                                    <p:cond delay="5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500"/>
                                        <p:tgtEl>
                                          <p:spTgt spid="42"/>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94BB066-82FB-491D-B05E-A9C05EB12D7B}"/>
              </a:ext>
            </a:extLst>
          </p:cNvPr>
          <p:cNvSpPr/>
          <p:nvPr/>
        </p:nvSpPr>
        <p:spPr>
          <a:xfrm>
            <a:off x="0" y="0"/>
            <a:ext cx="12192000" cy="6871647"/>
          </a:xfrm>
          <a:prstGeom prst="rect">
            <a:avLst/>
          </a:pr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a:extLst>
              <a:ext uri="{FF2B5EF4-FFF2-40B4-BE49-F238E27FC236}">
                <a16:creationId xmlns="" xmlns:a16="http://schemas.microsoft.com/office/drawing/2014/main" id="{181B2D29-21E6-4597-8030-3B7913A0D693}"/>
              </a:ext>
            </a:extLst>
          </p:cNvPr>
          <p:cNvSpPr/>
          <p:nvPr/>
        </p:nvSpPr>
        <p:spPr>
          <a:xfrm rot="5400000" flipH="1" flipV="1">
            <a:off x="612938" y="409073"/>
            <a:ext cx="525366" cy="525366"/>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a:extLst>
              <a:ext uri="{FF2B5EF4-FFF2-40B4-BE49-F238E27FC236}">
                <a16:creationId xmlns="" xmlns:a16="http://schemas.microsoft.com/office/drawing/2014/main" id="{762223D7-E25A-4579-B404-06E377A3E7AC}"/>
              </a:ext>
            </a:extLst>
          </p:cNvPr>
          <p:cNvPicPr>
            <a:picLocks noChangeAspect="1"/>
          </p:cNvPicPr>
          <p:nvPr/>
        </p:nvPicPr>
        <p:blipFill>
          <a:blip r:embed="rId4"/>
          <a:stretch>
            <a:fillRect/>
          </a:stretch>
        </p:blipFill>
        <p:spPr>
          <a:xfrm>
            <a:off x="1242483" y="377312"/>
            <a:ext cx="1994002" cy="617287"/>
          </a:xfrm>
          <a:prstGeom prst="rect">
            <a:avLst/>
          </a:prstGeom>
        </p:spPr>
      </p:pic>
      <p:sp>
        <p:nvSpPr>
          <p:cNvPr id="21" name="文本框 20">
            <a:extLst>
              <a:ext uri="{FF2B5EF4-FFF2-40B4-BE49-F238E27FC236}">
                <a16:creationId xmlns="" xmlns:a16="http://schemas.microsoft.com/office/drawing/2014/main" id="{27DA5C51-DCEC-4AE2-A63E-AB2BDCFB3B5D}"/>
              </a:ext>
            </a:extLst>
          </p:cNvPr>
          <p:cNvSpPr txBox="1"/>
          <p:nvPr/>
        </p:nvSpPr>
        <p:spPr>
          <a:xfrm>
            <a:off x="5080337" y="1356590"/>
            <a:ext cx="2031325" cy="646331"/>
          </a:xfrm>
          <a:prstGeom prst="rect">
            <a:avLst/>
          </a:prstGeom>
          <a:noFill/>
        </p:spPr>
        <p:txBody>
          <a:bodyPr wrap="none" rtlCol="0">
            <a:spAutoFit/>
          </a:bodyPr>
          <a:lstStyle/>
          <a:p>
            <a:pPr algn="ctr"/>
            <a:r>
              <a:rPr lang="zh-CN" altLang="en-US" sz="36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输入标题</a:t>
            </a:r>
          </a:p>
        </p:txBody>
      </p:sp>
      <p:sp>
        <p:nvSpPr>
          <p:cNvPr id="22" name="文本框 21">
            <a:extLst>
              <a:ext uri="{FF2B5EF4-FFF2-40B4-BE49-F238E27FC236}">
                <a16:creationId xmlns="" xmlns:a16="http://schemas.microsoft.com/office/drawing/2014/main" id="{C72ED381-03FD-4A73-941D-A32D993589FF}"/>
              </a:ext>
            </a:extLst>
          </p:cNvPr>
          <p:cNvSpPr txBox="1"/>
          <p:nvPr/>
        </p:nvSpPr>
        <p:spPr>
          <a:xfrm>
            <a:off x="1650330" y="2417559"/>
            <a:ext cx="8891338" cy="1246495"/>
          </a:xfrm>
          <a:prstGeom prst="rect">
            <a:avLst/>
          </a:prstGeom>
          <a:noFill/>
        </p:spPr>
        <p:txBody>
          <a:bodyPr wrap="square" rtlCol="0">
            <a:spAutoFit/>
          </a:bodyPr>
          <a:lstStyle/>
          <a:p>
            <a:pPr algn="ctr">
              <a:lnSpc>
                <a:spcPct val="150000"/>
              </a:lnSpc>
            </a:pPr>
            <a:r>
              <a:rPr lang="zh-CN" altLang="en-US" sz="1600" dirty="0"/>
              <a:t>点击输入内容点击输入内容点击输入内容点击输入内容点击输入内容点击输入内容点击输入内容</a:t>
            </a:r>
            <a:endParaRPr lang="en-US" altLang="zh-CN" sz="1600" dirty="0"/>
          </a:p>
          <a:p>
            <a:pPr algn="ctr">
              <a:lnSpc>
                <a:spcPct val="150000"/>
              </a:lnSpc>
            </a:pPr>
            <a:r>
              <a:rPr lang="zh-CN" altLang="en-US" sz="1600" dirty="0"/>
              <a:t>点击输入内容点击输入内容点击输入内容点击输入内容点击输入内容点击输入内容点击输入内容</a:t>
            </a:r>
          </a:p>
          <a:p>
            <a:pPr algn="ctr">
              <a:lnSpc>
                <a:spcPct val="150000"/>
              </a:lnSpc>
            </a:pPr>
            <a:r>
              <a:rPr lang="zh-CN" altLang="en-US" sz="1600" dirty="0"/>
              <a:t>点击输入内容点击输入内容点击输入内容点击输入内容点击输入内容点击输入内容点击输入内容</a:t>
            </a:r>
          </a:p>
        </p:txBody>
      </p:sp>
      <p:grpSp>
        <p:nvGrpSpPr>
          <p:cNvPr id="45" name="组合 44">
            <a:extLst>
              <a:ext uri="{FF2B5EF4-FFF2-40B4-BE49-F238E27FC236}">
                <a16:creationId xmlns="" xmlns:a16="http://schemas.microsoft.com/office/drawing/2014/main" id="{37144D0A-4706-4E44-B0B8-91D68A8F25B1}"/>
              </a:ext>
            </a:extLst>
          </p:cNvPr>
          <p:cNvGrpSpPr/>
          <p:nvPr/>
        </p:nvGrpSpPr>
        <p:grpSpPr>
          <a:xfrm>
            <a:off x="2022699" y="4402926"/>
            <a:ext cx="951723" cy="1623631"/>
            <a:chOff x="2022699" y="4402926"/>
            <a:chExt cx="951723" cy="1623631"/>
          </a:xfrm>
        </p:grpSpPr>
        <p:grpSp>
          <p:nvGrpSpPr>
            <p:cNvPr id="10" name="组合 9">
              <a:extLst>
                <a:ext uri="{FF2B5EF4-FFF2-40B4-BE49-F238E27FC236}">
                  <a16:creationId xmlns="" xmlns:a16="http://schemas.microsoft.com/office/drawing/2014/main" id="{747398B6-BC03-45B9-AD87-C93624F8E94A}"/>
                </a:ext>
              </a:extLst>
            </p:cNvPr>
            <p:cNvGrpSpPr/>
            <p:nvPr/>
          </p:nvGrpSpPr>
          <p:grpSpPr>
            <a:xfrm>
              <a:off x="2022699" y="4402926"/>
              <a:ext cx="951723" cy="951723"/>
              <a:chOff x="2087655" y="4944367"/>
              <a:chExt cx="951723" cy="951723"/>
            </a:xfrm>
          </p:grpSpPr>
          <p:sp>
            <p:nvSpPr>
              <p:cNvPr id="3" name="矩形 2">
                <a:extLst>
                  <a:ext uri="{FF2B5EF4-FFF2-40B4-BE49-F238E27FC236}">
                    <a16:creationId xmlns="" xmlns:a16="http://schemas.microsoft.com/office/drawing/2014/main" id="{08F379BF-BDAB-4DED-ACB8-6643D6763EEC}"/>
                  </a:ext>
                </a:extLst>
              </p:cNvPr>
              <p:cNvSpPr/>
              <p:nvPr/>
            </p:nvSpPr>
            <p:spPr>
              <a:xfrm rot="2700000">
                <a:off x="2087655" y="4944367"/>
                <a:ext cx="951723" cy="951723"/>
              </a:xfrm>
              <a:prstGeom prst="rect">
                <a:avLst/>
              </a:prstGeom>
              <a:solidFill>
                <a:srgbClr val="019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 xmlns:a16="http://schemas.microsoft.com/office/drawing/2014/main" id="{6495EF1A-7118-4138-9834-1C548854784F}"/>
                  </a:ext>
                </a:extLst>
              </p:cNvPr>
              <p:cNvPicPr>
                <a:picLocks noChangeAspect="1"/>
              </p:cNvPicPr>
              <p:nvPr/>
            </p:nvPicPr>
            <p:blipFill>
              <a:blip r:embed="rId5">
                <a:biLevel thresh="25000"/>
              </a:blip>
              <a:stretch>
                <a:fillRect/>
              </a:stretch>
            </p:blipFill>
            <p:spPr>
              <a:xfrm>
                <a:off x="2334896" y="5151981"/>
                <a:ext cx="457240" cy="536494"/>
              </a:xfrm>
              <a:prstGeom prst="rect">
                <a:avLst/>
              </a:prstGeom>
            </p:spPr>
          </p:pic>
        </p:grpSp>
        <p:sp>
          <p:nvSpPr>
            <p:cNvPr id="41" name="文本框 40">
              <a:extLst>
                <a:ext uri="{FF2B5EF4-FFF2-40B4-BE49-F238E27FC236}">
                  <a16:creationId xmlns="" xmlns:a16="http://schemas.microsoft.com/office/drawing/2014/main" id="{E8A9C221-01F9-4D15-A288-61614CA243D0}"/>
                </a:ext>
              </a:extLst>
            </p:cNvPr>
            <p:cNvSpPr txBox="1"/>
            <p:nvPr/>
          </p:nvSpPr>
          <p:spPr>
            <a:xfrm>
              <a:off x="2096046" y="5626447"/>
              <a:ext cx="805028" cy="400110"/>
            </a:xfrm>
            <a:prstGeom prst="rect">
              <a:avLst/>
            </a:prstGeom>
            <a:noFill/>
          </p:spPr>
          <p:txBody>
            <a:bodyPr wrap="none" rtlCol="0">
              <a:spAutoFit/>
            </a:bodyPr>
            <a:lstStyle/>
            <a:p>
              <a:pPr algn="ctr"/>
              <a:r>
                <a:rPr lang="en-US" altLang="zh-CN" sz="20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2015</a:t>
              </a:r>
              <a:endParaRPr lang="zh-CN" altLang="en-US" sz="20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endParaRPr>
            </a:p>
          </p:txBody>
        </p:sp>
      </p:grpSp>
      <p:grpSp>
        <p:nvGrpSpPr>
          <p:cNvPr id="46" name="组合 45">
            <a:extLst>
              <a:ext uri="{FF2B5EF4-FFF2-40B4-BE49-F238E27FC236}">
                <a16:creationId xmlns="" xmlns:a16="http://schemas.microsoft.com/office/drawing/2014/main" id="{4970758F-8A0B-4EB3-A2F2-EAEF1513D45A}"/>
              </a:ext>
            </a:extLst>
          </p:cNvPr>
          <p:cNvGrpSpPr/>
          <p:nvPr/>
        </p:nvGrpSpPr>
        <p:grpSpPr>
          <a:xfrm>
            <a:off x="4420992" y="4402926"/>
            <a:ext cx="951723" cy="1621472"/>
            <a:chOff x="4420992" y="4402926"/>
            <a:chExt cx="951723" cy="1621472"/>
          </a:xfrm>
        </p:grpSpPr>
        <p:grpSp>
          <p:nvGrpSpPr>
            <p:cNvPr id="12" name="组合 11">
              <a:extLst>
                <a:ext uri="{FF2B5EF4-FFF2-40B4-BE49-F238E27FC236}">
                  <a16:creationId xmlns="" xmlns:a16="http://schemas.microsoft.com/office/drawing/2014/main" id="{B72C51F1-F6C6-42BA-89EE-33052FDBA792}"/>
                </a:ext>
              </a:extLst>
            </p:cNvPr>
            <p:cNvGrpSpPr/>
            <p:nvPr/>
          </p:nvGrpSpPr>
          <p:grpSpPr>
            <a:xfrm>
              <a:off x="4420992" y="4402926"/>
              <a:ext cx="951723" cy="951723"/>
              <a:chOff x="4481938" y="4944366"/>
              <a:chExt cx="951723" cy="951723"/>
            </a:xfrm>
          </p:grpSpPr>
          <p:sp>
            <p:nvSpPr>
              <p:cNvPr id="25" name="矩形 24">
                <a:extLst>
                  <a:ext uri="{FF2B5EF4-FFF2-40B4-BE49-F238E27FC236}">
                    <a16:creationId xmlns="" xmlns:a16="http://schemas.microsoft.com/office/drawing/2014/main" id="{8EEB6758-DD5E-491D-AC4F-7CF980E31228}"/>
                  </a:ext>
                </a:extLst>
              </p:cNvPr>
              <p:cNvSpPr/>
              <p:nvPr/>
            </p:nvSpPr>
            <p:spPr>
              <a:xfrm rot="2700000">
                <a:off x="4481938" y="4944366"/>
                <a:ext cx="951723" cy="951723"/>
              </a:xfrm>
              <a:prstGeom prst="rect">
                <a:avLst/>
              </a:prstGeom>
              <a:solidFill>
                <a:srgbClr val="019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 xmlns:a16="http://schemas.microsoft.com/office/drawing/2014/main" id="{146DF88B-9540-466F-B299-2EF41722BB94}"/>
                  </a:ext>
                </a:extLst>
              </p:cNvPr>
              <p:cNvPicPr>
                <a:picLocks noChangeAspect="1"/>
              </p:cNvPicPr>
              <p:nvPr/>
            </p:nvPicPr>
            <p:blipFill>
              <a:blip r:embed="rId6">
                <a:biLevel thresh="25000"/>
              </a:blip>
              <a:stretch>
                <a:fillRect/>
              </a:stretch>
            </p:blipFill>
            <p:spPr>
              <a:xfrm>
                <a:off x="4729179" y="5151981"/>
                <a:ext cx="457240" cy="542591"/>
              </a:xfrm>
              <a:prstGeom prst="rect">
                <a:avLst/>
              </a:prstGeom>
            </p:spPr>
          </p:pic>
        </p:grpSp>
        <p:sp>
          <p:nvSpPr>
            <p:cNvPr id="42" name="文本框 41">
              <a:extLst>
                <a:ext uri="{FF2B5EF4-FFF2-40B4-BE49-F238E27FC236}">
                  <a16:creationId xmlns="" xmlns:a16="http://schemas.microsoft.com/office/drawing/2014/main" id="{61FE7945-B2C0-4763-8512-5EFF9D37D7A5}"/>
                </a:ext>
              </a:extLst>
            </p:cNvPr>
            <p:cNvSpPr txBox="1"/>
            <p:nvPr/>
          </p:nvSpPr>
          <p:spPr>
            <a:xfrm>
              <a:off x="4493537" y="5624288"/>
              <a:ext cx="806631" cy="400110"/>
            </a:xfrm>
            <a:prstGeom prst="rect">
              <a:avLst/>
            </a:prstGeom>
            <a:noFill/>
          </p:spPr>
          <p:txBody>
            <a:bodyPr wrap="none" rtlCol="0">
              <a:spAutoFit/>
            </a:bodyPr>
            <a:lstStyle/>
            <a:p>
              <a:pPr algn="ctr"/>
              <a:r>
                <a:rPr lang="en-US" altLang="zh-CN" sz="20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2016</a:t>
              </a:r>
              <a:endParaRPr lang="zh-CN" altLang="en-US" sz="20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endParaRPr>
            </a:p>
          </p:txBody>
        </p:sp>
      </p:grpSp>
      <p:grpSp>
        <p:nvGrpSpPr>
          <p:cNvPr id="47" name="组合 46">
            <a:extLst>
              <a:ext uri="{FF2B5EF4-FFF2-40B4-BE49-F238E27FC236}">
                <a16:creationId xmlns="" xmlns:a16="http://schemas.microsoft.com/office/drawing/2014/main" id="{FE20D468-B01D-4FC8-8315-67AE281E4B7D}"/>
              </a:ext>
            </a:extLst>
          </p:cNvPr>
          <p:cNvGrpSpPr/>
          <p:nvPr/>
        </p:nvGrpSpPr>
        <p:grpSpPr>
          <a:xfrm>
            <a:off x="6819285" y="4402926"/>
            <a:ext cx="951723" cy="1623631"/>
            <a:chOff x="6819285" y="4402926"/>
            <a:chExt cx="951723" cy="1623631"/>
          </a:xfrm>
        </p:grpSpPr>
        <p:grpSp>
          <p:nvGrpSpPr>
            <p:cNvPr id="16" name="组合 15">
              <a:extLst>
                <a:ext uri="{FF2B5EF4-FFF2-40B4-BE49-F238E27FC236}">
                  <a16:creationId xmlns="" xmlns:a16="http://schemas.microsoft.com/office/drawing/2014/main" id="{3EA0A45C-2868-4F48-B733-300F33E3D060}"/>
                </a:ext>
              </a:extLst>
            </p:cNvPr>
            <p:cNvGrpSpPr/>
            <p:nvPr/>
          </p:nvGrpSpPr>
          <p:grpSpPr>
            <a:xfrm>
              <a:off x="6819285" y="4402926"/>
              <a:ext cx="951723" cy="951723"/>
              <a:chOff x="6876219" y="4944365"/>
              <a:chExt cx="951723" cy="951723"/>
            </a:xfrm>
          </p:grpSpPr>
          <p:sp>
            <p:nvSpPr>
              <p:cNvPr id="28" name="矩形 27">
                <a:extLst>
                  <a:ext uri="{FF2B5EF4-FFF2-40B4-BE49-F238E27FC236}">
                    <a16:creationId xmlns="" xmlns:a16="http://schemas.microsoft.com/office/drawing/2014/main" id="{B97DE387-DB71-4278-AB48-1B47C65D6F11}"/>
                  </a:ext>
                </a:extLst>
              </p:cNvPr>
              <p:cNvSpPr/>
              <p:nvPr/>
            </p:nvSpPr>
            <p:spPr>
              <a:xfrm rot="2700000">
                <a:off x="6876219" y="4944365"/>
                <a:ext cx="951723" cy="951723"/>
              </a:xfrm>
              <a:prstGeom prst="rect">
                <a:avLst/>
              </a:prstGeom>
              <a:solidFill>
                <a:srgbClr val="019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 xmlns:a16="http://schemas.microsoft.com/office/drawing/2014/main" id="{3792EFFC-1B7C-4783-B5EC-8872B23A7E3B}"/>
                  </a:ext>
                </a:extLst>
              </p:cNvPr>
              <p:cNvPicPr>
                <a:picLocks noChangeAspect="1"/>
              </p:cNvPicPr>
              <p:nvPr/>
            </p:nvPicPr>
            <p:blipFill>
              <a:blip r:embed="rId7">
                <a:biLevel thresh="25000"/>
              </a:blip>
              <a:stretch>
                <a:fillRect/>
              </a:stretch>
            </p:blipFill>
            <p:spPr>
              <a:xfrm>
                <a:off x="7123460" y="5151981"/>
                <a:ext cx="457240" cy="542591"/>
              </a:xfrm>
              <a:prstGeom prst="rect">
                <a:avLst/>
              </a:prstGeom>
            </p:spPr>
          </p:pic>
        </p:grpSp>
        <p:sp>
          <p:nvSpPr>
            <p:cNvPr id="43" name="文本框 42">
              <a:extLst>
                <a:ext uri="{FF2B5EF4-FFF2-40B4-BE49-F238E27FC236}">
                  <a16:creationId xmlns="" xmlns:a16="http://schemas.microsoft.com/office/drawing/2014/main" id="{4BD4DB40-5C99-4DF6-96E8-99EB0453A8B0}"/>
                </a:ext>
              </a:extLst>
            </p:cNvPr>
            <p:cNvSpPr txBox="1"/>
            <p:nvPr/>
          </p:nvSpPr>
          <p:spPr>
            <a:xfrm>
              <a:off x="6902911" y="5626447"/>
              <a:ext cx="798617" cy="400110"/>
            </a:xfrm>
            <a:prstGeom prst="rect">
              <a:avLst/>
            </a:prstGeom>
            <a:noFill/>
          </p:spPr>
          <p:txBody>
            <a:bodyPr wrap="none" rtlCol="0">
              <a:spAutoFit/>
            </a:bodyPr>
            <a:lstStyle/>
            <a:p>
              <a:pPr algn="ctr"/>
              <a:r>
                <a:rPr lang="en-US" altLang="zh-CN" sz="20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2017</a:t>
              </a:r>
              <a:endParaRPr lang="zh-CN" altLang="en-US" sz="20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endParaRPr>
            </a:p>
          </p:txBody>
        </p:sp>
      </p:grpSp>
      <p:grpSp>
        <p:nvGrpSpPr>
          <p:cNvPr id="48" name="组合 47">
            <a:extLst>
              <a:ext uri="{FF2B5EF4-FFF2-40B4-BE49-F238E27FC236}">
                <a16:creationId xmlns="" xmlns:a16="http://schemas.microsoft.com/office/drawing/2014/main" id="{420BB25A-9146-4050-BEDC-E7D63132037C}"/>
              </a:ext>
            </a:extLst>
          </p:cNvPr>
          <p:cNvGrpSpPr/>
          <p:nvPr/>
        </p:nvGrpSpPr>
        <p:grpSpPr>
          <a:xfrm>
            <a:off x="9217579" y="4402926"/>
            <a:ext cx="951723" cy="1603008"/>
            <a:chOff x="9217579" y="4402926"/>
            <a:chExt cx="951723" cy="1603008"/>
          </a:xfrm>
        </p:grpSpPr>
        <p:grpSp>
          <p:nvGrpSpPr>
            <p:cNvPr id="39" name="组合 38">
              <a:extLst>
                <a:ext uri="{FF2B5EF4-FFF2-40B4-BE49-F238E27FC236}">
                  <a16:creationId xmlns="" xmlns:a16="http://schemas.microsoft.com/office/drawing/2014/main" id="{59E42BAE-A13C-4C26-AE21-8D621AA7B762}"/>
                </a:ext>
              </a:extLst>
            </p:cNvPr>
            <p:cNvGrpSpPr/>
            <p:nvPr/>
          </p:nvGrpSpPr>
          <p:grpSpPr>
            <a:xfrm>
              <a:off x="9217579" y="4402926"/>
              <a:ext cx="951723" cy="951723"/>
              <a:chOff x="9282535" y="4944365"/>
              <a:chExt cx="951723" cy="951723"/>
            </a:xfrm>
          </p:grpSpPr>
          <p:sp>
            <p:nvSpPr>
              <p:cNvPr id="37" name="矩形 36">
                <a:extLst>
                  <a:ext uri="{FF2B5EF4-FFF2-40B4-BE49-F238E27FC236}">
                    <a16:creationId xmlns="" xmlns:a16="http://schemas.microsoft.com/office/drawing/2014/main" id="{28BBBCDC-3E55-408F-8CDF-DF220455B43B}"/>
                  </a:ext>
                </a:extLst>
              </p:cNvPr>
              <p:cNvSpPr/>
              <p:nvPr/>
            </p:nvSpPr>
            <p:spPr>
              <a:xfrm rot="2700000">
                <a:off x="9282535" y="4944365"/>
                <a:ext cx="951723" cy="951723"/>
              </a:xfrm>
              <a:prstGeom prst="rect">
                <a:avLst/>
              </a:prstGeom>
              <a:solidFill>
                <a:srgbClr val="019B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 xmlns:a16="http://schemas.microsoft.com/office/drawing/2014/main" id="{BC095310-3060-476C-BA61-12D5C3BDAADD}"/>
                  </a:ext>
                </a:extLst>
              </p:cNvPr>
              <p:cNvPicPr>
                <a:picLocks noChangeAspect="1"/>
              </p:cNvPicPr>
              <p:nvPr/>
            </p:nvPicPr>
            <p:blipFill>
              <a:blip r:embed="rId8">
                <a:biLevel thresh="25000"/>
              </a:blip>
              <a:stretch>
                <a:fillRect/>
              </a:stretch>
            </p:blipFill>
            <p:spPr>
              <a:xfrm>
                <a:off x="9529776" y="5145884"/>
                <a:ext cx="457240" cy="542591"/>
              </a:xfrm>
              <a:prstGeom prst="rect">
                <a:avLst/>
              </a:prstGeom>
            </p:spPr>
          </p:pic>
        </p:grpSp>
        <p:sp>
          <p:nvSpPr>
            <p:cNvPr id="44" name="文本框 43">
              <a:extLst>
                <a:ext uri="{FF2B5EF4-FFF2-40B4-BE49-F238E27FC236}">
                  <a16:creationId xmlns="" xmlns:a16="http://schemas.microsoft.com/office/drawing/2014/main" id="{01B22DCA-0AB6-453C-AD61-7CD1C1325BF2}"/>
                </a:ext>
              </a:extLst>
            </p:cNvPr>
            <p:cNvSpPr txBox="1"/>
            <p:nvPr/>
          </p:nvSpPr>
          <p:spPr>
            <a:xfrm>
              <a:off x="9290925" y="5605824"/>
              <a:ext cx="805029" cy="400110"/>
            </a:xfrm>
            <a:prstGeom prst="rect">
              <a:avLst/>
            </a:prstGeom>
            <a:noFill/>
          </p:spPr>
          <p:txBody>
            <a:bodyPr wrap="none" rtlCol="0">
              <a:spAutoFit/>
            </a:bodyPr>
            <a:lstStyle/>
            <a:p>
              <a:pPr algn="ctr"/>
              <a:r>
                <a:rPr lang="en-US" altLang="zh-CN" sz="20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2018</a:t>
              </a:r>
              <a:endParaRPr lang="zh-CN" altLang="en-US" sz="20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endParaRPr>
            </a:p>
          </p:txBody>
        </p:sp>
      </p:grpSp>
    </p:spTree>
    <p:extLst>
      <p:ext uri="{BB962C8B-B14F-4D97-AF65-F5344CB8AC3E}">
        <p14:creationId xmlns:p14="http://schemas.microsoft.com/office/powerpoint/2010/main" val="30964927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50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fade">
                                      <p:cBhvr>
                                        <p:cTn id="2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 name="直角三角形 3">
            <a:extLst>
              <a:ext uri="{FF2B5EF4-FFF2-40B4-BE49-F238E27FC236}">
                <a16:creationId xmlns="" xmlns:a16="http://schemas.microsoft.com/office/drawing/2014/main" id="{E8838FA5-B804-4B1C-A03F-5EC14DE6819F}"/>
              </a:ext>
            </a:extLst>
          </p:cNvPr>
          <p:cNvSpPr/>
          <p:nvPr/>
        </p:nvSpPr>
        <p:spPr>
          <a:xfrm rot="5400000" flipH="1" flipV="1">
            <a:off x="5327268" y="-6732"/>
            <a:ext cx="6864732" cy="6864732"/>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a:extLst>
              <a:ext uri="{FF2B5EF4-FFF2-40B4-BE49-F238E27FC236}">
                <a16:creationId xmlns="" xmlns:a16="http://schemas.microsoft.com/office/drawing/2014/main" id="{5B2964D8-9ECA-4176-A534-F296E5D313C4}"/>
              </a:ext>
            </a:extLst>
          </p:cNvPr>
          <p:cNvSpPr/>
          <p:nvPr/>
        </p:nvSpPr>
        <p:spPr>
          <a:xfrm rot="5400000">
            <a:off x="-6733" y="0"/>
            <a:ext cx="2517422" cy="2517422"/>
          </a:xfrm>
          <a:prstGeom prst="rtTriangle">
            <a:avLst/>
          </a:prstGeom>
          <a:solidFill>
            <a:srgbClr val="019B6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027499D5-F57F-43CC-A603-2058E9A10E98}"/>
              </a:ext>
            </a:extLst>
          </p:cNvPr>
          <p:cNvSpPr txBox="1"/>
          <p:nvPr/>
        </p:nvSpPr>
        <p:spPr>
          <a:xfrm>
            <a:off x="10837508" y="3717682"/>
            <a:ext cx="744114" cy="1569660"/>
          </a:xfrm>
          <a:prstGeom prst="rect">
            <a:avLst/>
          </a:prstGeom>
          <a:noFill/>
        </p:spPr>
        <p:txBody>
          <a:bodyPr wrap="none" rtlCol="0">
            <a:spAutoFit/>
          </a:bodyPr>
          <a:lstStyle/>
          <a:p>
            <a:pPr algn="r"/>
            <a:r>
              <a:rPr lang="en-US" altLang="zh-CN" sz="9600" b="1" dirty="0">
                <a:solidFill>
                  <a:srgbClr val="019B60"/>
                </a:solidFill>
                <a:latin typeface="Helvetica-Roman-SemiB" pitchFamily="2" charset="0"/>
              </a:rPr>
              <a:t>2</a:t>
            </a:r>
            <a:endParaRPr lang="zh-CN" altLang="en-US" sz="9600" b="1" dirty="0">
              <a:solidFill>
                <a:srgbClr val="019B60"/>
              </a:solidFill>
              <a:latin typeface="Helvetica-Roman-SemiB" pitchFamily="2" charset="0"/>
            </a:endParaRPr>
          </a:p>
        </p:txBody>
      </p:sp>
      <p:grpSp>
        <p:nvGrpSpPr>
          <p:cNvPr id="3" name="组合 2">
            <a:extLst>
              <a:ext uri="{FF2B5EF4-FFF2-40B4-BE49-F238E27FC236}">
                <a16:creationId xmlns="" xmlns:a16="http://schemas.microsoft.com/office/drawing/2014/main" id="{C4779C73-4B85-4BC7-AF75-81378448DCE1}"/>
              </a:ext>
            </a:extLst>
          </p:cNvPr>
          <p:cNvGrpSpPr/>
          <p:nvPr/>
        </p:nvGrpSpPr>
        <p:grpSpPr>
          <a:xfrm>
            <a:off x="8864887" y="5287342"/>
            <a:ext cx="2778325" cy="805567"/>
            <a:chOff x="8864887" y="5287342"/>
            <a:chExt cx="2778325" cy="805567"/>
          </a:xfrm>
        </p:grpSpPr>
        <p:sp>
          <p:nvSpPr>
            <p:cNvPr id="10" name="文本框 9">
              <a:extLst>
                <a:ext uri="{FF2B5EF4-FFF2-40B4-BE49-F238E27FC236}">
                  <a16:creationId xmlns="" xmlns:a16="http://schemas.microsoft.com/office/drawing/2014/main" id="{A03A628D-3839-4AF3-9067-E95D9BCF0A50}"/>
                </a:ext>
              </a:extLst>
            </p:cNvPr>
            <p:cNvSpPr txBox="1"/>
            <p:nvPr/>
          </p:nvSpPr>
          <p:spPr>
            <a:xfrm>
              <a:off x="9818812" y="5287342"/>
              <a:ext cx="1810112" cy="584775"/>
            </a:xfrm>
            <a:prstGeom prst="rect">
              <a:avLst/>
            </a:prstGeom>
            <a:noFill/>
          </p:spPr>
          <p:txBody>
            <a:bodyPr wrap="none" rtlCol="0">
              <a:spAutoFit/>
            </a:bodyPr>
            <a:lstStyle/>
            <a:p>
              <a:pPr algn="r"/>
              <a:r>
                <a:rPr lang="zh-CN" altLang="en-US" sz="3200" dirty="0">
                  <a:solidFill>
                    <a:schemeClr val="tx1">
                      <a:lumMod val="65000"/>
                      <a:lumOff val="35000"/>
                    </a:schemeClr>
                  </a:solidFill>
                  <a:latin typeface="方正锐正黑简体 DemiBold" panose="02000700000000000000" pitchFamily="50" charset="-122"/>
                  <a:ea typeface="方正锐正黑简体 DemiBold" panose="02000700000000000000" pitchFamily="50" charset="-122"/>
                </a:rPr>
                <a:t>项目介绍</a:t>
              </a:r>
            </a:p>
          </p:txBody>
        </p:sp>
        <p:sp>
          <p:nvSpPr>
            <p:cNvPr id="11" name="文本框 10">
              <a:extLst>
                <a:ext uri="{FF2B5EF4-FFF2-40B4-BE49-F238E27FC236}">
                  <a16:creationId xmlns="" xmlns:a16="http://schemas.microsoft.com/office/drawing/2014/main" id="{F0E6B644-EE2B-4DDD-B72F-910AE8773A9B}"/>
                </a:ext>
              </a:extLst>
            </p:cNvPr>
            <p:cNvSpPr txBox="1"/>
            <p:nvPr/>
          </p:nvSpPr>
          <p:spPr>
            <a:xfrm>
              <a:off x="8864887" y="5815910"/>
              <a:ext cx="2778325" cy="276999"/>
            </a:xfrm>
            <a:prstGeom prst="rect">
              <a:avLst/>
            </a:prstGeom>
            <a:noFill/>
          </p:spPr>
          <p:txBody>
            <a:bodyPr wrap="none" rtlCol="0">
              <a:spAutoFit/>
            </a:bodyPr>
            <a:lstStyle/>
            <a:p>
              <a:pPr algn="r"/>
              <a:r>
                <a:rPr lang="en-US" altLang="zh-CN" sz="1200" spc="300" dirty="0">
                  <a:solidFill>
                    <a:srgbClr val="717171"/>
                  </a:solidFill>
                  <a:latin typeface="HelveticaNeueLT Pro 45 Lt" panose="020B0403020202020204" pitchFamily="34" charset="0"/>
                </a:rPr>
                <a:t>PROJECT INTRODUCTION</a:t>
              </a:r>
              <a:endParaRPr lang="zh-CN" altLang="en-US" sz="1200" spc="300" dirty="0">
                <a:solidFill>
                  <a:srgbClr val="717171"/>
                </a:solidFill>
                <a:latin typeface="HelveticaNeueLT Pro 45 Lt" panose="020B0403020202020204" pitchFamily="34" charset="0"/>
              </a:endParaRPr>
            </a:p>
          </p:txBody>
        </p:sp>
      </p:grpSp>
    </p:spTree>
    <p:extLst>
      <p:ext uri="{BB962C8B-B14F-4D97-AF65-F5344CB8AC3E}">
        <p14:creationId xmlns:p14="http://schemas.microsoft.com/office/powerpoint/2010/main" val="69091989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476</TotalTime>
  <Words>2811</Words>
  <Application>Microsoft Office PowerPoint</Application>
  <PresentationFormat>宽屏</PresentationFormat>
  <Paragraphs>288</Paragraphs>
  <Slides>28</Slides>
  <Notes>28</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28</vt:i4>
      </vt:variant>
    </vt:vector>
  </HeadingPairs>
  <TitlesOfParts>
    <vt:vector size="43" baseType="lpstr">
      <vt:lpstr>HelveticaNeueLT Pro 45 Lt</vt:lpstr>
      <vt:lpstr>Helvetica-Roman-SemiB</vt:lpstr>
      <vt:lpstr>Meiryo</vt:lpstr>
      <vt:lpstr>等线</vt:lpstr>
      <vt:lpstr>等线 Light</vt:lpstr>
      <vt:lpstr>方正锐正黑简体</vt:lpstr>
      <vt:lpstr>方正锐正黑简体 DemiBold</vt:lpstr>
      <vt:lpstr>宋体</vt:lpstr>
      <vt:lpstr>微软雅黑</vt:lpstr>
      <vt:lpstr>Arial</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147</cp:revision>
  <dcterms:created xsi:type="dcterms:W3CDTF">2017-06-26T01:07:14Z</dcterms:created>
  <dcterms:modified xsi:type="dcterms:W3CDTF">2017-06-27T01:16:33Z</dcterms:modified>
</cp:coreProperties>
</file>