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  <p:sldMasterId id="2147483955" r:id="rId2"/>
  </p:sldMasterIdLst>
  <p:notesMasterIdLst>
    <p:notesMasterId r:id="rId26"/>
  </p:notesMasterIdLst>
  <p:handoutMasterIdLst>
    <p:handoutMasterId r:id="rId27"/>
  </p:handoutMasterIdLst>
  <p:sldIdLst>
    <p:sldId id="3173" r:id="rId3"/>
    <p:sldId id="3175" r:id="rId4"/>
    <p:sldId id="3174" r:id="rId5"/>
    <p:sldId id="3140" r:id="rId6"/>
    <p:sldId id="3158" r:id="rId7"/>
    <p:sldId id="3141" r:id="rId8"/>
    <p:sldId id="3107" r:id="rId9"/>
    <p:sldId id="3176" r:id="rId10"/>
    <p:sldId id="3157" r:id="rId11"/>
    <p:sldId id="3110" r:id="rId12"/>
    <p:sldId id="3159" r:id="rId13"/>
    <p:sldId id="3106" r:id="rId14"/>
    <p:sldId id="3177" r:id="rId15"/>
    <p:sldId id="3108" r:id="rId16"/>
    <p:sldId id="3142" r:id="rId17"/>
    <p:sldId id="3104" r:id="rId18"/>
    <p:sldId id="3155" r:id="rId19"/>
    <p:sldId id="3178" r:id="rId20"/>
    <p:sldId id="3139" r:id="rId21"/>
    <p:sldId id="3111" r:id="rId22"/>
    <p:sldId id="3116" r:id="rId23"/>
    <p:sldId id="3179" r:id="rId24"/>
    <p:sldId id="3180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000"/>
    <a:srgbClr val="CD3822"/>
    <a:srgbClr val="1D2029"/>
    <a:srgbClr val="AE0304"/>
    <a:srgbClr val="F0A12C"/>
    <a:srgbClr val="1CB7F1"/>
    <a:srgbClr val="FBBF09"/>
    <a:srgbClr val="0170C1"/>
    <a:srgbClr val="006AB6"/>
    <a:srgbClr val="8ED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58" autoAdjust="0"/>
    <p:restoredTop sz="92986" autoAdjust="0"/>
  </p:normalViewPr>
  <p:slideViewPr>
    <p:cSldViewPr>
      <p:cViewPr varScale="1">
        <p:scale>
          <a:sx n="84" d="100"/>
          <a:sy n="84" d="100"/>
        </p:scale>
        <p:origin x="342" y="90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0162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8082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6399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61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0885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421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4382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3461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823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601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534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447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577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690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6118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424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750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58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6281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759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273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096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080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270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-5556"/>
            <a:ext cx="12858750" cy="724376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308696" y="303957"/>
            <a:ext cx="12241360" cy="6624736"/>
          </a:xfrm>
          <a:prstGeom prst="roundRect">
            <a:avLst/>
          </a:prstGeom>
          <a:solidFill>
            <a:schemeClr val="tx1">
              <a:lumMod val="95000"/>
              <a:lumOff val="5000"/>
              <a:alpha val="50196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289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pPr>
                <a:defRPr/>
              </a:pPr>
              <a:t>2017/7/4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942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33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095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981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580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879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2017/7/4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67487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>
            <a:off x="452711" y="3986099"/>
            <a:ext cx="5494133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6600" dirty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无</a:t>
            </a:r>
            <a:r>
              <a:rPr lang="zh-CN" altLang="en-US" sz="6600" dirty="0" smtClean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运动 不青春</a:t>
            </a:r>
            <a:endParaRPr lang="zh-CN" altLang="en-US" sz="6600" dirty="0">
              <a:solidFill>
                <a:srgbClr val="C000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8432" y="3621658"/>
            <a:ext cx="397786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体育运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动通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用</a:t>
            </a:r>
            <a:endParaRPr lang="en-US" altLang="zh-CN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8432" y="4851720"/>
            <a:ext cx="513885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 MOVEMENT NOT THE YOUTH</a:t>
            </a:r>
            <a:endParaRPr lang="en-US" altLang="zh-CN" sz="2400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235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5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6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9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9" grpId="0"/>
          <p:bldP spid="11" grpId="0"/>
          <p:bldP spid="1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637" y="1636642"/>
            <a:ext cx="10601085" cy="4639360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619" y="3956323"/>
            <a:ext cx="0" cy="1013383"/>
          </a:xfrm>
          <a:prstGeom prst="straightConnector1">
            <a:avLst/>
          </a:prstGeom>
          <a:ln w="254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21" y="3956323"/>
            <a:ext cx="0" cy="1013383"/>
          </a:xfrm>
          <a:prstGeom prst="straightConnector1">
            <a:avLst/>
          </a:prstGeom>
          <a:ln w="25400">
            <a:solidFill>
              <a:schemeClr val="accent4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17" y="2943501"/>
            <a:ext cx="0" cy="1013383"/>
          </a:xfrm>
          <a:prstGeom prst="straightConnector1">
            <a:avLst/>
          </a:prstGeom>
          <a:ln w="25400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84" y="2943501"/>
            <a:ext cx="0" cy="1013383"/>
          </a:xfrm>
          <a:prstGeom prst="straightConnector1">
            <a:avLst/>
          </a:prstGeom>
          <a:ln w="25400">
            <a:solidFill>
              <a:schemeClr val="accent3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1"/>
          <p:cNvSpPr txBox="1"/>
          <p:nvPr/>
        </p:nvSpPr>
        <p:spPr>
          <a:xfrm>
            <a:off x="2280570" y="554562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2259506" y="5239346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41"/>
          <p:cNvSpPr txBox="1"/>
          <p:nvPr/>
        </p:nvSpPr>
        <p:spPr>
          <a:xfrm>
            <a:off x="4237957" y="2122877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4216893" y="181660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41"/>
          <p:cNvSpPr txBox="1"/>
          <p:nvPr/>
        </p:nvSpPr>
        <p:spPr>
          <a:xfrm>
            <a:off x="6352507" y="554562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6331443" y="5239346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8245968" y="2122877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8245968" y="181660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3641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6"/>
          <p:cNvSpPr>
            <a:spLocks noChangeArrowheads="1"/>
          </p:cNvSpPr>
          <p:nvPr/>
        </p:nvSpPr>
        <p:spPr bwMode="auto">
          <a:xfrm>
            <a:off x="795" y="-3100"/>
            <a:ext cx="3465407" cy="7235502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36847" y="730161"/>
            <a:ext cx="3524000" cy="3524001"/>
            <a:chOff x="1736053" y="730160"/>
            <a:chExt cx="3524000" cy="3524001"/>
          </a:xfrm>
        </p:grpSpPr>
        <p:sp>
          <p:nvSpPr>
            <p:cNvPr id="14341" name="椭圆 7"/>
            <p:cNvSpPr>
              <a:spLocks noChangeArrowheads="1"/>
            </p:cNvSpPr>
            <p:nvPr/>
          </p:nvSpPr>
          <p:spPr bwMode="auto">
            <a:xfrm>
              <a:off x="1736053" y="730160"/>
              <a:ext cx="3524000" cy="3524001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bevel/>
              <a:headEnd/>
              <a:tailEnd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43" name="椭圆 9"/>
            <p:cNvSpPr>
              <a:spLocks noChangeAspect="1" noChangeArrowheads="1"/>
            </p:cNvSpPr>
            <p:nvPr/>
          </p:nvSpPr>
          <p:spPr bwMode="auto">
            <a:xfrm>
              <a:off x="1903464" y="897571"/>
              <a:ext cx="3189178" cy="3187505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78924" y="4681060"/>
            <a:ext cx="1752793" cy="1751119"/>
            <a:chOff x="2578129" y="4681059"/>
            <a:chExt cx="1752793" cy="1751119"/>
          </a:xfrm>
        </p:grpSpPr>
        <p:sp>
          <p:nvSpPr>
            <p:cNvPr id="14342" name="椭圆 8"/>
            <p:cNvSpPr>
              <a:spLocks noChangeArrowheads="1"/>
            </p:cNvSpPr>
            <p:nvPr/>
          </p:nvSpPr>
          <p:spPr bwMode="auto">
            <a:xfrm>
              <a:off x="2578129" y="4681059"/>
              <a:ext cx="1752793" cy="1751119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  <a:bevel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44" name="椭圆 10"/>
            <p:cNvSpPr>
              <a:spLocks noChangeArrowheads="1"/>
            </p:cNvSpPr>
            <p:nvPr/>
          </p:nvSpPr>
          <p:spPr bwMode="auto">
            <a:xfrm>
              <a:off x="2715406" y="4816662"/>
              <a:ext cx="1478239" cy="1478238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" name="Rectangle 1"/>
          <p:cNvSpPr>
            <a:spLocks/>
          </p:cNvSpPr>
          <p:nvPr/>
        </p:nvSpPr>
        <p:spPr bwMode="auto">
          <a:xfrm>
            <a:off x="6357368" y="1888134"/>
            <a:ext cx="3680735" cy="191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CLICK ON ADD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RELATED TITLE WORDS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Rectangle 2"/>
          <p:cNvSpPr>
            <a:spLocks/>
          </p:cNvSpPr>
          <p:nvPr/>
        </p:nvSpPr>
        <p:spPr bwMode="auto">
          <a:xfrm>
            <a:off x="6357367" y="4038603"/>
            <a:ext cx="5040561" cy="142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9698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1491792" y="2705307"/>
            <a:ext cx="3449860" cy="3278593"/>
          </a:xfrm>
          <a:prstGeom prst="rect">
            <a:avLst/>
          </a:prstGeom>
          <a:solidFill>
            <a:schemeClr val="accent5"/>
          </a:solidFill>
          <a:ln w="12700">
            <a:noFill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1996931" y="2377656"/>
            <a:ext cx="2410640" cy="2286081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349953" y="2152199"/>
            <a:ext cx="1702330" cy="162315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611133" y="1800685"/>
            <a:ext cx="1157265" cy="1139000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17709539" lon="2246828" rev="19210350"/>
            </a:camera>
            <a:lightRig rig="balanced" dir="t">
              <a:rot lat="0" lon="0" rev="6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2900112" y="1256098"/>
            <a:ext cx="569500" cy="56950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6" name="直接连接符 75"/>
          <p:cNvCxnSpPr/>
          <p:nvPr/>
        </p:nvCxnSpPr>
        <p:spPr>
          <a:xfrm>
            <a:off x="3315763" y="1953498"/>
            <a:ext cx="4000114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517115" y="2620307"/>
            <a:ext cx="3798762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847355" y="3312124"/>
            <a:ext cx="3468522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378949" y="4324552"/>
            <a:ext cx="2936929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4758657" y="5326894"/>
            <a:ext cx="2557221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" name="TextBox 80"/>
          <p:cNvSpPr txBox="1"/>
          <p:nvPr/>
        </p:nvSpPr>
        <p:spPr>
          <a:xfrm>
            <a:off x="7766153" y="5144182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722886" y="4995411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766153" y="4147919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722886" y="4008168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766153" y="3175563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22886" y="3005672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766153" y="2438972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722886" y="2324541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766153" y="1750841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722886" y="1636410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8106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2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03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308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941666" y="1205443"/>
            <a:ext cx="8907663" cy="3957867"/>
            <a:chOff x="1447800" y="2628900"/>
            <a:chExt cx="5745163" cy="2552700"/>
          </a:xfrm>
        </p:grpSpPr>
        <p:sp>
          <p:nvSpPr>
            <p:cNvPr id="6184" name="Freeform 40"/>
            <p:cNvSpPr>
              <a:spLocks/>
            </p:cNvSpPr>
            <p:nvPr/>
          </p:nvSpPr>
          <p:spPr bwMode="auto">
            <a:xfrm>
              <a:off x="1447800" y="2713037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rgbClr val="2B29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1447800" y="2628900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7" name="Straight Connector 26"/>
          <p:cNvCxnSpPr/>
          <p:nvPr/>
        </p:nvCxnSpPr>
        <p:spPr>
          <a:xfrm rot="5400000">
            <a:off x="3024002" y="5514897"/>
            <a:ext cx="2310430" cy="16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5007541" y="5343288"/>
            <a:ext cx="2812697" cy="16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175273" y="3544317"/>
            <a:ext cx="539560" cy="539560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58507" y="2827288"/>
            <a:ext cx="802042" cy="802042"/>
            <a:chOff x="3237545" y="4561747"/>
            <a:chExt cx="1146960" cy="1146960"/>
          </a:xfrm>
        </p:grpSpPr>
        <p:sp>
          <p:nvSpPr>
            <p:cNvPr id="30" name="圆角矩形 2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72101" y="2284058"/>
            <a:ext cx="1141668" cy="1141668"/>
            <a:chOff x="3237545" y="4561747"/>
            <a:chExt cx="1146960" cy="1146960"/>
          </a:xfrm>
        </p:grpSpPr>
        <p:sp>
          <p:nvSpPr>
            <p:cNvPr id="33" name="圆角矩形 3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3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41"/>
          <p:cNvSpPr txBox="1"/>
          <p:nvPr/>
        </p:nvSpPr>
        <p:spPr>
          <a:xfrm>
            <a:off x="1677339" y="5614497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70"/>
          <p:cNvSpPr txBox="1"/>
          <p:nvPr/>
        </p:nvSpPr>
        <p:spPr>
          <a:xfrm>
            <a:off x="1677338" y="531574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41"/>
          <p:cNvSpPr txBox="1"/>
          <p:nvPr/>
        </p:nvSpPr>
        <p:spPr>
          <a:xfrm>
            <a:off x="4191939" y="5384854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170"/>
          <p:cNvSpPr txBox="1"/>
          <p:nvPr/>
        </p:nvSpPr>
        <p:spPr>
          <a:xfrm>
            <a:off x="4191938" y="508610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41"/>
          <p:cNvSpPr txBox="1"/>
          <p:nvPr/>
        </p:nvSpPr>
        <p:spPr>
          <a:xfrm>
            <a:off x="6506514" y="5042997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170"/>
          <p:cNvSpPr txBox="1"/>
          <p:nvPr/>
        </p:nvSpPr>
        <p:spPr>
          <a:xfrm>
            <a:off x="6506513" y="474424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4745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6378" y="1193881"/>
            <a:ext cx="2414977" cy="264027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6378" y="3828439"/>
            <a:ext cx="2414977" cy="26402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94600" y="1193881"/>
            <a:ext cx="2414977" cy="264027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auto">
          <a:xfrm>
            <a:off x="3401355" y="3834153"/>
            <a:ext cx="8694744" cy="2640272"/>
          </a:xfrm>
          <a:prstGeom prst="rect">
            <a:avLst/>
          </a:prstGeom>
          <a:solidFill>
            <a:schemeClr val="accent1"/>
          </a:solidFill>
        </p:spPr>
        <p:txBody>
          <a:bodyPr wrap="square" lIns="189833" tIns="49357" rIns="37967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633"/>
              </a:spcBef>
              <a:buClr>
                <a:schemeClr val="bg1"/>
              </a:buClr>
              <a:buSzPct val="80000"/>
            </a:pPr>
            <a:endParaRPr lang="zh-CN" altLang="en-US" sz="1476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837087" y="4490449"/>
            <a:ext cx="5184576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/>
          <p:cNvSpPr txBox="1">
            <a:spLocks/>
          </p:cNvSpPr>
          <p:nvPr/>
        </p:nvSpPr>
        <p:spPr>
          <a:xfrm>
            <a:off x="6267041" y="1399042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267041" y="1788586"/>
            <a:ext cx="541891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3723018" y="4142242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3723018" y="4531786"/>
            <a:ext cx="541891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7401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21" grpId="0" animBg="1"/>
      <p:bldP spid="11" grpId="0" animBg="1"/>
      <p:bldP spid="22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肘形连接符 43"/>
          <p:cNvSpPr>
            <a:spLocks noChangeShapeType="1"/>
          </p:cNvSpPr>
          <p:nvPr/>
        </p:nvSpPr>
        <p:spPr bwMode="auto">
          <a:xfrm rot="10800000" flipH="1">
            <a:off x="8165779" y="2072139"/>
            <a:ext cx="97574" cy="1919283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肘形连接符 17"/>
          <p:cNvSpPr>
            <a:spLocks noChangeShapeType="1"/>
          </p:cNvSpPr>
          <p:nvPr/>
        </p:nvSpPr>
        <p:spPr bwMode="auto">
          <a:xfrm rot="16200000" flipH="1">
            <a:off x="8040440" y="4212666"/>
            <a:ext cx="339879" cy="3566007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肘形连接符 46"/>
          <p:cNvSpPr>
            <a:spLocks noChangeShapeType="1"/>
          </p:cNvSpPr>
          <p:nvPr/>
        </p:nvSpPr>
        <p:spPr bwMode="auto">
          <a:xfrm rot="10800000" flipV="1">
            <a:off x="4403563" y="4157349"/>
            <a:ext cx="189833" cy="806937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肘形连接符 51"/>
          <p:cNvSpPr>
            <a:spLocks noChangeShapeType="1"/>
          </p:cNvSpPr>
          <p:nvPr/>
        </p:nvSpPr>
        <p:spPr bwMode="auto">
          <a:xfrm rot="16200000" flipV="1">
            <a:off x="5415645" y="1493698"/>
            <a:ext cx="128132" cy="1904086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689910" y="2653888"/>
            <a:ext cx="3494611" cy="3239562"/>
            <a:chOff x="3898426" y="1805124"/>
            <a:chExt cx="4494140" cy="4166144"/>
          </a:xfrm>
        </p:grpSpPr>
        <p:sp>
          <p:nvSpPr>
            <p:cNvPr id="37" name="椭圆 12"/>
            <p:cNvSpPr>
              <a:spLocks noChangeArrowheads="1"/>
            </p:cNvSpPr>
            <p:nvPr/>
          </p:nvSpPr>
          <p:spPr bwMode="auto">
            <a:xfrm flipH="1">
              <a:off x="5881907" y="1805124"/>
              <a:ext cx="515252" cy="515252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椭圆 10"/>
            <p:cNvSpPr>
              <a:spLocks noChangeArrowheads="1"/>
            </p:cNvSpPr>
            <p:nvPr/>
          </p:nvSpPr>
          <p:spPr bwMode="auto">
            <a:xfrm flipH="1">
              <a:off x="7771164" y="3503547"/>
              <a:ext cx="516444" cy="516444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4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椭圆 11"/>
            <p:cNvSpPr>
              <a:spLocks noChangeArrowheads="1"/>
            </p:cNvSpPr>
            <p:nvPr/>
          </p:nvSpPr>
          <p:spPr bwMode="auto">
            <a:xfrm flipH="1">
              <a:off x="5881907" y="5241328"/>
              <a:ext cx="515252" cy="516445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4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椭圆 44"/>
            <p:cNvSpPr>
              <a:spLocks noChangeArrowheads="1"/>
            </p:cNvSpPr>
            <p:nvPr/>
          </p:nvSpPr>
          <p:spPr bwMode="auto">
            <a:xfrm flipH="1">
              <a:off x="4010541" y="3503547"/>
              <a:ext cx="515252" cy="515252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左弧形箭头 1"/>
            <p:cNvSpPr>
              <a:spLocks noChangeArrowheads="1"/>
            </p:cNvSpPr>
            <p:nvPr/>
          </p:nvSpPr>
          <p:spPr bwMode="auto">
            <a:xfrm>
              <a:off x="3898426" y="1805124"/>
              <a:ext cx="1892835" cy="4166144"/>
            </a:xfrm>
            <a:prstGeom prst="curvedRightArrow">
              <a:avLst>
                <a:gd name="adj1" fmla="val 24996"/>
                <a:gd name="adj2" fmla="val 50022"/>
                <a:gd name="adj3" fmla="val 25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左弧形箭头 39"/>
            <p:cNvSpPr>
              <a:spLocks noChangeArrowheads="1"/>
            </p:cNvSpPr>
            <p:nvPr/>
          </p:nvSpPr>
          <p:spPr bwMode="auto">
            <a:xfrm flipH="1">
              <a:off x="6498539" y="1805124"/>
              <a:ext cx="1894027" cy="4166144"/>
            </a:xfrm>
            <a:prstGeom prst="curvedRightArrow">
              <a:avLst>
                <a:gd name="adj1" fmla="val 24980"/>
                <a:gd name="adj2" fmla="val 49990"/>
                <a:gd name="adj3" fmla="val 2500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169266" y="3278560"/>
              <a:ext cx="1853468" cy="45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872491" y="3651941"/>
              <a:ext cx="2447020" cy="688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5981606" y="5340706"/>
              <a:ext cx="317153" cy="317695"/>
              <a:chOff x="9145588" y="4435471"/>
              <a:chExt cx="464344" cy="465137"/>
            </a:xfrm>
          </p:grpSpPr>
          <p:sp>
            <p:nvSpPr>
              <p:cNvPr id="71" name="AutoShape 7"/>
              <p:cNvSpPr>
                <a:spLocks/>
              </p:cNvSpPr>
              <p:nvPr/>
            </p:nvSpPr>
            <p:spPr bwMode="auto">
              <a:xfrm>
                <a:off x="9145588" y="4435471"/>
                <a:ext cx="464344" cy="465137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5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6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9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7864358" y="3622124"/>
              <a:ext cx="317153" cy="317695"/>
              <a:chOff x="7287419" y="3505994"/>
              <a:chExt cx="464344" cy="465138"/>
            </a:xfrm>
          </p:grpSpPr>
          <p:sp>
            <p:nvSpPr>
              <p:cNvPr id="81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2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6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4146264" y="3609536"/>
              <a:ext cx="238000" cy="317695"/>
              <a:chOff x="2639220" y="3510754"/>
              <a:chExt cx="348456" cy="465137"/>
            </a:xfrm>
          </p:grpSpPr>
          <p:sp>
            <p:nvSpPr>
              <p:cNvPr id="88" name="AutoShape 115"/>
              <p:cNvSpPr>
                <a:spLocks/>
              </p:cNvSpPr>
              <p:nvPr/>
            </p:nvSpPr>
            <p:spPr bwMode="auto">
              <a:xfrm>
                <a:off x="2639220" y="3510754"/>
                <a:ext cx="348456" cy="4651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>
              <a:off x="5992775" y="1913195"/>
              <a:ext cx="317153" cy="317153"/>
              <a:chOff x="4439444" y="1652588"/>
              <a:chExt cx="464344" cy="464344"/>
            </a:xfrm>
          </p:grpSpPr>
          <p:sp>
            <p:nvSpPr>
              <p:cNvPr id="91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3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8" name="Group 97"/>
          <p:cNvGrpSpPr/>
          <p:nvPr/>
        </p:nvGrpSpPr>
        <p:grpSpPr>
          <a:xfrm>
            <a:off x="2372805" y="2072139"/>
            <a:ext cx="2097240" cy="897466"/>
            <a:chOff x="773723" y="1924636"/>
            <a:chExt cx="2945744" cy="980021"/>
          </a:xfrm>
        </p:grpSpPr>
        <p:sp>
          <p:nvSpPr>
            <p:cNvPr id="96" name="TextBox 95"/>
            <p:cNvSpPr txBox="1"/>
            <p:nvPr/>
          </p:nvSpPr>
          <p:spPr>
            <a:xfrm>
              <a:off x="1954472" y="1924636"/>
              <a:ext cx="1764995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73723" y="2259448"/>
              <a:ext cx="2945200" cy="6452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390197" y="5081253"/>
            <a:ext cx="2157996" cy="897467"/>
            <a:chOff x="773723" y="1924636"/>
            <a:chExt cx="3031080" cy="980022"/>
          </a:xfrm>
        </p:grpSpPr>
        <p:sp>
          <p:nvSpPr>
            <p:cNvPr id="100" name="TextBox 99"/>
            <p:cNvSpPr txBox="1"/>
            <p:nvPr/>
          </p:nvSpPr>
          <p:spPr>
            <a:xfrm>
              <a:off x="2039808" y="1924636"/>
              <a:ext cx="1764995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773723" y="2259449"/>
              <a:ext cx="2945199" cy="6452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305401" y="2043200"/>
            <a:ext cx="2271819" cy="897466"/>
            <a:chOff x="773723" y="1924636"/>
            <a:chExt cx="2945200" cy="980020"/>
          </a:xfrm>
        </p:grpSpPr>
        <p:sp>
          <p:nvSpPr>
            <p:cNvPr id="103" name="TextBox 102"/>
            <p:cNvSpPr txBox="1"/>
            <p:nvPr/>
          </p:nvSpPr>
          <p:spPr>
            <a:xfrm>
              <a:off x="776761" y="1924636"/>
              <a:ext cx="1629062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773723" y="2259448"/>
              <a:ext cx="2945200" cy="6452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920074" y="5158916"/>
            <a:ext cx="2288820" cy="873036"/>
            <a:chOff x="751684" y="1951314"/>
            <a:chExt cx="2967239" cy="953342"/>
          </a:xfrm>
        </p:grpSpPr>
        <p:sp>
          <p:nvSpPr>
            <p:cNvPr id="109" name="TextBox 108"/>
            <p:cNvSpPr txBox="1"/>
            <p:nvPr/>
          </p:nvSpPr>
          <p:spPr>
            <a:xfrm>
              <a:off x="751684" y="1951314"/>
              <a:ext cx="1629061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773723" y="2259448"/>
              <a:ext cx="2945200" cy="6452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7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2468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49" grpId="0" animBg="1"/>
      <p:bldP spid="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同心圆 34"/>
          <p:cNvSpPr/>
          <p:nvPr/>
        </p:nvSpPr>
        <p:spPr>
          <a:xfrm>
            <a:off x="959894" y="3286085"/>
            <a:ext cx="3671678" cy="3671678"/>
          </a:xfrm>
          <a:prstGeom prst="donut">
            <a:avLst>
              <a:gd name="adj" fmla="val 7852"/>
            </a:avLst>
          </a:prstGeom>
          <a:solidFill>
            <a:schemeClr val="accent1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extrusionH="95250" prstMaterial="flat">
            <a:bevelT w="95250" h="69850"/>
            <a:bevelB w="95250" h="698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同心圆 35"/>
          <p:cNvSpPr/>
          <p:nvPr/>
        </p:nvSpPr>
        <p:spPr>
          <a:xfrm>
            <a:off x="1428781" y="3437968"/>
            <a:ext cx="2733904" cy="2733904"/>
          </a:xfrm>
          <a:prstGeom prst="donut">
            <a:avLst>
              <a:gd name="adj" fmla="val 7852"/>
            </a:avLst>
          </a:prstGeom>
          <a:solidFill>
            <a:schemeClr val="accent2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635000" extrusionH="95250" prstMaterial="flat">
            <a:bevelT h="57150"/>
            <a:bevelB h="571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同心圆 36"/>
          <p:cNvSpPr/>
          <p:nvPr/>
        </p:nvSpPr>
        <p:spPr>
          <a:xfrm>
            <a:off x="1884432" y="3519627"/>
            <a:ext cx="1822602" cy="1822602"/>
          </a:xfrm>
          <a:prstGeom prst="donut">
            <a:avLst>
              <a:gd name="adj" fmla="val 7852"/>
            </a:avLst>
          </a:prstGeom>
          <a:solidFill>
            <a:schemeClr val="accent1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1270000" extrusionH="95250" prstMaterial="flat">
            <a:bevelT w="44450" h="25400"/>
            <a:bevelB w="44450" h="254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同心圆 37"/>
          <p:cNvSpPr/>
          <p:nvPr/>
        </p:nvSpPr>
        <p:spPr>
          <a:xfrm>
            <a:off x="2250904" y="3817677"/>
            <a:ext cx="1089658" cy="1089658"/>
          </a:xfrm>
          <a:prstGeom prst="donut">
            <a:avLst>
              <a:gd name="adj" fmla="val 12925"/>
            </a:avLst>
          </a:prstGeom>
          <a:solidFill>
            <a:schemeClr val="accent2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1905000" extrusionH="95250" prstMaterial="flat">
            <a:bevelT w="38100" h="19050"/>
            <a:bevelB w="38100" h="190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 flipV="1">
            <a:off x="2567908" y="3920093"/>
            <a:ext cx="455651" cy="45565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2374900" extrusionH="95250" prstMaterial="flat">
            <a:bevelT w="95250" h="69850"/>
            <a:bevelB w="95250" h="698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12571" y="2003527"/>
            <a:ext cx="4000114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613923" y="2670336"/>
            <a:ext cx="3798762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3944163" y="3362153"/>
            <a:ext cx="3468522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4475757" y="4374581"/>
            <a:ext cx="2936929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855465" y="5376923"/>
            <a:ext cx="2557221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0" name="TextBox 79"/>
          <p:cNvSpPr txBox="1"/>
          <p:nvPr/>
        </p:nvSpPr>
        <p:spPr>
          <a:xfrm>
            <a:off x="7653749" y="5083402"/>
            <a:ext cx="3240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972761" y="4989422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653749" y="4235066"/>
            <a:ext cx="3240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972761" y="4002179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653749" y="3386731"/>
            <a:ext cx="3240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972761" y="2999683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653749" y="2538396"/>
            <a:ext cx="3240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972761" y="2318552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653749" y="1690061"/>
            <a:ext cx="3240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972761" y="1630421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69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7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8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8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7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8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8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2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04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302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460166"/>
            <a:ext cx="6840760" cy="45861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7510987" y="5364658"/>
            <a:ext cx="2310430" cy="68164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13" name="圆角矩形 12"/>
          <p:cNvSpPr/>
          <p:nvPr/>
        </p:nvSpPr>
        <p:spPr>
          <a:xfrm>
            <a:off x="9821417" y="5364658"/>
            <a:ext cx="2785846" cy="68164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14" name="矩形 13"/>
          <p:cNvSpPr/>
          <p:nvPr/>
        </p:nvSpPr>
        <p:spPr>
          <a:xfrm>
            <a:off x="8317788" y="5510723"/>
            <a:ext cx="938159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2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10866190" y="5510723"/>
            <a:ext cx="937446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2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80%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7420694" y="1744117"/>
            <a:ext cx="1835253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420694" y="2049782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7420694" y="3153025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8740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椭圆 40"/>
          <p:cNvSpPr/>
          <p:nvPr/>
        </p:nvSpPr>
        <p:spPr>
          <a:xfrm>
            <a:off x="1749434" y="2447507"/>
            <a:ext cx="2418293" cy="241829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0">
              <a:solidFill>
                <a:srgbClr val="C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08764" y="1884909"/>
            <a:ext cx="841222" cy="841222"/>
            <a:chOff x="3529981" y="507683"/>
            <a:chExt cx="598350" cy="598350"/>
          </a:xfrm>
        </p:grpSpPr>
        <p:sp>
          <p:nvSpPr>
            <p:cNvPr id="4" name="椭圆 3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76317" y="558577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rgbClr val="C0000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lang="zh-CN" altLang="en-US" sz="3937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44999" y="2812533"/>
            <a:ext cx="1627168" cy="1625314"/>
            <a:chOff x="1369631" y="1812921"/>
            <a:chExt cx="1157383" cy="1156064"/>
          </a:xfrm>
        </p:grpSpPr>
        <p:sp>
          <p:nvSpPr>
            <p:cNvPr id="35" name="TextBox 34"/>
            <p:cNvSpPr txBox="1"/>
            <p:nvPr/>
          </p:nvSpPr>
          <p:spPr>
            <a:xfrm>
              <a:off x="1369631" y="1812921"/>
              <a:ext cx="1157383" cy="98897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436" baseline="12000" dirty="0">
                  <a:solidFill>
                    <a:srgbClr val="C0000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98632" y="2524993"/>
              <a:ext cx="1099376" cy="44399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937" baseline="12000" dirty="0">
                  <a:solidFill>
                    <a:srgbClr val="C0000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Franklin Gothic Book" panose="020B0503020102020204" pitchFamily="34" charset="0"/>
                  <a:ea typeface="微软雅黑" pitchFamily="34" charset="-122"/>
                </a:rPr>
                <a:t>CONTENT</a:t>
              </a:r>
              <a:endParaRPr lang="zh-CN" altLang="en-US" sz="3937" baseline="12000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Franklin Gothic Book" panose="020B05030201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354433" y="2032346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CLICK TO ADD CAPTION TEXT</a:t>
            </a:r>
            <a:endParaRPr lang="zh-CN" altLang="en-US" sz="1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54433" y="3091403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CLICK TO ADD CAPTION TEXT</a:t>
            </a:r>
            <a:endParaRPr lang="zh-CN" altLang="en-US" sz="1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312689" y="5209518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CLICK TO ADD CAPTION TEXT</a:t>
            </a:r>
            <a:endParaRPr lang="zh-CN" altLang="en-US" sz="1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056931" y="2993919"/>
            <a:ext cx="841222" cy="841222"/>
            <a:chOff x="3529981" y="507683"/>
            <a:chExt cx="598350" cy="598350"/>
          </a:xfrm>
        </p:grpSpPr>
        <p:sp>
          <p:nvSpPr>
            <p:cNvPr id="48" name="椭圆 47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567571" y="598214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rgbClr val="C0000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lang="zh-CN" altLang="en-US" sz="3937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64914" y="5091648"/>
            <a:ext cx="841222" cy="841222"/>
            <a:chOff x="3529981" y="507683"/>
            <a:chExt cx="598350" cy="598350"/>
          </a:xfrm>
        </p:grpSpPr>
        <p:sp>
          <p:nvSpPr>
            <p:cNvPr id="51" name="椭圆 50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570639" y="582835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rgbClr val="C0000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lang="zh-CN" altLang="en-US" sz="3937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01080" y="1829275"/>
            <a:ext cx="1056595" cy="4227475"/>
            <a:chOff x="5901014" y="1112411"/>
            <a:chExt cx="1056725" cy="4227997"/>
          </a:xfrm>
        </p:grpSpPr>
        <p:sp>
          <p:nvSpPr>
            <p:cNvPr id="31" name="弧形 30"/>
            <p:cNvSpPr/>
            <p:nvPr/>
          </p:nvSpPr>
          <p:spPr>
            <a:xfrm>
              <a:off x="5901014" y="3226592"/>
              <a:ext cx="1056724" cy="1056724"/>
            </a:xfrm>
            <a:prstGeom prst="arc">
              <a:avLst>
                <a:gd name="adj1" fmla="val 16072548"/>
                <a:gd name="adj2" fmla="val 5356559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>
              <a:off x="5901014" y="1112411"/>
              <a:ext cx="1056724" cy="1056724"/>
            </a:xfrm>
            <a:prstGeom prst="arc">
              <a:avLst>
                <a:gd name="adj1" fmla="val 16200000"/>
                <a:gd name="adj2" fmla="val 5356559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 flipH="1">
              <a:off x="5901015" y="2169503"/>
              <a:ext cx="1056724" cy="1056724"/>
            </a:xfrm>
            <a:prstGeom prst="arc">
              <a:avLst>
                <a:gd name="adj1" fmla="val 16169364"/>
                <a:gd name="adj2" fmla="val 5281886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弧形 31"/>
            <p:cNvSpPr/>
            <p:nvPr/>
          </p:nvSpPr>
          <p:spPr>
            <a:xfrm flipH="1">
              <a:off x="5901015" y="4283684"/>
              <a:ext cx="1056724" cy="1056724"/>
            </a:xfrm>
            <a:prstGeom prst="arc">
              <a:avLst>
                <a:gd name="adj1" fmla="val 16152732"/>
                <a:gd name="adj2" fmla="val 5201936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53833" y="4050877"/>
            <a:ext cx="841222" cy="841222"/>
            <a:chOff x="3529981" y="507683"/>
            <a:chExt cx="598350" cy="598350"/>
          </a:xfrm>
        </p:grpSpPr>
        <p:sp>
          <p:nvSpPr>
            <p:cNvPr id="57" name="椭圆 56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578518" y="582851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rgbClr val="C0000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lang="zh-CN" altLang="en-US" sz="3937" dirty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7312688" y="4150461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相关标题文字</a:t>
            </a:r>
            <a:endParaRPr lang="en-US" altLang="zh-CN" sz="2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CLICK TO ADD CAPTION TEXT</a:t>
            </a:r>
            <a:endParaRPr lang="zh-CN" altLang="en-US" sz="1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0111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9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8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15" grpId="0"/>
          <p:bldP spid="36" grpId="0"/>
          <p:bldP spid="38" grpId="0"/>
          <p:bldP spid="6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9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8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15" grpId="0"/>
          <p:bldP spid="36" grpId="0"/>
          <p:bldP spid="38" grpId="0"/>
          <p:bldP spid="6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298364" y="3546890"/>
            <a:ext cx="1411813" cy="1411813"/>
            <a:chOff x="6920031" y="3363156"/>
            <a:chExt cx="1338773" cy="1338773"/>
          </a:xfrm>
        </p:grpSpPr>
        <p:sp>
          <p:nvSpPr>
            <p:cNvPr id="8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22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3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4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5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6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7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6429376" y="2707173"/>
            <a:ext cx="1411813" cy="1411813"/>
            <a:chOff x="6096000" y="2566881"/>
            <a:chExt cx="1338773" cy="1338773"/>
          </a:xfrm>
        </p:grpSpPr>
        <p:sp>
          <p:nvSpPr>
            <p:cNvPr id="7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9" name="AutoShape 78"/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0" name="AutoShape 79"/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1" name="AutoShape 80"/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600935" y="1873754"/>
            <a:ext cx="2067036" cy="2067036"/>
            <a:chOff x="4362154" y="1776581"/>
            <a:chExt cx="1960098" cy="1960098"/>
          </a:xfrm>
        </p:grpSpPr>
        <p:sp>
          <p:nvSpPr>
            <p:cNvPr id="6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429377" y="4640692"/>
            <a:ext cx="1879123" cy="1879123"/>
            <a:chOff x="6096000" y="4400370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4148576" y="3520020"/>
            <a:ext cx="1411813" cy="1411813"/>
            <a:chOff x="3933196" y="3337676"/>
            <a:chExt cx="1338773" cy="1338773"/>
          </a:xfrm>
        </p:grpSpPr>
        <p:sp>
          <p:nvSpPr>
            <p:cNvPr id="5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4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5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499671" y="4811474"/>
            <a:ext cx="1060716" cy="1060716"/>
            <a:chOff x="4266129" y="4562318"/>
            <a:chExt cx="1005840" cy="1005840"/>
          </a:xfrm>
        </p:grpSpPr>
        <p:sp>
          <p:nvSpPr>
            <p:cNvPr id="4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37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8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9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0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1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2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3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sp>
        <p:nvSpPr>
          <p:cNvPr id="67" name="TextBox 41"/>
          <p:cNvSpPr txBox="1"/>
          <p:nvPr/>
        </p:nvSpPr>
        <p:spPr>
          <a:xfrm>
            <a:off x="1386000" y="542750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TextBox 170"/>
          <p:cNvSpPr txBox="1"/>
          <p:nvPr/>
        </p:nvSpPr>
        <p:spPr>
          <a:xfrm>
            <a:off x="1607566" y="514061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1371713" y="365585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TextBox 170"/>
          <p:cNvSpPr txBox="1"/>
          <p:nvPr/>
        </p:nvSpPr>
        <p:spPr>
          <a:xfrm>
            <a:off x="1593279" y="336896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41"/>
          <p:cNvSpPr txBox="1"/>
          <p:nvPr/>
        </p:nvSpPr>
        <p:spPr>
          <a:xfrm>
            <a:off x="1371713" y="18699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TextBox 170"/>
          <p:cNvSpPr txBox="1"/>
          <p:nvPr/>
        </p:nvSpPr>
        <p:spPr>
          <a:xfrm>
            <a:off x="1593279" y="158303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8658338" y="5384639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TextBox 170"/>
          <p:cNvSpPr txBox="1"/>
          <p:nvPr/>
        </p:nvSpPr>
        <p:spPr>
          <a:xfrm>
            <a:off x="8658339" y="512765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41"/>
          <p:cNvSpPr txBox="1"/>
          <p:nvPr/>
        </p:nvSpPr>
        <p:spPr>
          <a:xfrm>
            <a:off x="8915513" y="36987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170"/>
          <p:cNvSpPr txBox="1"/>
          <p:nvPr/>
        </p:nvSpPr>
        <p:spPr>
          <a:xfrm>
            <a:off x="8915514" y="338329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41"/>
          <p:cNvSpPr txBox="1"/>
          <p:nvPr/>
        </p:nvSpPr>
        <p:spPr>
          <a:xfrm>
            <a:off x="7815375" y="206615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170"/>
          <p:cNvSpPr txBox="1"/>
          <p:nvPr/>
        </p:nvSpPr>
        <p:spPr>
          <a:xfrm>
            <a:off x="7815376" y="172722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5296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9" grpId="0"/>
      <p:bldP spid="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794" y="4715474"/>
            <a:ext cx="12857163" cy="2516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732339" y="4561847"/>
            <a:ext cx="307252" cy="3072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6290929" y="4561847"/>
            <a:ext cx="307252" cy="3072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9854790" y="4561847"/>
            <a:ext cx="307252" cy="3072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44007" y="1565059"/>
            <a:ext cx="10674027" cy="2793907"/>
            <a:chOff x="894415" y="1483855"/>
            <a:chExt cx="10121809" cy="2649365"/>
          </a:xfrm>
        </p:grpSpPr>
        <p:sp>
          <p:nvSpPr>
            <p:cNvPr id="4" name="Oval 3"/>
            <p:cNvSpPr/>
            <p:nvPr/>
          </p:nvSpPr>
          <p:spPr>
            <a:xfrm>
              <a:off x="10101824" y="2729424"/>
              <a:ext cx="914400" cy="9144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643389" y="2578091"/>
              <a:ext cx="1217066" cy="1217066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8598927" y="2295670"/>
              <a:ext cx="1781907" cy="17819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725685" y="2729423"/>
              <a:ext cx="914400" cy="914400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267250" y="2578090"/>
              <a:ext cx="1217066" cy="1217066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22788" y="2295669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3352850" y="2729424"/>
              <a:ext cx="914400" cy="91440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894415" y="2578091"/>
              <a:ext cx="1217066" cy="1217066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849953" y="2351313"/>
              <a:ext cx="1781907" cy="17819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3859822" y="2683701"/>
              <a:ext cx="1005840" cy="1005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7229898" y="2683701"/>
              <a:ext cx="1005840" cy="1005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176615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7550112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ChangeAspect="1" noChangeArrowheads="1"/>
            </p:cNvSpPr>
            <p:nvPr/>
          </p:nvSpPr>
          <p:spPr bwMode="auto">
            <a:xfrm>
              <a:off x="5945027" y="2832647"/>
              <a:ext cx="423005" cy="383365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1107" dirty="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AutoShape 19"/>
            <p:cNvSpPr>
              <a:spLocks noChangeAspect="1"/>
            </p:cNvSpPr>
            <p:nvPr/>
          </p:nvSpPr>
          <p:spPr bwMode="auto">
            <a:xfrm>
              <a:off x="9319630" y="2848657"/>
              <a:ext cx="393506" cy="39360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3560" tIns="53560" rIns="53560" bIns="53560" anchor="ctr"/>
            <a:lstStyle/>
            <a:p>
              <a:pPr defTabSz="482056">
                <a:defRPr/>
              </a:pPr>
              <a:endParaRPr lang="es-ES" sz="3797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32" name="Freeform 31"/>
            <p:cNvSpPr>
              <a:spLocks noChangeAspect="1" noChangeArrowheads="1"/>
            </p:cNvSpPr>
            <p:nvPr/>
          </p:nvSpPr>
          <p:spPr bwMode="auto">
            <a:xfrm>
              <a:off x="2550053" y="2830913"/>
              <a:ext cx="371709" cy="44488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531" dirty="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028510" y="3405624"/>
              <a:ext cx="1425585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92208" y="3362393"/>
              <a:ext cx="1425585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803590" y="3333307"/>
              <a:ext cx="1425585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7" name="Straight Connector 36"/>
            <p:cNvCxnSpPr>
              <a:stCxn id="17" idx="0"/>
              <a:endCxn id="38" idx="4"/>
            </p:cNvCxnSpPr>
            <p:nvPr/>
          </p:nvCxnSpPr>
          <p:spPr>
            <a:xfrm flipV="1">
              <a:off x="4362742" y="2240783"/>
              <a:ext cx="1" cy="44291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/>
            <p:nvPr/>
          </p:nvSpPr>
          <p:spPr>
            <a:xfrm>
              <a:off x="3984891" y="1485080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66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7354967" y="148385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42" name="Straight Connector 41"/>
            <p:cNvCxnSpPr>
              <a:stCxn id="18" idx="0"/>
              <a:endCxn id="41" idx="4"/>
            </p:cNvCxnSpPr>
            <p:nvPr/>
          </p:nvCxnSpPr>
          <p:spPr>
            <a:xfrm flipV="1">
              <a:off x="7732818" y="2239558"/>
              <a:ext cx="1" cy="44414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4027413" y="1742325"/>
              <a:ext cx="670657" cy="350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TITLE</a:t>
              </a:r>
              <a:endParaRPr lang="zh-CN" altLang="en-US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397488" y="1742325"/>
              <a:ext cx="670657" cy="350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TITLE</a:t>
              </a:r>
              <a:endParaRPr lang="zh-CN" altLang="en-US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428333" y="5579887"/>
            <a:ext cx="2914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428333" y="5278806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579230" y="5579887"/>
            <a:ext cx="2914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4990950" y="5579887"/>
            <a:ext cx="2914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90950" y="5278806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579230" y="5278806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0422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>
            <a:off x="452711" y="4268798"/>
            <a:ext cx="5264903" cy="8079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4800" dirty="0" smtClean="0">
                <a:solidFill>
                  <a:srgbClr val="C0000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4800" dirty="0">
              <a:solidFill>
                <a:srgbClr val="C0000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8432" y="3904357"/>
            <a:ext cx="397786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体育运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动通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用</a:t>
            </a:r>
            <a:endParaRPr lang="en-US" altLang="zh-CN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8432" y="4851720"/>
            <a:ext cx="513885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 MOVEMENT NOT THE YOUTH</a:t>
            </a:r>
            <a:endParaRPr lang="en-US" altLang="zh-CN" sz="2400" dirty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899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5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6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9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9" grpId="0"/>
          <p:bldP spid="11" grpId="0"/>
          <p:bldP spid="1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425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2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>
                <a:latin typeface="Agency FB" panose="020B0503020202020204" pitchFamily="34" charset="0"/>
              </a:rPr>
              <a:t>01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19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25119" y="1096045"/>
            <a:ext cx="8280920" cy="5544468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493625" y="4050299"/>
            <a:ext cx="4191592" cy="1898571"/>
          </a:xfrm>
          <a:prstGeom prst="rect">
            <a:avLst/>
          </a:prstGeom>
          <a:solidFill>
            <a:schemeClr val="accent1">
              <a:alpha val="76862"/>
            </a:schemeClr>
          </a:solidFill>
          <a:ln>
            <a:noFill/>
          </a:ln>
          <a:extLst/>
        </p:spPr>
        <p:txBody>
          <a:bodyPr lIns="189833" tIns="113900" rIns="189833" bIns="1139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6064" y="1312069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96064" y="1701613"/>
            <a:ext cx="309700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5124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6"/>
          <p:cNvSpPr>
            <a:spLocks noChangeArrowheads="1"/>
          </p:cNvSpPr>
          <p:nvPr/>
        </p:nvSpPr>
        <p:spPr bwMode="auto">
          <a:xfrm>
            <a:off x="-26794" y="-1845"/>
            <a:ext cx="12884748" cy="3462771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7" name="Group 35"/>
          <p:cNvGrpSpPr>
            <a:grpSpLocks/>
          </p:cNvGrpSpPr>
          <p:nvPr/>
        </p:nvGrpSpPr>
        <p:grpSpPr bwMode="auto">
          <a:xfrm>
            <a:off x="1214590" y="4877417"/>
            <a:ext cx="2172052" cy="1835488"/>
            <a:chOff x="0" y="0"/>
            <a:chExt cx="2100" cy="1097"/>
          </a:xfrm>
        </p:grpSpPr>
        <p:sp>
          <p:nvSpPr>
            <p:cNvPr id="132" name="Rectangle 36"/>
            <p:cNvSpPr>
              <a:spLocks/>
            </p:cNvSpPr>
            <p:nvPr/>
          </p:nvSpPr>
          <p:spPr bwMode="auto">
            <a:xfrm>
              <a:off x="0" y="0"/>
              <a:ext cx="2088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YOUR TITLE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3" name="Rectangle 37"/>
            <p:cNvSpPr>
              <a:spLocks/>
            </p:cNvSpPr>
            <p:nvPr/>
          </p:nvSpPr>
          <p:spPr bwMode="auto">
            <a:xfrm>
              <a:off x="12" y="310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点击添加相关标题文字，点击添加相关标题文字，点击添加相关标题文字，点击添加相关标题文字，点击添加相关标题文字，点击添加相关标题文字，点击添加相关标题文字。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35"/>
          <p:cNvGrpSpPr>
            <a:grpSpLocks/>
          </p:cNvGrpSpPr>
          <p:nvPr/>
        </p:nvGrpSpPr>
        <p:grpSpPr bwMode="auto">
          <a:xfrm>
            <a:off x="4008590" y="4877417"/>
            <a:ext cx="2172052" cy="1835488"/>
            <a:chOff x="0" y="0"/>
            <a:chExt cx="2100" cy="1097"/>
          </a:xfrm>
        </p:grpSpPr>
        <p:sp>
          <p:nvSpPr>
            <p:cNvPr id="85" name="Rectangle 36"/>
            <p:cNvSpPr>
              <a:spLocks/>
            </p:cNvSpPr>
            <p:nvPr/>
          </p:nvSpPr>
          <p:spPr bwMode="auto">
            <a:xfrm>
              <a:off x="0" y="0"/>
              <a:ext cx="2088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YOUR TITLE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37"/>
            <p:cNvSpPr>
              <a:spLocks/>
            </p:cNvSpPr>
            <p:nvPr/>
          </p:nvSpPr>
          <p:spPr bwMode="auto">
            <a:xfrm>
              <a:off x="12" y="310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点击添加相关标题文字，点击添加相关标题文字，点击添加相关标题文字，点击添加相关标题文字，点击添加相关标题文字，点击添加相关标题文字，点击添加相关标题文字。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35"/>
          <p:cNvGrpSpPr>
            <a:grpSpLocks/>
          </p:cNvGrpSpPr>
          <p:nvPr/>
        </p:nvGrpSpPr>
        <p:grpSpPr bwMode="auto">
          <a:xfrm>
            <a:off x="6713690" y="4877417"/>
            <a:ext cx="2172052" cy="1835488"/>
            <a:chOff x="0" y="0"/>
            <a:chExt cx="2100" cy="1097"/>
          </a:xfrm>
        </p:grpSpPr>
        <p:sp>
          <p:nvSpPr>
            <p:cNvPr id="88" name="Rectangle 36"/>
            <p:cNvSpPr>
              <a:spLocks/>
            </p:cNvSpPr>
            <p:nvPr/>
          </p:nvSpPr>
          <p:spPr bwMode="auto">
            <a:xfrm>
              <a:off x="0" y="0"/>
              <a:ext cx="2088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YOUR TITLE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37"/>
            <p:cNvSpPr>
              <a:spLocks/>
            </p:cNvSpPr>
            <p:nvPr/>
          </p:nvSpPr>
          <p:spPr bwMode="auto">
            <a:xfrm>
              <a:off x="12" y="310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点击添加相关标题文字，点击添加相关标题文字，点击添加相关标题文字，点击添加相关标题文字，点击添加相关标题文字，点击添加相关标题文字，点击添加相关标题文字。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0" name="Group 35"/>
          <p:cNvGrpSpPr>
            <a:grpSpLocks/>
          </p:cNvGrpSpPr>
          <p:nvPr/>
        </p:nvGrpSpPr>
        <p:grpSpPr bwMode="auto">
          <a:xfrm>
            <a:off x="9418790" y="4877417"/>
            <a:ext cx="2172052" cy="1835488"/>
            <a:chOff x="0" y="0"/>
            <a:chExt cx="2100" cy="1097"/>
          </a:xfrm>
        </p:grpSpPr>
        <p:sp>
          <p:nvSpPr>
            <p:cNvPr id="91" name="Rectangle 36"/>
            <p:cNvSpPr>
              <a:spLocks/>
            </p:cNvSpPr>
            <p:nvPr/>
          </p:nvSpPr>
          <p:spPr bwMode="auto">
            <a:xfrm>
              <a:off x="0" y="0"/>
              <a:ext cx="2088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YOUR TITLE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37"/>
            <p:cNvSpPr>
              <a:spLocks/>
            </p:cNvSpPr>
            <p:nvPr/>
          </p:nvSpPr>
          <p:spPr bwMode="auto">
            <a:xfrm>
              <a:off x="12" y="310"/>
              <a:ext cx="2088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点击添加相关标题文字，点击添加相关标题文字，点击添加相关标题文字，点击添加相关标题文字，点击添加相关标题文字，点击添加相关标题文字，点击添加相关标题文字。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6756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>
            <a:spLocks/>
          </p:cNvSpPr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073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37317" y="1990607"/>
            <a:ext cx="4434189" cy="5175051"/>
            <a:chOff x="-36513" y="1887493"/>
            <a:chExt cx="4204499" cy="4906984"/>
          </a:xfrm>
        </p:grpSpPr>
        <p:sp>
          <p:nvSpPr>
            <p:cNvPr id="6" name="Line 29"/>
            <p:cNvSpPr>
              <a:spLocks noChangeShapeType="1"/>
            </p:cNvSpPr>
            <p:nvPr/>
          </p:nvSpPr>
          <p:spPr bwMode="gray">
            <a:xfrm flipH="1">
              <a:off x="2814" y="6365566"/>
              <a:ext cx="3036678" cy="246217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7" name="Line 30"/>
            <p:cNvSpPr>
              <a:spLocks noChangeShapeType="1"/>
            </p:cNvSpPr>
            <p:nvPr/>
          </p:nvSpPr>
          <p:spPr bwMode="gray">
            <a:xfrm flipH="1">
              <a:off x="2814" y="3739251"/>
              <a:ext cx="656579" cy="2872533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1" name="Line 34"/>
            <p:cNvSpPr>
              <a:spLocks noChangeShapeType="1"/>
            </p:cNvSpPr>
            <p:nvPr/>
          </p:nvSpPr>
          <p:spPr bwMode="gray">
            <a:xfrm flipH="1">
              <a:off x="2814" y="3511842"/>
              <a:ext cx="1793624" cy="3099940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2" name="Line 35"/>
            <p:cNvSpPr>
              <a:spLocks noChangeShapeType="1"/>
            </p:cNvSpPr>
            <p:nvPr/>
          </p:nvSpPr>
          <p:spPr bwMode="gray">
            <a:xfrm flipH="1">
              <a:off x="2814" y="5375568"/>
              <a:ext cx="3118750" cy="1236215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3" name="Line 36"/>
            <p:cNvSpPr>
              <a:spLocks noChangeShapeType="1"/>
            </p:cNvSpPr>
            <p:nvPr/>
          </p:nvSpPr>
          <p:spPr bwMode="gray">
            <a:xfrm flipH="1">
              <a:off x="2814" y="1887493"/>
              <a:ext cx="2010772" cy="4724290"/>
            </a:xfrm>
            <a:prstGeom prst="line">
              <a:avLst/>
            </a:prstGeom>
            <a:noFill/>
            <a:ln w="19050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4" name="Line 37"/>
            <p:cNvSpPr>
              <a:spLocks noChangeShapeType="1"/>
            </p:cNvSpPr>
            <p:nvPr/>
          </p:nvSpPr>
          <p:spPr bwMode="gray">
            <a:xfrm flipH="1">
              <a:off x="2814" y="3316921"/>
              <a:ext cx="2487819" cy="3294862"/>
            </a:xfrm>
            <a:prstGeom prst="line">
              <a:avLst/>
            </a:prstGeom>
            <a:noFill/>
            <a:ln w="19050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5" name="Line 38"/>
            <p:cNvSpPr>
              <a:spLocks noChangeShapeType="1"/>
            </p:cNvSpPr>
            <p:nvPr/>
          </p:nvSpPr>
          <p:spPr bwMode="gray">
            <a:xfrm flipH="1">
              <a:off x="2814" y="4681373"/>
              <a:ext cx="3065745" cy="1930410"/>
            </a:xfrm>
            <a:prstGeom prst="line">
              <a:avLst/>
            </a:prstGeom>
            <a:noFill/>
            <a:ln w="19050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6" name="Line 39"/>
            <p:cNvSpPr>
              <a:spLocks noChangeShapeType="1"/>
            </p:cNvSpPr>
            <p:nvPr/>
          </p:nvSpPr>
          <p:spPr bwMode="gray">
            <a:xfrm flipH="1">
              <a:off x="2814" y="5808158"/>
              <a:ext cx="4165172" cy="803625"/>
            </a:xfrm>
            <a:prstGeom prst="line">
              <a:avLst/>
            </a:prstGeom>
            <a:noFill/>
            <a:ln w="19050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3" name="Line 42"/>
            <p:cNvSpPr>
              <a:spLocks noChangeShapeType="1"/>
            </p:cNvSpPr>
            <p:nvPr/>
          </p:nvSpPr>
          <p:spPr bwMode="gray">
            <a:xfrm flipH="1">
              <a:off x="-36513" y="4250234"/>
              <a:ext cx="2708447" cy="2544243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8" name="AutoShape 31"/>
          <p:cNvSpPr>
            <a:spLocks noChangeArrowheads="1"/>
          </p:cNvSpPr>
          <p:nvPr/>
        </p:nvSpPr>
        <p:spPr bwMode="gray">
          <a:xfrm>
            <a:off x="1895767" y="3467468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9" name="AutoShape 32"/>
          <p:cNvSpPr>
            <a:spLocks noChangeArrowheads="1"/>
          </p:cNvSpPr>
          <p:nvPr/>
        </p:nvSpPr>
        <p:spPr bwMode="gray">
          <a:xfrm>
            <a:off x="2773948" y="4289748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0" name="AutoShape 33"/>
          <p:cNvSpPr>
            <a:spLocks noChangeArrowheads="1"/>
          </p:cNvSpPr>
          <p:nvPr/>
        </p:nvSpPr>
        <p:spPr bwMode="gray">
          <a:xfrm>
            <a:off x="3307710" y="5497925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952" y="4799758"/>
            <a:ext cx="2479621" cy="2432893"/>
            <a:chOff x="2617" y="4551130"/>
            <a:chExt cx="2351177" cy="2306870"/>
          </a:xfrm>
          <a:solidFill>
            <a:srgbClr val="0170C1"/>
          </a:solidFill>
        </p:grpSpPr>
        <p:sp>
          <p:nvSpPr>
            <p:cNvPr id="34" name="Arc 43"/>
            <p:cNvSpPr>
              <a:spLocks/>
            </p:cNvSpPr>
            <p:nvPr/>
          </p:nvSpPr>
          <p:spPr bwMode="gray">
            <a:xfrm>
              <a:off x="2617" y="4551130"/>
              <a:ext cx="2351177" cy="230687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 w="76200">
              <a:solidFill>
                <a:srgbClr val="E8E8E6"/>
              </a:solidFill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6" name="Text Box 45"/>
            <p:cNvSpPr txBox="1">
              <a:spLocks noChangeArrowheads="1"/>
            </p:cNvSpPr>
            <p:nvPr/>
          </p:nvSpPr>
          <p:spPr bwMode="gray">
            <a:xfrm>
              <a:off x="102992" y="5646057"/>
              <a:ext cx="1401860" cy="78795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sz="2400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</p:grpSp>
      <p:sp>
        <p:nvSpPr>
          <p:cNvPr id="22" name="AutoShape 50"/>
          <p:cNvSpPr>
            <a:spLocks noChangeArrowheads="1"/>
          </p:cNvSpPr>
          <p:nvPr/>
        </p:nvSpPr>
        <p:spPr bwMode="gray">
          <a:xfrm>
            <a:off x="4349988" y="5681857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6" name="AutoShape 55"/>
          <p:cNvSpPr>
            <a:spLocks noChangeArrowheads="1"/>
          </p:cNvSpPr>
          <p:nvPr/>
        </p:nvSpPr>
        <p:spPr bwMode="gray">
          <a:xfrm>
            <a:off x="1930029" y="1381109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7" name="AutoShape 56"/>
          <p:cNvSpPr>
            <a:spLocks noChangeArrowheads="1"/>
          </p:cNvSpPr>
          <p:nvPr/>
        </p:nvSpPr>
        <p:spPr bwMode="gray">
          <a:xfrm>
            <a:off x="2481822" y="2931903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BBF0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8" name="AutoShape 57"/>
          <p:cNvSpPr>
            <a:spLocks noChangeArrowheads="1"/>
          </p:cNvSpPr>
          <p:nvPr/>
        </p:nvSpPr>
        <p:spPr bwMode="gray">
          <a:xfrm>
            <a:off x="3158041" y="4421386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9" name="AutoShape 58"/>
          <p:cNvSpPr>
            <a:spLocks noChangeArrowheads="1"/>
          </p:cNvSpPr>
          <p:nvPr/>
        </p:nvSpPr>
        <p:spPr bwMode="gray">
          <a:xfrm>
            <a:off x="669559" y="3682054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0" name="AutoShape 59"/>
          <p:cNvSpPr>
            <a:spLocks noChangeArrowheads="1"/>
          </p:cNvSpPr>
          <p:nvPr/>
        </p:nvSpPr>
        <p:spPr bwMode="gray">
          <a:xfrm>
            <a:off x="3233777" y="6597907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55094" y="1215764"/>
            <a:ext cx="5950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37544" y="2766558"/>
            <a:ext cx="5950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1123" y="4256041"/>
            <a:ext cx="5950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26831" y="5626867"/>
            <a:ext cx="5950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2855094" y="96171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70"/>
          <p:cNvSpPr txBox="1"/>
          <p:nvPr/>
        </p:nvSpPr>
        <p:spPr>
          <a:xfrm>
            <a:off x="3437544" y="246190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4151123" y="3919229"/>
            <a:ext cx="2430227" cy="31281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70"/>
          <p:cNvSpPr txBox="1"/>
          <p:nvPr/>
        </p:nvSpPr>
        <p:spPr>
          <a:xfrm>
            <a:off x="5326831" y="5333690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2124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00"/>
                            </p:stCondLst>
                            <p:childTnLst>
                              <p:par>
                                <p:cTn id="4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8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300"/>
                            </p:stCondLst>
                            <p:childTnLst>
                              <p:par>
                                <p:cTn id="5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8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300"/>
                            </p:stCondLst>
                            <p:childTnLst>
                              <p:par>
                                <p:cTn id="5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8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300"/>
                            </p:stCondLst>
                            <p:childTnLst>
                              <p:par>
                                <p:cTn id="6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8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9" grpId="0"/>
      <p:bldP spid="40" grpId="0"/>
      <p:bldP spid="41" grpId="0"/>
      <p:bldP spid="42" grpId="0"/>
      <p:bldP spid="31" grpId="0"/>
      <p:bldP spid="32" grpId="0"/>
      <p:bldP spid="35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2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02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811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5"/>
          <p:cNvSpPr>
            <a:spLocks/>
          </p:cNvSpPr>
          <p:nvPr/>
        </p:nvSpPr>
        <p:spPr bwMode="auto">
          <a:xfrm>
            <a:off x="961943" y="781360"/>
            <a:ext cx="6350136" cy="6350136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-34920" y="4683209"/>
            <a:ext cx="12910252" cy="2476823"/>
            <a:chOff x="-25400" y="3026721"/>
            <a:chExt cx="9181757" cy="2131431"/>
          </a:xfrm>
          <a:solidFill>
            <a:schemeClr val="accent2"/>
          </a:solidFill>
        </p:grpSpPr>
        <p:sp>
          <p:nvSpPr>
            <p:cNvPr id="51" name="Right Triangle 50"/>
            <p:cNvSpPr/>
            <p:nvPr/>
          </p:nvSpPr>
          <p:spPr bwMode="auto">
            <a:xfrm>
              <a:off x="-25400" y="3044983"/>
              <a:ext cx="2797200" cy="211316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8572" tIns="64286" rIns="128572" bIns="64286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85738"/>
              <a:endParaRPr lang="en-US" sz="7874" b="1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-24155" y="3026721"/>
              <a:ext cx="9180512" cy="2124819"/>
            </a:xfrm>
            <a:custGeom>
              <a:avLst/>
              <a:gdLst>
                <a:gd name="T0" fmla="*/ 4609 w 4609"/>
                <a:gd name="T1" fmla="*/ 0 h 1044"/>
                <a:gd name="T2" fmla="*/ 4609 w 4609"/>
                <a:gd name="T3" fmla="*/ 1044 h 1044"/>
                <a:gd name="T4" fmla="*/ 0 w 4609"/>
                <a:gd name="T5" fmla="*/ 1044 h 1044"/>
                <a:gd name="T6" fmla="*/ 0 w 4609"/>
                <a:gd name="T7" fmla="*/ 788 h 1044"/>
                <a:gd name="T8" fmla="*/ 4609 w 4609"/>
                <a:gd name="T9" fmla="*/ 0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09" h="1044">
                  <a:moveTo>
                    <a:pt x="4609" y="0"/>
                  </a:moveTo>
                  <a:lnTo>
                    <a:pt x="4609" y="1044"/>
                  </a:lnTo>
                  <a:lnTo>
                    <a:pt x="0" y="1044"/>
                  </a:lnTo>
                  <a:lnTo>
                    <a:pt x="0" y="788"/>
                  </a:lnTo>
                  <a:lnTo>
                    <a:pt x="46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-34920" y="4820172"/>
            <a:ext cx="12910252" cy="2476822"/>
            <a:chOff x="-25400" y="3026721"/>
            <a:chExt cx="9181757" cy="2131430"/>
          </a:xfrm>
          <a:solidFill>
            <a:srgbClr val="926757"/>
          </a:solidFill>
        </p:grpSpPr>
        <p:sp>
          <p:nvSpPr>
            <p:cNvPr id="16" name="Right Triangle 15"/>
            <p:cNvSpPr/>
            <p:nvPr/>
          </p:nvSpPr>
          <p:spPr bwMode="auto">
            <a:xfrm>
              <a:off x="-25400" y="3044983"/>
              <a:ext cx="2797200" cy="2113168"/>
            </a:xfrm>
            <a:prstGeom prst="rtTriangle">
              <a:avLst/>
            </a:prstGeom>
            <a:solidFill>
              <a:srgbClr val="1D2029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8572" tIns="64286" rIns="128572" bIns="64286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85738"/>
              <a:endParaRPr lang="en-US" sz="7874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-24155" y="3026721"/>
              <a:ext cx="9180512" cy="2124819"/>
            </a:xfrm>
            <a:custGeom>
              <a:avLst/>
              <a:gdLst>
                <a:gd name="T0" fmla="*/ 4609 w 4609"/>
                <a:gd name="T1" fmla="*/ 0 h 1044"/>
                <a:gd name="T2" fmla="*/ 4609 w 4609"/>
                <a:gd name="T3" fmla="*/ 1044 h 1044"/>
                <a:gd name="T4" fmla="*/ 0 w 4609"/>
                <a:gd name="T5" fmla="*/ 1044 h 1044"/>
                <a:gd name="T6" fmla="*/ 0 w 4609"/>
                <a:gd name="T7" fmla="*/ 788 h 1044"/>
                <a:gd name="T8" fmla="*/ 4609 w 4609"/>
                <a:gd name="T9" fmla="*/ 0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09" h="1044">
                  <a:moveTo>
                    <a:pt x="4609" y="0"/>
                  </a:moveTo>
                  <a:lnTo>
                    <a:pt x="4609" y="1044"/>
                  </a:lnTo>
                  <a:lnTo>
                    <a:pt x="0" y="1044"/>
                  </a:lnTo>
                  <a:lnTo>
                    <a:pt x="0" y="788"/>
                  </a:lnTo>
                  <a:lnTo>
                    <a:pt x="4609" y="0"/>
                  </a:lnTo>
                  <a:close/>
                </a:path>
              </a:pathLst>
            </a:custGeom>
            <a:solidFill>
              <a:srgbClr val="1D202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680448" y="2574495"/>
            <a:ext cx="4079292" cy="4079292"/>
            <a:chOff x="5461762" y="1830802"/>
            <a:chExt cx="2901188" cy="2901188"/>
          </a:xfrm>
          <a:solidFill>
            <a:srgbClr val="1D2029"/>
          </a:solidFill>
        </p:grpSpPr>
        <p:sp>
          <p:nvSpPr>
            <p:cNvPr id="39" name="Oval 5"/>
            <p:cNvSpPr>
              <a:spLocks/>
            </p:cNvSpPr>
            <p:nvPr/>
          </p:nvSpPr>
          <p:spPr bwMode="auto">
            <a:xfrm>
              <a:off x="5508104" y="1858811"/>
              <a:ext cx="2828153" cy="2828153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3" name="Oval 5"/>
            <p:cNvSpPr>
              <a:spLocks/>
            </p:cNvSpPr>
            <p:nvPr/>
          </p:nvSpPr>
          <p:spPr bwMode="auto">
            <a:xfrm>
              <a:off x="5461762" y="1830802"/>
              <a:ext cx="2901188" cy="2901188"/>
            </a:xfrm>
            <a:prstGeom prst="ellipse">
              <a:avLst/>
            </a:prstGeom>
            <a:grpFill/>
            <a:ln w="101600">
              <a:solidFill>
                <a:schemeClr val="bg1"/>
              </a:solidFill>
            </a:ln>
            <a:extLst/>
          </p:spPr>
          <p:txBody>
            <a:bodyPr lIns="0" tIns="0" rIns="0" bIns="0"/>
            <a:lstStyle/>
            <a:p>
              <a:endParaRPr lang="en-US">
                <a:noFill/>
              </a:endParaRPr>
            </a:p>
          </p:txBody>
        </p:sp>
      </p:grpSp>
      <p:sp>
        <p:nvSpPr>
          <p:cNvPr id="40" name="Oval 5"/>
          <p:cNvSpPr>
            <a:spLocks/>
          </p:cNvSpPr>
          <p:nvPr/>
        </p:nvSpPr>
        <p:spPr bwMode="auto">
          <a:xfrm>
            <a:off x="7967771" y="696722"/>
            <a:ext cx="888594" cy="888594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6629" name="Oval 5"/>
          <p:cNvSpPr>
            <a:spLocks/>
          </p:cNvSpPr>
          <p:nvPr/>
        </p:nvSpPr>
        <p:spPr bwMode="auto">
          <a:xfrm>
            <a:off x="10272219" y="580361"/>
            <a:ext cx="2012904" cy="2012904"/>
          </a:xfrm>
          <a:prstGeom prst="ellipse">
            <a:avLst/>
          </a:prstGeom>
          <a:solidFill>
            <a:srgbClr val="1D2029">
              <a:alpha val="84999"/>
            </a:srgb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6643" name="Rectangle 19"/>
          <p:cNvSpPr>
            <a:spLocks/>
          </p:cNvSpPr>
          <p:nvPr/>
        </p:nvSpPr>
        <p:spPr bwMode="auto">
          <a:xfrm>
            <a:off x="10286275" y="828031"/>
            <a:ext cx="848952" cy="1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>
              <a:lnSpc>
                <a:spcPct val="80000"/>
              </a:lnSpc>
            </a:pPr>
            <a:endParaRPr lang="en-US" sz="10546" dirty="0">
              <a:solidFill>
                <a:srgbClr val="FFFFFF"/>
              </a:solidFill>
              <a:latin typeface="Agency FB" pitchFamily="34" charset="0"/>
              <a:ea typeface="ＭＳ Ｐゴシック" charset="0"/>
              <a:cs typeface="Bebas Neue" charset="0"/>
              <a:sym typeface="Bebas Neue" charset="0"/>
            </a:endParaRPr>
          </a:p>
        </p:txBody>
      </p:sp>
      <p:sp>
        <p:nvSpPr>
          <p:cNvPr id="26644" name="Rectangle 20"/>
          <p:cNvSpPr>
            <a:spLocks/>
          </p:cNvSpPr>
          <p:nvPr/>
        </p:nvSpPr>
        <p:spPr bwMode="auto">
          <a:xfrm>
            <a:off x="10344754" y="1194664"/>
            <a:ext cx="1891890" cy="111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Oval 5"/>
          <p:cNvSpPr>
            <a:spLocks/>
          </p:cNvSpPr>
          <p:nvPr/>
        </p:nvSpPr>
        <p:spPr bwMode="auto">
          <a:xfrm>
            <a:off x="10130803" y="436459"/>
            <a:ext cx="2297712" cy="2297712"/>
          </a:xfrm>
          <a:prstGeom prst="ellipse">
            <a:avLst/>
          </a:prstGeom>
          <a:noFill/>
          <a:ln w="19050">
            <a:solidFill>
              <a:schemeClr val="accent2"/>
            </a:solidFill>
            <a:prstDash val="sysDot"/>
          </a:ln>
          <a:extLst/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8307191" y="3902743"/>
            <a:ext cx="3410586" cy="2060706"/>
            <a:chOff x="5910651" y="2927949"/>
            <a:chExt cx="2425605" cy="1465572"/>
          </a:xfrm>
        </p:grpSpPr>
        <p:sp>
          <p:nvSpPr>
            <p:cNvPr id="26646" name="Rectangle 22"/>
            <p:cNvSpPr>
              <a:spLocks/>
            </p:cNvSpPr>
            <p:nvPr/>
          </p:nvSpPr>
          <p:spPr bwMode="auto">
            <a:xfrm>
              <a:off x="5910651" y="2927949"/>
              <a:ext cx="2425605" cy="97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spc="3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TITLE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chemeClr val="bg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ON </a:t>
              </a:r>
              <a:r>
                <a:rPr lang="en-US" altLang="zh-CN" dirty="0" smtClean="0">
                  <a:solidFill>
                    <a:schemeClr val="bg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ADD RELATED </a:t>
              </a:r>
              <a:r>
                <a:rPr lang="en-US" altLang="zh-CN" dirty="0">
                  <a:solidFill>
                    <a:schemeClr val="bg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TITLE WORDS</a:t>
              </a:r>
              <a:endParaRPr lang="zh-CN" altLang="en-US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647" name="Rectangle 23"/>
            <p:cNvSpPr>
              <a:spLocks/>
            </p:cNvSpPr>
            <p:nvPr/>
          </p:nvSpPr>
          <p:spPr bwMode="auto">
            <a:xfrm>
              <a:off x="5982089" y="3969225"/>
              <a:ext cx="1935307" cy="424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9208238" y="2953654"/>
            <a:ext cx="917413" cy="779020"/>
          </a:xfrm>
          <a:custGeom>
            <a:avLst/>
            <a:gdLst>
              <a:gd name="T0" fmla="*/ 76 w 174"/>
              <a:gd name="T1" fmla="*/ 50 h 148"/>
              <a:gd name="T2" fmla="*/ 118 w 174"/>
              <a:gd name="T3" fmla="*/ 77 h 148"/>
              <a:gd name="T4" fmla="*/ 128 w 174"/>
              <a:gd name="T5" fmla="*/ 75 h 148"/>
              <a:gd name="T6" fmla="*/ 172 w 174"/>
              <a:gd name="T7" fmla="*/ 13 h 148"/>
              <a:gd name="T8" fmla="*/ 170 w 174"/>
              <a:gd name="T9" fmla="*/ 2 h 148"/>
              <a:gd name="T10" fmla="*/ 159 w 174"/>
              <a:gd name="T11" fmla="*/ 4 h 148"/>
              <a:gd name="T12" fmla="*/ 120 w 174"/>
              <a:gd name="T13" fmla="*/ 60 h 148"/>
              <a:gd name="T14" fmla="*/ 78 w 174"/>
              <a:gd name="T15" fmla="*/ 33 h 148"/>
              <a:gd name="T16" fmla="*/ 72 w 174"/>
              <a:gd name="T17" fmla="*/ 32 h 148"/>
              <a:gd name="T18" fmla="*/ 67 w 174"/>
              <a:gd name="T19" fmla="*/ 35 h 148"/>
              <a:gd name="T20" fmla="*/ 3 w 174"/>
              <a:gd name="T21" fmla="*/ 136 h 148"/>
              <a:gd name="T22" fmla="*/ 5 w 174"/>
              <a:gd name="T23" fmla="*/ 147 h 148"/>
              <a:gd name="T24" fmla="*/ 9 w 174"/>
              <a:gd name="T25" fmla="*/ 148 h 148"/>
              <a:gd name="T26" fmla="*/ 16 w 174"/>
              <a:gd name="T27" fmla="*/ 145 h 148"/>
              <a:gd name="T28" fmla="*/ 76 w 174"/>
              <a:gd name="T29" fmla="*/ 50 h 148"/>
              <a:gd name="T30" fmla="*/ 160 w 174"/>
              <a:gd name="T31" fmla="*/ 88 h 148"/>
              <a:gd name="T32" fmla="*/ 122 w 174"/>
              <a:gd name="T33" fmla="*/ 123 h 148"/>
              <a:gd name="T34" fmla="*/ 77 w 174"/>
              <a:gd name="T35" fmla="*/ 88 h 148"/>
              <a:gd name="T36" fmla="*/ 74 w 174"/>
              <a:gd name="T37" fmla="*/ 86 h 148"/>
              <a:gd name="T38" fmla="*/ 68 w 174"/>
              <a:gd name="T39" fmla="*/ 85 h 148"/>
              <a:gd name="T40" fmla="*/ 59 w 174"/>
              <a:gd name="T41" fmla="*/ 99 h 148"/>
              <a:gd name="T42" fmla="*/ 68 w 174"/>
              <a:gd name="T43" fmla="*/ 101 h 148"/>
              <a:gd name="T44" fmla="*/ 117 w 174"/>
              <a:gd name="T45" fmla="*/ 139 h 148"/>
              <a:gd name="T46" fmla="*/ 122 w 174"/>
              <a:gd name="T47" fmla="*/ 140 h 148"/>
              <a:gd name="T48" fmla="*/ 127 w 174"/>
              <a:gd name="T49" fmla="*/ 138 h 148"/>
              <a:gd name="T50" fmla="*/ 170 w 174"/>
              <a:gd name="T51" fmla="*/ 100 h 148"/>
              <a:gd name="T52" fmla="*/ 171 w 174"/>
              <a:gd name="T53" fmla="*/ 89 h 148"/>
              <a:gd name="T54" fmla="*/ 160 w 174"/>
              <a:gd name="T55" fmla="*/ 88 h 148"/>
              <a:gd name="T56" fmla="*/ 7 w 174"/>
              <a:gd name="T57" fmla="*/ 86 h 148"/>
              <a:gd name="T58" fmla="*/ 19 w 174"/>
              <a:gd name="T59" fmla="*/ 89 h 148"/>
              <a:gd name="T60" fmla="*/ 28 w 174"/>
              <a:gd name="T61" fmla="*/ 75 h 148"/>
              <a:gd name="T62" fmla="*/ 11 w 174"/>
              <a:gd name="T63" fmla="*/ 71 h 148"/>
              <a:gd name="T64" fmla="*/ 2 w 174"/>
              <a:gd name="T65" fmla="*/ 76 h 148"/>
              <a:gd name="T66" fmla="*/ 7 w 174"/>
              <a:gd name="T67" fmla="*/ 8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4" h="148">
                <a:moveTo>
                  <a:pt x="76" y="50"/>
                </a:moveTo>
                <a:cubicBezTo>
                  <a:pt x="118" y="77"/>
                  <a:pt x="118" y="77"/>
                  <a:pt x="118" y="77"/>
                </a:cubicBezTo>
                <a:cubicBezTo>
                  <a:pt x="121" y="79"/>
                  <a:pt x="126" y="78"/>
                  <a:pt x="128" y="75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4" y="9"/>
                  <a:pt x="173" y="5"/>
                  <a:pt x="170" y="2"/>
                </a:cubicBezTo>
                <a:cubicBezTo>
                  <a:pt x="166" y="0"/>
                  <a:pt x="161" y="1"/>
                  <a:pt x="159" y="4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78" y="33"/>
                  <a:pt x="78" y="33"/>
                  <a:pt x="78" y="33"/>
                </a:cubicBezTo>
                <a:cubicBezTo>
                  <a:pt x="76" y="32"/>
                  <a:pt x="74" y="31"/>
                  <a:pt x="72" y="32"/>
                </a:cubicBezTo>
                <a:cubicBezTo>
                  <a:pt x="70" y="32"/>
                  <a:pt x="68" y="34"/>
                  <a:pt x="67" y="35"/>
                </a:cubicBezTo>
                <a:cubicBezTo>
                  <a:pt x="3" y="136"/>
                  <a:pt x="3" y="136"/>
                  <a:pt x="3" y="136"/>
                </a:cubicBezTo>
                <a:cubicBezTo>
                  <a:pt x="0" y="140"/>
                  <a:pt x="1" y="145"/>
                  <a:pt x="5" y="147"/>
                </a:cubicBezTo>
                <a:cubicBezTo>
                  <a:pt x="6" y="148"/>
                  <a:pt x="8" y="148"/>
                  <a:pt x="9" y="148"/>
                </a:cubicBezTo>
                <a:cubicBezTo>
                  <a:pt x="12" y="148"/>
                  <a:pt x="14" y="147"/>
                  <a:pt x="16" y="145"/>
                </a:cubicBezTo>
                <a:cubicBezTo>
                  <a:pt x="76" y="50"/>
                  <a:pt x="76" y="50"/>
                  <a:pt x="76" y="50"/>
                </a:cubicBezTo>
                <a:close/>
                <a:moveTo>
                  <a:pt x="160" y="88"/>
                </a:moveTo>
                <a:cubicBezTo>
                  <a:pt x="122" y="123"/>
                  <a:pt x="122" y="123"/>
                  <a:pt x="122" y="123"/>
                </a:cubicBezTo>
                <a:cubicBezTo>
                  <a:pt x="77" y="88"/>
                  <a:pt x="77" y="88"/>
                  <a:pt x="77" y="88"/>
                </a:cubicBezTo>
                <a:cubicBezTo>
                  <a:pt x="76" y="87"/>
                  <a:pt x="75" y="87"/>
                  <a:pt x="74" y="86"/>
                </a:cubicBezTo>
                <a:cubicBezTo>
                  <a:pt x="68" y="85"/>
                  <a:pt x="68" y="85"/>
                  <a:pt x="68" y="85"/>
                </a:cubicBezTo>
                <a:cubicBezTo>
                  <a:pt x="59" y="99"/>
                  <a:pt x="59" y="99"/>
                  <a:pt x="59" y="99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9" y="140"/>
                  <a:pt x="120" y="140"/>
                  <a:pt x="122" y="140"/>
                </a:cubicBezTo>
                <a:cubicBezTo>
                  <a:pt x="124" y="140"/>
                  <a:pt x="126" y="140"/>
                  <a:pt x="127" y="138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4" y="97"/>
                  <a:pt x="174" y="92"/>
                  <a:pt x="171" y="89"/>
                </a:cubicBezTo>
                <a:cubicBezTo>
                  <a:pt x="168" y="85"/>
                  <a:pt x="163" y="85"/>
                  <a:pt x="160" y="88"/>
                </a:cubicBezTo>
                <a:close/>
                <a:moveTo>
                  <a:pt x="7" y="86"/>
                </a:moveTo>
                <a:cubicBezTo>
                  <a:pt x="19" y="89"/>
                  <a:pt x="19" y="89"/>
                  <a:pt x="19" y="89"/>
                </a:cubicBezTo>
                <a:cubicBezTo>
                  <a:pt x="28" y="75"/>
                  <a:pt x="28" y="75"/>
                  <a:pt x="28" y="75"/>
                </a:cubicBezTo>
                <a:cubicBezTo>
                  <a:pt x="11" y="71"/>
                  <a:pt x="11" y="71"/>
                  <a:pt x="11" y="71"/>
                </a:cubicBezTo>
                <a:cubicBezTo>
                  <a:pt x="7" y="70"/>
                  <a:pt x="3" y="72"/>
                  <a:pt x="2" y="76"/>
                </a:cubicBezTo>
                <a:cubicBezTo>
                  <a:pt x="1" y="81"/>
                  <a:pt x="3" y="85"/>
                  <a:pt x="7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Oval 5"/>
          <p:cNvSpPr>
            <a:spLocks/>
          </p:cNvSpPr>
          <p:nvPr/>
        </p:nvSpPr>
        <p:spPr bwMode="auto">
          <a:xfrm>
            <a:off x="7340109" y="407985"/>
            <a:ext cx="373377" cy="37337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0988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0" grpId="0" animBg="1"/>
      <p:bldP spid="40" grpId="1" animBg="1"/>
      <p:bldP spid="26629" grpId="0" animBg="1"/>
      <p:bldP spid="26629" grpId="1" animBg="1"/>
      <p:bldP spid="26643" grpId="0"/>
      <p:bldP spid="26644" grpId="0"/>
      <p:bldP spid="41" grpId="0" animBg="1"/>
      <p:bldP spid="41" grpId="1" animBg="1"/>
      <p:bldP spid="7" grpId="0" animBg="1"/>
      <p:bldP spid="26" grpId="0" animBg="1"/>
      <p:bldP spid="26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1_自定义设计方案">
  <a:themeElements>
    <a:clrScheme name="自定义 2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71315"/>
      </a:accent1>
      <a:accent2>
        <a:srgbClr val="1A1A1A"/>
      </a:accent2>
      <a:accent3>
        <a:srgbClr val="D71315"/>
      </a:accent3>
      <a:accent4>
        <a:srgbClr val="1A1A1A"/>
      </a:accent4>
      <a:accent5>
        <a:srgbClr val="D71315"/>
      </a:accent5>
      <a:accent6>
        <a:srgbClr val="1A1A1A"/>
      </a:accent6>
      <a:hlink>
        <a:srgbClr val="D71315"/>
      </a:hlink>
      <a:folHlink>
        <a:srgbClr val="1A1A1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5154</Words>
  <Application>Microsoft Office PowerPoint</Application>
  <PresentationFormat>自定义</PresentationFormat>
  <Paragraphs>182</Paragraphs>
  <Slides>23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Gill Sans</vt:lpstr>
      <vt:lpstr>Meiryo</vt:lpstr>
      <vt:lpstr>ＭＳ Ｐゴシック</vt:lpstr>
      <vt:lpstr>Segoe UI Emoji</vt:lpstr>
      <vt:lpstr>ヒラギノ角ゴ ProN W3</vt:lpstr>
      <vt:lpstr>冬青黑体简体中文 W3</vt:lpstr>
      <vt:lpstr>方正正准黑简体</vt:lpstr>
      <vt:lpstr>宋体</vt:lpstr>
      <vt:lpstr>微软雅黑</vt:lpstr>
      <vt:lpstr>Agency FB</vt:lpstr>
      <vt:lpstr>Arial</vt:lpstr>
      <vt:lpstr>Bebas Neue</vt:lpstr>
      <vt:lpstr>Calibri</vt:lpstr>
      <vt:lpstr>Calibri Light</vt:lpstr>
      <vt:lpstr>Franklin Gothic Book</vt:lpstr>
      <vt:lpstr>Franklin Gothic Medium</vt:lpstr>
      <vt:lpstr>Impact</vt:lpstr>
      <vt:lpstr>1_自定义设计方案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http://www.ypppt.com/</dc:description>
  <cp:lastModifiedBy/>
  <cp:revision>1</cp:revision>
  <dcterms:created xsi:type="dcterms:W3CDTF">2016-10-17T14:00:15Z</dcterms:created>
  <dcterms:modified xsi:type="dcterms:W3CDTF">2017-07-04T01:16:13Z</dcterms:modified>
  <cp:category>http://www.ypppt.com/</cp:category>
</cp:coreProperties>
</file>