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3"/>
  </p:notesMasterIdLst>
  <p:sldIdLst>
    <p:sldId id="256" r:id="rId3"/>
    <p:sldId id="280" r:id="rId4"/>
    <p:sldId id="281" r:id="rId5"/>
    <p:sldId id="279" r:id="rId6"/>
    <p:sldId id="277" r:id="rId7"/>
    <p:sldId id="278" r:id="rId8"/>
    <p:sldId id="258" r:id="rId9"/>
    <p:sldId id="282" r:id="rId10"/>
    <p:sldId id="262" r:id="rId11"/>
    <p:sldId id="266" r:id="rId12"/>
    <p:sldId id="265" r:id="rId13"/>
    <p:sldId id="264" r:id="rId14"/>
    <p:sldId id="283" r:id="rId15"/>
    <p:sldId id="263" r:id="rId16"/>
    <p:sldId id="261" r:id="rId17"/>
    <p:sldId id="260" r:id="rId18"/>
    <p:sldId id="257" r:id="rId19"/>
    <p:sldId id="267" r:id="rId20"/>
    <p:sldId id="284" r:id="rId21"/>
    <p:sldId id="268" r:id="rId22"/>
    <p:sldId id="269" r:id="rId23"/>
    <p:sldId id="270" r:id="rId24"/>
    <p:sldId id="272" r:id="rId25"/>
    <p:sldId id="285" r:id="rId26"/>
    <p:sldId id="273" r:id="rId27"/>
    <p:sldId id="274" r:id="rId28"/>
    <p:sldId id="275" r:id="rId29"/>
    <p:sldId id="276" r:id="rId30"/>
    <p:sldId id="286" r:id="rId31"/>
    <p:sldId id="287" r:id="rId32"/>
  </p:sldIdLst>
  <p:sldSz cx="9001125" cy="5040313"/>
  <p:notesSz cx="6858000" cy="9144000"/>
  <p:custDataLst>
    <p:tags r:id="rId34"/>
  </p:custDataLst>
  <p:defaultText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8">
          <p15:clr>
            <a:srgbClr val="A4A3A4"/>
          </p15:clr>
        </p15:guide>
        <p15:guide id="2" pos="283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59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714" autoAdjust="0"/>
  </p:normalViewPr>
  <p:slideViewPr>
    <p:cSldViewPr>
      <p:cViewPr varScale="1">
        <p:scale>
          <a:sx n="113" d="100"/>
          <a:sy n="113" d="100"/>
        </p:scale>
        <p:origin x="390" y="96"/>
      </p:cViewPr>
      <p:guideLst>
        <p:guide orient="horz" pos="1588"/>
        <p:guide pos="2835"/>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2259AA"/>
            </a:solidFill>
            <a:ln>
              <a:noFill/>
            </a:ln>
            <a:effectLst/>
          </c:spPr>
          <c:invertIfNegative val="0"/>
          <c:dPt>
            <c:idx val="0"/>
            <c:invertIfNegative val="0"/>
            <c:bubble3D val="0"/>
            <c:spPr>
              <a:solidFill>
                <a:srgbClr val="2259AA"/>
              </a:solidFill>
              <a:ln>
                <a:noFill/>
              </a:ln>
              <a:effectLst/>
            </c:spPr>
            <c:extLst xmlns:c16r2="http://schemas.microsoft.com/office/drawing/2015/06/chart">
              <c:ext xmlns:c16="http://schemas.microsoft.com/office/drawing/2014/chart" uri="{C3380CC4-5D6E-409C-BE32-E72D297353CC}">
                <c16:uniqueId val="{00000001-0868-44AE-8EC9-8DD2D076F41D}"/>
              </c:ext>
            </c:extLst>
          </c:dPt>
          <c:dPt>
            <c:idx val="2"/>
            <c:invertIfNegative val="0"/>
            <c:bubble3D val="0"/>
            <c:extLst xmlns:c16r2="http://schemas.microsoft.com/office/drawing/2015/06/chart">
              <c:ext xmlns:c16="http://schemas.microsoft.com/office/drawing/2014/chart" uri="{C3380CC4-5D6E-409C-BE32-E72D297353CC}">
                <c16:uniqueId val="{00000003-0868-44AE-8EC9-8DD2D076F41D}"/>
              </c:ext>
            </c:extLst>
          </c:dPt>
          <c:dPt>
            <c:idx val="3"/>
            <c:invertIfNegative val="0"/>
            <c:bubble3D val="0"/>
            <c:extLst xmlns:c16r2="http://schemas.microsoft.com/office/drawing/2015/06/chart">
              <c:ext xmlns:c16="http://schemas.microsoft.com/office/drawing/2014/chart" uri="{C3380CC4-5D6E-409C-BE32-E72D297353CC}">
                <c16:uniqueId val="{00000005-0868-44AE-8EC9-8DD2D076F41D}"/>
              </c:ext>
            </c:extLst>
          </c:dPt>
          <c:dPt>
            <c:idx val="4"/>
            <c:invertIfNegative val="0"/>
            <c:bubble3D val="0"/>
            <c:extLst xmlns:c16r2="http://schemas.microsoft.com/office/drawing/2015/06/chart">
              <c:ext xmlns:c16="http://schemas.microsoft.com/office/drawing/2014/chart" uri="{C3380CC4-5D6E-409C-BE32-E72D297353CC}">
                <c16:uniqueId val="{00000007-0868-44AE-8EC9-8DD2D076F41D}"/>
              </c:ext>
            </c:extLst>
          </c:dPt>
          <c:dLbls>
            <c:spPr>
              <a:noFill/>
              <a:ln>
                <a:noFill/>
              </a:ln>
              <a:effectLst/>
            </c:spPr>
            <c:txPr>
              <a:bodyPr rot="0" spcFirstLastPara="1" vertOverflow="ellipsis" horzOverflow="overflow" vert="horz" wrap="square" lIns="38100" tIns="19050" rIns="38100" bIns="19050" anchor="ctr" anchorCtr="1">
                <a:spAutoFit/>
              </a:bodyPr>
              <a:lstStyle/>
              <a:p>
                <a:pPr>
                  <a:defRPr lang="zh-CN" sz="16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2012</c:v>
                </c:pt>
                <c:pt idx="1">
                  <c:v>2013</c:v>
                </c:pt>
                <c:pt idx="2">
                  <c:v>2014</c:v>
                </c:pt>
                <c:pt idx="3">
                  <c:v>2015</c:v>
                </c:pt>
                <c:pt idx="4">
                  <c:v>2016</c:v>
                </c:pt>
              </c:numCache>
            </c:numRef>
          </c:cat>
          <c:val>
            <c:numRef>
              <c:f>Sheet1!$B$2:$B$6</c:f>
              <c:numCache>
                <c:formatCode>0%</c:formatCode>
                <c:ptCount val="5"/>
                <c:pt idx="0">
                  <c:v>0.45</c:v>
                </c:pt>
                <c:pt idx="1">
                  <c:v>0.28000000000000003</c:v>
                </c:pt>
                <c:pt idx="2">
                  <c:v>0.62</c:v>
                </c:pt>
                <c:pt idx="3">
                  <c:v>0.76</c:v>
                </c:pt>
                <c:pt idx="4">
                  <c:v>0.85</c:v>
                </c:pt>
              </c:numCache>
            </c:numRef>
          </c:val>
          <c:extLst xmlns:c16r2="http://schemas.microsoft.com/office/drawing/2015/06/chart">
            <c:ext xmlns:c16="http://schemas.microsoft.com/office/drawing/2014/chart" uri="{C3380CC4-5D6E-409C-BE32-E72D297353CC}">
              <c16:uniqueId val="{00000008-0868-44AE-8EC9-8DD2D076F41D}"/>
            </c:ext>
          </c:extLst>
        </c:ser>
        <c:dLbls>
          <c:showLegendKey val="0"/>
          <c:showVal val="0"/>
          <c:showCatName val="0"/>
          <c:showSerName val="0"/>
          <c:showPercent val="0"/>
          <c:showBubbleSize val="0"/>
        </c:dLbls>
        <c:gapWidth val="80"/>
        <c:overlap val="-27"/>
        <c:axId val="336303504"/>
        <c:axId val="336304064"/>
      </c:barChart>
      <c:catAx>
        <c:axId val="336303504"/>
        <c:scaling>
          <c:orientation val="minMax"/>
        </c:scaling>
        <c:delete val="0"/>
        <c:axPos val="b"/>
        <c:numFmt formatCode="General" sourceLinked="1"/>
        <c:majorTickMark val="out"/>
        <c:minorTickMark val="none"/>
        <c:tickLblPos val="nextTo"/>
        <c:spPr>
          <a:noFill/>
          <a:ln w="9525" cap="flat" cmpd="sng" algn="ctr">
            <a:solidFill>
              <a:schemeClr val="bg1">
                <a:lumMod val="85000"/>
              </a:schemeClr>
            </a:solidFill>
            <a:round/>
          </a:ln>
          <a:effectLst/>
        </c:spPr>
        <c:txPr>
          <a:bodyPr rot="-60000000" spcFirstLastPara="1" vertOverflow="ellipsis" horzOverflow="overflow" vert="horz" wrap="square" anchor="ctr" anchorCtr="1"/>
          <a:lstStyle/>
          <a:p>
            <a:pPr>
              <a:defRPr lang="zh-CN" sz="1600" b="0" i="0" u="none" strike="noStrike" kern="1200" baseline="0">
                <a:solidFill>
                  <a:schemeClr val="tx1">
                    <a:lumMod val="65000"/>
                    <a:lumOff val="35000"/>
                  </a:schemeClr>
                </a:solidFill>
                <a:latin typeface="Roboto" pitchFamily="2" charset="0"/>
                <a:ea typeface="Roboto" pitchFamily="2" charset="0"/>
                <a:cs typeface="+mn-cs"/>
              </a:defRPr>
            </a:pPr>
            <a:endParaRPr lang="zh-CN"/>
          </a:p>
        </c:txPr>
        <c:crossAx val="336304064"/>
        <c:crosses val="autoZero"/>
        <c:auto val="1"/>
        <c:lblAlgn val="ctr"/>
        <c:lblOffset val="100"/>
        <c:tickMarkSkip val="1"/>
        <c:noMultiLvlLbl val="0"/>
      </c:catAx>
      <c:valAx>
        <c:axId val="336304064"/>
        <c:scaling>
          <c:orientation val="minMax"/>
        </c:scaling>
        <c:delete val="1"/>
        <c:axPos val="l"/>
        <c:numFmt formatCode="0%" sourceLinked="1"/>
        <c:majorTickMark val="out"/>
        <c:minorTickMark val="none"/>
        <c:tickLblPos val="nextTo"/>
        <c:crossAx val="33630350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6AF704-B559-43C6-8C29-EB530F61E0F5}" type="datetimeFigureOut">
              <a:rPr lang="zh-CN" altLang="en-US" smtClean="0"/>
              <a:t>2017/9/28</a:t>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498F02-6816-45C3-AEBD-CE1F64FF7157}" type="slidenum">
              <a:rPr lang="zh-CN" altLang="en-US" smtClean="0"/>
              <a:t>‹#›</a:t>
            </a:fld>
            <a:endParaRPr lang="zh-CN" altLang="en-US"/>
          </a:p>
        </p:txBody>
      </p:sp>
    </p:spTree>
    <p:extLst>
      <p:ext uri="{BB962C8B-B14F-4D97-AF65-F5344CB8AC3E}">
        <p14:creationId xmlns:p14="http://schemas.microsoft.com/office/powerpoint/2010/main" val="2066915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1</a:t>
            </a:fld>
            <a:endParaRPr lang="zh-CN" altLang="en-US"/>
          </a:p>
        </p:txBody>
      </p:sp>
    </p:spTree>
    <p:extLst>
      <p:ext uri="{BB962C8B-B14F-4D97-AF65-F5344CB8AC3E}">
        <p14:creationId xmlns:p14="http://schemas.microsoft.com/office/powerpoint/2010/main" val="24207406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10</a:t>
            </a:fld>
            <a:endParaRPr lang="zh-CN" altLang="en-US"/>
          </a:p>
        </p:txBody>
      </p:sp>
    </p:spTree>
    <p:extLst>
      <p:ext uri="{BB962C8B-B14F-4D97-AF65-F5344CB8AC3E}">
        <p14:creationId xmlns:p14="http://schemas.microsoft.com/office/powerpoint/2010/main" val="15548647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11</a:t>
            </a:fld>
            <a:endParaRPr lang="zh-CN" altLang="en-US"/>
          </a:p>
        </p:txBody>
      </p:sp>
    </p:spTree>
    <p:extLst>
      <p:ext uri="{BB962C8B-B14F-4D97-AF65-F5344CB8AC3E}">
        <p14:creationId xmlns:p14="http://schemas.microsoft.com/office/powerpoint/2010/main" val="3331586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12</a:t>
            </a:fld>
            <a:endParaRPr lang="zh-CN" altLang="en-US"/>
          </a:p>
        </p:txBody>
      </p:sp>
    </p:spTree>
    <p:extLst>
      <p:ext uri="{BB962C8B-B14F-4D97-AF65-F5344CB8AC3E}">
        <p14:creationId xmlns:p14="http://schemas.microsoft.com/office/powerpoint/2010/main" val="1666946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13</a:t>
            </a:fld>
            <a:endParaRPr lang="zh-CN" altLang="en-US"/>
          </a:p>
        </p:txBody>
      </p:sp>
    </p:spTree>
    <p:extLst>
      <p:ext uri="{BB962C8B-B14F-4D97-AF65-F5344CB8AC3E}">
        <p14:creationId xmlns:p14="http://schemas.microsoft.com/office/powerpoint/2010/main" val="878615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14</a:t>
            </a:fld>
            <a:endParaRPr lang="zh-CN" altLang="en-US"/>
          </a:p>
        </p:txBody>
      </p:sp>
    </p:spTree>
    <p:extLst>
      <p:ext uri="{BB962C8B-B14F-4D97-AF65-F5344CB8AC3E}">
        <p14:creationId xmlns:p14="http://schemas.microsoft.com/office/powerpoint/2010/main" val="40061008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15</a:t>
            </a:fld>
            <a:endParaRPr lang="zh-CN" altLang="en-US"/>
          </a:p>
        </p:txBody>
      </p:sp>
    </p:spTree>
    <p:extLst>
      <p:ext uri="{BB962C8B-B14F-4D97-AF65-F5344CB8AC3E}">
        <p14:creationId xmlns:p14="http://schemas.microsoft.com/office/powerpoint/2010/main" val="33814861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16</a:t>
            </a:fld>
            <a:endParaRPr lang="zh-CN" altLang="en-US"/>
          </a:p>
        </p:txBody>
      </p:sp>
    </p:spTree>
    <p:extLst>
      <p:ext uri="{BB962C8B-B14F-4D97-AF65-F5344CB8AC3E}">
        <p14:creationId xmlns:p14="http://schemas.microsoft.com/office/powerpoint/2010/main" val="3262180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17</a:t>
            </a:fld>
            <a:endParaRPr lang="zh-CN" altLang="en-US"/>
          </a:p>
        </p:txBody>
      </p:sp>
    </p:spTree>
    <p:extLst>
      <p:ext uri="{BB962C8B-B14F-4D97-AF65-F5344CB8AC3E}">
        <p14:creationId xmlns:p14="http://schemas.microsoft.com/office/powerpoint/2010/main" val="40600035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18</a:t>
            </a:fld>
            <a:endParaRPr lang="zh-CN" altLang="en-US"/>
          </a:p>
        </p:txBody>
      </p:sp>
    </p:spTree>
    <p:extLst>
      <p:ext uri="{BB962C8B-B14F-4D97-AF65-F5344CB8AC3E}">
        <p14:creationId xmlns:p14="http://schemas.microsoft.com/office/powerpoint/2010/main" val="742011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19</a:t>
            </a:fld>
            <a:endParaRPr lang="zh-CN" altLang="en-US"/>
          </a:p>
        </p:txBody>
      </p:sp>
    </p:spTree>
    <p:extLst>
      <p:ext uri="{BB962C8B-B14F-4D97-AF65-F5344CB8AC3E}">
        <p14:creationId xmlns:p14="http://schemas.microsoft.com/office/powerpoint/2010/main" val="41684103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2</a:t>
            </a:fld>
            <a:endParaRPr lang="zh-CN" altLang="en-US"/>
          </a:p>
        </p:txBody>
      </p:sp>
    </p:spTree>
    <p:extLst>
      <p:ext uri="{BB962C8B-B14F-4D97-AF65-F5344CB8AC3E}">
        <p14:creationId xmlns:p14="http://schemas.microsoft.com/office/powerpoint/2010/main" val="3627583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20</a:t>
            </a:fld>
            <a:endParaRPr lang="zh-CN" altLang="en-US"/>
          </a:p>
        </p:txBody>
      </p:sp>
    </p:spTree>
    <p:extLst>
      <p:ext uri="{BB962C8B-B14F-4D97-AF65-F5344CB8AC3E}">
        <p14:creationId xmlns:p14="http://schemas.microsoft.com/office/powerpoint/2010/main" val="2854598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21</a:t>
            </a:fld>
            <a:endParaRPr lang="zh-CN" altLang="en-US"/>
          </a:p>
        </p:txBody>
      </p:sp>
    </p:spTree>
    <p:extLst>
      <p:ext uri="{BB962C8B-B14F-4D97-AF65-F5344CB8AC3E}">
        <p14:creationId xmlns:p14="http://schemas.microsoft.com/office/powerpoint/2010/main" val="41701735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22</a:t>
            </a:fld>
            <a:endParaRPr lang="zh-CN" altLang="en-US"/>
          </a:p>
        </p:txBody>
      </p:sp>
    </p:spTree>
    <p:extLst>
      <p:ext uri="{BB962C8B-B14F-4D97-AF65-F5344CB8AC3E}">
        <p14:creationId xmlns:p14="http://schemas.microsoft.com/office/powerpoint/2010/main" val="28331220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23</a:t>
            </a:fld>
            <a:endParaRPr lang="zh-CN" altLang="en-US"/>
          </a:p>
        </p:txBody>
      </p:sp>
    </p:spTree>
    <p:extLst>
      <p:ext uri="{BB962C8B-B14F-4D97-AF65-F5344CB8AC3E}">
        <p14:creationId xmlns:p14="http://schemas.microsoft.com/office/powerpoint/2010/main" val="1234920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24</a:t>
            </a:fld>
            <a:endParaRPr lang="zh-CN" altLang="en-US"/>
          </a:p>
        </p:txBody>
      </p:sp>
    </p:spTree>
    <p:extLst>
      <p:ext uri="{BB962C8B-B14F-4D97-AF65-F5344CB8AC3E}">
        <p14:creationId xmlns:p14="http://schemas.microsoft.com/office/powerpoint/2010/main" val="30081525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25</a:t>
            </a:fld>
            <a:endParaRPr lang="zh-CN" altLang="en-US"/>
          </a:p>
        </p:txBody>
      </p:sp>
    </p:spTree>
    <p:extLst>
      <p:ext uri="{BB962C8B-B14F-4D97-AF65-F5344CB8AC3E}">
        <p14:creationId xmlns:p14="http://schemas.microsoft.com/office/powerpoint/2010/main" val="5286035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26</a:t>
            </a:fld>
            <a:endParaRPr lang="zh-CN" altLang="en-US"/>
          </a:p>
        </p:txBody>
      </p:sp>
    </p:spTree>
    <p:extLst>
      <p:ext uri="{BB962C8B-B14F-4D97-AF65-F5344CB8AC3E}">
        <p14:creationId xmlns:p14="http://schemas.microsoft.com/office/powerpoint/2010/main" val="27402492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27</a:t>
            </a:fld>
            <a:endParaRPr lang="zh-CN" altLang="en-US"/>
          </a:p>
        </p:txBody>
      </p:sp>
    </p:spTree>
    <p:extLst>
      <p:ext uri="{BB962C8B-B14F-4D97-AF65-F5344CB8AC3E}">
        <p14:creationId xmlns:p14="http://schemas.microsoft.com/office/powerpoint/2010/main" val="42465664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28</a:t>
            </a:fld>
            <a:endParaRPr lang="zh-CN" altLang="en-US"/>
          </a:p>
        </p:txBody>
      </p:sp>
    </p:spTree>
    <p:extLst>
      <p:ext uri="{BB962C8B-B14F-4D97-AF65-F5344CB8AC3E}">
        <p14:creationId xmlns:p14="http://schemas.microsoft.com/office/powerpoint/2010/main" val="31789220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29</a:t>
            </a:fld>
            <a:endParaRPr lang="zh-CN" altLang="en-US"/>
          </a:p>
        </p:txBody>
      </p:sp>
    </p:spTree>
    <p:extLst>
      <p:ext uri="{BB962C8B-B14F-4D97-AF65-F5344CB8AC3E}">
        <p14:creationId xmlns:p14="http://schemas.microsoft.com/office/powerpoint/2010/main" val="40559418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3</a:t>
            </a:fld>
            <a:endParaRPr lang="zh-CN" altLang="en-US"/>
          </a:p>
        </p:txBody>
      </p:sp>
    </p:spTree>
    <p:extLst>
      <p:ext uri="{BB962C8B-B14F-4D97-AF65-F5344CB8AC3E}">
        <p14:creationId xmlns:p14="http://schemas.microsoft.com/office/powerpoint/2010/main" val="4722778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74688" y="1143000"/>
            <a:ext cx="55086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51401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4</a:t>
            </a:fld>
            <a:endParaRPr lang="zh-CN" altLang="en-US"/>
          </a:p>
        </p:txBody>
      </p:sp>
    </p:spTree>
    <p:extLst>
      <p:ext uri="{BB962C8B-B14F-4D97-AF65-F5344CB8AC3E}">
        <p14:creationId xmlns:p14="http://schemas.microsoft.com/office/powerpoint/2010/main" val="2194199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5</a:t>
            </a:fld>
            <a:endParaRPr lang="zh-CN" altLang="en-US"/>
          </a:p>
        </p:txBody>
      </p:sp>
    </p:spTree>
    <p:extLst>
      <p:ext uri="{BB962C8B-B14F-4D97-AF65-F5344CB8AC3E}">
        <p14:creationId xmlns:p14="http://schemas.microsoft.com/office/powerpoint/2010/main" val="2489429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6</a:t>
            </a:fld>
            <a:endParaRPr lang="zh-CN" altLang="en-US"/>
          </a:p>
        </p:txBody>
      </p:sp>
    </p:spTree>
    <p:extLst>
      <p:ext uri="{BB962C8B-B14F-4D97-AF65-F5344CB8AC3E}">
        <p14:creationId xmlns:p14="http://schemas.microsoft.com/office/powerpoint/2010/main" val="3246553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7</a:t>
            </a:fld>
            <a:endParaRPr lang="zh-CN" altLang="en-US"/>
          </a:p>
        </p:txBody>
      </p:sp>
    </p:spTree>
    <p:extLst>
      <p:ext uri="{BB962C8B-B14F-4D97-AF65-F5344CB8AC3E}">
        <p14:creationId xmlns:p14="http://schemas.microsoft.com/office/powerpoint/2010/main" val="894420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8</a:t>
            </a:fld>
            <a:endParaRPr lang="zh-CN" altLang="en-US"/>
          </a:p>
        </p:txBody>
      </p:sp>
    </p:spTree>
    <p:extLst>
      <p:ext uri="{BB962C8B-B14F-4D97-AF65-F5344CB8AC3E}">
        <p14:creationId xmlns:p14="http://schemas.microsoft.com/office/powerpoint/2010/main" val="31460517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5498F02-6816-45C3-AEBD-CE1F64FF7157}" type="slidenum">
              <a:rPr lang="zh-CN" altLang="en-US" smtClean="0"/>
              <a:t>9</a:t>
            </a:fld>
            <a:endParaRPr lang="zh-CN" altLang="en-US"/>
          </a:p>
        </p:txBody>
      </p:sp>
    </p:spTree>
    <p:extLst>
      <p:ext uri="{BB962C8B-B14F-4D97-AF65-F5344CB8AC3E}">
        <p14:creationId xmlns:p14="http://schemas.microsoft.com/office/powerpoint/2010/main" val="21702908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75085" y="1565764"/>
            <a:ext cx="7650956" cy="1080400"/>
          </a:xfrm>
        </p:spPr>
        <p:txBody>
          <a:bodyPr/>
          <a:lstStyle/>
          <a:p>
            <a:r>
              <a:rPr lang="zh-CN" altLang="en-US"/>
              <a:t>单击此处编辑母版标题样式</a:t>
            </a:r>
          </a:p>
        </p:txBody>
      </p:sp>
      <p:sp>
        <p:nvSpPr>
          <p:cNvPr id="3" name="副标题 2"/>
          <p:cNvSpPr>
            <a:spLocks noGrp="1"/>
          </p:cNvSpPr>
          <p:nvPr>
            <p:ph type="subTitle" idx="1"/>
          </p:nvPr>
        </p:nvSpPr>
        <p:spPr>
          <a:xfrm>
            <a:off x="1350169" y="2856177"/>
            <a:ext cx="6300788" cy="1288080"/>
          </a:xfrm>
        </p:spPr>
        <p:txBody>
          <a:bodyPr/>
          <a:lstStyle>
            <a:lvl1pPr marL="0" indent="0" algn="ctr">
              <a:buNone/>
              <a:defRPr>
                <a:solidFill>
                  <a:schemeClr val="tx1">
                    <a:tint val="75000"/>
                  </a:schemeClr>
                </a:solidFill>
              </a:defRPr>
            </a:lvl1pPr>
            <a:lvl2pPr marL="401147" indent="0" algn="ctr">
              <a:buNone/>
              <a:defRPr>
                <a:solidFill>
                  <a:schemeClr val="tx1">
                    <a:tint val="75000"/>
                  </a:schemeClr>
                </a:solidFill>
              </a:defRPr>
            </a:lvl2pPr>
            <a:lvl3pPr marL="802295" indent="0" algn="ctr">
              <a:buNone/>
              <a:defRPr>
                <a:solidFill>
                  <a:schemeClr val="tx1">
                    <a:tint val="75000"/>
                  </a:schemeClr>
                </a:solidFill>
              </a:defRPr>
            </a:lvl3pPr>
            <a:lvl4pPr marL="1203442" indent="0" algn="ctr">
              <a:buNone/>
              <a:defRPr>
                <a:solidFill>
                  <a:schemeClr val="tx1">
                    <a:tint val="75000"/>
                  </a:schemeClr>
                </a:solidFill>
              </a:defRPr>
            </a:lvl4pPr>
            <a:lvl5pPr marL="1604589" indent="0" algn="ctr">
              <a:buNone/>
              <a:defRPr>
                <a:solidFill>
                  <a:schemeClr val="tx1">
                    <a:tint val="75000"/>
                  </a:schemeClr>
                </a:solidFill>
              </a:defRPr>
            </a:lvl5pPr>
            <a:lvl6pPr marL="2005736" indent="0" algn="ctr">
              <a:buNone/>
              <a:defRPr>
                <a:solidFill>
                  <a:schemeClr val="tx1">
                    <a:tint val="75000"/>
                  </a:schemeClr>
                </a:solidFill>
              </a:defRPr>
            </a:lvl6pPr>
            <a:lvl7pPr marL="2406884" indent="0" algn="ctr">
              <a:buNone/>
              <a:defRPr>
                <a:solidFill>
                  <a:schemeClr val="tx1">
                    <a:tint val="75000"/>
                  </a:schemeClr>
                </a:solidFill>
              </a:defRPr>
            </a:lvl7pPr>
            <a:lvl8pPr marL="2808031" indent="0" algn="ctr">
              <a:buNone/>
              <a:defRPr>
                <a:solidFill>
                  <a:schemeClr val="tx1">
                    <a:tint val="75000"/>
                  </a:schemeClr>
                </a:solidFill>
              </a:defRPr>
            </a:lvl8pPr>
            <a:lvl9pPr marL="32091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25816" y="201847"/>
            <a:ext cx="2025253" cy="43006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0056" y="201847"/>
            <a:ext cx="5925741" cy="43006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25141" y="824885"/>
            <a:ext cx="6750844" cy="1754776"/>
          </a:xfrm>
        </p:spPr>
        <p:txBody>
          <a:bodyPr anchor="b"/>
          <a:lstStyle>
            <a:lvl1pPr algn="ctr">
              <a:defRPr sz="441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25141" y="2647331"/>
            <a:ext cx="6750844" cy="1216909"/>
          </a:xfrm>
        </p:spPr>
        <p:txBody>
          <a:bodyPr/>
          <a:lstStyle>
            <a:lvl1pPr marL="0" indent="0" algn="ctr">
              <a:buNone/>
              <a:defRPr sz="1764"/>
            </a:lvl1pPr>
            <a:lvl2pPr marL="336042" indent="0" algn="ctr">
              <a:buNone/>
              <a:defRPr sz="1470"/>
            </a:lvl2pPr>
            <a:lvl3pPr marL="672084" indent="0" algn="ctr">
              <a:buNone/>
              <a:defRPr sz="1323"/>
            </a:lvl3pPr>
            <a:lvl4pPr marL="1008126" indent="0" algn="ctr">
              <a:buNone/>
              <a:defRPr sz="1176"/>
            </a:lvl4pPr>
            <a:lvl5pPr marL="1344168" indent="0" algn="ctr">
              <a:buNone/>
              <a:defRPr sz="1176"/>
            </a:lvl5pPr>
            <a:lvl6pPr marL="1680210" indent="0" algn="ctr">
              <a:buNone/>
              <a:defRPr sz="1176"/>
            </a:lvl6pPr>
            <a:lvl7pPr marL="2016252" indent="0" algn="ctr">
              <a:buNone/>
              <a:defRPr sz="1176"/>
            </a:lvl7pPr>
            <a:lvl8pPr marL="2352294" indent="0" algn="ctr">
              <a:buNone/>
              <a:defRPr sz="1176"/>
            </a:lvl8pPr>
            <a:lvl9pPr marL="2688336" indent="0" algn="ctr">
              <a:buNone/>
              <a:defRPr sz="1176"/>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78836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70838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14139" y="1256579"/>
            <a:ext cx="7763470" cy="2096630"/>
          </a:xfrm>
        </p:spPr>
        <p:txBody>
          <a:bodyPr anchor="b"/>
          <a:lstStyle>
            <a:lvl1pPr>
              <a:defRPr sz="441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4139" y="3373044"/>
            <a:ext cx="7763470" cy="1102568"/>
          </a:xfrm>
        </p:spPr>
        <p:txBody>
          <a:bodyPr/>
          <a:lstStyle>
            <a:lvl1pPr marL="0" indent="0">
              <a:buNone/>
              <a:defRPr sz="1764">
                <a:solidFill>
                  <a:schemeClr val="tx1">
                    <a:tint val="75000"/>
                  </a:schemeClr>
                </a:solidFill>
              </a:defRPr>
            </a:lvl1pPr>
            <a:lvl2pPr marL="336042" indent="0">
              <a:buNone/>
              <a:defRPr sz="1470">
                <a:solidFill>
                  <a:schemeClr val="tx1">
                    <a:tint val="75000"/>
                  </a:schemeClr>
                </a:solidFill>
              </a:defRPr>
            </a:lvl2pPr>
            <a:lvl3pPr marL="672084" indent="0">
              <a:buNone/>
              <a:defRPr sz="1323">
                <a:solidFill>
                  <a:schemeClr val="tx1">
                    <a:tint val="75000"/>
                  </a:schemeClr>
                </a:solidFill>
              </a:defRPr>
            </a:lvl3pPr>
            <a:lvl4pPr marL="1008126" indent="0">
              <a:buNone/>
              <a:defRPr sz="1176">
                <a:solidFill>
                  <a:schemeClr val="tx1">
                    <a:tint val="75000"/>
                  </a:schemeClr>
                </a:solidFill>
              </a:defRPr>
            </a:lvl4pPr>
            <a:lvl5pPr marL="1344168" indent="0">
              <a:buNone/>
              <a:defRPr sz="1176">
                <a:solidFill>
                  <a:schemeClr val="tx1">
                    <a:tint val="75000"/>
                  </a:schemeClr>
                </a:solidFill>
              </a:defRPr>
            </a:lvl5pPr>
            <a:lvl6pPr marL="1680210" indent="0">
              <a:buNone/>
              <a:defRPr sz="1176">
                <a:solidFill>
                  <a:schemeClr val="tx1">
                    <a:tint val="75000"/>
                  </a:schemeClr>
                </a:solidFill>
              </a:defRPr>
            </a:lvl6pPr>
            <a:lvl7pPr marL="2016252" indent="0">
              <a:buNone/>
              <a:defRPr sz="1176">
                <a:solidFill>
                  <a:schemeClr val="tx1">
                    <a:tint val="75000"/>
                  </a:schemeClr>
                </a:solidFill>
              </a:defRPr>
            </a:lvl7pPr>
            <a:lvl8pPr marL="2352294" indent="0">
              <a:buNone/>
              <a:defRPr sz="1176">
                <a:solidFill>
                  <a:schemeClr val="tx1">
                    <a:tint val="75000"/>
                  </a:schemeClr>
                </a:solidFill>
              </a:defRPr>
            </a:lvl8pPr>
            <a:lvl9pPr marL="2688336" indent="0">
              <a:buNone/>
              <a:defRPr sz="1176">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99501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18827" y="1341750"/>
            <a:ext cx="3825478"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556820" y="1341750"/>
            <a:ext cx="3825478" cy="31980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21222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0000" y="268350"/>
            <a:ext cx="7763470" cy="974228"/>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0000" y="1235577"/>
            <a:ext cx="3807897"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smtClean="0"/>
              <a:t>单击此处编辑母版文本样式</a:t>
            </a:r>
          </a:p>
        </p:txBody>
      </p:sp>
      <p:sp>
        <p:nvSpPr>
          <p:cNvPr id="4" name="Content Placeholder 3"/>
          <p:cNvSpPr>
            <a:spLocks noGrp="1"/>
          </p:cNvSpPr>
          <p:nvPr>
            <p:ph sz="half" idx="2"/>
          </p:nvPr>
        </p:nvSpPr>
        <p:spPr>
          <a:xfrm>
            <a:off x="620000" y="1841114"/>
            <a:ext cx="3807897"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556819" y="1235577"/>
            <a:ext cx="3826651" cy="605537"/>
          </a:xfrm>
        </p:spPr>
        <p:txBody>
          <a:bodyPr anchor="b"/>
          <a:lstStyle>
            <a:lvl1pPr marL="0" indent="0">
              <a:buNone/>
              <a:defRPr sz="1764" b="1"/>
            </a:lvl1pPr>
            <a:lvl2pPr marL="336042" indent="0">
              <a:buNone/>
              <a:defRPr sz="1470" b="1"/>
            </a:lvl2pPr>
            <a:lvl3pPr marL="672084" indent="0">
              <a:buNone/>
              <a:defRPr sz="1323" b="1"/>
            </a:lvl3pPr>
            <a:lvl4pPr marL="1008126" indent="0">
              <a:buNone/>
              <a:defRPr sz="1176" b="1"/>
            </a:lvl4pPr>
            <a:lvl5pPr marL="1344168" indent="0">
              <a:buNone/>
              <a:defRPr sz="1176" b="1"/>
            </a:lvl5pPr>
            <a:lvl6pPr marL="1680210" indent="0">
              <a:buNone/>
              <a:defRPr sz="1176" b="1"/>
            </a:lvl6pPr>
            <a:lvl7pPr marL="2016252" indent="0">
              <a:buNone/>
              <a:defRPr sz="1176" b="1"/>
            </a:lvl7pPr>
            <a:lvl8pPr marL="2352294" indent="0">
              <a:buNone/>
              <a:defRPr sz="1176" b="1"/>
            </a:lvl8pPr>
            <a:lvl9pPr marL="2688336" indent="0">
              <a:buNone/>
              <a:defRPr sz="1176" b="1"/>
            </a:lvl9pPr>
          </a:lstStyle>
          <a:p>
            <a:pPr lvl="0"/>
            <a:r>
              <a:rPr lang="zh-CN" altLang="en-US" smtClean="0"/>
              <a:t>单击此处编辑母版文本样式</a:t>
            </a:r>
          </a:p>
        </p:txBody>
      </p:sp>
      <p:sp>
        <p:nvSpPr>
          <p:cNvPr id="6" name="Content Placeholder 5"/>
          <p:cNvSpPr>
            <a:spLocks noGrp="1"/>
          </p:cNvSpPr>
          <p:nvPr>
            <p:ph sz="quarter" idx="4"/>
          </p:nvPr>
        </p:nvSpPr>
        <p:spPr>
          <a:xfrm>
            <a:off x="4556819" y="1841114"/>
            <a:ext cx="3826651" cy="270800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87779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1124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7800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0000" y="336021"/>
            <a:ext cx="2903097" cy="1176073"/>
          </a:xfrm>
        </p:spPr>
        <p:txBody>
          <a:bodyPr anchor="b"/>
          <a:lstStyle>
            <a:lvl1pPr>
              <a:defRPr sz="2352"/>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26650" y="725712"/>
            <a:ext cx="4556820" cy="3581889"/>
          </a:xfrm>
        </p:spPr>
        <p:txBody>
          <a:bodyPr/>
          <a:lstStyle>
            <a:lvl1pPr>
              <a:defRPr sz="2352"/>
            </a:lvl1pPr>
            <a:lvl2pPr>
              <a:defRPr sz="2058"/>
            </a:lvl2pPr>
            <a:lvl3pPr>
              <a:defRPr sz="1764"/>
            </a:lvl3pPr>
            <a:lvl4pPr>
              <a:defRPr sz="1470"/>
            </a:lvl4pPr>
            <a:lvl5pPr>
              <a:defRPr sz="1470"/>
            </a:lvl5pPr>
            <a:lvl6pPr>
              <a:defRPr sz="1470"/>
            </a:lvl6pPr>
            <a:lvl7pPr>
              <a:defRPr sz="1470"/>
            </a:lvl7pPr>
            <a:lvl8pPr>
              <a:defRPr sz="1470"/>
            </a:lvl8pPr>
            <a:lvl9pPr>
              <a:defRPr sz="147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0000" y="1512094"/>
            <a:ext cx="2903097"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51968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0000" y="336021"/>
            <a:ext cx="2903097" cy="1176073"/>
          </a:xfrm>
        </p:spPr>
        <p:txBody>
          <a:bodyPr anchor="b"/>
          <a:lstStyle>
            <a:lvl1pPr>
              <a:defRPr sz="2352"/>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26650" y="725712"/>
            <a:ext cx="4556820" cy="3581889"/>
          </a:xfrm>
        </p:spPr>
        <p:txBody>
          <a:bodyPr anchor="t"/>
          <a:lstStyle>
            <a:lvl1pPr marL="0" indent="0">
              <a:buNone/>
              <a:defRPr sz="2352"/>
            </a:lvl1pPr>
            <a:lvl2pPr marL="336042" indent="0">
              <a:buNone/>
              <a:defRPr sz="2058"/>
            </a:lvl2pPr>
            <a:lvl3pPr marL="672084" indent="0">
              <a:buNone/>
              <a:defRPr sz="1764"/>
            </a:lvl3pPr>
            <a:lvl4pPr marL="1008126" indent="0">
              <a:buNone/>
              <a:defRPr sz="1470"/>
            </a:lvl4pPr>
            <a:lvl5pPr marL="1344168" indent="0">
              <a:buNone/>
              <a:defRPr sz="1470"/>
            </a:lvl5pPr>
            <a:lvl6pPr marL="1680210" indent="0">
              <a:buNone/>
              <a:defRPr sz="1470"/>
            </a:lvl6pPr>
            <a:lvl7pPr marL="2016252" indent="0">
              <a:buNone/>
              <a:defRPr sz="1470"/>
            </a:lvl7pPr>
            <a:lvl8pPr marL="2352294" indent="0">
              <a:buNone/>
              <a:defRPr sz="1470"/>
            </a:lvl8pPr>
            <a:lvl9pPr marL="2688336" indent="0">
              <a:buNone/>
              <a:defRPr sz="147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0000" y="1512094"/>
            <a:ext cx="2903097" cy="2801341"/>
          </a:xfrm>
        </p:spPr>
        <p:txBody>
          <a:bodyPr/>
          <a:lstStyle>
            <a:lvl1pPr marL="0" indent="0">
              <a:buNone/>
              <a:defRPr sz="1176"/>
            </a:lvl1pPr>
            <a:lvl2pPr marL="336042" indent="0">
              <a:buNone/>
              <a:defRPr sz="1029"/>
            </a:lvl2pPr>
            <a:lvl3pPr marL="672084" indent="0">
              <a:buNone/>
              <a:defRPr sz="882"/>
            </a:lvl3pPr>
            <a:lvl4pPr marL="1008126" indent="0">
              <a:buNone/>
              <a:defRPr sz="735"/>
            </a:lvl4pPr>
            <a:lvl5pPr marL="1344168" indent="0">
              <a:buNone/>
              <a:defRPr sz="735"/>
            </a:lvl5pPr>
            <a:lvl6pPr marL="1680210" indent="0">
              <a:buNone/>
              <a:defRPr sz="735"/>
            </a:lvl6pPr>
            <a:lvl7pPr marL="2016252" indent="0">
              <a:buNone/>
              <a:defRPr sz="735"/>
            </a:lvl7pPr>
            <a:lvl8pPr marL="2352294" indent="0">
              <a:buNone/>
              <a:defRPr sz="735"/>
            </a:lvl8pPr>
            <a:lvl9pPr marL="2688336" indent="0">
              <a:buNone/>
              <a:defRPr sz="735"/>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422156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900765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41430" y="268350"/>
            <a:ext cx="1940868" cy="4271432"/>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18827" y="268350"/>
            <a:ext cx="5710089" cy="427143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8860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11027" y="3238868"/>
            <a:ext cx="7650956" cy="1001062"/>
          </a:xfrm>
        </p:spPr>
        <p:txBody>
          <a:bodyPr anchor="t"/>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11027" y="2136300"/>
            <a:ext cx="7650956" cy="1102568"/>
          </a:xfrm>
        </p:spPr>
        <p:txBody>
          <a:bodyPr anchor="b"/>
          <a:lstStyle>
            <a:lvl1pPr marL="0" indent="0">
              <a:buNone/>
              <a:defRPr sz="1800">
                <a:solidFill>
                  <a:schemeClr val="tx1">
                    <a:tint val="75000"/>
                  </a:schemeClr>
                </a:solidFill>
              </a:defRPr>
            </a:lvl1pPr>
            <a:lvl2pPr marL="401147" indent="0">
              <a:buNone/>
              <a:defRPr sz="1600">
                <a:solidFill>
                  <a:schemeClr val="tx1">
                    <a:tint val="75000"/>
                  </a:schemeClr>
                </a:solidFill>
              </a:defRPr>
            </a:lvl2pPr>
            <a:lvl3pPr marL="802295" indent="0">
              <a:buNone/>
              <a:defRPr sz="1400">
                <a:solidFill>
                  <a:schemeClr val="tx1">
                    <a:tint val="75000"/>
                  </a:schemeClr>
                </a:solidFill>
              </a:defRPr>
            </a:lvl3pPr>
            <a:lvl4pPr marL="1203442" indent="0">
              <a:buNone/>
              <a:defRPr sz="1200">
                <a:solidFill>
                  <a:schemeClr val="tx1">
                    <a:tint val="75000"/>
                  </a:schemeClr>
                </a:solidFill>
              </a:defRPr>
            </a:lvl4pPr>
            <a:lvl5pPr marL="1604589" indent="0">
              <a:buNone/>
              <a:defRPr sz="1200">
                <a:solidFill>
                  <a:schemeClr val="tx1">
                    <a:tint val="75000"/>
                  </a:schemeClr>
                </a:solidFill>
              </a:defRPr>
            </a:lvl5pPr>
            <a:lvl6pPr marL="2005736" indent="0">
              <a:buNone/>
              <a:defRPr sz="1200">
                <a:solidFill>
                  <a:schemeClr val="tx1">
                    <a:tint val="75000"/>
                  </a:schemeClr>
                </a:solidFill>
              </a:defRPr>
            </a:lvl6pPr>
            <a:lvl7pPr marL="2406884" indent="0">
              <a:buNone/>
              <a:defRPr sz="1200">
                <a:solidFill>
                  <a:schemeClr val="tx1">
                    <a:tint val="75000"/>
                  </a:schemeClr>
                </a:solidFill>
              </a:defRPr>
            </a:lvl7pPr>
            <a:lvl8pPr marL="2808031" indent="0">
              <a:buNone/>
              <a:defRPr sz="1200">
                <a:solidFill>
                  <a:schemeClr val="tx1">
                    <a:tint val="75000"/>
                  </a:schemeClr>
                </a:solidFill>
              </a:defRPr>
            </a:lvl8pPr>
            <a:lvl9pPr marL="3209178" indent="0">
              <a:buNone/>
              <a:defRPr sz="12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2017/9/28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0056"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575572" y="1176073"/>
            <a:ext cx="3975497" cy="3326374"/>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0056" y="1128237"/>
            <a:ext cx="3977060"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4" name="内容占位符 3"/>
          <p:cNvSpPr>
            <a:spLocks noGrp="1"/>
          </p:cNvSpPr>
          <p:nvPr>
            <p:ph sz="half" idx="2"/>
          </p:nvPr>
        </p:nvSpPr>
        <p:spPr>
          <a:xfrm>
            <a:off x="450056" y="1598433"/>
            <a:ext cx="3977060"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572447" y="1128237"/>
            <a:ext cx="3978622" cy="470195"/>
          </a:xfrm>
        </p:spPr>
        <p:txBody>
          <a:bodyPr anchor="b"/>
          <a:lstStyle>
            <a:lvl1pPr marL="0" indent="0">
              <a:buNone/>
              <a:defRPr sz="2100" b="1"/>
            </a:lvl1pPr>
            <a:lvl2pPr marL="401147" indent="0">
              <a:buNone/>
              <a:defRPr sz="1800" b="1"/>
            </a:lvl2pPr>
            <a:lvl3pPr marL="802295" indent="0">
              <a:buNone/>
              <a:defRPr sz="1600" b="1"/>
            </a:lvl3pPr>
            <a:lvl4pPr marL="1203442" indent="0">
              <a:buNone/>
              <a:defRPr sz="1400" b="1"/>
            </a:lvl4pPr>
            <a:lvl5pPr marL="1604589" indent="0">
              <a:buNone/>
              <a:defRPr sz="1400" b="1"/>
            </a:lvl5pPr>
            <a:lvl6pPr marL="2005736" indent="0">
              <a:buNone/>
              <a:defRPr sz="1400" b="1"/>
            </a:lvl6pPr>
            <a:lvl7pPr marL="2406884" indent="0">
              <a:buNone/>
              <a:defRPr sz="1400" b="1"/>
            </a:lvl7pPr>
            <a:lvl8pPr marL="2808031" indent="0">
              <a:buNone/>
              <a:defRPr sz="1400" b="1"/>
            </a:lvl8pPr>
            <a:lvl9pPr marL="3209178"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572447" y="1598433"/>
            <a:ext cx="3978622" cy="2904014"/>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2017/9/28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0057" y="200679"/>
            <a:ext cx="2961308" cy="854053"/>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3519190" y="200679"/>
            <a:ext cx="5031879" cy="4301768"/>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0057" y="1054733"/>
            <a:ext cx="2961308" cy="3447714"/>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64284" y="3528219"/>
            <a:ext cx="5400675" cy="416526"/>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64284" y="450361"/>
            <a:ext cx="5400675" cy="3024188"/>
          </a:xfrm>
        </p:spPr>
        <p:txBody>
          <a:bodyPr/>
          <a:lstStyle>
            <a:lvl1pPr marL="0" indent="0">
              <a:buNone/>
              <a:defRPr sz="2800"/>
            </a:lvl1pPr>
            <a:lvl2pPr marL="401147" indent="0">
              <a:buNone/>
              <a:defRPr sz="2500"/>
            </a:lvl2pPr>
            <a:lvl3pPr marL="802295" indent="0">
              <a:buNone/>
              <a:defRPr sz="2100"/>
            </a:lvl3pPr>
            <a:lvl4pPr marL="1203442" indent="0">
              <a:buNone/>
              <a:defRPr sz="1800"/>
            </a:lvl4pPr>
            <a:lvl5pPr marL="1604589" indent="0">
              <a:buNone/>
              <a:defRPr sz="1800"/>
            </a:lvl5pPr>
            <a:lvl6pPr marL="2005736" indent="0">
              <a:buNone/>
              <a:defRPr sz="1800"/>
            </a:lvl6pPr>
            <a:lvl7pPr marL="2406884" indent="0">
              <a:buNone/>
              <a:defRPr sz="1800"/>
            </a:lvl7pPr>
            <a:lvl8pPr marL="2808031" indent="0">
              <a:buNone/>
              <a:defRPr sz="1800"/>
            </a:lvl8pPr>
            <a:lvl9pPr marL="3209178" indent="0">
              <a:buNone/>
              <a:defRPr sz="1800"/>
            </a:lvl9pPr>
          </a:lstStyle>
          <a:p>
            <a:endParaRPr lang="zh-CN" altLang="en-US"/>
          </a:p>
        </p:txBody>
      </p:sp>
      <p:sp>
        <p:nvSpPr>
          <p:cNvPr id="4" name="文本占位符 3"/>
          <p:cNvSpPr>
            <a:spLocks noGrp="1"/>
          </p:cNvSpPr>
          <p:nvPr>
            <p:ph type="body" sz="half" idx="2"/>
          </p:nvPr>
        </p:nvSpPr>
        <p:spPr>
          <a:xfrm>
            <a:off x="1764284" y="3944746"/>
            <a:ext cx="5400675" cy="591536"/>
          </a:xfrm>
        </p:spPr>
        <p:txBody>
          <a:bodyPr/>
          <a:lstStyle>
            <a:lvl1pPr marL="0" indent="0">
              <a:buNone/>
              <a:defRPr sz="1200"/>
            </a:lvl1pPr>
            <a:lvl2pPr marL="401147" indent="0">
              <a:buNone/>
              <a:defRPr sz="1100"/>
            </a:lvl2pPr>
            <a:lvl3pPr marL="802295" indent="0">
              <a:buNone/>
              <a:defRPr sz="900"/>
            </a:lvl3pPr>
            <a:lvl4pPr marL="1203442" indent="0">
              <a:buNone/>
              <a:defRPr sz="800"/>
            </a:lvl4pPr>
            <a:lvl5pPr marL="1604589" indent="0">
              <a:buNone/>
              <a:defRPr sz="800"/>
            </a:lvl5pPr>
            <a:lvl6pPr marL="2005736" indent="0">
              <a:buNone/>
              <a:defRPr sz="800"/>
            </a:lvl6pPr>
            <a:lvl7pPr marL="2406884" indent="0">
              <a:buNone/>
              <a:defRPr sz="800"/>
            </a:lvl7pPr>
            <a:lvl8pPr marL="2808031" indent="0">
              <a:buNone/>
              <a:defRPr sz="800"/>
            </a:lvl8pPr>
            <a:lvl9pPr marL="3209178" indent="0">
              <a:buNone/>
              <a:defRPr sz="8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2017/9/28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0056" y="201846"/>
            <a:ext cx="8101013" cy="840052"/>
          </a:xfrm>
          <a:prstGeom prst="rect">
            <a:avLst/>
          </a:prstGeom>
        </p:spPr>
        <p:txBody>
          <a:bodyPr vert="horz" lIns="80229" tIns="40115" rIns="80229" bIns="40115" rtlCol="0" anchor="ctr">
            <a:normAutofit/>
          </a:bodyPr>
          <a:lstStyle/>
          <a:p>
            <a:r>
              <a:rPr lang="zh-CN" altLang="en-US"/>
              <a:t>单击此处编辑母版标题样式</a:t>
            </a:r>
          </a:p>
        </p:txBody>
      </p:sp>
      <p:sp>
        <p:nvSpPr>
          <p:cNvPr id="3" name="文本占位符 2"/>
          <p:cNvSpPr>
            <a:spLocks noGrp="1"/>
          </p:cNvSpPr>
          <p:nvPr>
            <p:ph type="body" idx="1"/>
          </p:nvPr>
        </p:nvSpPr>
        <p:spPr>
          <a:xfrm>
            <a:off x="450056" y="1176073"/>
            <a:ext cx="8101013" cy="3326374"/>
          </a:xfrm>
          <a:prstGeom prst="rect">
            <a:avLst/>
          </a:prstGeom>
        </p:spPr>
        <p:txBody>
          <a:bodyPr vert="horz" lIns="80229" tIns="40115" rIns="80229" bIns="40115"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0056" y="4671624"/>
            <a:ext cx="2100263" cy="268350"/>
          </a:xfrm>
          <a:prstGeom prst="rect">
            <a:avLst/>
          </a:prstGeom>
        </p:spPr>
        <p:txBody>
          <a:bodyPr vert="horz" lIns="80229" tIns="40115" rIns="80229" bIns="40115" rtlCol="0" anchor="ctr"/>
          <a:lstStyle>
            <a:lvl1pPr algn="l">
              <a:defRPr sz="1100">
                <a:solidFill>
                  <a:schemeClr val="tx1">
                    <a:tint val="75000"/>
                  </a:schemeClr>
                </a:solidFill>
              </a:defRPr>
            </a:lvl1pPr>
          </a:lstStyle>
          <a:p>
            <a:fld id="{530820CF-B880-4189-942D-D702A7CBA730}" type="datetimeFigureOut">
              <a:rPr lang="zh-CN" altLang="en-US" smtClean="0"/>
              <a:t>2017/9/28</a:t>
            </a:fld>
            <a:endParaRPr lang="zh-CN" altLang="en-US"/>
          </a:p>
        </p:txBody>
      </p:sp>
      <p:sp>
        <p:nvSpPr>
          <p:cNvPr id="5" name="页脚占位符 4"/>
          <p:cNvSpPr>
            <a:spLocks noGrp="1"/>
          </p:cNvSpPr>
          <p:nvPr>
            <p:ph type="ftr" sz="quarter" idx="3"/>
          </p:nvPr>
        </p:nvSpPr>
        <p:spPr>
          <a:xfrm>
            <a:off x="3075385" y="4671624"/>
            <a:ext cx="2850356" cy="268350"/>
          </a:xfrm>
          <a:prstGeom prst="rect">
            <a:avLst/>
          </a:prstGeom>
        </p:spPr>
        <p:txBody>
          <a:bodyPr vert="horz" lIns="80229" tIns="40115" rIns="80229" bIns="40115" rtlCol="0" anchor="ctr"/>
          <a:lstStyle>
            <a:lvl1pPr algn="ctr">
              <a:defRPr sz="11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0806" y="4671624"/>
            <a:ext cx="2100263" cy="268350"/>
          </a:xfrm>
          <a:prstGeom prst="rect">
            <a:avLst/>
          </a:prstGeom>
        </p:spPr>
        <p:txBody>
          <a:bodyPr vert="horz" lIns="80229" tIns="40115" rIns="80229" bIns="40115" rtlCol="0" anchor="ctr"/>
          <a:lstStyle>
            <a:lvl1pPr algn="r">
              <a:defRPr sz="11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xStyles>
    <p:titleStyle>
      <a:lvl1pPr algn="ctr" defTabSz="802295" rtl="0" eaLnBrk="1" latinLnBrk="0" hangingPunct="1">
        <a:spcBef>
          <a:spcPct val="0"/>
        </a:spcBef>
        <a:buNone/>
        <a:defRPr sz="3900" kern="1200">
          <a:solidFill>
            <a:schemeClr val="tx1"/>
          </a:solidFill>
          <a:latin typeface="+mj-lt"/>
          <a:ea typeface="+mj-ea"/>
          <a:cs typeface="+mj-cs"/>
        </a:defRPr>
      </a:lvl1pPr>
    </p:titleStyle>
    <p:bodyStyle>
      <a:lvl1pPr marL="300860" indent="-300860" algn="l" defTabSz="802295"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651864" indent="-250717" algn="l" defTabSz="802295" rtl="0" eaLnBrk="1" latinLnBrk="0" hangingPunct="1">
        <a:spcBef>
          <a:spcPct val="20000"/>
        </a:spcBef>
        <a:buFont typeface="Arial" pitchFamily="34" charset="0"/>
        <a:buChar char="–"/>
        <a:defRPr sz="2500" kern="1200">
          <a:solidFill>
            <a:schemeClr val="tx1"/>
          </a:solidFill>
          <a:latin typeface="+mn-lt"/>
          <a:ea typeface="+mn-ea"/>
          <a:cs typeface="+mn-cs"/>
        </a:defRPr>
      </a:lvl2pPr>
      <a:lvl3pPr marL="1002868" indent="-200574" algn="l" defTabSz="802295" rtl="0" eaLnBrk="1" latinLnBrk="0" hangingPunct="1">
        <a:spcBef>
          <a:spcPct val="20000"/>
        </a:spcBef>
        <a:buFont typeface="Arial" pitchFamily="34" charset="0"/>
        <a:buChar char="•"/>
        <a:defRPr sz="2100" kern="1200">
          <a:solidFill>
            <a:schemeClr val="tx1"/>
          </a:solidFill>
          <a:latin typeface="+mn-lt"/>
          <a:ea typeface="+mn-ea"/>
          <a:cs typeface="+mn-cs"/>
        </a:defRPr>
      </a:lvl3pPr>
      <a:lvl4pPr marL="140401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05163"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206310"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07457"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08605"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09752" indent="-200574" algn="l" defTabSz="802295"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802295" rtl="0" eaLnBrk="1" latinLnBrk="0" hangingPunct="1">
        <a:defRPr sz="1600" kern="1200">
          <a:solidFill>
            <a:schemeClr val="tx1"/>
          </a:solidFill>
          <a:latin typeface="+mn-lt"/>
          <a:ea typeface="+mn-ea"/>
          <a:cs typeface="+mn-cs"/>
        </a:defRPr>
      </a:lvl1pPr>
      <a:lvl2pPr marL="401147" algn="l" defTabSz="802295" rtl="0" eaLnBrk="1" latinLnBrk="0" hangingPunct="1">
        <a:defRPr sz="1600" kern="1200">
          <a:solidFill>
            <a:schemeClr val="tx1"/>
          </a:solidFill>
          <a:latin typeface="+mn-lt"/>
          <a:ea typeface="+mn-ea"/>
          <a:cs typeface="+mn-cs"/>
        </a:defRPr>
      </a:lvl2pPr>
      <a:lvl3pPr marL="802295" algn="l" defTabSz="802295" rtl="0" eaLnBrk="1" latinLnBrk="0" hangingPunct="1">
        <a:defRPr sz="1600" kern="1200">
          <a:solidFill>
            <a:schemeClr val="tx1"/>
          </a:solidFill>
          <a:latin typeface="+mn-lt"/>
          <a:ea typeface="+mn-ea"/>
          <a:cs typeface="+mn-cs"/>
        </a:defRPr>
      </a:lvl3pPr>
      <a:lvl4pPr marL="1203442" algn="l" defTabSz="802295" rtl="0" eaLnBrk="1" latinLnBrk="0" hangingPunct="1">
        <a:defRPr sz="1600" kern="1200">
          <a:solidFill>
            <a:schemeClr val="tx1"/>
          </a:solidFill>
          <a:latin typeface="+mn-lt"/>
          <a:ea typeface="+mn-ea"/>
          <a:cs typeface="+mn-cs"/>
        </a:defRPr>
      </a:lvl4pPr>
      <a:lvl5pPr marL="1604589" algn="l" defTabSz="802295" rtl="0" eaLnBrk="1" latinLnBrk="0" hangingPunct="1">
        <a:defRPr sz="1600" kern="1200">
          <a:solidFill>
            <a:schemeClr val="tx1"/>
          </a:solidFill>
          <a:latin typeface="+mn-lt"/>
          <a:ea typeface="+mn-ea"/>
          <a:cs typeface="+mn-cs"/>
        </a:defRPr>
      </a:lvl5pPr>
      <a:lvl6pPr marL="2005736" algn="l" defTabSz="802295" rtl="0" eaLnBrk="1" latinLnBrk="0" hangingPunct="1">
        <a:defRPr sz="1600" kern="1200">
          <a:solidFill>
            <a:schemeClr val="tx1"/>
          </a:solidFill>
          <a:latin typeface="+mn-lt"/>
          <a:ea typeface="+mn-ea"/>
          <a:cs typeface="+mn-cs"/>
        </a:defRPr>
      </a:lvl6pPr>
      <a:lvl7pPr marL="2406884" algn="l" defTabSz="802295" rtl="0" eaLnBrk="1" latinLnBrk="0" hangingPunct="1">
        <a:defRPr sz="1600" kern="1200">
          <a:solidFill>
            <a:schemeClr val="tx1"/>
          </a:solidFill>
          <a:latin typeface="+mn-lt"/>
          <a:ea typeface="+mn-ea"/>
          <a:cs typeface="+mn-cs"/>
        </a:defRPr>
      </a:lvl7pPr>
      <a:lvl8pPr marL="2808031" algn="l" defTabSz="802295" rtl="0" eaLnBrk="1" latinLnBrk="0" hangingPunct="1">
        <a:defRPr sz="1600" kern="1200">
          <a:solidFill>
            <a:schemeClr val="tx1"/>
          </a:solidFill>
          <a:latin typeface="+mn-lt"/>
          <a:ea typeface="+mn-ea"/>
          <a:cs typeface="+mn-cs"/>
        </a:defRPr>
      </a:lvl8pPr>
      <a:lvl9pPr marL="3209178" algn="l" defTabSz="802295"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18828" y="268350"/>
            <a:ext cx="7763470" cy="97422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18828" y="1341750"/>
            <a:ext cx="7763470" cy="319803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18827" y="4671624"/>
            <a:ext cx="2025253" cy="268350"/>
          </a:xfrm>
          <a:prstGeom prst="rect">
            <a:avLst/>
          </a:prstGeom>
        </p:spPr>
        <p:txBody>
          <a:bodyPr vert="horz" lIns="91440" tIns="45720" rIns="91440" bIns="45720" rtlCol="0" anchor="ctr"/>
          <a:lstStyle>
            <a:lvl1pPr algn="l">
              <a:defRPr sz="882">
                <a:solidFill>
                  <a:schemeClr val="tx1">
                    <a:tint val="75000"/>
                  </a:schemeClr>
                </a:solidFill>
              </a:defRPr>
            </a:lvl1pPr>
          </a:lstStyle>
          <a:p>
            <a:pPr defTabSz="672084"/>
            <a:fld id="{16E5758D-A3C3-4E88-8AC0-22500507BD7E}" type="datetimeFigureOut">
              <a:rPr lang="zh-CN" altLang="en-US" smtClean="0">
                <a:solidFill>
                  <a:prstClr val="black">
                    <a:tint val="75000"/>
                  </a:prstClr>
                </a:solidFill>
              </a:rPr>
              <a:pPr defTabSz="672084"/>
              <a:t>2017/9/28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2981623" y="4671624"/>
            <a:ext cx="3037880" cy="268350"/>
          </a:xfrm>
          <a:prstGeom prst="rect">
            <a:avLst/>
          </a:prstGeom>
        </p:spPr>
        <p:txBody>
          <a:bodyPr vert="horz" lIns="91440" tIns="45720" rIns="91440" bIns="45720" rtlCol="0" anchor="ctr"/>
          <a:lstStyle>
            <a:lvl1pPr algn="ctr">
              <a:defRPr sz="882">
                <a:solidFill>
                  <a:schemeClr val="tx1">
                    <a:tint val="75000"/>
                  </a:schemeClr>
                </a:solidFill>
              </a:defRPr>
            </a:lvl1pPr>
          </a:lstStyle>
          <a:p>
            <a:pPr defTabSz="672084"/>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357045" y="4671624"/>
            <a:ext cx="2025253" cy="268350"/>
          </a:xfrm>
          <a:prstGeom prst="rect">
            <a:avLst/>
          </a:prstGeom>
        </p:spPr>
        <p:txBody>
          <a:bodyPr vert="horz" lIns="91440" tIns="45720" rIns="91440" bIns="45720" rtlCol="0" anchor="ctr"/>
          <a:lstStyle>
            <a:lvl1pPr algn="r">
              <a:defRPr sz="882">
                <a:solidFill>
                  <a:schemeClr val="tx1">
                    <a:tint val="75000"/>
                  </a:schemeClr>
                </a:solidFill>
              </a:defRPr>
            </a:lvl1pPr>
          </a:lstStyle>
          <a:p>
            <a:pPr defTabSz="672084"/>
            <a:fld id="{AA4E786F-588D-4932-A7B2-AE3451FA4ACA}" type="slidenum">
              <a:rPr lang="zh-CN" altLang="en-US" smtClean="0">
                <a:solidFill>
                  <a:prstClr val="black">
                    <a:tint val="75000"/>
                  </a:prstClr>
                </a:solidFill>
              </a:rPr>
              <a:pPr defTabSz="672084"/>
              <a:t>‹#›</a:t>
            </a:fld>
            <a:endParaRPr lang="zh-CN" altLang="en-US">
              <a:solidFill>
                <a:prstClr val="black">
                  <a:tint val="75000"/>
                </a:prstClr>
              </a:solidFill>
            </a:endParaRPr>
          </a:p>
        </p:txBody>
      </p:sp>
    </p:spTree>
    <p:extLst>
      <p:ext uri="{BB962C8B-B14F-4D97-AF65-F5344CB8AC3E}">
        <p14:creationId xmlns:p14="http://schemas.microsoft.com/office/powerpoint/2010/main" val="40237327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72084" rtl="0" eaLnBrk="1" latinLnBrk="0" hangingPunct="1">
        <a:lnSpc>
          <a:spcPct val="90000"/>
        </a:lnSpc>
        <a:spcBef>
          <a:spcPct val="0"/>
        </a:spcBef>
        <a:buNone/>
        <a:defRPr sz="3234" kern="1200">
          <a:solidFill>
            <a:schemeClr val="tx1"/>
          </a:solidFill>
          <a:latin typeface="+mj-lt"/>
          <a:ea typeface="+mj-ea"/>
          <a:cs typeface="+mj-cs"/>
        </a:defRPr>
      </a:lvl1pPr>
    </p:titleStyle>
    <p:bodyStyle>
      <a:lvl1pPr marL="168021" indent="-168021" algn="l" defTabSz="672084" rtl="0" eaLnBrk="1" latinLnBrk="0" hangingPunct="1">
        <a:lnSpc>
          <a:spcPct val="90000"/>
        </a:lnSpc>
        <a:spcBef>
          <a:spcPts val="735"/>
        </a:spcBef>
        <a:buFont typeface="Arial" panose="020B0604020202020204" pitchFamily="34" charset="0"/>
        <a:buChar char="•"/>
        <a:defRPr sz="2058" kern="1200">
          <a:solidFill>
            <a:schemeClr val="tx1"/>
          </a:solidFill>
          <a:latin typeface="+mn-lt"/>
          <a:ea typeface="+mn-ea"/>
          <a:cs typeface="+mn-cs"/>
        </a:defRPr>
      </a:lvl1pPr>
      <a:lvl2pPr marL="504063" indent="-168021" algn="l" defTabSz="672084" rtl="0" eaLnBrk="1" latinLnBrk="0" hangingPunct="1">
        <a:lnSpc>
          <a:spcPct val="90000"/>
        </a:lnSpc>
        <a:spcBef>
          <a:spcPts val="368"/>
        </a:spcBef>
        <a:buFont typeface="Arial" panose="020B0604020202020204" pitchFamily="34" charset="0"/>
        <a:buChar char="•"/>
        <a:defRPr sz="1764" kern="1200">
          <a:solidFill>
            <a:schemeClr val="tx1"/>
          </a:solidFill>
          <a:latin typeface="+mn-lt"/>
          <a:ea typeface="+mn-ea"/>
          <a:cs typeface="+mn-cs"/>
        </a:defRPr>
      </a:lvl2pPr>
      <a:lvl3pPr marL="840105" indent="-168021" algn="l" defTabSz="672084" rtl="0" eaLnBrk="1" latinLnBrk="0" hangingPunct="1">
        <a:lnSpc>
          <a:spcPct val="90000"/>
        </a:lnSpc>
        <a:spcBef>
          <a:spcPts val="368"/>
        </a:spcBef>
        <a:buFont typeface="Arial" panose="020B0604020202020204" pitchFamily="34" charset="0"/>
        <a:buChar char="•"/>
        <a:defRPr sz="1470" kern="1200">
          <a:solidFill>
            <a:schemeClr val="tx1"/>
          </a:solidFill>
          <a:latin typeface="+mn-lt"/>
          <a:ea typeface="+mn-ea"/>
          <a:cs typeface="+mn-cs"/>
        </a:defRPr>
      </a:lvl3pPr>
      <a:lvl4pPr marL="117614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4pPr>
      <a:lvl5pPr marL="1512189"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5pPr>
      <a:lvl6pPr marL="1848231"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6pPr>
      <a:lvl7pPr marL="2184273"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7pPr>
      <a:lvl8pPr marL="2520315"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8pPr>
      <a:lvl9pPr marL="2856357" indent="-168021" algn="l" defTabSz="672084" rtl="0" eaLnBrk="1" latinLnBrk="0" hangingPunct="1">
        <a:lnSpc>
          <a:spcPct val="90000"/>
        </a:lnSpc>
        <a:spcBef>
          <a:spcPts val="368"/>
        </a:spcBef>
        <a:buFont typeface="Arial" panose="020B0604020202020204" pitchFamily="34" charset="0"/>
        <a:buChar char="•"/>
        <a:defRPr sz="1323" kern="1200">
          <a:solidFill>
            <a:schemeClr val="tx1"/>
          </a:solidFill>
          <a:latin typeface="+mn-lt"/>
          <a:ea typeface="+mn-ea"/>
          <a:cs typeface="+mn-cs"/>
        </a:defRPr>
      </a:lvl9pPr>
    </p:bodyStyle>
    <p:otherStyle>
      <a:defPPr>
        <a:defRPr lang="en-US"/>
      </a:defPPr>
      <a:lvl1pPr marL="0" algn="l" defTabSz="672084" rtl="0" eaLnBrk="1" latinLnBrk="0" hangingPunct="1">
        <a:defRPr sz="1323" kern="1200">
          <a:solidFill>
            <a:schemeClr val="tx1"/>
          </a:solidFill>
          <a:latin typeface="+mn-lt"/>
          <a:ea typeface="+mn-ea"/>
          <a:cs typeface="+mn-cs"/>
        </a:defRPr>
      </a:lvl1pPr>
      <a:lvl2pPr marL="336042" algn="l" defTabSz="672084" rtl="0" eaLnBrk="1" latinLnBrk="0" hangingPunct="1">
        <a:defRPr sz="1323" kern="1200">
          <a:solidFill>
            <a:schemeClr val="tx1"/>
          </a:solidFill>
          <a:latin typeface="+mn-lt"/>
          <a:ea typeface="+mn-ea"/>
          <a:cs typeface="+mn-cs"/>
        </a:defRPr>
      </a:lvl2pPr>
      <a:lvl3pPr marL="672084" algn="l" defTabSz="672084" rtl="0" eaLnBrk="1" latinLnBrk="0" hangingPunct="1">
        <a:defRPr sz="1323" kern="1200">
          <a:solidFill>
            <a:schemeClr val="tx1"/>
          </a:solidFill>
          <a:latin typeface="+mn-lt"/>
          <a:ea typeface="+mn-ea"/>
          <a:cs typeface="+mn-cs"/>
        </a:defRPr>
      </a:lvl3pPr>
      <a:lvl4pPr marL="1008126" algn="l" defTabSz="672084" rtl="0" eaLnBrk="1" latinLnBrk="0" hangingPunct="1">
        <a:defRPr sz="1323" kern="1200">
          <a:solidFill>
            <a:schemeClr val="tx1"/>
          </a:solidFill>
          <a:latin typeface="+mn-lt"/>
          <a:ea typeface="+mn-ea"/>
          <a:cs typeface="+mn-cs"/>
        </a:defRPr>
      </a:lvl4pPr>
      <a:lvl5pPr marL="1344168" algn="l" defTabSz="672084" rtl="0" eaLnBrk="1" latinLnBrk="0" hangingPunct="1">
        <a:defRPr sz="1323" kern="1200">
          <a:solidFill>
            <a:schemeClr val="tx1"/>
          </a:solidFill>
          <a:latin typeface="+mn-lt"/>
          <a:ea typeface="+mn-ea"/>
          <a:cs typeface="+mn-cs"/>
        </a:defRPr>
      </a:lvl5pPr>
      <a:lvl6pPr marL="1680210" algn="l" defTabSz="672084" rtl="0" eaLnBrk="1" latinLnBrk="0" hangingPunct="1">
        <a:defRPr sz="1323" kern="1200">
          <a:solidFill>
            <a:schemeClr val="tx1"/>
          </a:solidFill>
          <a:latin typeface="+mn-lt"/>
          <a:ea typeface="+mn-ea"/>
          <a:cs typeface="+mn-cs"/>
        </a:defRPr>
      </a:lvl6pPr>
      <a:lvl7pPr marL="2016252" algn="l" defTabSz="672084" rtl="0" eaLnBrk="1" latinLnBrk="0" hangingPunct="1">
        <a:defRPr sz="1323" kern="1200">
          <a:solidFill>
            <a:schemeClr val="tx1"/>
          </a:solidFill>
          <a:latin typeface="+mn-lt"/>
          <a:ea typeface="+mn-ea"/>
          <a:cs typeface="+mn-cs"/>
        </a:defRPr>
      </a:lvl7pPr>
      <a:lvl8pPr marL="2352294" algn="l" defTabSz="672084" rtl="0" eaLnBrk="1" latinLnBrk="0" hangingPunct="1">
        <a:defRPr sz="1323" kern="1200">
          <a:solidFill>
            <a:schemeClr val="tx1"/>
          </a:solidFill>
          <a:latin typeface="+mn-lt"/>
          <a:ea typeface="+mn-ea"/>
          <a:cs typeface="+mn-cs"/>
        </a:defRPr>
      </a:lvl8pPr>
      <a:lvl9pPr marL="2688336" algn="l" defTabSz="672084" rtl="0" eaLnBrk="1" latinLnBrk="0" hangingPunct="1">
        <a:defRPr sz="132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jpg"/></Relationships>
</file>

<file path=ppt/slides/_rels/slide3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0.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603"/>
          <p:cNvSpPr txBox="1"/>
          <p:nvPr/>
        </p:nvSpPr>
        <p:spPr bwMode="auto">
          <a:xfrm>
            <a:off x="684138" y="2448148"/>
            <a:ext cx="5081363" cy="622048"/>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zh-CN" altLang="en-US" sz="3600" dirty="0">
                <a:solidFill>
                  <a:schemeClr val="tx1"/>
                </a:solidFill>
              </a:rPr>
              <a:t>毕业论文答辩</a:t>
            </a:r>
            <a:r>
              <a:rPr lang="en-US" altLang="zh-CN" sz="3600" dirty="0">
                <a:solidFill>
                  <a:schemeClr val="tx1"/>
                </a:solidFill>
              </a:rPr>
              <a:t>PPT</a:t>
            </a:r>
            <a:r>
              <a:rPr lang="zh-CN" altLang="en-US" sz="3600" dirty="0">
                <a:solidFill>
                  <a:schemeClr val="tx1"/>
                </a:solidFill>
              </a:rPr>
              <a:t>模板</a:t>
            </a:r>
          </a:p>
        </p:txBody>
      </p:sp>
      <p:sp>
        <p:nvSpPr>
          <p:cNvPr id="3" name="TextBox 603"/>
          <p:cNvSpPr txBox="1"/>
          <p:nvPr/>
        </p:nvSpPr>
        <p:spPr bwMode="auto">
          <a:xfrm>
            <a:off x="900162" y="3096220"/>
            <a:ext cx="1800200" cy="252716"/>
          </a:xfrm>
          <a:prstGeom prst="rect">
            <a:avLst/>
          </a:prstGeom>
          <a:noFill/>
        </p:spPr>
        <p:txBody>
          <a:bodyPr wrap="squar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zh-CN" altLang="en-US" sz="1200" dirty="0">
                <a:solidFill>
                  <a:schemeClr val="tx1"/>
                </a:solidFill>
              </a:rPr>
              <a:t>演讲人</a:t>
            </a:r>
            <a:r>
              <a:rPr lang="zh-CN" altLang="en-US" sz="1200" dirty="0" smtClean="0">
                <a:solidFill>
                  <a:schemeClr val="tx1"/>
                </a:solidFill>
              </a:rPr>
              <a:t>：</a:t>
            </a:r>
            <a:r>
              <a:rPr lang="zh-CN" altLang="en-US" sz="1200" dirty="0">
                <a:solidFill>
                  <a:schemeClr val="tx1"/>
                </a:solidFill>
              </a:rPr>
              <a:t>优</a:t>
            </a:r>
            <a:r>
              <a:rPr lang="zh-CN" altLang="en-US" sz="1200" dirty="0" smtClean="0">
                <a:solidFill>
                  <a:schemeClr val="tx1"/>
                </a:solidFill>
              </a:rPr>
              <a:t>品</a:t>
            </a:r>
            <a:r>
              <a:rPr lang="en-US" altLang="zh-CN" sz="1200" dirty="0" smtClean="0">
                <a:solidFill>
                  <a:schemeClr val="tx1"/>
                </a:solidFill>
              </a:rPr>
              <a:t>PPT</a:t>
            </a:r>
            <a:endParaRPr lang="zh-CN" altLang="en-US" sz="1200" dirty="0">
              <a:solidFill>
                <a:schemeClr val="tx1"/>
              </a:solidFill>
            </a:endParaRPr>
          </a:p>
        </p:txBody>
      </p:sp>
      <p:sp>
        <p:nvSpPr>
          <p:cNvPr id="4" name="TextBox 603"/>
          <p:cNvSpPr txBox="1"/>
          <p:nvPr/>
        </p:nvSpPr>
        <p:spPr bwMode="auto">
          <a:xfrm>
            <a:off x="7740922" y="359916"/>
            <a:ext cx="873864" cy="314271"/>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1600" dirty="0">
                <a:solidFill>
                  <a:srgbClr val="2259AA"/>
                </a:solidFill>
              </a:rPr>
              <a:t>LOGO</a:t>
            </a:r>
            <a:endParaRPr lang="zh-CN" altLang="en-US" sz="1600" dirty="0">
              <a:solidFill>
                <a:srgbClr val="2259AA"/>
              </a:solidFill>
            </a:endParaRPr>
          </a:p>
        </p:txBody>
      </p:sp>
      <p:sp>
        <p:nvSpPr>
          <p:cNvPr id="6" name="TextBox 603"/>
          <p:cNvSpPr txBox="1"/>
          <p:nvPr/>
        </p:nvSpPr>
        <p:spPr bwMode="auto">
          <a:xfrm>
            <a:off x="396106" y="215900"/>
            <a:ext cx="1598037" cy="437382"/>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zh-CN" altLang="en-US" sz="1600" dirty="0">
                <a:solidFill>
                  <a:srgbClr val="2259AA"/>
                </a:solidFill>
              </a:rPr>
              <a:t>您学校的名称</a:t>
            </a:r>
            <a:endParaRPr lang="en-US" altLang="zh-CN" sz="1600" dirty="0">
              <a:solidFill>
                <a:srgbClr val="2259AA"/>
              </a:solidFill>
            </a:endParaRPr>
          </a:p>
          <a:p>
            <a:pPr algn="l"/>
            <a:r>
              <a:rPr lang="en-US" altLang="zh-CN" sz="800" spc="0" dirty="0">
                <a:solidFill>
                  <a:srgbClr val="2259AA"/>
                </a:solidFill>
              </a:rPr>
              <a:t>The name of your school</a:t>
            </a:r>
            <a:endParaRPr lang="zh-CN" altLang="en-US" sz="800" spc="0" dirty="0">
              <a:solidFill>
                <a:srgbClr val="2259AA"/>
              </a:solidFill>
            </a:endParaRPr>
          </a:p>
        </p:txBody>
      </p:sp>
    </p:spTree>
    <p:extLst>
      <p:ext uri="{BB962C8B-B14F-4D97-AF65-F5344CB8AC3E}">
        <p14:creationId xmlns:p14="http://schemas.microsoft.com/office/powerpoint/2010/main" val="744754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extLst mod="1">
    <p:ext uri="{E180D4A7-C9FB-4DFB-919C-405C955672EB}">
      <p14:showEvtLst xmlns:p14="http://schemas.microsoft.com/office/powerpoint/2010/main">
        <p14:playEvt time="0" objId="9"/>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6693" y="1258913"/>
            <a:ext cx="2609089" cy="1890520"/>
          </a:xfrm>
          <a:prstGeom prst="rect">
            <a:avLst/>
          </a:prstGeom>
          <a:blipFill>
            <a:blip r:embed="rId3"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微软雅黑" charset="0"/>
              <a:ea typeface="微软雅黑" charset="0"/>
              <a:cs typeface="微软雅黑" charset="0"/>
            </a:endParaRPr>
          </a:p>
        </p:txBody>
      </p:sp>
      <p:sp>
        <p:nvSpPr>
          <p:cNvPr id="3" name="矩形 2"/>
          <p:cNvSpPr/>
          <p:nvPr/>
        </p:nvSpPr>
        <p:spPr>
          <a:xfrm>
            <a:off x="3208911" y="1258913"/>
            <a:ext cx="2609089" cy="1890520"/>
          </a:xfrm>
          <a:prstGeom prst="rect">
            <a:avLst/>
          </a:prstGeom>
          <a:blipFill>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微软雅黑" charset="0"/>
              <a:ea typeface="微软雅黑" charset="0"/>
              <a:cs typeface="微软雅黑" charset="0"/>
            </a:endParaRPr>
          </a:p>
        </p:txBody>
      </p:sp>
      <p:sp>
        <p:nvSpPr>
          <p:cNvPr id="4" name="矩形 3"/>
          <p:cNvSpPr/>
          <p:nvPr/>
        </p:nvSpPr>
        <p:spPr>
          <a:xfrm>
            <a:off x="6011129" y="1258912"/>
            <a:ext cx="2609089" cy="1890520"/>
          </a:xfrm>
          <a:prstGeom prst="rect">
            <a:avLst/>
          </a:prstGeom>
          <a:blipFill>
            <a:blip r:embed="rId5"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微软雅黑" charset="0"/>
              <a:ea typeface="微软雅黑" charset="0"/>
              <a:cs typeface="微软雅黑" charset="0"/>
            </a:endParaRPr>
          </a:p>
        </p:txBody>
      </p:sp>
      <p:sp>
        <p:nvSpPr>
          <p:cNvPr id="5" name="矩形 4"/>
          <p:cNvSpPr/>
          <p:nvPr/>
        </p:nvSpPr>
        <p:spPr>
          <a:xfrm>
            <a:off x="406692" y="3149793"/>
            <a:ext cx="2609089" cy="512835"/>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zh-CN" altLang="en-US" dirty="0">
                <a:latin typeface="微软雅黑" charset="0"/>
                <a:ea typeface="微软雅黑" charset="0"/>
                <a:cs typeface="微软雅黑" charset="0"/>
              </a:rPr>
              <a:t>单击添加标题</a:t>
            </a:r>
            <a:endParaRPr lang="en-US" altLang="zh-CN" dirty="0">
              <a:latin typeface="微软雅黑" charset="0"/>
              <a:ea typeface="微软雅黑" charset="0"/>
              <a:cs typeface="微软雅黑" charset="0"/>
            </a:endParaRPr>
          </a:p>
        </p:txBody>
      </p:sp>
      <p:sp>
        <p:nvSpPr>
          <p:cNvPr id="6" name="矩形 5"/>
          <p:cNvSpPr/>
          <p:nvPr/>
        </p:nvSpPr>
        <p:spPr>
          <a:xfrm>
            <a:off x="3208911" y="3149793"/>
            <a:ext cx="2609089" cy="512835"/>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zh-CN" altLang="en-US" dirty="0">
                <a:latin typeface="微软雅黑" charset="0"/>
                <a:ea typeface="微软雅黑" charset="0"/>
                <a:cs typeface="微软雅黑" charset="0"/>
              </a:rPr>
              <a:t>单击添加标题</a:t>
            </a:r>
            <a:endParaRPr dirty="0">
              <a:latin typeface="微软雅黑" charset="0"/>
              <a:ea typeface="微软雅黑" charset="0"/>
              <a:cs typeface="微软雅黑" charset="0"/>
            </a:endParaRPr>
          </a:p>
        </p:txBody>
      </p:sp>
      <p:sp>
        <p:nvSpPr>
          <p:cNvPr id="7" name="矩形 6"/>
          <p:cNvSpPr/>
          <p:nvPr/>
        </p:nvSpPr>
        <p:spPr>
          <a:xfrm>
            <a:off x="6011129" y="3148764"/>
            <a:ext cx="2609089" cy="512835"/>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r>
              <a:rPr lang="zh-CN" altLang="en-US" dirty="0">
                <a:latin typeface="微软雅黑" charset="0"/>
                <a:ea typeface="微软雅黑" charset="0"/>
                <a:cs typeface="微软雅黑" charset="0"/>
              </a:rPr>
              <a:t>单击添加标题</a:t>
            </a:r>
            <a:endParaRPr dirty="0">
              <a:latin typeface="微软雅黑" charset="0"/>
              <a:ea typeface="微软雅黑" charset="0"/>
              <a:cs typeface="微软雅黑" charset="0"/>
            </a:endParaRPr>
          </a:p>
        </p:txBody>
      </p:sp>
      <p:sp>
        <p:nvSpPr>
          <p:cNvPr id="8" name="文本框 11"/>
          <p:cNvSpPr txBox="1"/>
          <p:nvPr/>
        </p:nvSpPr>
        <p:spPr>
          <a:xfrm flipH="1">
            <a:off x="406691" y="3829609"/>
            <a:ext cx="8213527" cy="375827"/>
          </a:xfrm>
          <a:prstGeom prst="rect">
            <a:avLst/>
          </a:prstGeom>
          <a:noFill/>
        </p:spPr>
        <p:txBody>
          <a:bodyPr wrap="square" lIns="67391" tIns="33696" rIns="67391" bIns="33696" rtlCol="0">
            <a:spAutoFit/>
          </a:bodyPr>
          <a:lstStyle/>
          <a:p>
            <a:pPr>
              <a:spcBef>
                <a:spcPts val="884"/>
              </a:spcBef>
            </a:pPr>
            <a:r>
              <a:rPr lang="zh-CN" altLang="en-US" sz="1000" b="1"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单击此处可编辑文本内容单击此处可编辑文本内容单击此处可编辑文本内容单击此处可编辑文本内容单击此处可编辑文本内容</a:t>
            </a:r>
            <a:endParaRPr lang="en-US" altLang="zh-CN" sz="1000" dirty="0">
              <a:solidFill>
                <a:schemeClr val="tx1">
                  <a:lumMod val="65000"/>
                  <a:lumOff val="35000"/>
                </a:schemeClr>
              </a:solidFill>
              <a:latin typeface="微软雅黑" charset="0"/>
              <a:ea typeface="微软雅黑" charset="0"/>
              <a:cs typeface="微软雅黑" charset="0"/>
            </a:endParaRPr>
          </a:p>
        </p:txBody>
      </p:sp>
      <p:sp>
        <p:nvSpPr>
          <p:cNvPr id="9" name="矩形 8"/>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2919941234"/>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0605" y="1143222"/>
            <a:ext cx="2701632" cy="3285967"/>
          </a:xfrm>
          <a:prstGeom prst="rect">
            <a:avLst/>
          </a:prstGeom>
          <a:blipFill>
            <a:blip r:embed="rId3"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微软雅黑" charset="0"/>
              <a:ea typeface="微软雅黑" charset="0"/>
              <a:cs typeface="微软雅黑" charset="0"/>
            </a:endParaRPr>
          </a:p>
        </p:txBody>
      </p:sp>
      <p:sp>
        <p:nvSpPr>
          <p:cNvPr id="3" name="文本框 6"/>
          <p:cNvSpPr txBox="1"/>
          <p:nvPr/>
        </p:nvSpPr>
        <p:spPr>
          <a:xfrm flipH="1">
            <a:off x="3621881" y="1143222"/>
            <a:ext cx="4998337" cy="1414573"/>
          </a:xfrm>
          <a:prstGeom prst="rect">
            <a:avLst/>
          </a:prstGeom>
          <a:noFill/>
        </p:spPr>
        <p:txBody>
          <a:bodyPr wrap="square" lIns="67391" tIns="33696" rIns="67391" bIns="33696" rtlCol="0">
            <a:spAutoFit/>
          </a:bodyPr>
          <a:lstStyle/>
          <a:p>
            <a:pPr>
              <a:spcBef>
                <a:spcPts val="884"/>
              </a:spcBef>
            </a:pPr>
            <a:r>
              <a:rPr lang="zh-CN" altLang="en-US" sz="1500" dirty="0">
                <a:solidFill>
                  <a:schemeClr val="tx1">
                    <a:lumMod val="65000"/>
                    <a:lumOff val="35000"/>
                  </a:schemeClr>
                </a:solidFill>
                <a:latin typeface="微软雅黑" charset="0"/>
                <a:ea typeface="微软雅黑" charset="0"/>
                <a:cs typeface="微软雅黑" charset="0"/>
              </a:rPr>
              <a:t>单击添加标题</a:t>
            </a:r>
            <a:endParaRPr lang="en-US" altLang="zh-CN" sz="1500" dirty="0">
              <a:solidFill>
                <a:schemeClr val="tx1">
                  <a:lumMod val="65000"/>
                  <a:lumOff val="35000"/>
                </a:schemeClr>
              </a:solidFill>
              <a:latin typeface="微软雅黑" charset="0"/>
              <a:ea typeface="微软雅黑" charset="0"/>
              <a:cs typeface="微软雅黑" charset="0"/>
            </a:endParaRPr>
          </a:p>
          <a:p>
            <a:pPr>
              <a:spcBef>
                <a:spcPts val="884"/>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endParaRPr lang="en-US" altLang="zh-CN" sz="1000" dirty="0">
              <a:solidFill>
                <a:schemeClr val="tx1">
                  <a:lumMod val="65000"/>
                  <a:lumOff val="35000"/>
                </a:schemeClr>
              </a:solidFill>
              <a:latin typeface="微软雅黑" charset="0"/>
              <a:ea typeface="微软雅黑" charset="0"/>
              <a:cs typeface="微软雅黑" charset="0"/>
            </a:endParaRPr>
          </a:p>
          <a:p>
            <a:pPr>
              <a:spcBef>
                <a:spcPts val="884"/>
              </a:spcBef>
            </a:pPr>
            <a:endParaRPr lang="en-US" altLang="zh-CN" sz="1000" dirty="0">
              <a:solidFill>
                <a:schemeClr val="tx1">
                  <a:lumMod val="65000"/>
                  <a:lumOff val="35000"/>
                </a:schemeClr>
              </a:solidFill>
              <a:latin typeface="微软雅黑" charset="0"/>
              <a:ea typeface="微软雅黑" charset="0"/>
              <a:cs typeface="微软雅黑" charset="0"/>
            </a:endParaRPr>
          </a:p>
          <a:p>
            <a:pPr>
              <a:spcBef>
                <a:spcPts val="884"/>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endParaRPr lang="en-US" altLang="zh-CN" sz="1000" dirty="0">
              <a:solidFill>
                <a:schemeClr val="tx1">
                  <a:lumMod val="65000"/>
                  <a:lumOff val="35000"/>
                </a:schemeClr>
              </a:solidFill>
              <a:latin typeface="微软雅黑" charset="0"/>
              <a:ea typeface="微软雅黑" charset="0"/>
              <a:cs typeface="微软雅黑" charset="0"/>
            </a:endParaRPr>
          </a:p>
        </p:txBody>
      </p:sp>
      <p:sp>
        <p:nvSpPr>
          <p:cNvPr id="4" name="文本框 7"/>
          <p:cNvSpPr txBox="1"/>
          <p:nvPr/>
        </p:nvSpPr>
        <p:spPr>
          <a:xfrm flipH="1">
            <a:off x="3621881" y="2616998"/>
            <a:ext cx="4998337" cy="1837765"/>
          </a:xfrm>
          <a:prstGeom prst="rect">
            <a:avLst/>
          </a:prstGeom>
          <a:noFill/>
        </p:spPr>
        <p:txBody>
          <a:bodyPr wrap="square" lIns="67391" tIns="33696" rIns="67391" bIns="33696" rtlCol="0">
            <a:spAutoFit/>
          </a:bodyPr>
          <a:lstStyle/>
          <a:p>
            <a:pPr>
              <a:spcBef>
                <a:spcPts val="884"/>
              </a:spcBef>
            </a:pPr>
            <a:r>
              <a:rPr lang="zh-CN" altLang="en-US" sz="1500" dirty="0">
                <a:solidFill>
                  <a:schemeClr val="tx1">
                    <a:lumMod val="65000"/>
                    <a:lumOff val="35000"/>
                  </a:schemeClr>
                </a:solidFill>
                <a:latin typeface="微软雅黑" charset="0"/>
                <a:ea typeface="微软雅黑" charset="0"/>
                <a:cs typeface="微软雅黑" charset="0"/>
              </a:rPr>
              <a:t>单击添加标题</a:t>
            </a:r>
            <a:endParaRPr lang="en-US" altLang="zh-CN" sz="1500" dirty="0">
              <a:solidFill>
                <a:schemeClr val="tx1">
                  <a:lumMod val="65000"/>
                  <a:lumOff val="35000"/>
                </a:schemeClr>
              </a:solidFill>
              <a:latin typeface="微软雅黑" charset="0"/>
              <a:ea typeface="微软雅黑" charset="0"/>
              <a:cs typeface="微软雅黑" charset="0"/>
            </a:endParaRPr>
          </a:p>
          <a:p>
            <a:pPr>
              <a:spcBef>
                <a:spcPts val="884"/>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endParaRPr lang="en-US" altLang="zh-CN" sz="1000" dirty="0">
              <a:solidFill>
                <a:schemeClr val="tx1">
                  <a:lumMod val="65000"/>
                  <a:lumOff val="35000"/>
                </a:schemeClr>
              </a:solidFill>
              <a:latin typeface="微软雅黑" charset="0"/>
              <a:ea typeface="微软雅黑" charset="0"/>
              <a:cs typeface="微软雅黑" charset="0"/>
            </a:endParaRPr>
          </a:p>
          <a:p>
            <a:pPr>
              <a:spcBef>
                <a:spcPts val="884"/>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endParaRPr lang="en-US" altLang="zh-CN" sz="1000" dirty="0">
              <a:solidFill>
                <a:schemeClr val="tx1">
                  <a:lumMod val="65000"/>
                  <a:lumOff val="35000"/>
                </a:schemeClr>
              </a:solidFill>
              <a:latin typeface="微软雅黑" charset="0"/>
              <a:ea typeface="微软雅黑" charset="0"/>
              <a:cs typeface="微软雅黑" charset="0"/>
            </a:endParaRPr>
          </a:p>
          <a:p>
            <a:pPr>
              <a:spcBef>
                <a:spcPts val="884"/>
              </a:spcBef>
              <a:buClr>
                <a:schemeClr val="accent1"/>
              </a:buClr>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endParaRPr lang="en-US" altLang="zh-CN" sz="1000" dirty="0">
              <a:solidFill>
                <a:schemeClr val="tx1">
                  <a:lumMod val="65000"/>
                  <a:lumOff val="35000"/>
                </a:schemeClr>
              </a:solidFill>
              <a:latin typeface="微软雅黑" charset="0"/>
              <a:ea typeface="微软雅黑" charset="0"/>
              <a:cs typeface="微软雅黑" charset="0"/>
            </a:endParaRPr>
          </a:p>
          <a:p>
            <a:pPr>
              <a:spcBef>
                <a:spcPts val="884"/>
              </a:spcBef>
              <a:buClr>
                <a:schemeClr val="accent1"/>
              </a:buClr>
            </a:pPr>
            <a:endParaRPr lang="zh-CN" altLang="en-US" sz="1000" dirty="0">
              <a:solidFill>
                <a:schemeClr val="tx1">
                  <a:lumMod val="65000"/>
                  <a:lumOff val="35000"/>
                </a:schemeClr>
              </a:solidFill>
              <a:latin typeface="微软雅黑" charset="0"/>
              <a:ea typeface="微软雅黑" charset="0"/>
              <a:cs typeface="微软雅黑" charset="0"/>
            </a:endParaRPr>
          </a:p>
        </p:txBody>
      </p:sp>
      <p:cxnSp>
        <p:nvCxnSpPr>
          <p:cNvPr id="5" name="直接连接符 4"/>
          <p:cNvCxnSpPr/>
          <p:nvPr/>
        </p:nvCxnSpPr>
        <p:spPr>
          <a:xfrm>
            <a:off x="3479424" y="1143222"/>
            <a:ext cx="0" cy="27670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479424" y="2616998"/>
            <a:ext cx="0" cy="27670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1635364677"/>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6990" y="1199530"/>
            <a:ext cx="4508601" cy="2596917"/>
            <a:chOff x="-296638" y="1636713"/>
            <a:chExt cx="7489372" cy="4333346"/>
          </a:xfrm>
        </p:grpSpPr>
        <p:pic>
          <p:nvPicPr>
            <p:cNvPr id="3" name="图片 2"/>
            <p:cNvPicPr>
              <a:picLocks noChangeAspect="1"/>
            </p:cNvPicPr>
            <p:nvPr/>
          </p:nvPicPr>
          <p:blipFill>
            <a:blip r:embed="rId3" cstate="email"/>
            <a:srcRect/>
            <a:stretch>
              <a:fillRect/>
            </a:stretch>
          </p:blipFill>
          <p:spPr>
            <a:xfrm>
              <a:off x="-296638" y="1636713"/>
              <a:ext cx="7489372" cy="4333346"/>
            </a:xfrm>
            <a:prstGeom prst="rect">
              <a:avLst/>
            </a:prstGeom>
          </p:spPr>
        </p:pic>
        <p:sp>
          <p:nvSpPr>
            <p:cNvPr id="4" name="矩形 3"/>
            <p:cNvSpPr/>
            <p:nvPr/>
          </p:nvSpPr>
          <p:spPr>
            <a:xfrm>
              <a:off x="1207407" y="2238763"/>
              <a:ext cx="4632960" cy="2880360"/>
            </a:xfrm>
            <a:prstGeom prst="rect">
              <a:avLst/>
            </a:prstGeom>
            <a:blipFill>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charset="0"/>
                <a:ea typeface="微软雅黑" charset="0"/>
                <a:cs typeface="微软雅黑" charset="0"/>
              </a:endParaRPr>
            </a:p>
          </p:txBody>
        </p:sp>
      </p:grpSp>
      <p:sp>
        <p:nvSpPr>
          <p:cNvPr id="5" name="文本框 26"/>
          <p:cNvSpPr txBox="1"/>
          <p:nvPr/>
        </p:nvSpPr>
        <p:spPr>
          <a:xfrm flipH="1">
            <a:off x="5357916" y="1379267"/>
            <a:ext cx="3033541" cy="529715"/>
          </a:xfrm>
          <a:prstGeom prst="rect">
            <a:avLst/>
          </a:prstGeom>
          <a:noFill/>
        </p:spPr>
        <p:txBody>
          <a:bodyPr wrap="square" lIns="67391" tIns="33696" rIns="67391" bIns="33696" rtlCol="0">
            <a:spAutoFit/>
          </a:bodyPr>
          <a:lstStyle/>
          <a:p>
            <a:pPr>
              <a:spcBef>
                <a:spcPts val="442"/>
              </a:spcBef>
            </a:pPr>
            <a:r>
              <a:rPr lang="zh-CN" altLang="en-US" sz="1500" dirty="0">
                <a:solidFill>
                  <a:schemeClr val="tx1">
                    <a:lumMod val="65000"/>
                    <a:lumOff val="35000"/>
                  </a:schemeClr>
                </a:solidFill>
                <a:latin typeface="微软雅黑" charset="0"/>
                <a:ea typeface="微软雅黑" charset="0"/>
                <a:cs typeface="微软雅黑" charset="0"/>
              </a:rPr>
              <a:t>单击此处可编辑文本内容单击此处可编辑文本内容</a:t>
            </a:r>
            <a:endParaRPr dirty="0">
              <a:latin typeface="微软雅黑" charset="0"/>
              <a:ea typeface="微软雅黑" charset="0"/>
              <a:cs typeface="微软雅黑" charset="0"/>
            </a:endParaRPr>
          </a:p>
        </p:txBody>
      </p:sp>
      <p:grpSp>
        <p:nvGrpSpPr>
          <p:cNvPr id="6" name="组合 5"/>
          <p:cNvGrpSpPr/>
          <p:nvPr/>
        </p:nvGrpSpPr>
        <p:grpSpPr>
          <a:xfrm>
            <a:off x="4644775" y="1423682"/>
            <a:ext cx="580097" cy="584775"/>
            <a:chOff x="6499860" y="1879609"/>
            <a:chExt cx="678180" cy="686747"/>
          </a:xfrm>
        </p:grpSpPr>
        <p:sp>
          <p:nvSpPr>
            <p:cNvPr id="7" name="椭圆 6"/>
            <p:cNvSpPr/>
            <p:nvPr/>
          </p:nvSpPr>
          <p:spPr>
            <a:xfrm>
              <a:off x="6499860" y="1886234"/>
              <a:ext cx="678180" cy="678180"/>
            </a:xfrm>
            <a:prstGeom prst="ellipse">
              <a:avLst/>
            </a:prstGeom>
            <a:noFill/>
            <a:ln>
              <a:solidFill>
                <a:srgbClr val="2259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259AA"/>
                </a:solidFill>
                <a:latin typeface="微软雅黑" charset="0"/>
                <a:ea typeface="微软雅黑" charset="0"/>
                <a:cs typeface="微软雅黑" charset="0"/>
              </a:endParaRPr>
            </a:p>
          </p:txBody>
        </p:sp>
        <p:sp>
          <p:nvSpPr>
            <p:cNvPr id="8" name="矩形 7"/>
            <p:cNvSpPr/>
            <p:nvPr/>
          </p:nvSpPr>
          <p:spPr>
            <a:xfrm>
              <a:off x="6582017" y="1879609"/>
              <a:ext cx="513862" cy="686747"/>
            </a:xfrm>
            <a:prstGeom prst="rect">
              <a:avLst/>
            </a:prstGeom>
          </p:spPr>
          <p:txBody>
            <a:bodyPr wrap="none">
              <a:spAutoFit/>
            </a:bodyPr>
            <a:lstStyle/>
            <a:p>
              <a:pPr algn="ctr"/>
              <a:r>
                <a:rPr lang="en-US" altLang="zh-CN" sz="3200" dirty="0">
                  <a:solidFill>
                    <a:srgbClr val="2259AA"/>
                  </a:solidFill>
                  <a:latin typeface="微软雅黑" charset="0"/>
                  <a:ea typeface="微软雅黑" charset="0"/>
                  <a:cs typeface="微软雅黑" charset="0"/>
                </a:rPr>
                <a:t>Z</a:t>
              </a:r>
            </a:p>
          </p:txBody>
        </p:sp>
      </p:grpSp>
      <p:sp>
        <p:nvSpPr>
          <p:cNvPr id="9" name="文本框 31"/>
          <p:cNvSpPr txBox="1"/>
          <p:nvPr/>
        </p:nvSpPr>
        <p:spPr>
          <a:xfrm flipH="1">
            <a:off x="5357916" y="2114440"/>
            <a:ext cx="3033541" cy="529715"/>
          </a:xfrm>
          <a:prstGeom prst="rect">
            <a:avLst/>
          </a:prstGeom>
          <a:noFill/>
        </p:spPr>
        <p:txBody>
          <a:bodyPr wrap="square" lIns="67391" tIns="33696" rIns="67391" bIns="33696" rtlCol="0">
            <a:spAutoFit/>
          </a:bodyPr>
          <a:lstStyle/>
          <a:p>
            <a:pPr>
              <a:spcBef>
                <a:spcPts val="442"/>
              </a:spcBef>
            </a:pPr>
            <a:r>
              <a:rPr lang="zh-CN" altLang="en-US" sz="1500" dirty="0">
                <a:solidFill>
                  <a:schemeClr val="tx1">
                    <a:lumMod val="65000"/>
                    <a:lumOff val="35000"/>
                  </a:schemeClr>
                </a:solidFill>
                <a:latin typeface="微软雅黑" charset="0"/>
                <a:ea typeface="微软雅黑" charset="0"/>
                <a:cs typeface="微软雅黑" charset="0"/>
              </a:rPr>
              <a:t>单击此处可编辑文本内容单击此处可编辑文本内容</a:t>
            </a:r>
            <a:endParaRPr dirty="0">
              <a:latin typeface="微软雅黑" charset="0"/>
              <a:ea typeface="微软雅黑" charset="0"/>
              <a:cs typeface="微软雅黑" charset="0"/>
            </a:endParaRPr>
          </a:p>
        </p:txBody>
      </p:sp>
      <p:grpSp>
        <p:nvGrpSpPr>
          <p:cNvPr id="10" name="组合 9"/>
          <p:cNvGrpSpPr/>
          <p:nvPr/>
        </p:nvGrpSpPr>
        <p:grpSpPr>
          <a:xfrm>
            <a:off x="4644774" y="2177357"/>
            <a:ext cx="580097" cy="584775"/>
            <a:chOff x="6499860" y="1882361"/>
            <a:chExt cx="678180" cy="686746"/>
          </a:xfrm>
        </p:grpSpPr>
        <p:sp>
          <p:nvSpPr>
            <p:cNvPr id="11" name="椭圆 10"/>
            <p:cNvSpPr/>
            <p:nvPr/>
          </p:nvSpPr>
          <p:spPr>
            <a:xfrm>
              <a:off x="6499860" y="1886234"/>
              <a:ext cx="678180" cy="678180"/>
            </a:xfrm>
            <a:prstGeom prst="ellipse">
              <a:avLst/>
            </a:prstGeom>
            <a:noFill/>
            <a:ln>
              <a:solidFill>
                <a:srgbClr val="2259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259AA"/>
                </a:solidFill>
                <a:latin typeface="微软雅黑" charset="0"/>
                <a:ea typeface="微软雅黑" charset="0"/>
                <a:cs typeface="微软雅黑" charset="0"/>
              </a:endParaRPr>
            </a:p>
          </p:txBody>
        </p:sp>
        <p:sp>
          <p:nvSpPr>
            <p:cNvPr id="12" name="矩形 11"/>
            <p:cNvSpPr/>
            <p:nvPr/>
          </p:nvSpPr>
          <p:spPr>
            <a:xfrm>
              <a:off x="6582018" y="1882361"/>
              <a:ext cx="513862" cy="686746"/>
            </a:xfrm>
            <a:prstGeom prst="rect">
              <a:avLst/>
            </a:prstGeom>
          </p:spPr>
          <p:txBody>
            <a:bodyPr wrap="none">
              <a:spAutoFit/>
            </a:bodyPr>
            <a:lstStyle/>
            <a:p>
              <a:pPr algn="ctr"/>
              <a:r>
                <a:rPr lang="en-US" altLang="zh-CN" sz="3200" dirty="0">
                  <a:solidFill>
                    <a:srgbClr val="2259AA"/>
                  </a:solidFill>
                  <a:latin typeface="微软雅黑" charset="0"/>
                  <a:ea typeface="微软雅黑" charset="0"/>
                  <a:cs typeface="微软雅黑" charset="0"/>
                </a:rPr>
                <a:t>Z</a:t>
              </a:r>
            </a:p>
          </p:txBody>
        </p:sp>
      </p:grpSp>
      <p:sp>
        <p:nvSpPr>
          <p:cNvPr id="13" name="文本框 36"/>
          <p:cNvSpPr txBox="1"/>
          <p:nvPr/>
        </p:nvSpPr>
        <p:spPr>
          <a:xfrm flipH="1">
            <a:off x="5357916" y="2849613"/>
            <a:ext cx="3033541" cy="529715"/>
          </a:xfrm>
          <a:prstGeom prst="rect">
            <a:avLst/>
          </a:prstGeom>
          <a:noFill/>
        </p:spPr>
        <p:txBody>
          <a:bodyPr wrap="square" lIns="67391" tIns="33696" rIns="67391" bIns="33696" rtlCol="0">
            <a:spAutoFit/>
          </a:bodyPr>
          <a:lstStyle/>
          <a:p>
            <a:pPr>
              <a:spcBef>
                <a:spcPts val="442"/>
              </a:spcBef>
            </a:pPr>
            <a:r>
              <a:rPr lang="zh-CN" altLang="en-US" sz="1500" dirty="0">
                <a:solidFill>
                  <a:schemeClr val="tx1">
                    <a:lumMod val="65000"/>
                    <a:lumOff val="35000"/>
                  </a:schemeClr>
                </a:solidFill>
                <a:latin typeface="微软雅黑" charset="0"/>
                <a:ea typeface="微软雅黑" charset="0"/>
                <a:cs typeface="微软雅黑" charset="0"/>
              </a:rPr>
              <a:t>单击此处可编辑文本内容单击此处可编辑文本内容</a:t>
            </a:r>
            <a:endParaRPr dirty="0">
              <a:latin typeface="微软雅黑" charset="0"/>
              <a:ea typeface="微软雅黑" charset="0"/>
              <a:cs typeface="微软雅黑" charset="0"/>
            </a:endParaRPr>
          </a:p>
        </p:txBody>
      </p:sp>
      <p:grpSp>
        <p:nvGrpSpPr>
          <p:cNvPr id="14" name="组合 13"/>
          <p:cNvGrpSpPr/>
          <p:nvPr/>
        </p:nvGrpSpPr>
        <p:grpSpPr>
          <a:xfrm>
            <a:off x="4644773" y="2897998"/>
            <a:ext cx="580097" cy="584976"/>
            <a:chOff x="6499860" y="1886234"/>
            <a:chExt cx="678180" cy="686982"/>
          </a:xfrm>
        </p:grpSpPr>
        <p:sp>
          <p:nvSpPr>
            <p:cNvPr id="15" name="椭圆 14"/>
            <p:cNvSpPr/>
            <p:nvPr/>
          </p:nvSpPr>
          <p:spPr>
            <a:xfrm>
              <a:off x="6499860" y="1886234"/>
              <a:ext cx="678180" cy="678180"/>
            </a:xfrm>
            <a:prstGeom prst="ellipse">
              <a:avLst/>
            </a:prstGeom>
            <a:noFill/>
            <a:ln>
              <a:solidFill>
                <a:srgbClr val="2259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259AA"/>
                </a:solidFill>
                <a:latin typeface="微软雅黑" charset="0"/>
                <a:ea typeface="微软雅黑" charset="0"/>
                <a:cs typeface="微软雅黑" charset="0"/>
              </a:endParaRPr>
            </a:p>
          </p:txBody>
        </p:sp>
        <p:sp>
          <p:nvSpPr>
            <p:cNvPr id="16" name="矩形 15"/>
            <p:cNvSpPr/>
            <p:nvPr/>
          </p:nvSpPr>
          <p:spPr>
            <a:xfrm>
              <a:off x="6582018" y="1886470"/>
              <a:ext cx="513862" cy="686746"/>
            </a:xfrm>
            <a:prstGeom prst="rect">
              <a:avLst/>
            </a:prstGeom>
          </p:spPr>
          <p:txBody>
            <a:bodyPr wrap="none">
              <a:spAutoFit/>
            </a:bodyPr>
            <a:lstStyle/>
            <a:p>
              <a:pPr algn="ctr"/>
              <a:r>
                <a:rPr lang="en-US" altLang="zh-CN" sz="3200" dirty="0">
                  <a:solidFill>
                    <a:srgbClr val="2259AA"/>
                  </a:solidFill>
                  <a:latin typeface="微软雅黑" charset="0"/>
                  <a:ea typeface="微软雅黑" charset="0"/>
                  <a:cs typeface="微软雅黑" charset="0"/>
                </a:rPr>
                <a:t>Z</a:t>
              </a:r>
            </a:p>
          </p:txBody>
        </p:sp>
      </p:grpSp>
      <p:sp>
        <p:nvSpPr>
          <p:cNvPr id="17" name="文本框 40"/>
          <p:cNvSpPr txBox="1"/>
          <p:nvPr/>
        </p:nvSpPr>
        <p:spPr>
          <a:xfrm flipH="1">
            <a:off x="590698" y="3812533"/>
            <a:ext cx="7800759" cy="375827"/>
          </a:xfrm>
          <a:prstGeom prst="rect">
            <a:avLst/>
          </a:prstGeom>
          <a:noFill/>
        </p:spPr>
        <p:txBody>
          <a:bodyPr wrap="square" lIns="67391" tIns="33696" rIns="67391" bIns="33696" rtlCol="0">
            <a:spAutoFit/>
          </a:bodyPr>
          <a:lstStyle/>
          <a:p>
            <a:pP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单击此处可编辑文本内容单击此处可编辑文本内容单击此处可编辑文本内容单击此处可编辑文本内容单击此处可编辑文本内容单击此处可编辑文本内容</a:t>
            </a:r>
          </a:p>
        </p:txBody>
      </p:sp>
      <p:sp>
        <p:nvSpPr>
          <p:cNvPr id="18" name="矩形 17"/>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3007760163"/>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4298" y="1800076"/>
            <a:ext cx="72008" cy="1080120"/>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8114" y="2376140"/>
            <a:ext cx="216024" cy="1080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603"/>
          <p:cNvSpPr txBox="1"/>
          <p:nvPr/>
        </p:nvSpPr>
        <p:spPr bwMode="auto">
          <a:xfrm>
            <a:off x="2556346" y="1907346"/>
            <a:ext cx="4404896" cy="1052935"/>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en-US" altLang="zh-CN" sz="3600" dirty="0">
                <a:solidFill>
                  <a:schemeClr val="tx1"/>
                </a:solidFill>
              </a:rPr>
              <a:t>03.</a:t>
            </a:r>
            <a:r>
              <a:rPr lang="zh-CN" altLang="en-US" sz="3600" dirty="0">
                <a:solidFill>
                  <a:schemeClr val="tx1"/>
                </a:solidFill>
              </a:rPr>
              <a:t>在此处添加标题</a:t>
            </a:r>
            <a:endParaRPr lang="en-US" altLang="zh-CN" sz="3600" dirty="0">
              <a:solidFill>
                <a:schemeClr val="tx1"/>
              </a:solidFill>
            </a:endParaRPr>
          </a:p>
          <a:p>
            <a:pPr algn="l"/>
            <a:r>
              <a:rPr lang="en-US" altLang="zh-CN" sz="2800" dirty="0">
                <a:solidFill>
                  <a:schemeClr val="tx1">
                    <a:lumMod val="75000"/>
                    <a:lumOff val="25000"/>
                  </a:schemeClr>
                </a:solidFill>
              </a:rPr>
              <a:t>Add title here</a:t>
            </a:r>
            <a:endParaRPr lang="zh-CN" altLang="en-US" sz="2800"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302821648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6"/>
          <p:cNvSpPr>
            <a:spLocks/>
          </p:cNvSpPr>
          <p:nvPr/>
        </p:nvSpPr>
        <p:spPr bwMode="auto">
          <a:xfrm>
            <a:off x="487561" y="2476395"/>
            <a:ext cx="1286379" cy="1105862"/>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Lst>
            <a:ahLst/>
            <a:cxnLst>
              <a:cxn ang="0">
                <a:pos x="T0" y="T1"/>
              </a:cxn>
              <a:cxn ang="0">
                <a:pos x="T2" y="T3"/>
              </a:cxn>
              <a:cxn ang="0">
                <a:pos x="T4" y="T5"/>
              </a:cxn>
              <a:cxn ang="0">
                <a:pos x="T6" y="T7"/>
              </a:cxn>
              <a:cxn ang="0">
                <a:pos x="T8" y="T9"/>
              </a:cxn>
              <a:cxn ang="0">
                <a:pos x="T10" y="T11"/>
              </a:cxn>
              <a:cxn ang="0">
                <a:pos x="T12" y="T13"/>
              </a:cxn>
            </a:cxnLst>
            <a:rect l="0" t="0" r="r" b="b"/>
            <a:pathLst>
              <a:path w="623" h="538">
                <a:moveTo>
                  <a:pt x="156" y="538"/>
                </a:moveTo>
                <a:lnTo>
                  <a:pt x="0" y="272"/>
                </a:lnTo>
                <a:lnTo>
                  <a:pt x="156" y="0"/>
                </a:lnTo>
                <a:lnTo>
                  <a:pt x="467" y="0"/>
                </a:lnTo>
                <a:lnTo>
                  <a:pt x="623" y="272"/>
                </a:lnTo>
                <a:lnTo>
                  <a:pt x="467" y="538"/>
                </a:lnTo>
                <a:lnTo>
                  <a:pt x="156" y="538"/>
                </a:lnTo>
                <a:close/>
              </a:path>
            </a:pathLst>
          </a:custGeom>
          <a:solidFill>
            <a:srgbClr val="2259AA"/>
          </a:solidFill>
          <a:ln>
            <a:noFill/>
          </a:ln>
          <a:extLst/>
        </p:spPr>
        <p:txBody>
          <a:bodyPr lIns="67391" tIns="33696" rIns="67391" bIns="33696"/>
          <a:lstStyle/>
          <a:p>
            <a:endParaRPr lang="zh-CN" altLang="en-US" sz="2700">
              <a:solidFill>
                <a:schemeClr val="bg1"/>
              </a:solidFill>
            </a:endParaRPr>
          </a:p>
        </p:txBody>
      </p:sp>
      <p:sp>
        <p:nvSpPr>
          <p:cNvPr id="3" name="Freeform 197"/>
          <p:cNvSpPr>
            <a:spLocks/>
          </p:cNvSpPr>
          <p:nvPr/>
        </p:nvSpPr>
        <p:spPr bwMode="auto">
          <a:xfrm>
            <a:off x="1879245" y="1384920"/>
            <a:ext cx="1699342" cy="1451188"/>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Lst>
            <a:ahLst/>
            <a:cxnLst>
              <a:cxn ang="0">
                <a:pos x="T0" y="T1"/>
              </a:cxn>
              <a:cxn ang="0">
                <a:pos x="T2" y="T3"/>
              </a:cxn>
              <a:cxn ang="0">
                <a:pos x="T4" y="T5"/>
              </a:cxn>
              <a:cxn ang="0">
                <a:pos x="T6" y="T7"/>
              </a:cxn>
              <a:cxn ang="0">
                <a:pos x="T8" y="T9"/>
              </a:cxn>
              <a:cxn ang="0">
                <a:pos x="T10" y="T11"/>
              </a:cxn>
              <a:cxn ang="0">
                <a:pos x="T12" y="T13"/>
              </a:cxn>
            </a:cxnLst>
            <a:rect l="0" t="0" r="r" b="b"/>
            <a:pathLst>
              <a:path w="823" h="706">
                <a:moveTo>
                  <a:pt x="208" y="706"/>
                </a:moveTo>
                <a:lnTo>
                  <a:pt x="0" y="356"/>
                </a:lnTo>
                <a:lnTo>
                  <a:pt x="208" y="0"/>
                </a:lnTo>
                <a:lnTo>
                  <a:pt x="616" y="0"/>
                </a:lnTo>
                <a:lnTo>
                  <a:pt x="823" y="356"/>
                </a:lnTo>
                <a:lnTo>
                  <a:pt x="616" y="706"/>
                </a:lnTo>
                <a:lnTo>
                  <a:pt x="208" y="706"/>
                </a:lnTo>
                <a:close/>
              </a:path>
            </a:pathLst>
          </a:custGeom>
          <a:solidFill>
            <a:srgbClr val="2259AA"/>
          </a:solidFill>
          <a:ln>
            <a:noFill/>
          </a:ln>
          <a:extLst/>
        </p:spPr>
        <p:txBody>
          <a:bodyPr lIns="67391" tIns="33696" rIns="67391" bIns="33696"/>
          <a:lstStyle/>
          <a:p>
            <a:endParaRPr lang="zh-CN" altLang="en-US" sz="2700">
              <a:solidFill>
                <a:schemeClr val="bg1"/>
              </a:solidFill>
            </a:endParaRPr>
          </a:p>
        </p:txBody>
      </p:sp>
      <p:sp>
        <p:nvSpPr>
          <p:cNvPr id="4" name="Freeform 198"/>
          <p:cNvSpPr>
            <a:spLocks/>
          </p:cNvSpPr>
          <p:nvPr/>
        </p:nvSpPr>
        <p:spPr bwMode="auto">
          <a:xfrm>
            <a:off x="1947385" y="3275986"/>
            <a:ext cx="1552739" cy="1344301"/>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Lst>
            <a:ahLst/>
            <a:cxnLst>
              <a:cxn ang="0">
                <a:pos x="T0" y="T1"/>
              </a:cxn>
              <a:cxn ang="0">
                <a:pos x="T2" y="T3"/>
              </a:cxn>
              <a:cxn ang="0">
                <a:pos x="T4" y="T5"/>
              </a:cxn>
              <a:cxn ang="0">
                <a:pos x="T6" y="T7"/>
              </a:cxn>
              <a:cxn ang="0">
                <a:pos x="T8" y="T9"/>
              </a:cxn>
              <a:cxn ang="0">
                <a:pos x="T10" y="T11"/>
              </a:cxn>
              <a:cxn ang="0">
                <a:pos x="T12" y="T13"/>
              </a:cxn>
            </a:cxnLst>
            <a:rect l="0" t="0" r="r" b="b"/>
            <a:pathLst>
              <a:path w="752" h="654">
                <a:moveTo>
                  <a:pt x="188" y="654"/>
                </a:moveTo>
                <a:lnTo>
                  <a:pt x="0" y="323"/>
                </a:lnTo>
                <a:lnTo>
                  <a:pt x="188" y="0"/>
                </a:lnTo>
                <a:lnTo>
                  <a:pt x="564" y="0"/>
                </a:lnTo>
                <a:lnTo>
                  <a:pt x="752" y="323"/>
                </a:lnTo>
                <a:lnTo>
                  <a:pt x="564" y="654"/>
                </a:lnTo>
                <a:lnTo>
                  <a:pt x="188" y="654"/>
                </a:lnTo>
                <a:close/>
              </a:path>
            </a:pathLst>
          </a:custGeom>
          <a:solidFill>
            <a:srgbClr val="2259AA"/>
          </a:solidFill>
          <a:ln>
            <a:noFill/>
          </a:ln>
          <a:extLst/>
        </p:spPr>
        <p:txBody>
          <a:bodyPr lIns="67391" tIns="33696" rIns="67391" bIns="33696"/>
          <a:lstStyle/>
          <a:p>
            <a:endParaRPr lang="zh-CN" altLang="en-US" sz="2700">
              <a:solidFill>
                <a:schemeClr val="bg1"/>
              </a:solidFill>
            </a:endParaRPr>
          </a:p>
        </p:txBody>
      </p:sp>
      <p:sp>
        <p:nvSpPr>
          <p:cNvPr id="5" name="Freeform 199"/>
          <p:cNvSpPr>
            <a:spLocks/>
          </p:cNvSpPr>
          <p:nvPr/>
        </p:nvSpPr>
        <p:spPr bwMode="auto">
          <a:xfrm>
            <a:off x="3392753" y="2116680"/>
            <a:ext cx="2114368" cy="1823235"/>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Lst>
            <a:ahLst/>
            <a:cxnLst>
              <a:cxn ang="0">
                <a:pos x="T0" y="T1"/>
              </a:cxn>
              <a:cxn ang="0">
                <a:pos x="T2" y="T3"/>
              </a:cxn>
              <a:cxn ang="0">
                <a:pos x="T4" y="T5"/>
              </a:cxn>
              <a:cxn ang="0">
                <a:pos x="T6" y="T7"/>
              </a:cxn>
              <a:cxn ang="0">
                <a:pos x="T8" y="T9"/>
              </a:cxn>
              <a:cxn ang="0">
                <a:pos x="T10" y="T11"/>
              </a:cxn>
              <a:cxn ang="0">
                <a:pos x="T12" y="T13"/>
              </a:cxn>
            </a:cxnLst>
            <a:rect l="0" t="0" r="r" b="b"/>
            <a:pathLst>
              <a:path w="1024" h="887">
                <a:moveTo>
                  <a:pt x="252" y="887"/>
                </a:moveTo>
                <a:lnTo>
                  <a:pt x="0" y="447"/>
                </a:lnTo>
                <a:lnTo>
                  <a:pt x="252" y="0"/>
                </a:lnTo>
                <a:lnTo>
                  <a:pt x="764" y="0"/>
                </a:lnTo>
                <a:lnTo>
                  <a:pt x="1024" y="447"/>
                </a:lnTo>
                <a:lnTo>
                  <a:pt x="764" y="887"/>
                </a:lnTo>
                <a:lnTo>
                  <a:pt x="252" y="887"/>
                </a:lnTo>
                <a:close/>
              </a:path>
            </a:pathLst>
          </a:custGeom>
          <a:solidFill>
            <a:srgbClr val="2259AA"/>
          </a:solidFill>
          <a:ln>
            <a:noFill/>
          </a:ln>
          <a:extLst/>
        </p:spPr>
        <p:txBody>
          <a:bodyPr lIns="67391" tIns="33696" rIns="67391" bIns="33696"/>
          <a:lstStyle/>
          <a:p>
            <a:endParaRPr lang="zh-CN" altLang="en-US" sz="2700">
              <a:solidFill>
                <a:schemeClr val="bg1"/>
              </a:solidFill>
            </a:endParaRPr>
          </a:p>
        </p:txBody>
      </p:sp>
      <p:sp>
        <p:nvSpPr>
          <p:cNvPr id="6" name="TextBox 682"/>
          <p:cNvSpPr txBox="1"/>
          <p:nvPr/>
        </p:nvSpPr>
        <p:spPr>
          <a:xfrm>
            <a:off x="548832" y="2642312"/>
            <a:ext cx="1117430" cy="746465"/>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400" dirty="0">
                <a:solidFill>
                  <a:schemeClr val="bg1"/>
                </a:solidFill>
              </a:rPr>
              <a:t>20%</a:t>
            </a:r>
            <a:endParaRPr lang="zh-CN" altLang="en-US" sz="4400" dirty="0">
              <a:solidFill>
                <a:schemeClr val="bg1"/>
              </a:solidFill>
            </a:endParaRPr>
          </a:p>
        </p:txBody>
      </p:sp>
      <p:sp>
        <p:nvSpPr>
          <p:cNvPr id="7" name="TextBox 682"/>
          <p:cNvSpPr txBox="1"/>
          <p:nvPr/>
        </p:nvSpPr>
        <p:spPr>
          <a:xfrm>
            <a:off x="2170388" y="1682595"/>
            <a:ext cx="1117430" cy="746465"/>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400" dirty="0">
                <a:solidFill>
                  <a:schemeClr val="bg1"/>
                </a:solidFill>
              </a:rPr>
              <a:t>47%</a:t>
            </a:r>
            <a:endParaRPr lang="zh-CN" altLang="en-US" sz="4400" dirty="0">
              <a:solidFill>
                <a:schemeClr val="bg1"/>
              </a:solidFill>
            </a:endParaRPr>
          </a:p>
        </p:txBody>
      </p:sp>
      <p:sp>
        <p:nvSpPr>
          <p:cNvPr id="8" name="TextBox 682"/>
          <p:cNvSpPr txBox="1"/>
          <p:nvPr/>
        </p:nvSpPr>
        <p:spPr>
          <a:xfrm>
            <a:off x="2180034" y="3549369"/>
            <a:ext cx="1117430" cy="746465"/>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400" dirty="0">
                <a:solidFill>
                  <a:schemeClr val="bg1"/>
                </a:solidFill>
              </a:rPr>
              <a:t>33%</a:t>
            </a:r>
            <a:endParaRPr lang="zh-CN" altLang="en-US" sz="4400" dirty="0">
              <a:solidFill>
                <a:schemeClr val="bg1"/>
              </a:solidFill>
            </a:endParaRPr>
          </a:p>
        </p:txBody>
      </p:sp>
      <p:sp>
        <p:nvSpPr>
          <p:cNvPr id="9" name="TextBox 682"/>
          <p:cNvSpPr txBox="1"/>
          <p:nvPr/>
        </p:nvSpPr>
        <p:spPr>
          <a:xfrm>
            <a:off x="3868019" y="2651839"/>
            <a:ext cx="1117430" cy="746465"/>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400" dirty="0">
                <a:solidFill>
                  <a:schemeClr val="bg1"/>
                </a:solidFill>
              </a:rPr>
              <a:t>75%</a:t>
            </a:r>
            <a:endParaRPr lang="zh-CN" altLang="en-US" sz="4400" dirty="0">
              <a:solidFill>
                <a:schemeClr val="bg1"/>
              </a:solidFill>
            </a:endParaRPr>
          </a:p>
        </p:txBody>
      </p:sp>
      <p:sp>
        <p:nvSpPr>
          <p:cNvPr id="10" name="Content Placeholder 2"/>
          <p:cNvSpPr txBox="1">
            <a:spLocks/>
          </p:cNvSpPr>
          <p:nvPr/>
        </p:nvSpPr>
        <p:spPr>
          <a:xfrm>
            <a:off x="5875017" y="1526610"/>
            <a:ext cx="2742959" cy="902450"/>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rgbClr val="113A59"/>
                </a:solidFill>
              </a:rPr>
              <a:t>单击此处可编辑文本内容单击此处可编辑文本内容单击此处可编辑文本内容单击此处可编辑文本内容单击此处可编辑文本内容单击此处可编辑文本内容单击此处可编辑文本内容单击此处可编辑文本内容单击此处可编辑文本内容单击此处可编辑文本内容</a:t>
            </a:r>
            <a:endParaRPr lang="en-US" sz="900" dirty="0">
              <a:solidFill>
                <a:srgbClr val="113A59"/>
              </a:solidFill>
            </a:endParaRPr>
          </a:p>
        </p:txBody>
      </p:sp>
      <p:sp>
        <p:nvSpPr>
          <p:cNvPr id="11" name="Content Placeholder 2"/>
          <p:cNvSpPr txBox="1">
            <a:spLocks/>
          </p:cNvSpPr>
          <p:nvPr/>
        </p:nvSpPr>
        <p:spPr>
          <a:xfrm>
            <a:off x="5875017" y="2674464"/>
            <a:ext cx="2742959" cy="902450"/>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rgbClr val="113A59"/>
                </a:solidFill>
              </a:rPr>
              <a:t>单击此处可编辑文本内容单击此处可编辑文本内容单击此处可编辑文本内容单击此处可编辑文本内容单击此处可编辑文本内容单击此处可编辑文本内容单击此处可编辑文本内容单击此处可编辑文本内容单击此处可编辑文本内容单击此处可编辑文本内容</a:t>
            </a:r>
            <a:endParaRPr lang="en-US" sz="900" dirty="0">
              <a:solidFill>
                <a:srgbClr val="113A59"/>
              </a:solidFill>
            </a:endParaRPr>
          </a:p>
        </p:txBody>
      </p:sp>
      <p:sp>
        <p:nvSpPr>
          <p:cNvPr id="12" name="Content Placeholder 2"/>
          <p:cNvSpPr txBox="1">
            <a:spLocks/>
          </p:cNvSpPr>
          <p:nvPr/>
        </p:nvSpPr>
        <p:spPr>
          <a:xfrm>
            <a:off x="5875017" y="3710466"/>
            <a:ext cx="2742959" cy="902450"/>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rgbClr val="113A59"/>
                </a:solidFill>
              </a:rPr>
              <a:t>单击此处可编辑文本内容单击此处可编辑文本内容单击此处可编辑文本内容单击此处可编辑文本内容单击此处可编辑文本内容单击此处可编辑文本内容单击此处可编辑文本内容单击此处可编辑文本内容单击此处可编辑文本内容单击此处可编辑文本内容</a:t>
            </a:r>
            <a:endParaRPr lang="en-US" sz="900" dirty="0">
              <a:solidFill>
                <a:srgbClr val="113A59"/>
              </a:solidFill>
            </a:endParaRPr>
          </a:p>
        </p:txBody>
      </p:sp>
      <p:sp>
        <p:nvSpPr>
          <p:cNvPr id="13" name="矩形 12"/>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1551270434"/>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rot="16200000">
            <a:off x="5424369" y="3714084"/>
            <a:ext cx="1840114" cy="812343"/>
          </a:xfrm>
          <a:prstGeom prst="homePlate">
            <a:avLst>
              <a:gd name="adj" fmla="val 36842"/>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微软雅黑" charset="0"/>
              <a:ea typeface="微软雅黑" charset="0"/>
              <a:cs typeface="微软雅黑" charset="0"/>
            </a:endParaRPr>
          </a:p>
        </p:txBody>
      </p:sp>
      <p:sp>
        <p:nvSpPr>
          <p:cNvPr id="3" name="五边形 2"/>
          <p:cNvSpPr/>
          <p:nvPr/>
        </p:nvSpPr>
        <p:spPr>
          <a:xfrm rot="16200000">
            <a:off x="1737420" y="3714084"/>
            <a:ext cx="1840114" cy="812343"/>
          </a:xfrm>
          <a:prstGeom prst="homePlate">
            <a:avLst>
              <a:gd name="adj" fmla="val 36842"/>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微软雅黑" charset="0"/>
              <a:ea typeface="微软雅黑" charset="0"/>
              <a:cs typeface="微软雅黑" charset="0"/>
            </a:endParaRPr>
          </a:p>
        </p:txBody>
      </p:sp>
      <p:sp>
        <p:nvSpPr>
          <p:cNvPr id="4" name="五边形 3"/>
          <p:cNvSpPr/>
          <p:nvPr/>
        </p:nvSpPr>
        <p:spPr>
          <a:xfrm rot="16200000">
            <a:off x="2398475" y="3453401"/>
            <a:ext cx="2361479" cy="812343"/>
          </a:xfrm>
          <a:prstGeom prst="homePlate">
            <a:avLst>
              <a:gd name="adj" fmla="val 36842"/>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微软雅黑" charset="0"/>
              <a:ea typeface="微软雅黑" charset="0"/>
              <a:cs typeface="微软雅黑" charset="0"/>
            </a:endParaRPr>
          </a:p>
        </p:txBody>
      </p:sp>
      <p:sp>
        <p:nvSpPr>
          <p:cNvPr id="5" name="五边形 4"/>
          <p:cNvSpPr/>
          <p:nvPr/>
        </p:nvSpPr>
        <p:spPr>
          <a:xfrm rot="16200000">
            <a:off x="3054196" y="3187385"/>
            <a:ext cx="2893513" cy="812343"/>
          </a:xfrm>
          <a:prstGeom prst="homePlate">
            <a:avLst>
              <a:gd name="adj" fmla="val 36842"/>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微软雅黑" charset="0"/>
              <a:ea typeface="微软雅黑" charset="0"/>
              <a:cs typeface="微软雅黑" charset="0"/>
            </a:endParaRPr>
          </a:p>
        </p:txBody>
      </p:sp>
      <p:sp>
        <p:nvSpPr>
          <p:cNvPr id="6" name="五边形 5"/>
          <p:cNvSpPr/>
          <p:nvPr/>
        </p:nvSpPr>
        <p:spPr>
          <a:xfrm rot="16200000">
            <a:off x="4241950" y="3453401"/>
            <a:ext cx="2361480" cy="812343"/>
          </a:xfrm>
          <a:prstGeom prst="homePlate">
            <a:avLst>
              <a:gd name="adj" fmla="val 36842"/>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lIns="67391" tIns="33696" rIns="67391" bIns="33696" rtlCol="0" anchor="ctr"/>
          <a:lstStyle/>
          <a:p>
            <a:pPr algn="ctr"/>
            <a:endParaRPr lang="zh-CN" altLang="en-US">
              <a:latin typeface="微软雅黑" charset="0"/>
              <a:ea typeface="微软雅黑" charset="0"/>
              <a:cs typeface="微软雅黑" charset="0"/>
            </a:endParaRPr>
          </a:p>
        </p:txBody>
      </p:sp>
      <p:sp>
        <p:nvSpPr>
          <p:cNvPr id="7" name="文本框 10"/>
          <p:cNvSpPr txBox="1"/>
          <p:nvPr/>
        </p:nvSpPr>
        <p:spPr>
          <a:xfrm>
            <a:off x="2251307" y="4520050"/>
            <a:ext cx="812343" cy="520263"/>
          </a:xfrm>
          <a:prstGeom prst="rect">
            <a:avLst/>
          </a:prstGeom>
          <a:noFill/>
        </p:spPr>
        <p:txBody>
          <a:bodyPr wrap="square" lIns="67391" tIns="33696" rIns="67391" bIns="33696" rtlCol="0">
            <a:spAutoFit/>
          </a:bodyPr>
          <a:lstStyle/>
          <a:p>
            <a:pPr algn="ctr"/>
            <a:r>
              <a:rPr lang="en-US" altLang="zh-CN" sz="2900" dirty="0">
                <a:solidFill>
                  <a:schemeClr val="bg1"/>
                </a:solidFill>
                <a:latin typeface="微软雅黑" charset="0"/>
                <a:ea typeface="微软雅黑" charset="0"/>
                <a:cs typeface="微软雅黑" charset="0"/>
              </a:rPr>
              <a:t>01</a:t>
            </a:r>
            <a:endParaRPr lang="zh-CN" altLang="en-US" sz="2900" dirty="0">
              <a:solidFill>
                <a:schemeClr val="bg1"/>
              </a:solidFill>
              <a:latin typeface="微软雅黑" charset="0"/>
              <a:ea typeface="微软雅黑" charset="0"/>
              <a:cs typeface="微软雅黑" charset="0"/>
            </a:endParaRPr>
          </a:p>
        </p:txBody>
      </p:sp>
      <p:sp>
        <p:nvSpPr>
          <p:cNvPr id="8" name="文本框 11"/>
          <p:cNvSpPr txBox="1"/>
          <p:nvPr/>
        </p:nvSpPr>
        <p:spPr>
          <a:xfrm>
            <a:off x="3173043" y="4520050"/>
            <a:ext cx="812343" cy="520263"/>
          </a:xfrm>
          <a:prstGeom prst="rect">
            <a:avLst/>
          </a:prstGeom>
          <a:noFill/>
        </p:spPr>
        <p:txBody>
          <a:bodyPr wrap="square" lIns="67391" tIns="33696" rIns="67391" bIns="33696" rtlCol="0">
            <a:spAutoFit/>
          </a:bodyPr>
          <a:lstStyle/>
          <a:p>
            <a:pPr algn="ctr"/>
            <a:r>
              <a:rPr lang="en-US" altLang="zh-CN" sz="2900" dirty="0">
                <a:solidFill>
                  <a:schemeClr val="bg1"/>
                </a:solidFill>
                <a:latin typeface="微软雅黑" charset="0"/>
                <a:ea typeface="微软雅黑" charset="0"/>
                <a:cs typeface="微软雅黑" charset="0"/>
              </a:rPr>
              <a:t>02</a:t>
            </a:r>
            <a:endParaRPr lang="zh-CN" altLang="en-US" sz="2900" dirty="0">
              <a:solidFill>
                <a:schemeClr val="bg1"/>
              </a:solidFill>
              <a:latin typeface="微软雅黑" charset="0"/>
              <a:ea typeface="微软雅黑" charset="0"/>
              <a:cs typeface="微软雅黑" charset="0"/>
            </a:endParaRPr>
          </a:p>
        </p:txBody>
      </p:sp>
      <p:sp>
        <p:nvSpPr>
          <p:cNvPr id="9" name="文本框 12"/>
          <p:cNvSpPr txBox="1"/>
          <p:nvPr/>
        </p:nvSpPr>
        <p:spPr>
          <a:xfrm>
            <a:off x="4094780" y="4520050"/>
            <a:ext cx="812343" cy="520263"/>
          </a:xfrm>
          <a:prstGeom prst="rect">
            <a:avLst/>
          </a:prstGeom>
          <a:noFill/>
        </p:spPr>
        <p:txBody>
          <a:bodyPr wrap="square" lIns="67391" tIns="33696" rIns="67391" bIns="33696" rtlCol="0">
            <a:spAutoFit/>
          </a:bodyPr>
          <a:lstStyle/>
          <a:p>
            <a:pPr algn="ctr"/>
            <a:r>
              <a:rPr lang="en-US" altLang="zh-CN" sz="2900" dirty="0">
                <a:solidFill>
                  <a:schemeClr val="bg1"/>
                </a:solidFill>
                <a:latin typeface="微软雅黑" charset="0"/>
                <a:ea typeface="微软雅黑" charset="0"/>
                <a:cs typeface="微软雅黑" charset="0"/>
              </a:rPr>
              <a:t>03</a:t>
            </a:r>
            <a:endParaRPr lang="zh-CN" altLang="en-US" sz="2900" dirty="0">
              <a:solidFill>
                <a:schemeClr val="bg1"/>
              </a:solidFill>
              <a:latin typeface="微软雅黑" charset="0"/>
              <a:ea typeface="微软雅黑" charset="0"/>
              <a:cs typeface="微软雅黑" charset="0"/>
            </a:endParaRPr>
          </a:p>
        </p:txBody>
      </p:sp>
      <p:sp>
        <p:nvSpPr>
          <p:cNvPr id="10" name="文本框 13"/>
          <p:cNvSpPr txBox="1"/>
          <p:nvPr/>
        </p:nvSpPr>
        <p:spPr>
          <a:xfrm>
            <a:off x="5016517" y="4520050"/>
            <a:ext cx="812343" cy="520263"/>
          </a:xfrm>
          <a:prstGeom prst="rect">
            <a:avLst/>
          </a:prstGeom>
          <a:noFill/>
        </p:spPr>
        <p:txBody>
          <a:bodyPr wrap="square" lIns="67391" tIns="33696" rIns="67391" bIns="33696" rtlCol="0">
            <a:spAutoFit/>
          </a:bodyPr>
          <a:lstStyle/>
          <a:p>
            <a:pPr algn="ctr"/>
            <a:r>
              <a:rPr lang="en-US" altLang="zh-CN" sz="2900" dirty="0">
                <a:solidFill>
                  <a:schemeClr val="bg1"/>
                </a:solidFill>
                <a:latin typeface="微软雅黑" charset="0"/>
                <a:ea typeface="微软雅黑" charset="0"/>
                <a:cs typeface="微软雅黑" charset="0"/>
              </a:rPr>
              <a:t>04</a:t>
            </a:r>
            <a:endParaRPr lang="zh-CN" altLang="en-US" sz="2900" dirty="0">
              <a:solidFill>
                <a:schemeClr val="bg1"/>
              </a:solidFill>
              <a:latin typeface="微软雅黑" charset="0"/>
              <a:ea typeface="微软雅黑" charset="0"/>
              <a:cs typeface="微软雅黑" charset="0"/>
            </a:endParaRPr>
          </a:p>
        </p:txBody>
      </p:sp>
      <p:sp>
        <p:nvSpPr>
          <p:cNvPr id="11" name="文本框 14"/>
          <p:cNvSpPr txBox="1"/>
          <p:nvPr/>
        </p:nvSpPr>
        <p:spPr>
          <a:xfrm>
            <a:off x="5938254" y="4520050"/>
            <a:ext cx="812343" cy="520263"/>
          </a:xfrm>
          <a:prstGeom prst="rect">
            <a:avLst/>
          </a:prstGeom>
          <a:noFill/>
        </p:spPr>
        <p:txBody>
          <a:bodyPr wrap="square" lIns="67391" tIns="33696" rIns="67391" bIns="33696" rtlCol="0">
            <a:spAutoFit/>
          </a:bodyPr>
          <a:lstStyle/>
          <a:p>
            <a:pPr algn="ctr"/>
            <a:r>
              <a:rPr lang="en-US" altLang="zh-CN" sz="2900" dirty="0">
                <a:solidFill>
                  <a:schemeClr val="bg1"/>
                </a:solidFill>
                <a:latin typeface="微软雅黑" charset="0"/>
                <a:ea typeface="微软雅黑" charset="0"/>
                <a:cs typeface="微软雅黑" charset="0"/>
              </a:rPr>
              <a:t>05</a:t>
            </a:r>
            <a:endParaRPr lang="zh-CN" altLang="en-US" sz="2900" dirty="0">
              <a:solidFill>
                <a:schemeClr val="bg1"/>
              </a:solidFill>
              <a:latin typeface="微软雅黑" charset="0"/>
              <a:ea typeface="微软雅黑" charset="0"/>
              <a:cs typeface="微软雅黑" charset="0"/>
            </a:endParaRPr>
          </a:p>
        </p:txBody>
      </p:sp>
      <p:sp>
        <p:nvSpPr>
          <p:cNvPr id="12" name="矩形 11"/>
          <p:cNvSpPr/>
          <p:nvPr/>
        </p:nvSpPr>
        <p:spPr>
          <a:xfrm>
            <a:off x="2448478" y="3288184"/>
            <a:ext cx="418001" cy="610744"/>
          </a:xfrm>
          <a:prstGeom prst="rect">
            <a:avLst/>
          </a:prstGeom>
        </p:spPr>
        <p:txBody>
          <a:bodyPr wrap="none" lIns="67391" tIns="33696" rIns="67391" bIns="33696">
            <a:spAutoFit/>
          </a:bodyPr>
          <a:lstStyle/>
          <a:p>
            <a:pPr algn="ctr"/>
            <a:r>
              <a:rPr lang="en-US" altLang="zh-CN" sz="3500" dirty="0">
                <a:solidFill>
                  <a:schemeClr val="bg1"/>
                </a:solidFill>
                <a:latin typeface="微软雅黑" charset="0"/>
                <a:ea typeface="微软雅黑" charset="0"/>
                <a:cs typeface="微软雅黑" charset="0"/>
              </a:rPr>
              <a:t>Z</a:t>
            </a:r>
          </a:p>
        </p:txBody>
      </p:sp>
      <p:sp>
        <p:nvSpPr>
          <p:cNvPr id="13" name="矩形 12"/>
          <p:cNvSpPr/>
          <p:nvPr/>
        </p:nvSpPr>
        <p:spPr>
          <a:xfrm>
            <a:off x="3370214" y="2793486"/>
            <a:ext cx="418001" cy="610744"/>
          </a:xfrm>
          <a:prstGeom prst="rect">
            <a:avLst/>
          </a:prstGeom>
        </p:spPr>
        <p:txBody>
          <a:bodyPr wrap="none" lIns="67391" tIns="33696" rIns="67391" bIns="33696">
            <a:spAutoFit/>
          </a:bodyPr>
          <a:lstStyle/>
          <a:p>
            <a:pPr algn="ctr"/>
            <a:r>
              <a:rPr lang="en-US" altLang="zh-CN" sz="3500" dirty="0">
                <a:solidFill>
                  <a:schemeClr val="bg1"/>
                </a:solidFill>
                <a:latin typeface="微软雅黑" charset="0"/>
                <a:ea typeface="微软雅黑" charset="0"/>
                <a:cs typeface="微软雅黑" charset="0"/>
              </a:rPr>
              <a:t>Z</a:t>
            </a:r>
          </a:p>
        </p:txBody>
      </p:sp>
      <p:sp>
        <p:nvSpPr>
          <p:cNvPr id="14" name="矩形 13"/>
          <p:cNvSpPr/>
          <p:nvPr/>
        </p:nvSpPr>
        <p:spPr>
          <a:xfrm>
            <a:off x="4291950" y="2276388"/>
            <a:ext cx="418001" cy="610744"/>
          </a:xfrm>
          <a:prstGeom prst="rect">
            <a:avLst/>
          </a:prstGeom>
        </p:spPr>
        <p:txBody>
          <a:bodyPr wrap="none" lIns="67391" tIns="33696" rIns="67391" bIns="33696">
            <a:spAutoFit/>
          </a:bodyPr>
          <a:lstStyle/>
          <a:p>
            <a:pPr algn="ctr"/>
            <a:r>
              <a:rPr lang="en-US" altLang="zh-CN" sz="3500" dirty="0">
                <a:solidFill>
                  <a:schemeClr val="bg1"/>
                </a:solidFill>
                <a:latin typeface="微软雅黑" charset="0"/>
                <a:ea typeface="微软雅黑" charset="0"/>
                <a:cs typeface="微软雅黑" charset="0"/>
              </a:rPr>
              <a:t>Z</a:t>
            </a:r>
          </a:p>
        </p:txBody>
      </p:sp>
      <p:sp>
        <p:nvSpPr>
          <p:cNvPr id="15" name="矩形 14"/>
          <p:cNvSpPr/>
          <p:nvPr/>
        </p:nvSpPr>
        <p:spPr>
          <a:xfrm>
            <a:off x="5213689" y="2794265"/>
            <a:ext cx="418001" cy="610744"/>
          </a:xfrm>
          <a:prstGeom prst="rect">
            <a:avLst/>
          </a:prstGeom>
        </p:spPr>
        <p:txBody>
          <a:bodyPr wrap="none" lIns="67391" tIns="33696" rIns="67391" bIns="33696">
            <a:spAutoFit/>
          </a:bodyPr>
          <a:lstStyle/>
          <a:p>
            <a:pPr algn="ctr"/>
            <a:r>
              <a:rPr lang="en-US" altLang="zh-CN" sz="3500" dirty="0">
                <a:solidFill>
                  <a:schemeClr val="bg1"/>
                </a:solidFill>
                <a:latin typeface="微软雅黑" charset="0"/>
                <a:ea typeface="微软雅黑" charset="0"/>
                <a:cs typeface="微软雅黑" charset="0"/>
              </a:rPr>
              <a:t>Z</a:t>
            </a:r>
          </a:p>
        </p:txBody>
      </p:sp>
      <p:sp>
        <p:nvSpPr>
          <p:cNvPr id="16" name="矩形 15"/>
          <p:cNvSpPr/>
          <p:nvPr/>
        </p:nvSpPr>
        <p:spPr>
          <a:xfrm>
            <a:off x="6135424" y="3288184"/>
            <a:ext cx="418001" cy="610744"/>
          </a:xfrm>
          <a:prstGeom prst="rect">
            <a:avLst/>
          </a:prstGeom>
        </p:spPr>
        <p:txBody>
          <a:bodyPr wrap="none" lIns="67391" tIns="33696" rIns="67391" bIns="33696">
            <a:spAutoFit/>
          </a:bodyPr>
          <a:lstStyle/>
          <a:p>
            <a:pPr algn="ctr"/>
            <a:r>
              <a:rPr lang="en-US" altLang="zh-CN" sz="3500" dirty="0">
                <a:solidFill>
                  <a:schemeClr val="bg1"/>
                </a:solidFill>
                <a:latin typeface="微软雅黑" charset="0"/>
                <a:ea typeface="微软雅黑" charset="0"/>
                <a:cs typeface="微软雅黑" charset="0"/>
              </a:rPr>
              <a:t>Z</a:t>
            </a:r>
          </a:p>
        </p:txBody>
      </p:sp>
      <p:sp>
        <p:nvSpPr>
          <p:cNvPr id="17" name="文本框 20"/>
          <p:cNvSpPr txBox="1"/>
          <p:nvPr/>
        </p:nvSpPr>
        <p:spPr>
          <a:xfrm flipH="1">
            <a:off x="201595" y="3221818"/>
            <a:ext cx="1875616" cy="811843"/>
          </a:xfrm>
          <a:prstGeom prst="rect">
            <a:avLst/>
          </a:prstGeom>
          <a:noFill/>
        </p:spPr>
        <p:txBody>
          <a:bodyPr wrap="square" lIns="67391" tIns="33696" rIns="67391" bIns="33696" rtlCol="0">
            <a:spAutoFit/>
          </a:bodyPr>
          <a:lstStyle/>
          <a:p>
            <a:pPr algn="r">
              <a:spcBef>
                <a:spcPts val="442"/>
              </a:spcBef>
            </a:pPr>
            <a:r>
              <a:rPr lang="zh-CN" altLang="en-US" sz="1500" dirty="0">
                <a:solidFill>
                  <a:schemeClr val="tx1">
                    <a:lumMod val="65000"/>
                    <a:lumOff val="35000"/>
                  </a:schemeClr>
                </a:solidFill>
                <a:latin typeface="微软雅黑" charset="0"/>
                <a:ea typeface="微软雅黑" charset="0"/>
                <a:cs typeface="微软雅黑" charset="0"/>
              </a:rPr>
              <a:t>单击添加标题</a:t>
            </a:r>
            <a:endParaRPr lang="en-US" altLang="zh-CN" sz="1500" dirty="0">
              <a:solidFill>
                <a:schemeClr val="tx1">
                  <a:lumMod val="65000"/>
                  <a:lumOff val="35000"/>
                </a:schemeClr>
              </a:solidFill>
              <a:latin typeface="微软雅黑" charset="0"/>
              <a:ea typeface="微软雅黑" charset="0"/>
              <a:cs typeface="微软雅黑" charset="0"/>
            </a:endParaRPr>
          </a:p>
          <a:p>
            <a:pPr algn="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18" name="文本框 21"/>
          <p:cNvSpPr txBox="1"/>
          <p:nvPr/>
        </p:nvSpPr>
        <p:spPr>
          <a:xfrm flipH="1">
            <a:off x="701099" y="1990470"/>
            <a:ext cx="2536644" cy="673344"/>
          </a:xfrm>
          <a:prstGeom prst="rect">
            <a:avLst/>
          </a:prstGeom>
          <a:noFill/>
        </p:spPr>
        <p:txBody>
          <a:bodyPr wrap="square" lIns="67391" tIns="33696" rIns="67391" bIns="33696" rtlCol="0">
            <a:spAutoFit/>
          </a:bodyPr>
          <a:lstStyle/>
          <a:p>
            <a:pPr algn="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lgn="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19" name="文本框 22"/>
          <p:cNvSpPr txBox="1"/>
          <p:nvPr/>
        </p:nvSpPr>
        <p:spPr>
          <a:xfrm flipH="1">
            <a:off x="3232241" y="1191770"/>
            <a:ext cx="2536644" cy="673344"/>
          </a:xfrm>
          <a:prstGeom prst="rect">
            <a:avLst/>
          </a:prstGeom>
          <a:noFill/>
        </p:spPr>
        <p:txBody>
          <a:bodyPr wrap="square" lIns="67391" tIns="33696" rIns="67391" bIns="33696" rtlCol="0">
            <a:spAutoFit/>
          </a:bodyPr>
          <a:lstStyle/>
          <a:p>
            <a:pPr algn="ct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lgn="ct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20" name="文本框 23"/>
          <p:cNvSpPr txBox="1"/>
          <p:nvPr/>
        </p:nvSpPr>
        <p:spPr>
          <a:xfrm flipH="1">
            <a:off x="5763382" y="1990470"/>
            <a:ext cx="2536644" cy="673344"/>
          </a:xfrm>
          <a:prstGeom prst="rect">
            <a:avLst/>
          </a:prstGeom>
          <a:noFill/>
        </p:spPr>
        <p:txBody>
          <a:bodyPr wrap="square" lIns="67391" tIns="33696" rIns="67391" bIns="33696" rtlCol="0">
            <a:spAutoFit/>
          </a:bodyPr>
          <a:lstStyle/>
          <a:p>
            <a:pP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21" name="文本框 24"/>
          <p:cNvSpPr txBox="1"/>
          <p:nvPr/>
        </p:nvSpPr>
        <p:spPr>
          <a:xfrm flipH="1">
            <a:off x="6812615" y="3221818"/>
            <a:ext cx="1875616" cy="827232"/>
          </a:xfrm>
          <a:prstGeom prst="rect">
            <a:avLst/>
          </a:prstGeom>
          <a:noFill/>
        </p:spPr>
        <p:txBody>
          <a:bodyPr wrap="square" lIns="67391" tIns="33696" rIns="67391" bIns="33696" rtlCol="0">
            <a:spAutoFit/>
          </a:bodyPr>
          <a:lstStyle/>
          <a:p>
            <a:pP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22" name="矩形 21"/>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319449436"/>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76557" y="1213154"/>
            <a:ext cx="2844496" cy="2961864"/>
            <a:chOff x="4643438" y="2116139"/>
            <a:chExt cx="2900363" cy="3033711"/>
          </a:xfrm>
          <a:solidFill>
            <a:srgbClr val="2259AA"/>
          </a:solidFill>
        </p:grpSpPr>
        <p:sp>
          <p:nvSpPr>
            <p:cNvPr id="3" name="MH_Other_1"/>
            <p:cNvSpPr/>
            <p:nvPr/>
          </p:nvSpPr>
          <p:spPr>
            <a:xfrm rot="10800000">
              <a:off x="5443539" y="3181350"/>
              <a:ext cx="1298575" cy="1968500"/>
            </a:xfrm>
            <a:custGeom>
              <a:avLst/>
              <a:gdLst>
                <a:gd name="connsiteX0" fmla="*/ 320923 w 1297989"/>
                <a:gd name="connsiteY0" fmla="*/ 1430869 h 1968275"/>
                <a:gd name="connsiteX1" fmla="*/ 305551 w 1297989"/>
                <a:gd name="connsiteY1" fmla="*/ 1354608 h 1968275"/>
                <a:gd name="connsiteX2" fmla="*/ 278731 w 1297989"/>
                <a:gd name="connsiteY2" fmla="*/ 1179709 h 1968275"/>
                <a:gd name="connsiteX3" fmla="*/ 250257 w 1297989"/>
                <a:gd name="connsiteY3" fmla="*/ 871159 h 1968275"/>
                <a:gd name="connsiteX4" fmla="*/ 186221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9 w 1297989"/>
                <a:gd name="connsiteY8" fmla="*/ 67872 h 1968275"/>
                <a:gd name="connsiteX9" fmla="*/ 1174586 w 1297989"/>
                <a:gd name="connsiteY9" fmla="*/ 12341 h 1968275"/>
                <a:gd name="connsiteX10" fmla="*/ 1297989 w 1297989"/>
                <a:gd name="connsiteY10" fmla="*/ 0 h 1968275"/>
                <a:gd name="connsiteX11" fmla="*/ 1291819 w 1297989"/>
                <a:gd name="connsiteY11" fmla="*/ 86382 h 1968275"/>
                <a:gd name="connsiteX12" fmla="*/ 1279479 w 1297989"/>
                <a:gd name="connsiteY12" fmla="*/ 357868 h 1968275"/>
                <a:gd name="connsiteX13" fmla="*/ 1199267 w 1297989"/>
                <a:gd name="connsiteY13" fmla="*/ 629355 h 1968275"/>
                <a:gd name="connsiteX14" fmla="*/ 1007993 w 1297989"/>
                <a:gd name="connsiteY14" fmla="*/ 851480 h 1968275"/>
                <a:gd name="connsiteX15" fmla="*/ 755017 w 1297989"/>
                <a:gd name="connsiteY15" fmla="*/ 1030414 h 1968275"/>
                <a:gd name="connsiteX16" fmla="*/ 483531 w 1297989"/>
                <a:gd name="connsiteY16" fmla="*/ 1258709 h 1968275"/>
                <a:gd name="connsiteX17" fmla="*/ 370926 w 1297989"/>
                <a:gd name="connsiteY17" fmla="*/ 1372471 h 1968275"/>
                <a:gd name="connsiteX18" fmla="*/ 2260 w 1297989"/>
                <a:gd name="connsiteY18" fmla="*/ 1968275 h 1968275"/>
                <a:gd name="connsiteX19" fmla="*/ 0 w 1297989"/>
                <a:gd name="connsiteY19" fmla="*/ 1863560 h 1968275"/>
                <a:gd name="connsiteX20" fmla="*/ 36254 w 1297989"/>
                <a:gd name="connsiteY20" fmla="*/ 1890574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8"/>
                  </a:lnTo>
                  <a:cubicBezTo>
                    <a:pt x="295216" y="1294612"/>
                    <a:pt x="286267" y="1234527"/>
                    <a:pt x="278731" y="1179709"/>
                  </a:cubicBezTo>
                  <a:cubicBezTo>
                    <a:pt x="263657" y="1070074"/>
                    <a:pt x="271124" y="968702"/>
                    <a:pt x="250257" y="871159"/>
                  </a:cubicBezTo>
                  <a:cubicBezTo>
                    <a:pt x="234607" y="798001"/>
                    <a:pt x="215373" y="724110"/>
                    <a:pt x="186221" y="657852"/>
                  </a:cubicBezTo>
                  <a:lnTo>
                    <a:pt x="161836" y="610560"/>
                  </a:lnTo>
                  <a:lnTo>
                    <a:pt x="189581" y="553240"/>
                  </a:lnTo>
                  <a:cubicBezTo>
                    <a:pt x="253115" y="439044"/>
                    <a:pt x="333134" y="340900"/>
                    <a:pt x="421829" y="265316"/>
                  </a:cubicBezTo>
                  <a:cubicBezTo>
                    <a:pt x="540090" y="164537"/>
                    <a:pt x="682003" y="113119"/>
                    <a:pt x="841399" y="67872"/>
                  </a:cubicBezTo>
                  <a:lnTo>
                    <a:pt x="1174586" y="12341"/>
                  </a:lnTo>
                  <a:cubicBezTo>
                    <a:pt x="1250685" y="1029"/>
                    <a:pt x="1274337" y="514"/>
                    <a:pt x="1297989" y="0"/>
                  </a:cubicBezTo>
                  <a:cubicBezTo>
                    <a:pt x="1295932" y="28794"/>
                    <a:pt x="1294904" y="26738"/>
                    <a:pt x="1291819" y="86382"/>
                  </a:cubicBezTo>
                  <a:cubicBezTo>
                    <a:pt x="1288734" y="146027"/>
                    <a:pt x="1294904" y="267373"/>
                    <a:pt x="1279479" y="357868"/>
                  </a:cubicBezTo>
                  <a:cubicBezTo>
                    <a:pt x="1264053" y="448364"/>
                    <a:pt x="1244515" y="547086"/>
                    <a:pt x="1199267" y="629355"/>
                  </a:cubicBezTo>
                  <a:cubicBezTo>
                    <a:pt x="1154019" y="711623"/>
                    <a:pt x="1082034" y="784636"/>
                    <a:pt x="1007993" y="851480"/>
                  </a:cubicBezTo>
                  <a:cubicBezTo>
                    <a:pt x="933951" y="918323"/>
                    <a:pt x="842427" y="962542"/>
                    <a:pt x="755017" y="1030414"/>
                  </a:cubicBezTo>
                  <a:cubicBezTo>
                    <a:pt x="667606" y="1098285"/>
                    <a:pt x="564771" y="1181582"/>
                    <a:pt x="483531" y="1258709"/>
                  </a:cubicBezTo>
                  <a:cubicBezTo>
                    <a:pt x="442910" y="1297272"/>
                    <a:pt x="406147" y="1334293"/>
                    <a:pt x="370926" y="1372471"/>
                  </a:cubicBezTo>
                  <a:close/>
                  <a:moveTo>
                    <a:pt x="2260" y="1968275"/>
                  </a:moveTo>
                  <a:lnTo>
                    <a:pt x="0" y="1863560"/>
                  </a:lnTo>
                  <a:lnTo>
                    <a:pt x="36254" y="1890574"/>
                  </a:lnTo>
                  <a:close/>
                </a:path>
              </a:pathLst>
            </a:custGeom>
            <a:grpFill/>
            <a:ln w="38100" cap="flat" cmpd="sng" algn="ctr">
              <a:solidFill>
                <a:srgbClr val="FFFFFF"/>
              </a:solidFill>
              <a:prstDash val="solid"/>
            </a:ln>
            <a:effectLst/>
          </p:spPr>
          <p:txBody>
            <a:bodyPr tIns="0" bIns="684000" anchor="ctr"/>
            <a:lstStyle/>
            <a:p>
              <a:pPr algn="ctr" eaLnBrk="1" hangingPunct="1">
                <a:defRPr/>
              </a:pPr>
              <a:endParaRPr lang="zh-CN" altLang="en-US" sz="1800" kern="0" dirty="0">
                <a:solidFill>
                  <a:srgbClr val="FFFFFF"/>
                </a:solidFill>
                <a:latin typeface="Stencil Std" pitchFamily="82" charset="0"/>
                <a:ea typeface="微软雅黑" charset="0"/>
                <a:cs typeface="微软雅黑" charset="0"/>
              </a:endParaRPr>
            </a:p>
          </p:txBody>
        </p:sp>
        <p:sp>
          <p:nvSpPr>
            <p:cNvPr id="4" name="MH_Other_2"/>
            <p:cNvSpPr/>
            <p:nvPr/>
          </p:nvSpPr>
          <p:spPr>
            <a:xfrm rot="7200000">
              <a:off x="5907882" y="2917032"/>
              <a:ext cx="1296987" cy="1968500"/>
            </a:xfrm>
            <a:custGeom>
              <a:avLst/>
              <a:gdLst>
                <a:gd name="connsiteX0" fmla="*/ 320923 w 1297989"/>
                <a:gd name="connsiteY0" fmla="*/ 1430869 h 1968275"/>
                <a:gd name="connsiteX1" fmla="*/ 305551 w 1297989"/>
                <a:gd name="connsiteY1" fmla="*/ 1354609 h 1968275"/>
                <a:gd name="connsiteX2" fmla="*/ 278731 w 1297989"/>
                <a:gd name="connsiteY2" fmla="*/ 1179710 h 1968275"/>
                <a:gd name="connsiteX3" fmla="*/ 250257 w 1297989"/>
                <a:gd name="connsiteY3" fmla="*/ 871159 h 1968275"/>
                <a:gd name="connsiteX4" fmla="*/ 186220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8 w 1297989"/>
                <a:gd name="connsiteY8" fmla="*/ 67871 h 1968275"/>
                <a:gd name="connsiteX9" fmla="*/ 1174586 w 1297989"/>
                <a:gd name="connsiteY9" fmla="*/ 12340 h 1968275"/>
                <a:gd name="connsiteX10" fmla="*/ 1297989 w 1297989"/>
                <a:gd name="connsiteY10" fmla="*/ 0 h 1968275"/>
                <a:gd name="connsiteX11" fmla="*/ 1291819 w 1297989"/>
                <a:gd name="connsiteY11" fmla="*/ 86382 h 1968275"/>
                <a:gd name="connsiteX12" fmla="*/ 1279478 w 1297989"/>
                <a:gd name="connsiteY12" fmla="*/ 357868 h 1968275"/>
                <a:gd name="connsiteX13" fmla="*/ 1199267 w 1297989"/>
                <a:gd name="connsiteY13" fmla="*/ 629354 h 1968275"/>
                <a:gd name="connsiteX14" fmla="*/ 1007992 w 1297989"/>
                <a:gd name="connsiteY14" fmla="*/ 851480 h 1968275"/>
                <a:gd name="connsiteX15" fmla="*/ 755017 w 1297989"/>
                <a:gd name="connsiteY15" fmla="*/ 1030413 h 1968275"/>
                <a:gd name="connsiteX16" fmla="*/ 483530 w 1297989"/>
                <a:gd name="connsiteY16" fmla="*/ 1258709 h 1968275"/>
                <a:gd name="connsiteX17" fmla="*/ 370925 w 1297989"/>
                <a:gd name="connsiteY17" fmla="*/ 1372471 h 1968275"/>
                <a:gd name="connsiteX18" fmla="*/ 2259 w 1297989"/>
                <a:gd name="connsiteY18" fmla="*/ 1968275 h 1968275"/>
                <a:gd name="connsiteX19" fmla="*/ 0 w 1297989"/>
                <a:gd name="connsiteY19" fmla="*/ 1863561 h 1968275"/>
                <a:gd name="connsiteX20" fmla="*/ 36253 w 1297989"/>
                <a:gd name="connsiteY20" fmla="*/ 1890575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9"/>
                  </a:lnTo>
                  <a:cubicBezTo>
                    <a:pt x="295216" y="1294613"/>
                    <a:pt x="286267" y="1234527"/>
                    <a:pt x="278731" y="1179710"/>
                  </a:cubicBezTo>
                  <a:cubicBezTo>
                    <a:pt x="263657" y="1070075"/>
                    <a:pt x="271124" y="968703"/>
                    <a:pt x="250257" y="871159"/>
                  </a:cubicBezTo>
                  <a:cubicBezTo>
                    <a:pt x="234607" y="798002"/>
                    <a:pt x="215372" y="724111"/>
                    <a:pt x="186220" y="657852"/>
                  </a:cubicBezTo>
                  <a:lnTo>
                    <a:pt x="161836" y="610560"/>
                  </a:lnTo>
                  <a:lnTo>
                    <a:pt x="189581" y="553240"/>
                  </a:lnTo>
                  <a:cubicBezTo>
                    <a:pt x="253114" y="439044"/>
                    <a:pt x="333133" y="340900"/>
                    <a:pt x="421829" y="265316"/>
                  </a:cubicBezTo>
                  <a:cubicBezTo>
                    <a:pt x="540090" y="164537"/>
                    <a:pt x="682003" y="113119"/>
                    <a:pt x="841398" y="67871"/>
                  </a:cubicBezTo>
                  <a:lnTo>
                    <a:pt x="1174586" y="12340"/>
                  </a:lnTo>
                  <a:cubicBezTo>
                    <a:pt x="1250685" y="1028"/>
                    <a:pt x="1274337" y="514"/>
                    <a:pt x="1297989" y="0"/>
                  </a:cubicBezTo>
                  <a:cubicBezTo>
                    <a:pt x="1295932" y="28794"/>
                    <a:pt x="1294904" y="26737"/>
                    <a:pt x="1291819" y="86382"/>
                  </a:cubicBezTo>
                  <a:cubicBezTo>
                    <a:pt x="1288734" y="146027"/>
                    <a:pt x="1294904" y="267373"/>
                    <a:pt x="1279478" y="357868"/>
                  </a:cubicBezTo>
                  <a:cubicBezTo>
                    <a:pt x="1264054" y="448364"/>
                    <a:pt x="1244515" y="547086"/>
                    <a:pt x="1199267" y="629354"/>
                  </a:cubicBezTo>
                  <a:cubicBezTo>
                    <a:pt x="1154019" y="711623"/>
                    <a:pt x="1082034" y="784636"/>
                    <a:pt x="1007992" y="851480"/>
                  </a:cubicBezTo>
                  <a:cubicBezTo>
                    <a:pt x="933951" y="918323"/>
                    <a:pt x="842427" y="962542"/>
                    <a:pt x="755017" y="1030413"/>
                  </a:cubicBezTo>
                  <a:cubicBezTo>
                    <a:pt x="667606" y="1098285"/>
                    <a:pt x="564770" y="1181582"/>
                    <a:pt x="483530" y="1258709"/>
                  </a:cubicBezTo>
                  <a:cubicBezTo>
                    <a:pt x="442910" y="1297272"/>
                    <a:pt x="406147" y="1334293"/>
                    <a:pt x="370925" y="1372471"/>
                  </a:cubicBezTo>
                  <a:close/>
                  <a:moveTo>
                    <a:pt x="2259" y="1968275"/>
                  </a:moveTo>
                  <a:lnTo>
                    <a:pt x="0" y="1863561"/>
                  </a:lnTo>
                  <a:lnTo>
                    <a:pt x="36253" y="1890575"/>
                  </a:lnTo>
                  <a:close/>
                </a:path>
              </a:pathLst>
            </a:custGeom>
            <a:grpFill/>
            <a:ln w="38100" cap="flat" cmpd="sng" algn="ctr">
              <a:solidFill>
                <a:srgbClr val="FFFFFF"/>
              </a:solidFill>
              <a:prstDash val="solid"/>
            </a:ln>
            <a:effectLst/>
          </p:spPr>
          <p:txBody>
            <a:bodyPr tIns="0" bIns="684000" anchor="ctr"/>
            <a:lstStyle/>
            <a:p>
              <a:pPr algn="ctr" eaLnBrk="1" hangingPunct="1">
                <a:defRPr/>
              </a:pPr>
              <a:endParaRPr lang="zh-CN" altLang="en-US" sz="1800" kern="0" dirty="0">
                <a:solidFill>
                  <a:srgbClr val="FFFFFF"/>
                </a:solidFill>
                <a:latin typeface="Stencil Std" pitchFamily="82" charset="0"/>
                <a:ea typeface="微软雅黑" charset="0"/>
                <a:cs typeface="微软雅黑" charset="0"/>
              </a:endParaRPr>
            </a:p>
          </p:txBody>
        </p:sp>
        <p:sp>
          <p:nvSpPr>
            <p:cNvPr id="5" name="MH_Other_3"/>
            <p:cNvSpPr/>
            <p:nvPr/>
          </p:nvSpPr>
          <p:spPr>
            <a:xfrm rot="3600000">
              <a:off x="5910263" y="2382838"/>
              <a:ext cx="1298575" cy="1968500"/>
            </a:xfrm>
            <a:custGeom>
              <a:avLst/>
              <a:gdLst>
                <a:gd name="connsiteX0" fmla="*/ 0 w 1298767"/>
                <a:gd name="connsiteY0" fmla="*/ 1862981 h 1968275"/>
                <a:gd name="connsiteX1" fmla="*/ 37031 w 1298767"/>
                <a:gd name="connsiteY1" fmla="*/ 1890575 h 1968275"/>
                <a:gd name="connsiteX2" fmla="*/ 3037 w 1298767"/>
                <a:gd name="connsiteY2" fmla="*/ 1968275 h 1968275"/>
                <a:gd name="connsiteX3" fmla="*/ 190359 w 1298767"/>
                <a:gd name="connsiteY3" fmla="*/ 553240 h 1968275"/>
                <a:gd name="connsiteX4" fmla="*/ 422607 w 1298767"/>
                <a:gd name="connsiteY4" fmla="*/ 265316 h 1968275"/>
                <a:gd name="connsiteX5" fmla="*/ 842177 w 1298767"/>
                <a:gd name="connsiteY5" fmla="*/ 67871 h 1968275"/>
                <a:gd name="connsiteX6" fmla="*/ 1175364 w 1298767"/>
                <a:gd name="connsiteY6" fmla="*/ 12340 h 1968275"/>
                <a:gd name="connsiteX7" fmla="*/ 1298767 w 1298767"/>
                <a:gd name="connsiteY7" fmla="*/ 0 h 1968275"/>
                <a:gd name="connsiteX8" fmla="*/ 1292597 w 1298767"/>
                <a:gd name="connsiteY8" fmla="*/ 86382 h 1968275"/>
                <a:gd name="connsiteX9" fmla="*/ 1280257 w 1298767"/>
                <a:gd name="connsiteY9" fmla="*/ 357868 h 1968275"/>
                <a:gd name="connsiteX10" fmla="*/ 1200045 w 1298767"/>
                <a:gd name="connsiteY10" fmla="*/ 629354 h 1968275"/>
                <a:gd name="connsiteX11" fmla="*/ 1008770 w 1298767"/>
                <a:gd name="connsiteY11" fmla="*/ 851479 h 1968275"/>
                <a:gd name="connsiteX12" fmla="*/ 755795 w 1298767"/>
                <a:gd name="connsiteY12" fmla="*/ 1030414 h 1968275"/>
                <a:gd name="connsiteX13" fmla="*/ 484308 w 1298767"/>
                <a:gd name="connsiteY13" fmla="*/ 1258709 h 1968275"/>
                <a:gd name="connsiteX14" fmla="*/ 371703 w 1298767"/>
                <a:gd name="connsiteY14" fmla="*/ 1372471 h 1968275"/>
                <a:gd name="connsiteX15" fmla="*/ 321700 w 1298767"/>
                <a:gd name="connsiteY15" fmla="*/ 1430870 h 1968275"/>
                <a:gd name="connsiteX16" fmla="*/ 306328 w 1298767"/>
                <a:gd name="connsiteY16" fmla="*/ 1354609 h 1968275"/>
                <a:gd name="connsiteX17" fmla="*/ 279508 w 1298767"/>
                <a:gd name="connsiteY17" fmla="*/ 1179710 h 1968275"/>
                <a:gd name="connsiteX18" fmla="*/ 251034 w 1298767"/>
                <a:gd name="connsiteY18" fmla="*/ 871159 h 1968275"/>
                <a:gd name="connsiteX19" fmla="*/ 186998 w 1298767"/>
                <a:gd name="connsiteY19" fmla="*/ 657852 h 1968275"/>
                <a:gd name="connsiteX20" fmla="*/ 162614 w 1298767"/>
                <a:gd name="connsiteY20" fmla="*/ 610560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8767" h="1968275">
                  <a:moveTo>
                    <a:pt x="0" y="1862981"/>
                  </a:moveTo>
                  <a:lnTo>
                    <a:pt x="37031" y="1890575"/>
                  </a:lnTo>
                  <a:lnTo>
                    <a:pt x="3037" y="1968275"/>
                  </a:lnTo>
                  <a:close/>
                  <a:moveTo>
                    <a:pt x="190359" y="553240"/>
                  </a:moveTo>
                  <a:cubicBezTo>
                    <a:pt x="253892" y="439044"/>
                    <a:pt x="333911" y="340900"/>
                    <a:pt x="422607" y="265316"/>
                  </a:cubicBezTo>
                  <a:cubicBezTo>
                    <a:pt x="540868" y="164537"/>
                    <a:pt x="682781" y="113119"/>
                    <a:pt x="842177" y="67871"/>
                  </a:cubicBezTo>
                  <a:lnTo>
                    <a:pt x="1175364" y="12340"/>
                  </a:lnTo>
                  <a:cubicBezTo>
                    <a:pt x="1251463" y="1028"/>
                    <a:pt x="1275115" y="514"/>
                    <a:pt x="1298767" y="0"/>
                  </a:cubicBezTo>
                  <a:cubicBezTo>
                    <a:pt x="1296710" y="28794"/>
                    <a:pt x="1295682" y="26737"/>
                    <a:pt x="1292597" y="86382"/>
                  </a:cubicBezTo>
                  <a:cubicBezTo>
                    <a:pt x="1289512" y="146027"/>
                    <a:pt x="1295682" y="267373"/>
                    <a:pt x="1280257" y="357868"/>
                  </a:cubicBezTo>
                  <a:cubicBezTo>
                    <a:pt x="1264831" y="448363"/>
                    <a:pt x="1245293" y="547086"/>
                    <a:pt x="1200045" y="629354"/>
                  </a:cubicBezTo>
                  <a:cubicBezTo>
                    <a:pt x="1154797" y="711623"/>
                    <a:pt x="1082812" y="784636"/>
                    <a:pt x="1008770" y="851479"/>
                  </a:cubicBezTo>
                  <a:cubicBezTo>
                    <a:pt x="934729" y="918323"/>
                    <a:pt x="843205" y="962542"/>
                    <a:pt x="755795" y="1030414"/>
                  </a:cubicBezTo>
                  <a:cubicBezTo>
                    <a:pt x="668384" y="1098285"/>
                    <a:pt x="565549" y="1181582"/>
                    <a:pt x="484308" y="1258709"/>
                  </a:cubicBezTo>
                  <a:cubicBezTo>
                    <a:pt x="443688" y="1297272"/>
                    <a:pt x="406924" y="1334293"/>
                    <a:pt x="371703" y="1372471"/>
                  </a:cubicBezTo>
                  <a:lnTo>
                    <a:pt x="321700" y="1430870"/>
                  </a:lnTo>
                  <a:lnTo>
                    <a:pt x="306328" y="1354609"/>
                  </a:lnTo>
                  <a:cubicBezTo>
                    <a:pt x="295993" y="1294613"/>
                    <a:pt x="287044" y="1234527"/>
                    <a:pt x="279508" y="1179710"/>
                  </a:cubicBezTo>
                  <a:cubicBezTo>
                    <a:pt x="264434" y="1070074"/>
                    <a:pt x="271901" y="968703"/>
                    <a:pt x="251034" y="871159"/>
                  </a:cubicBezTo>
                  <a:cubicBezTo>
                    <a:pt x="235384" y="798001"/>
                    <a:pt x="216149" y="724110"/>
                    <a:pt x="186998" y="657852"/>
                  </a:cubicBezTo>
                  <a:lnTo>
                    <a:pt x="162614" y="610560"/>
                  </a:lnTo>
                  <a:close/>
                </a:path>
              </a:pathLst>
            </a:custGeom>
            <a:grpFill/>
            <a:ln w="38100" cap="flat" cmpd="sng" algn="ctr">
              <a:solidFill>
                <a:srgbClr val="FFFFFF"/>
              </a:solidFill>
              <a:prstDash val="solid"/>
            </a:ln>
            <a:effectLst/>
          </p:spPr>
          <p:txBody>
            <a:bodyPr tIns="0" bIns="684000" anchor="ctr"/>
            <a:lstStyle/>
            <a:p>
              <a:pPr algn="ctr" eaLnBrk="1" hangingPunct="1">
                <a:defRPr/>
              </a:pPr>
              <a:endParaRPr lang="zh-CN" altLang="en-US" sz="1800" kern="0" dirty="0">
                <a:solidFill>
                  <a:srgbClr val="FFFFFF"/>
                </a:solidFill>
                <a:latin typeface="Stencil Std" pitchFamily="82" charset="0"/>
                <a:ea typeface="微软雅黑" charset="0"/>
                <a:cs typeface="微软雅黑" charset="0"/>
              </a:endParaRPr>
            </a:p>
          </p:txBody>
        </p:sp>
        <p:sp>
          <p:nvSpPr>
            <p:cNvPr id="6" name="MH_Other_4"/>
            <p:cNvSpPr/>
            <p:nvPr/>
          </p:nvSpPr>
          <p:spPr>
            <a:xfrm>
              <a:off x="5600700" y="2116139"/>
              <a:ext cx="1136650" cy="1431925"/>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5 h 1430869"/>
                <a:gd name="connsiteX4" fmla="*/ 846157 w 1136153"/>
                <a:gd name="connsiteY4" fmla="*/ 851480 h 1430869"/>
                <a:gd name="connsiteX5" fmla="*/ 593181 w 1136153"/>
                <a:gd name="connsiteY5" fmla="*/ 1030414 h 1430869"/>
                <a:gd name="connsiteX6" fmla="*/ 321695 w 1136153"/>
                <a:gd name="connsiteY6" fmla="*/ 1258709 h 1430869"/>
                <a:gd name="connsiteX7" fmla="*/ 209090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5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5"/>
                  </a:cubicBezTo>
                  <a:cubicBezTo>
                    <a:pt x="992183" y="711623"/>
                    <a:pt x="920198" y="784636"/>
                    <a:pt x="846157" y="851480"/>
                  </a:cubicBezTo>
                  <a:cubicBezTo>
                    <a:pt x="772115" y="918323"/>
                    <a:pt x="680591" y="962542"/>
                    <a:pt x="593181" y="1030414"/>
                  </a:cubicBezTo>
                  <a:cubicBezTo>
                    <a:pt x="505770" y="1098285"/>
                    <a:pt x="402935" y="1181582"/>
                    <a:pt x="321695" y="1258709"/>
                  </a:cubicBezTo>
                  <a:cubicBezTo>
                    <a:pt x="281075" y="1297272"/>
                    <a:pt x="244311" y="1334293"/>
                    <a:pt x="209090" y="1372471"/>
                  </a:cubicBezTo>
                  <a:lnTo>
                    <a:pt x="159087" y="1430869"/>
                  </a:lnTo>
                  <a:lnTo>
                    <a:pt x="143715" y="1354609"/>
                  </a:lnTo>
                  <a:cubicBezTo>
                    <a:pt x="133380" y="1294613"/>
                    <a:pt x="124432" y="1234528"/>
                    <a:pt x="116895" y="1179710"/>
                  </a:cubicBezTo>
                  <a:cubicBezTo>
                    <a:pt x="101821" y="1070075"/>
                    <a:pt x="109288" y="968703"/>
                    <a:pt x="88421" y="871159"/>
                  </a:cubicBezTo>
                  <a:cubicBezTo>
                    <a:pt x="72771" y="798002"/>
                    <a:pt x="53536" y="724111"/>
                    <a:pt x="24385" y="657852"/>
                  </a:cubicBezTo>
                  <a:lnTo>
                    <a:pt x="0" y="610560"/>
                  </a:lnTo>
                  <a:lnTo>
                    <a:pt x="27745" y="553240"/>
                  </a:lnTo>
                  <a:cubicBezTo>
                    <a:pt x="91278" y="439044"/>
                    <a:pt x="171298" y="340900"/>
                    <a:pt x="259993" y="265316"/>
                  </a:cubicBezTo>
                  <a:cubicBezTo>
                    <a:pt x="378254" y="164537"/>
                    <a:pt x="520167" y="113119"/>
                    <a:pt x="679563" y="67872"/>
                  </a:cubicBezTo>
                  <a:lnTo>
                    <a:pt x="1012750" y="12340"/>
                  </a:lnTo>
                  <a:cubicBezTo>
                    <a:pt x="1088849" y="1028"/>
                    <a:pt x="1112501" y="514"/>
                    <a:pt x="1136153" y="0"/>
                  </a:cubicBezTo>
                  <a:close/>
                </a:path>
              </a:pathLst>
            </a:custGeom>
            <a:grpFill/>
            <a:ln w="38100" cap="flat" cmpd="sng" algn="ctr">
              <a:solidFill>
                <a:srgbClr val="FFFFFF"/>
              </a:solidFill>
              <a:prstDash val="solid"/>
            </a:ln>
            <a:effectLst/>
          </p:spPr>
          <p:txBody>
            <a:bodyPr tIns="0" bIns="252000" anchor="ctr"/>
            <a:lstStyle/>
            <a:p>
              <a:pPr algn="ctr" eaLnBrk="1" hangingPunct="1">
                <a:defRPr/>
              </a:pPr>
              <a:endParaRPr lang="zh-CN" altLang="en-US" sz="1800" kern="0" dirty="0">
                <a:solidFill>
                  <a:srgbClr val="FFFFFF"/>
                </a:solidFill>
                <a:latin typeface="Stencil Std" pitchFamily="82" charset="0"/>
                <a:ea typeface="微软雅黑" charset="0"/>
                <a:cs typeface="微软雅黑" charset="0"/>
              </a:endParaRPr>
            </a:p>
          </p:txBody>
        </p:sp>
        <p:sp>
          <p:nvSpPr>
            <p:cNvPr id="7" name="MH_Other_5"/>
            <p:cNvSpPr/>
            <p:nvPr/>
          </p:nvSpPr>
          <p:spPr>
            <a:xfrm rot="18000000">
              <a:off x="4899026" y="2465388"/>
              <a:ext cx="1136650" cy="1431925"/>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4 h 1430869"/>
                <a:gd name="connsiteX4" fmla="*/ 846157 w 1136153"/>
                <a:gd name="connsiteY4" fmla="*/ 851479 h 1430869"/>
                <a:gd name="connsiteX5" fmla="*/ 593181 w 1136153"/>
                <a:gd name="connsiteY5" fmla="*/ 1030413 h 1430869"/>
                <a:gd name="connsiteX6" fmla="*/ 321694 w 1136153"/>
                <a:gd name="connsiteY6" fmla="*/ 1258709 h 1430869"/>
                <a:gd name="connsiteX7" fmla="*/ 209089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4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4"/>
                  </a:cubicBezTo>
                  <a:cubicBezTo>
                    <a:pt x="992183" y="711623"/>
                    <a:pt x="920198" y="784636"/>
                    <a:pt x="846157" y="851479"/>
                  </a:cubicBezTo>
                  <a:cubicBezTo>
                    <a:pt x="772115" y="918323"/>
                    <a:pt x="680591" y="962542"/>
                    <a:pt x="593181" y="1030413"/>
                  </a:cubicBezTo>
                  <a:cubicBezTo>
                    <a:pt x="505770" y="1098285"/>
                    <a:pt x="402934" y="1181582"/>
                    <a:pt x="321694" y="1258709"/>
                  </a:cubicBezTo>
                  <a:cubicBezTo>
                    <a:pt x="281075" y="1297272"/>
                    <a:pt x="244311" y="1334293"/>
                    <a:pt x="209089" y="1372471"/>
                  </a:cubicBezTo>
                  <a:lnTo>
                    <a:pt x="159087" y="1430869"/>
                  </a:lnTo>
                  <a:lnTo>
                    <a:pt x="143715" y="1354609"/>
                  </a:lnTo>
                  <a:cubicBezTo>
                    <a:pt x="133380" y="1294613"/>
                    <a:pt x="124431" y="1234527"/>
                    <a:pt x="116895" y="1179710"/>
                  </a:cubicBezTo>
                  <a:cubicBezTo>
                    <a:pt x="101821" y="1070075"/>
                    <a:pt x="109288" y="968703"/>
                    <a:pt x="88421" y="871159"/>
                  </a:cubicBezTo>
                  <a:cubicBezTo>
                    <a:pt x="72771" y="798002"/>
                    <a:pt x="53536" y="724111"/>
                    <a:pt x="24384" y="657852"/>
                  </a:cubicBezTo>
                  <a:lnTo>
                    <a:pt x="0" y="610560"/>
                  </a:lnTo>
                  <a:lnTo>
                    <a:pt x="27745" y="553240"/>
                  </a:lnTo>
                  <a:cubicBezTo>
                    <a:pt x="91278" y="439044"/>
                    <a:pt x="171297" y="340900"/>
                    <a:pt x="259993" y="265316"/>
                  </a:cubicBezTo>
                  <a:cubicBezTo>
                    <a:pt x="378254" y="164537"/>
                    <a:pt x="520167" y="113119"/>
                    <a:pt x="679563" y="67872"/>
                  </a:cubicBezTo>
                  <a:lnTo>
                    <a:pt x="1012750" y="12340"/>
                  </a:lnTo>
                  <a:cubicBezTo>
                    <a:pt x="1088849" y="1028"/>
                    <a:pt x="1112501" y="514"/>
                    <a:pt x="1136153" y="0"/>
                  </a:cubicBezTo>
                  <a:close/>
                </a:path>
              </a:pathLst>
            </a:custGeom>
            <a:grpFill/>
            <a:ln w="38100" cap="flat" cmpd="sng" algn="ctr">
              <a:solidFill>
                <a:srgbClr val="FFFFFF"/>
              </a:solidFill>
              <a:prstDash val="solid"/>
            </a:ln>
            <a:effectLst/>
          </p:spPr>
          <p:txBody>
            <a:bodyPr tIns="0" bIns="252000" anchor="ctr"/>
            <a:lstStyle/>
            <a:p>
              <a:pPr algn="ctr" eaLnBrk="1" hangingPunct="1">
                <a:defRPr/>
              </a:pPr>
              <a:endParaRPr lang="zh-CN" altLang="en-US" sz="1800" kern="0" dirty="0">
                <a:solidFill>
                  <a:srgbClr val="FFFFFF"/>
                </a:solidFill>
                <a:latin typeface="Stencil Std" pitchFamily="82" charset="0"/>
                <a:ea typeface="微软雅黑" charset="0"/>
                <a:cs typeface="微软雅黑" charset="0"/>
              </a:endParaRPr>
            </a:p>
          </p:txBody>
        </p:sp>
        <p:sp>
          <p:nvSpPr>
            <p:cNvPr id="8" name="MH_Other_6"/>
            <p:cNvSpPr/>
            <p:nvPr/>
          </p:nvSpPr>
          <p:spPr>
            <a:xfrm rot="14400000">
              <a:off x="4791076" y="3235326"/>
              <a:ext cx="1135062" cy="1430337"/>
            </a:xfrm>
            <a:custGeom>
              <a:avLst/>
              <a:gdLst>
                <a:gd name="connsiteX0" fmla="*/ 1037431 w 1136153"/>
                <a:gd name="connsiteY0" fmla="*/ 629354 h 1430870"/>
                <a:gd name="connsiteX1" fmla="*/ 846156 w 1136153"/>
                <a:gd name="connsiteY1" fmla="*/ 851479 h 1430870"/>
                <a:gd name="connsiteX2" fmla="*/ 593181 w 1136153"/>
                <a:gd name="connsiteY2" fmla="*/ 1030414 h 1430870"/>
                <a:gd name="connsiteX3" fmla="*/ 321694 w 1136153"/>
                <a:gd name="connsiteY3" fmla="*/ 1258709 h 1430870"/>
                <a:gd name="connsiteX4" fmla="*/ 209089 w 1136153"/>
                <a:gd name="connsiteY4" fmla="*/ 1372471 h 1430870"/>
                <a:gd name="connsiteX5" fmla="*/ 159087 w 1136153"/>
                <a:gd name="connsiteY5" fmla="*/ 1430870 h 1430870"/>
                <a:gd name="connsiteX6" fmla="*/ 143715 w 1136153"/>
                <a:gd name="connsiteY6" fmla="*/ 1354609 h 1430870"/>
                <a:gd name="connsiteX7" fmla="*/ 116894 w 1136153"/>
                <a:gd name="connsiteY7" fmla="*/ 1179710 h 1430870"/>
                <a:gd name="connsiteX8" fmla="*/ 88421 w 1136153"/>
                <a:gd name="connsiteY8" fmla="*/ 871159 h 1430870"/>
                <a:gd name="connsiteX9" fmla="*/ 24384 w 1136153"/>
                <a:gd name="connsiteY9" fmla="*/ 657852 h 1430870"/>
                <a:gd name="connsiteX10" fmla="*/ 0 w 1136153"/>
                <a:gd name="connsiteY10" fmla="*/ 610560 h 1430870"/>
                <a:gd name="connsiteX11" fmla="*/ 27745 w 1136153"/>
                <a:gd name="connsiteY11" fmla="*/ 553240 h 1430870"/>
                <a:gd name="connsiteX12" fmla="*/ 259993 w 1136153"/>
                <a:gd name="connsiteY12" fmla="*/ 265316 h 1430870"/>
                <a:gd name="connsiteX13" fmla="*/ 679563 w 1136153"/>
                <a:gd name="connsiteY13" fmla="*/ 67872 h 1430870"/>
                <a:gd name="connsiteX14" fmla="*/ 1012750 w 1136153"/>
                <a:gd name="connsiteY14" fmla="*/ 12340 h 1430870"/>
                <a:gd name="connsiteX15" fmla="*/ 1136153 w 1136153"/>
                <a:gd name="connsiteY15" fmla="*/ 0 h 1430870"/>
                <a:gd name="connsiteX16" fmla="*/ 1129983 w 1136153"/>
                <a:gd name="connsiteY16" fmla="*/ 86382 h 1430870"/>
                <a:gd name="connsiteX17" fmla="*/ 1117643 w 1136153"/>
                <a:gd name="connsiteY17" fmla="*/ 357868 h 1430870"/>
                <a:gd name="connsiteX18" fmla="*/ 1037431 w 1136153"/>
                <a:gd name="connsiteY18" fmla="*/ 629354 h 143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70">
                  <a:moveTo>
                    <a:pt x="1037431" y="629354"/>
                  </a:moveTo>
                  <a:cubicBezTo>
                    <a:pt x="992183" y="711623"/>
                    <a:pt x="920198" y="784636"/>
                    <a:pt x="846156" y="851479"/>
                  </a:cubicBezTo>
                  <a:cubicBezTo>
                    <a:pt x="772115" y="918323"/>
                    <a:pt x="680591" y="962542"/>
                    <a:pt x="593181" y="1030414"/>
                  </a:cubicBezTo>
                  <a:cubicBezTo>
                    <a:pt x="505770" y="1098285"/>
                    <a:pt x="402935" y="1181582"/>
                    <a:pt x="321694" y="1258709"/>
                  </a:cubicBezTo>
                  <a:cubicBezTo>
                    <a:pt x="281074" y="1297272"/>
                    <a:pt x="244310" y="1334293"/>
                    <a:pt x="209089" y="1372471"/>
                  </a:cubicBezTo>
                  <a:lnTo>
                    <a:pt x="159087" y="1430870"/>
                  </a:lnTo>
                  <a:lnTo>
                    <a:pt x="143715" y="1354609"/>
                  </a:lnTo>
                  <a:cubicBezTo>
                    <a:pt x="133379" y="1294613"/>
                    <a:pt x="124431" y="1234528"/>
                    <a:pt x="116894" y="1179710"/>
                  </a:cubicBezTo>
                  <a:cubicBezTo>
                    <a:pt x="101821" y="1070075"/>
                    <a:pt x="109288" y="968703"/>
                    <a:pt x="88421" y="871159"/>
                  </a:cubicBezTo>
                  <a:cubicBezTo>
                    <a:pt x="72771" y="798002"/>
                    <a:pt x="53536" y="724111"/>
                    <a:pt x="24384" y="657852"/>
                  </a:cubicBezTo>
                  <a:lnTo>
                    <a:pt x="0" y="610560"/>
                  </a:lnTo>
                  <a:lnTo>
                    <a:pt x="27745" y="553240"/>
                  </a:lnTo>
                  <a:cubicBezTo>
                    <a:pt x="91278" y="439044"/>
                    <a:pt x="171297" y="340900"/>
                    <a:pt x="259993" y="265316"/>
                  </a:cubicBezTo>
                  <a:cubicBezTo>
                    <a:pt x="378254" y="164537"/>
                    <a:pt x="520167" y="113119"/>
                    <a:pt x="679563" y="67872"/>
                  </a:cubicBezTo>
                  <a:lnTo>
                    <a:pt x="1012750" y="12340"/>
                  </a:lnTo>
                  <a:cubicBezTo>
                    <a:pt x="1088849" y="1028"/>
                    <a:pt x="1112501" y="514"/>
                    <a:pt x="1136153" y="0"/>
                  </a:cubicBezTo>
                  <a:cubicBezTo>
                    <a:pt x="1134096" y="28794"/>
                    <a:pt x="1133068" y="26737"/>
                    <a:pt x="1129983" y="86382"/>
                  </a:cubicBezTo>
                  <a:cubicBezTo>
                    <a:pt x="1126898" y="146027"/>
                    <a:pt x="1133068" y="267373"/>
                    <a:pt x="1117643" y="357868"/>
                  </a:cubicBezTo>
                  <a:cubicBezTo>
                    <a:pt x="1102217" y="448363"/>
                    <a:pt x="1082679" y="547086"/>
                    <a:pt x="1037431" y="629354"/>
                  </a:cubicBezTo>
                  <a:close/>
                </a:path>
              </a:pathLst>
            </a:custGeom>
            <a:grpFill/>
            <a:ln w="38100" cap="flat" cmpd="sng" algn="ctr">
              <a:solidFill>
                <a:srgbClr val="FFFFFF"/>
              </a:solidFill>
              <a:prstDash val="solid"/>
            </a:ln>
            <a:effectLst/>
          </p:spPr>
          <p:txBody>
            <a:bodyPr tIns="0" bIns="252000" anchor="ctr"/>
            <a:lstStyle/>
            <a:p>
              <a:pPr algn="ctr" eaLnBrk="1" hangingPunct="1">
                <a:defRPr/>
              </a:pPr>
              <a:endParaRPr lang="zh-CN" altLang="en-US" sz="1800" kern="0" dirty="0">
                <a:solidFill>
                  <a:srgbClr val="FFFFFF"/>
                </a:solidFill>
                <a:latin typeface="Stencil Std" pitchFamily="82" charset="0"/>
                <a:ea typeface="微软雅黑" charset="0"/>
                <a:cs typeface="微软雅黑" charset="0"/>
              </a:endParaRPr>
            </a:p>
          </p:txBody>
        </p:sp>
      </p:grpSp>
      <p:sp>
        <p:nvSpPr>
          <p:cNvPr id="9" name="文本框 12"/>
          <p:cNvSpPr txBox="1"/>
          <p:nvPr/>
        </p:nvSpPr>
        <p:spPr>
          <a:xfrm flipH="1">
            <a:off x="904766" y="1287854"/>
            <a:ext cx="2378453" cy="642566"/>
          </a:xfrm>
          <a:prstGeom prst="rect">
            <a:avLst/>
          </a:prstGeom>
          <a:noFill/>
        </p:spPr>
        <p:txBody>
          <a:bodyPr wrap="square" lIns="67391" tIns="33696" rIns="67391" bIns="33696" rtlCol="0">
            <a:spAutoFit/>
          </a:bodyPr>
          <a:lstStyle/>
          <a:p>
            <a:pPr algn="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lgn="r">
              <a:spcBef>
                <a:spcPts val="442"/>
              </a:spcBef>
            </a:pPr>
            <a:r>
              <a:rPr lang="zh-CN" altLang="en-US" sz="9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10" name="矩形 9"/>
          <p:cNvSpPr/>
          <p:nvPr/>
        </p:nvSpPr>
        <p:spPr>
          <a:xfrm>
            <a:off x="3538877" y="1823732"/>
            <a:ext cx="418001" cy="610744"/>
          </a:xfrm>
          <a:prstGeom prst="rect">
            <a:avLst/>
          </a:prstGeom>
        </p:spPr>
        <p:txBody>
          <a:bodyPr wrap="none" lIns="67391" tIns="33696" rIns="67391" bIns="33696">
            <a:spAutoFit/>
          </a:bodyPr>
          <a:lstStyle/>
          <a:p>
            <a:pPr algn="ctr"/>
            <a:r>
              <a:rPr lang="en-US" altLang="zh-CN" sz="3500" dirty="0">
                <a:solidFill>
                  <a:schemeClr val="bg1"/>
                </a:solidFill>
                <a:latin typeface="微软雅黑" charset="0"/>
                <a:ea typeface="微软雅黑" charset="0"/>
                <a:cs typeface="微软雅黑" charset="0"/>
              </a:rPr>
              <a:t>Z</a:t>
            </a:r>
          </a:p>
        </p:txBody>
      </p:sp>
      <p:sp>
        <p:nvSpPr>
          <p:cNvPr id="11" name="矩形 10"/>
          <p:cNvSpPr/>
          <p:nvPr/>
        </p:nvSpPr>
        <p:spPr>
          <a:xfrm>
            <a:off x="3438542" y="2746674"/>
            <a:ext cx="418001" cy="610744"/>
          </a:xfrm>
          <a:prstGeom prst="rect">
            <a:avLst/>
          </a:prstGeom>
        </p:spPr>
        <p:txBody>
          <a:bodyPr wrap="none" lIns="67391" tIns="33696" rIns="67391" bIns="33696">
            <a:spAutoFit/>
          </a:bodyPr>
          <a:lstStyle/>
          <a:p>
            <a:pPr algn="ctr"/>
            <a:r>
              <a:rPr lang="en-US" altLang="zh-CN" sz="3500" dirty="0">
                <a:solidFill>
                  <a:schemeClr val="bg1"/>
                </a:solidFill>
                <a:latin typeface="微软雅黑" charset="0"/>
                <a:ea typeface="微软雅黑" charset="0"/>
                <a:cs typeface="微软雅黑" charset="0"/>
              </a:rPr>
              <a:t>Z</a:t>
            </a:r>
          </a:p>
        </p:txBody>
      </p:sp>
      <p:sp>
        <p:nvSpPr>
          <p:cNvPr id="12" name="矩形 11"/>
          <p:cNvSpPr/>
          <p:nvPr/>
        </p:nvSpPr>
        <p:spPr>
          <a:xfrm>
            <a:off x="4234709" y="3253667"/>
            <a:ext cx="418001" cy="610744"/>
          </a:xfrm>
          <a:prstGeom prst="rect">
            <a:avLst/>
          </a:prstGeom>
        </p:spPr>
        <p:txBody>
          <a:bodyPr wrap="none" lIns="67391" tIns="33696" rIns="67391" bIns="33696">
            <a:spAutoFit/>
          </a:bodyPr>
          <a:lstStyle/>
          <a:p>
            <a:pPr algn="ctr"/>
            <a:r>
              <a:rPr lang="en-US" altLang="zh-CN" sz="3500" dirty="0">
                <a:solidFill>
                  <a:schemeClr val="bg1"/>
                </a:solidFill>
                <a:latin typeface="微软雅黑" charset="0"/>
                <a:ea typeface="微软雅黑" charset="0"/>
                <a:cs typeface="微软雅黑" charset="0"/>
              </a:rPr>
              <a:t>Z</a:t>
            </a:r>
          </a:p>
        </p:txBody>
      </p:sp>
      <p:sp>
        <p:nvSpPr>
          <p:cNvPr id="13" name="矩形 12"/>
          <p:cNvSpPr/>
          <p:nvPr/>
        </p:nvSpPr>
        <p:spPr>
          <a:xfrm>
            <a:off x="5085631" y="2852144"/>
            <a:ext cx="418001" cy="610744"/>
          </a:xfrm>
          <a:prstGeom prst="rect">
            <a:avLst/>
          </a:prstGeom>
        </p:spPr>
        <p:txBody>
          <a:bodyPr wrap="none" lIns="67391" tIns="33696" rIns="67391" bIns="33696">
            <a:spAutoFit/>
          </a:bodyPr>
          <a:lstStyle/>
          <a:p>
            <a:pPr algn="ctr"/>
            <a:r>
              <a:rPr lang="en-US" altLang="zh-CN" sz="3500" dirty="0">
                <a:solidFill>
                  <a:schemeClr val="bg1"/>
                </a:solidFill>
                <a:latin typeface="微软雅黑" charset="0"/>
                <a:ea typeface="微软雅黑" charset="0"/>
                <a:cs typeface="微软雅黑" charset="0"/>
              </a:rPr>
              <a:t>Z</a:t>
            </a:r>
          </a:p>
        </p:txBody>
      </p:sp>
      <p:sp>
        <p:nvSpPr>
          <p:cNvPr id="14" name="矩形 13"/>
          <p:cNvSpPr/>
          <p:nvPr/>
        </p:nvSpPr>
        <p:spPr>
          <a:xfrm>
            <a:off x="5103839" y="1956798"/>
            <a:ext cx="418001" cy="610744"/>
          </a:xfrm>
          <a:prstGeom prst="rect">
            <a:avLst/>
          </a:prstGeom>
        </p:spPr>
        <p:txBody>
          <a:bodyPr wrap="none" lIns="67391" tIns="33696" rIns="67391" bIns="33696">
            <a:spAutoFit/>
          </a:bodyPr>
          <a:lstStyle/>
          <a:p>
            <a:pPr algn="ctr"/>
            <a:r>
              <a:rPr lang="en-US" altLang="zh-CN" sz="3500" dirty="0">
                <a:solidFill>
                  <a:schemeClr val="bg1"/>
                </a:solidFill>
                <a:latin typeface="微软雅黑" charset="0"/>
                <a:ea typeface="微软雅黑" charset="0"/>
                <a:cs typeface="微软雅黑" charset="0"/>
              </a:rPr>
              <a:t>Z</a:t>
            </a:r>
          </a:p>
        </p:txBody>
      </p:sp>
      <p:sp>
        <p:nvSpPr>
          <p:cNvPr id="15" name="矩形 14"/>
          <p:cNvSpPr/>
          <p:nvPr/>
        </p:nvSpPr>
        <p:spPr>
          <a:xfrm>
            <a:off x="4357450" y="1445516"/>
            <a:ext cx="418001" cy="610744"/>
          </a:xfrm>
          <a:prstGeom prst="rect">
            <a:avLst/>
          </a:prstGeom>
        </p:spPr>
        <p:txBody>
          <a:bodyPr wrap="none" lIns="67391" tIns="33696" rIns="67391" bIns="33696">
            <a:spAutoFit/>
          </a:bodyPr>
          <a:lstStyle/>
          <a:p>
            <a:pPr algn="ctr"/>
            <a:r>
              <a:rPr lang="en-US" altLang="zh-CN" sz="3500" dirty="0">
                <a:solidFill>
                  <a:schemeClr val="bg1"/>
                </a:solidFill>
                <a:latin typeface="微软雅黑" charset="0"/>
                <a:ea typeface="微软雅黑" charset="0"/>
                <a:cs typeface="微软雅黑" charset="0"/>
              </a:rPr>
              <a:t>Z</a:t>
            </a:r>
          </a:p>
        </p:txBody>
      </p:sp>
      <p:sp>
        <p:nvSpPr>
          <p:cNvPr id="16" name="文本框 19"/>
          <p:cNvSpPr txBox="1"/>
          <p:nvPr/>
        </p:nvSpPr>
        <p:spPr>
          <a:xfrm flipH="1">
            <a:off x="406692" y="2558116"/>
            <a:ext cx="2378453" cy="642566"/>
          </a:xfrm>
          <a:prstGeom prst="rect">
            <a:avLst/>
          </a:prstGeom>
          <a:noFill/>
        </p:spPr>
        <p:txBody>
          <a:bodyPr wrap="square" lIns="67391" tIns="33696" rIns="67391" bIns="33696" rtlCol="0">
            <a:spAutoFit/>
          </a:bodyPr>
          <a:lstStyle/>
          <a:p>
            <a:pPr algn="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lgn="r">
              <a:spcBef>
                <a:spcPts val="442"/>
              </a:spcBef>
            </a:pPr>
            <a:r>
              <a:rPr lang="zh-CN" altLang="en-US" sz="9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17" name="文本框 20"/>
          <p:cNvSpPr txBox="1"/>
          <p:nvPr/>
        </p:nvSpPr>
        <p:spPr>
          <a:xfrm flipH="1">
            <a:off x="1399498" y="3713317"/>
            <a:ext cx="2378453" cy="642566"/>
          </a:xfrm>
          <a:prstGeom prst="rect">
            <a:avLst/>
          </a:prstGeom>
          <a:noFill/>
        </p:spPr>
        <p:txBody>
          <a:bodyPr wrap="square" lIns="67391" tIns="33696" rIns="67391" bIns="33696" rtlCol="0">
            <a:spAutoFit/>
          </a:bodyPr>
          <a:lstStyle/>
          <a:p>
            <a:pPr algn="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lgn="r">
              <a:spcBef>
                <a:spcPts val="442"/>
              </a:spcBef>
            </a:pPr>
            <a:r>
              <a:rPr lang="zh-CN" altLang="en-US" sz="9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18" name="文本框 21"/>
          <p:cNvSpPr txBox="1"/>
          <p:nvPr/>
        </p:nvSpPr>
        <p:spPr>
          <a:xfrm flipH="1">
            <a:off x="5210639" y="1019880"/>
            <a:ext cx="2378453" cy="642566"/>
          </a:xfrm>
          <a:prstGeom prst="rect">
            <a:avLst/>
          </a:prstGeom>
          <a:noFill/>
        </p:spPr>
        <p:txBody>
          <a:bodyPr wrap="square" lIns="67391" tIns="33696" rIns="67391" bIns="33696" rtlCol="0">
            <a:spAutoFit/>
          </a:bodyPr>
          <a:lstStyle/>
          <a:p>
            <a:pP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spcBef>
                <a:spcPts val="442"/>
              </a:spcBef>
            </a:pPr>
            <a:r>
              <a:rPr lang="zh-CN" altLang="en-US" sz="9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19" name="文本框 22"/>
          <p:cNvSpPr txBox="1"/>
          <p:nvPr/>
        </p:nvSpPr>
        <p:spPr>
          <a:xfrm flipH="1">
            <a:off x="6156404" y="2152579"/>
            <a:ext cx="2378453" cy="642566"/>
          </a:xfrm>
          <a:prstGeom prst="rect">
            <a:avLst/>
          </a:prstGeom>
          <a:noFill/>
        </p:spPr>
        <p:txBody>
          <a:bodyPr wrap="square" lIns="67391" tIns="33696" rIns="67391" bIns="33696" rtlCol="0">
            <a:spAutoFit/>
          </a:bodyPr>
          <a:lstStyle/>
          <a:p>
            <a:pP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spcBef>
                <a:spcPts val="442"/>
              </a:spcBef>
            </a:pPr>
            <a:r>
              <a:rPr lang="zh-CN" altLang="en-US" sz="9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20" name="文本框 23"/>
          <p:cNvSpPr txBox="1"/>
          <p:nvPr/>
        </p:nvSpPr>
        <p:spPr>
          <a:xfrm flipH="1">
            <a:off x="5718257" y="3447583"/>
            <a:ext cx="2378453" cy="642566"/>
          </a:xfrm>
          <a:prstGeom prst="rect">
            <a:avLst/>
          </a:prstGeom>
          <a:noFill/>
        </p:spPr>
        <p:txBody>
          <a:bodyPr wrap="square" lIns="67391" tIns="33696" rIns="67391" bIns="33696" rtlCol="0">
            <a:spAutoFit/>
          </a:bodyPr>
          <a:lstStyle/>
          <a:p>
            <a:pP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spcBef>
                <a:spcPts val="442"/>
              </a:spcBef>
            </a:pPr>
            <a:r>
              <a:rPr lang="zh-CN" altLang="en-US" sz="9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21" name="矩形 20"/>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3333290815"/>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bwMode="auto">
          <a:xfrm>
            <a:off x="392376" y="2170478"/>
            <a:ext cx="1727893" cy="76343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259AA"/>
          </a:solidFill>
          <a:ln>
            <a:noFill/>
          </a:ln>
        </p:spPr>
        <p:txBody>
          <a:bodyPr vert="horz" wrap="square" lIns="67391" tIns="33696" rIns="67391" bIns="33696" numCol="1" anchor="t" anchorCtr="0" compatLnSpc="1"/>
          <a:lstStyle/>
          <a:p>
            <a:endParaRPr lang="en-US">
              <a:solidFill>
                <a:schemeClr val="tx1">
                  <a:lumMod val="65000"/>
                  <a:lumOff val="35000"/>
                </a:schemeClr>
              </a:solidFill>
              <a:latin typeface="微软雅黑" charset="0"/>
              <a:ea typeface="微软雅黑" charset="0"/>
              <a:cs typeface="微软雅黑" charset="0"/>
            </a:endParaRPr>
          </a:p>
        </p:txBody>
      </p:sp>
      <p:sp>
        <p:nvSpPr>
          <p:cNvPr id="3" name="Freeform 7"/>
          <p:cNvSpPr/>
          <p:nvPr/>
        </p:nvSpPr>
        <p:spPr bwMode="auto">
          <a:xfrm>
            <a:off x="1687209" y="1594244"/>
            <a:ext cx="1727893" cy="1339666"/>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259AA"/>
          </a:solidFill>
          <a:ln>
            <a:noFill/>
          </a:ln>
        </p:spPr>
        <p:txBody>
          <a:bodyPr vert="horz" wrap="square" lIns="67391" tIns="33696" rIns="67391" bIns="33696" numCol="1" anchor="t" anchorCtr="0" compatLnSpc="1"/>
          <a:lstStyle/>
          <a:p>
            <a:endParaRPr lang="en-US">
              <a:solidFill>
                <a:schemeClr val="tx1">
                  <a:lumMod val="65000"/>
                  <a:lumOff val="35000"/>
                </a:schemeClr>
              </a:solidFill>
              <a:latin typeface="微软雅黑" charset="0"/>
              <a:ea typeface="微软雅黑" charset="0"/>
              <a:cs typeface="微软雅黑" charset="0"/>
            </a:endParaRPr>
          </a:p>
        </p:txBody>
      </p:sp>
      <p:sp>
        <p:nvSpPr>
          <p:cNvPr id="4" name="Freeform 7"/>
          <p:cNvSpPr/>
          <p:nvPr/>
        </p:nvSpPr>
        <p:spPr bwMode="auto">
          <a:xfrm>
            <a:off x="2982042" y="1192658"/>
            <a:ext cx="1727893" cy="174125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259AA"/>
          </a:solidFill>
          <a:ln>
            <a:noFill/>
          </a:ln>
        </p:spPr>
        <p:txBody>
          <a:bodyPr vert="horz" wrap="square" lIns="67391" tIns="33696" rIns="67391" bIns="33696" numCol="1" anchor="t" anchorCtr="0" compatLnSpc="1"/>
          <a:lstStyle/>
          <a:p>
            <a:endParaRPr lang="en-US">
              <a:solidFill>
                <a:schemeClr val="tx1">
                  <a:lumMod val="65000"/>
                  <a:lumOff val="35000"/>
                </a:schemeClr>
              </a:solidFill>
              <a:latin typeface="微软雅黑" charset="0"/>
              <a:ea typeface="微软雅黑" charset="0"/>
              <a:cs typeface="微软雅黑" charset="0"/>
            </a:endParaRPr>
          </a:p>
        </p:txBody>
      </p:sp>
      <p:sp>
        <p:nvSpPr>
          <p:cNvPr id="5" name="Freeform 7"/>
          <p:cNvSpPr/>
          <p:nvPr/>
        </p:nvSpPr>
        <p:spPr bwMode="auto">
          <a:xfrm>
            <a:off x="4276875" y="1694639"/>
            <a:ext cx="1727893" cy="1239270"/>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259AA"/>
          </a:solidFill>
          <a:ln>
            <a:noFill/>
          </a:ln>
        </p:spPr>
        <p:txBody>
          <a:bodyPr vert="horz" wrap="square" lIns="67391" tIns="33696" rIns="67391" bIns="33696" numCol="1" anchor="t" anchorCtr="0" compatLnSpc="1"/>
          <a:lstStyle/>
          <a:p>
            <a:endParaRPr lang="en-US">
              <a:solidFill>
                <a:schemeClr val="tx1">
                  <a:lumMod val="65000"/>
                  <a:lumOff val="35000"/>
                </a:schemeClr>
              </a:solidFill>
              <a:latin typeface="微软雅黑" charset="0"/>
              <a:ea typeface="微软雅黑" charset="0"/>
              <a:cs typeface="微软雅黑" charset="0"/>
            </a:endParaRPr>
          </a:p>
        </p:txBody>
      </p:sp>
      <p:sp>
        <p:nvSpPr>
          <p:cNvPr id="6" name="Freeform 7"/>
          <p:cNvSpPr/>
          <p:nvPr/>
        </p:nvSpPr>
        <p:spPr bwMode="auto">
          <a:xfrm>
            <a:off x="5571708" y="927042"/>
            <a:ext cx="1727893" cy="2006867"/>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259AA"/>
          </a:solidFill>
          <a:ln>
            <a:noFill/>
          </a:ln>
        </p:spPr>
        <p:txBody>
          <a:bodyPr vert="horz" wrap="square" lIns="67391" tIns="33696" rIns="67391" bIns="33696" numCol="1" anchor="t" anchorCtr="0" compatLnSpc="1"/>
          <a:lstStyle/>
          <a:p>
            <a:endParaRPr lang="en-US">
              <a:solidFill>
                <a:schemeClr val="tx1">
                  <a:lumMod val="65000"/>
                  <a:lumOff val="35000"/>
                </a:schemeClr>
              </a:solidFill>
              <a:latin typeface="微软雅黑" charset="0"/>
              <a:ea typeface="微软雅黑" charset="0"/>
              <a:cs typeface="微软雅黑" charset="0"/>
            </a:endParaRPr>
          </a:p>
        </p:txBody>
      </p:sp>
      <p:sp>
        <p:nvSpPr>
          <p:cNvPr id="7" name="Freeform 7"/>
          <p:cNvSpPr/>
          <p:nvPr/>
        </p:nvSpPr>
        <p:spPr bwMode="auto">
          <a:xfrm>
            <a:off x="6866540" y="1293054"/>
            <a:ext cx="1727893" cy="1640856"/>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2259AA"/>
          </a:solidFill>
          <a:ln>
            <a:noFill/>
          </a:ln>
        </p:spPr>
        <p:txBody>
          <a:bodyPr vert="horz" wrap="square" lIns="67391" tIns="33696" rIns="67391" bIns="33696" numCol="1" anchor="t" anchorCtr="0" compatLnSpc="1"/>
          <a:lstStyle/>
          <a:p>
            <a:endParaRPr lang="en-US">
              <a:solidFill>
                <a:schemeClr val="tx1">
                  <a:lumMod val="65000"/>
                  <a:lumOff val="35000"/>
                </a:schemeClr>
              </a:solidFill>
              <a:latin typeface="微软雅黑" charset="0"/>
              <a:ea typeface="微软雅黑" charset="0"/>
              <a:cs typeface="微软雅黑" charset="0"/>
            </a:endParaRPr>
          </a:p>
        </p:txBody>
      </p:sp>
      <p:sp>
        <p:nvSpPr>
          <p:cNvPr id="8" name="Text Box 10"/>
          <p:cNvSpPr txBox="1">
            <a:spLocks noChangeArrowheads="1"/>
          </p:cNvSpPr>
          <p:nvPr/>
        </p:nvSpPr>
        <p:spPr bwMode="auto">
          <a:xfrm>
            <a:off x="859415" y="2961832"/>
            <a:ext cx="793815" cy="218691"/>
          </a:xfrm>
          <a:prstGeom prst="rect">
            <a:avLst/>
          </a:prstGeom>
          <a:noFill/>
          <a:ln w="9525">
            <a:noFill/>
            <a:miter lim="800000"/>
          </a:ln>
        </p:spPr>
        <p:txBody>
          <a:bodyPr wrap="square" lIns="33696" tIns="16848" rIns="33696" bIns="16848">
            <a:spAutoFit/>
          </a:bodyPr>
          <a:lstStyle/>
          <a:p>
            <a:pPr algn="ctr" defTabSz="801675"/>
            <a:r>
              <a:rPr lang="en-US" altLang="zh-CN" sz="1200" dirty="0">
                <a:solidFill>
                  <a:schemeClr val="tx1">
                    <a:lumMod val="65000"/>
                    <a:lumOff val="35000"/>
                  </a:schemeClr>
                </a:solidFill>
                <a:latin typeface="微软雅黑" charset="0"/>
                <a:ea typeface="微软雅黑" charset="0"/>
                <a:cs typeface="Open Sans" pitchFamily="34" charset="0"/>
              </a:rPr>
              <a:t>JAN</a:t>
            </a:r>
            <a:endParaRPr lang="en-US" sz="1200" dirty="0">
              <a:solidFill>
                <a:schemeClr val="tx1">
                  <a:lumMod val="65000"/>
                  <a:lumOff val="35000"/>
                </a:schemeClr>
              </a:solidFill>
              <a:latin typeface="微软雅黑" charset="0"/>
              <a:ea typeface="微软雅黑" charset="0"/>
              <a:cs typeface="Open Sans" pitchFamily="34" charset="0"/>
            </a:endParaRPr>
          </a:p>
        </p:txBody>
      </p:sp>
      <p:sp>
        <p:nvSpPr>
          <p:cNvPr id="9" name="Text Box 10"/>
          <p:cNvSpPr txBox="1">
            <a:spLocks noChangeArrowheads="1"/>
          </p:cNvSpPr>
          <p:nvPr/>
        </p:nvSpPr>
        <p:spPr bwMode="auto">
          <a:xfrm>
            <a:off x="955745" y="2454038"/>
            <a:ext cx="608592" cy="311024"/>
          </a:xfrm>
          <a:prstGeom prst="rect">
            <a:avLst/>
          </a:prstGeom>
          <a:noFill/>
          <a:ln w="9525">
            <a:noFill/>
            <a:miter lim="800000"/>
          </a:ln>
        </p:spPr>
        <p:txBody>
          <a:bodyPr wrap="square" lIns="33696" tIns="16848" rIns="33696" bIns="16848">
            <a:spAutoFit/>
          </a:bodyPr>
          <a:lstStyle/>
          <a:p>
            <a:pPr algn="ctr" defTabSz="801675"/>
            <a:r>
              <a:rPr lang="en-US" sz="1800" b="1" dirty="0">
                <a:solidFill>
                  <a:schemeClr val="bg1"/>
                </a:solidFill>
                <a:latin typeface="微软雅黑" charset="0"/>
                <a:ea typeface="微软雅黑" charset="0"/>
                <a:cs typeface="Open Sans" pitchFamily="34" charset="0"/>
              </a:rPr>
              <a:t>20%</a:t>
            </a:r>
            <a:endParaRPr lang="en-US" sz="1200" dirty="0">
              <a:solidFill>
                <a:schemeClr val="bg1"/>
              </a:solidFill>
              <a:latin typeface="微软雅黑" charset="0"/>
              <a:ea typeface="微软雅黑" charset="0"/>
              <a:cs typeface="Open Sans" pitchFamily="34" charset="0"/>
            </a:endParaRPr>
          </a:p>
        </p:txBody>
      </p:sp>
      <p:sp>
        <p:nvSpPr>
          <p:cNvPr id="10" name="Text Box 10"/>
          <p:cNvSpPr txBox="1">
            <a:spLocks noChangeArrowheads="1"/>
          </p:cNvSpPr>
          <p:nvPr/>
        </p:nvSpPr>
        <p:spPr bwMode="auto">
          <a:xfrm>
            <a:off x="2249834" y="2454038"/>
            <a:ext cx="608592" cy="311024"/>
          </a:xfrm>
          <a:prstGeom prst="rect">
            <a:avLst/>
          </a:prstGeom>
          <a:noFill/>
          <a:ln w="9525">
            <a:noFill/>
            <a:miter lim="800000"/>
          </a:ln>
        </p:spPr>
        <p:txBody>
          <a:bodyPr wrap="square" lIns="33696" tIns="16848" rIns="33696" bIns="16848">
            <a:spAutoFit/>
          </a:bodyPr>
          <a:lstStyle>
            <a:defPPr>
              <a:defRPr lang="zh-CN"/>
            </a:defPPr>
            <a:lvl1pPr algn="ctr" defTabSz="1087755">
              <a:defRPr sz="1600" b="1">
                <a:solidFill>
                  <a:schemeClr val="bg1"/>
                </a:solidFill>
                <a:latin typeface="Roboto Light" panose="02000000000000000000" pitchFamily="2" charset="0"/>
                <a:ea typeface="Roboto Light" panose="02000000000000000000" pitchFamily="2" charset="0"/>
                <a:cs typeface="Open Sans" pitchFamily="34" charset="0"/>
              </a:defRPr>
            </a:lvl1pPr>
          </a:lstStyle>
          <a:p>
            <a:r>
              <a:rPr lang="en-US" sz="1800" dirty="0">
                <a:latin typeface="微软雅黑" charset="0"/>
                <a:ea typeface="微软雅黑" charset="0"/>
              </a:rPr>
              <a:t>40%</a:t>
            </a:r>
            <a:endParaRPr>
              <a:latin typeface="微软雅黑" charset="0"/>
              <a:ea typeface="微软雅黑" charset="0"/>
            </a:endParaRPr>
          </a:p>
        </p:txBody>
      </p:sp>
      <p:sp>
        <p:nvSpPr>
          <p:cNvPr id="11" name="Text Box 10"/>
          <p:cNvSpPr txBox="1">
            <a:spLocks noChangeArrowheads="1"/>
          </p:cNvSpPr>
          <p:nvPr/>
        </p:nvSpPr>
        <p:spPr bwMode="auto">
          <a:xfrm>
            <a:off x="3543923" y="2454038"/>
            <a:ext cx="608592" cy="311024"/>
          </a:xfrm>
          <a:prstGeom prst="rect">
            <a:avLst/>
          </a:prstGeom>
          <a:noFill/>
          <a:ln w="9525">
            <a:noFill/>
            <a:miter lim="800000"/>
          </a:ln>
        </p:spPr>
        <p:txBody>
          <a:bodyPr wrap="square" lIns="33696" tIns="16848" rIns="33696" bIns="16848">
            <a:spAutoFit/>
          </a:bodyPr>
          <a:lstStyle>
            <a:defPPr>
              <a:defRPr lang="zh-CN"/>
            </a:defPPr>
            <a:lvl1pPr algn="ctr" defTabSz="1087755">
              <a:defRPr sz="1600" b="1">
                <a:solidFill>
                  <a:schemeClr val="bg1"/>
                </a:solidFill>
                <a:latin typeface="Roboto Light" panose="02000000000000000000" pitchFamily="2" charset="0"/>
                <a:ea typeface="Roboto Light" panose="02000000000000000000" pitchFamily="2" charset="0"/>
                <a:cs typeface="Open Sans" pitchFamily="34" charset="0"/>
              </a:defRPr>
            </a:lvl1pPr>
          </a:lstStyle>
          <a:p>
            <a:r>
              <a:rPr lang="en-US" sz="1800" dirty="0">
                <a:latin typeface="微软雅黑" charset="0"/>
                <a:ea typeface="微软雅黑" charset="0"/>
              </a:rPr>
              <a:t>68%</a:t>
            </a:r>
            <a:endParaRPr>
              <a:latin typeface="微软雅黑" charset="0"/>
              <a:ea typeface="微软雅黑" charset="0"/>
            </a:endParaRPr>
          </a:p>
        </p:txBody>
      </p:sp>
      <p:sp>
        <p:nvSpPr>
          <p:cNvPr id="12" name="Text Box 10"/>
          <p:cNvSpPr txBox="1">
            <a:spLocks noChangeArrowheads="1"/>
          </p:cNvSpPr>
          <p:nvPr/>
        </p:nvSpPr>
        <p:spPr bwMode="auto">
          <a:xfrm>
            <a:off x="4838012" y="2454038"/>
            <a:ext cx="608592" cy="311024"/>
          </a:xfrm>
          <a:prstGeom prst="rect">
            <a:avLst/>
          </a:prstGeom>
          <a:noFill/>
          <a:ln w="9525">
            <a:noFill/>
            <a:miter lim="800000"/>
          </a:ln>
        </p:spPr>
        <p:txBody>
          <a:bodyPr wrap="square" lIns="33696" tIns="16848" rIns="33696" bIns="16848">
            <a:spAutoFit/>
          </a:bodyPr>
          <a:lstStyle>
            <a:defPPr>
              <a:defRPr lang="zh-CN"/>
            </a:defPPr>
            <a:lvl1pPr algn="ctr" defTabSz="1087755">
              <a:defRPr sz="1600" b="1">
                <a:solidFill>
                  <a:schemeClr val="bg1"/>
                </a:solidFill>
                <a:latin typeface="Roboto Light" panose="02000000000000000000" pitchFamily="2" charset="0"/>
                <a:ea typeface="Roboto Light" panose="02000000000000000000" pitchFamily="2" charset="0"/>
                <a:cs typeface="Open Sans" pitchFamily="34" charset="0"/>
              </a:defRPr>
            </a:lvl1pPr>
          </a:lstStyle>
          <a:p>
            <a:r>
              <a:rPr lang="en-US" sz="1800" dirty="0">
                <a:latin typeface="微软雅黑" charset="0"/>
                <a:ea typeface="微软雅黑" charset="0"/>
              </a:rPr>
              <a:t>38%</a:t>
            </a:r>
            <a:endParaRPr>
              <a:latin typeface="微软雅黑" charset="0"/>
              <a:ea typeface="微软雅黑" charset="0"/>
            </a:endParaRPr>
          </a:p>
        </p:txBody>
      </p:sp>
      <p:sp>
        <p:nvSpPr>
          <p:cNvPr id="13" name="Text Box 10"/>
          <p:cNvSpPr txBox="1">
            <a:spLocks noChangeArrowheads="1"/>
          </p:cNvSpPr>
          <p:nvPr/>
        </p:nvSpPr>
        <p:spPr bwMode="auto">
          <a:xfrm>
            <a:off x="6132100" y="2454038"/>
            <a:ext cx="608592" cy="311024"/>
          </a:xfrm>
          <a:prstGeom prst="rect">
            <a:avLst/>
          </a:prstGeom>
          <a:noFill/>
          <a:ln w="9525">
            <a:noFill/>
            <a:miter lim="800000"/>
          </a:ln>
        </p:spPr>
        <p:txBody>
          <a:bodyPr wrap="square" lIns="33696" tIns="16848" rIns="33696" bIns="16848">
            <a:spAutoFit/>
          </a:bodyPr>
          <a:lstStyle>
            <a:defPPr>
              <a:defRPr lang="zh-CN"/>
            </a:defPPr>
            <a:lvl1pPr algn="ctr" defTabSz="1087755">
              <a:defRPr sz="1600" b="1">
                <a:solidFill>
                  <a:schemeClr val="bg1"/>
                </a:solidFill>
                <a:latin typeface="Roboto Light" panose="02000000000000000000" pitchFamily="2" charset="0"/>
                <a:ea typeface="Roboto Light" panose="02000000000000000000" pitchFamily="2" charset="0"/>
                <a:cs typeface="Open Sans" pitchFamily="34" charset="0"/>
              </a:defRPr>
            </a:lvl1pPr>
          </a:lstStyle>
          <a:p>
            <a:r>
              <a:rPr lang="en-US" sz="1800" dirty="0">
                <a:latin typeface="微软雅黑" charset="0"/>
                <a:ea typeface="微软雅黑" charset="0"/>
              </a:rPr>
              <a:t>75%</a:t>
            </a:r>
            <a:endParaRPr>
              <a:latin typeface="微软雅黑" charset="0"/>
              <a:ea typeface="微软雅黑" charset="0"/>
            </a:endParaRPr>
          </a:p>
        </p:txBody>
      </p:sp>
      <p:sp>
        <p:nvSpPr>
          <p:cNvPr id="14" name="Text Box 10"/>
          <p:cNvSpPr txBox="1">
            <a:spLocks noChangeArrowheads="1"/>
          </p:cNvSpPr>
          <p:nvPr/>
        </p:nvSpPr>
        <p:spPr bwMode="auto">
          <a:xfrm>
            <a:off x="7426191" y="2454038"/>
            <a:ext cx="608592" cy="311024"/>
          </a:xfrm>
          <a:prstGeom prst="rect">
            <a:avLst/>
          </a:prstGeom>
          <a:noFill/>
          <a:ln w="9525">
            <a:noFill/>
            <a:miter lim="800000"/>
          </a:ln>
        </p:spPr>
        <p:txBody>
          <a:bodyPr wrap="square" lIns="33696" tIns="16848" rIns="33696" bIns="16848">
            <a:spAutoFit/>
          </a:bodyPr>
          <a:lstStyle>
            <a:defPPr>
              <a:defRPr lang="zh-CN"/>
            </a:defPPr>
            <a:lvl1pPr algn="ctr" defTabSz="1087755">
              <a:defRPr sz="1600" b="1">
                <a:solidFill>
                  <a:schemeClr val="bg1"/>
                </a:solidFill>
                <a:latin typeface="Roboto Light" panose="02000000000000000000" pitchFamily="2" charset="0"/>
                <a:ea typeface="Roboto Light" panose="02000000000000000000" pitchFamily="2" charset="0"/>
                <a:cs typeface="Open Sans" pitchFamily="34" charset="0"/>
              </a:defRPr>
            </a:lvl1pPr>
          </a:lstStyle>
          <a:p>
            <a:r>
              <a:rPr lang="en-US" sz="1800" dirty="0">
                <a:latin typeface="微软雅黑" charset="0"/>
                <a:ea typeface="微软雅黑" charset="0"/>
              </a:rPr>
              <a:t>65%</a:t>
            </a:r>
            <a:endParaRPr>
              <a:latin typeface="微软雅黑" charset="0"/>
              <a:ea typeface="微软雅黑" charset="0"/>
            </a:endParaRPr>
          </a:p>
        </p:txBody>
      </p:sp>
      <p:sp>
        <p:nvSpPr>
          <p:cNvPr id="15" name="Text Box 10"/>
          <p:cNvSpPr txBox="1">
            <a:spLocks noChangeArrowheads="1"/>
          </p:cNvSpPr>
          <p:nvPr/>
        </p:nvSpPr>
        <p:spPr bwMode="auto">
          <a:xfrm>
            <a:off x="2154248" y="2961832"/>
            <a:ext cx="793815" cy="218691"/>
          </a:xfrm>
          <a:prstGeom prst="rect">
            <a:avLst/>
          </a:prstGeom>
          <a:noFill/>
          <a:ln w="9525">
            <a:noFill/>
            <a:miter lim="800000"/>
          </a:ln>
        </p:spPr>
        <p:txBody>
          <a:bodyPr wrap="square" lIns="33696" tIns="16848" rIns="33696" bIns="16848">
            <a:spAutoFit/>
          </a:bodyPr>
          <a:lstStyle/>
          <a:p>
            <a:pPr algn="ctr" defTabSz="801675"/>
            <a:r>
              <a:rPr lang="en-US" altLang="zh-CN" sz="1200" dirty="0">
                <a:solidFill>
                  <a:schemeClr val="tx1">
                    <a:lumMod val="65000"/>
                    <a:lumOff val="35000"/>
                  </a:schemeClr>
                </a:solidFill>
                <a:latin typeface="微软雅黑" charset="0"/>
                <a:ea typeface="微软雅黑" charset="0"/>
                <a:cs typeface="Open Sans" pitchFamily="34" charset="0"/>
              </a:rPr>
              <a:t>FEB</a:t>
            </a:r>
            <a:endParaRPr lang="en-US" sz="1200" dirty="0">
              <a:solidFill>
                <a:schemeClr val="tx1">
                  <a:lumMod val="65000"/>
                  <a:lumOff val="35000"/>
                </a:schemeClr>
              </a:solidFill>
              <a:latin typeface="微软雅黑" charset="0"/>
              <a:ea typeface="微软雅黑" charset="0"/>
              <a:cs typeface="Open Sans" pitchFamily="34" charset="0"/>
            </a:endParaRPr>
          </a:p>
        </p:txBody>
      </p:sp>
      <p:sp>
        <p:nvSpPr>
          <p:cNvPr id="16" name="Text Box 10"/>
          <p:cNvSpPr txBox="1">
            <a:spLocks noChangeArrowheads="1"/>
          </p:cNvSpPr>
          <p:nvPr/>
        </p:nvSpPr>
        <p:spPr bwMode="auto">
          <a:xfrm>
            <a:off x="3449081" y="2961832"/>
            <a:ext cx="793815" cy="218691"/>
          </a:xfrm>
          <a:prstGeom prst="rect">
            <a:avLst/>
          </a:prstGeom>
          <a:noFill/>
          <a:ln w="9525">
            <a:noFill/>
            <a:miter lim="800000"/>
          </a:ln>
        </p:spPr>
        <p:txBody>
          <a:bodyPr wrap="square" lIns="33696" tIns="16848" rIns="33696" bIns="16848">
            <a:spAutoFit/>
          </a:bodyPr>
          <a:lstStyle/>
          <a:p>
            <a:pPr algn="ctr" defTabSz="801675"/>
            <a:r>
              <a:rPr lang="en-US" altLang="zh-CN" sz="1200" dirty="0">
                <a:solidFill>
                  <a:schemeClr val="tx1">
                    <a:lumMod val="65000"/>
                    <a:lumOff val="35000"/>
                  </a:schemeClr>
                </a:solidFill>
                <a:latin typeface="微软雅黑" charset="0"/>
                <a:ea typeface="微软雅黑" charset="0"/>
                <a:cs typeface="Open Sans" pitchFamily="34" charset="0"/>
              </a:rPr>
              <a:t>MAR</a:t>
            </a:r>
            <a:endParaRPr lang="en-US" sz="1200" dirty="0">
              <a:solidFill>
                <a:schemeClr val="tx1">
                  <a:lumMod val="65000"/>
                  <a:lumOff val="35000"/>
                </a:schemeClr>
              </a:solidFill>
              <a:latin typeface="微软雅黑" charset="0"/>
              <a:ea typeface="微软雅黑" charset="0"/>
              <a:cs typeface="Open Sans" pitchFamily="34" charset="0"/>
            </a:endParaRPr>
          </a:p>
        </p:txBody>
      </p:sp>
      <p:sp>
        <p:nvSpPr>
          <p:cNvPr id="17" name="Text Box 10"/>
          <p:cNvSpPr txBox="1">
            <a:spLocks noChangeArrowheads="1"/>
          </p:cNvSpPr>
          <p:nvPr/>
        </p:nvSpPr>
        <p:spPr bwMode="auto">
          <a:xfrm>
            <a:off x="4743914" y="2961832"/>
            <a:ext cx="793815" cy="218691"/>
          </a:xfrm>
          <a:prstGeom prst="rect">
            <a:avLst/>
          </a:prstGeom>
          <a:noFill/>
          <a:ln w="9525">
            <a:noFill/>
            <a:miter lim="800000"/>
          </a:ln>
        </p:spPr>
        <p:txBody>
          <a:bodyPr wrap="square" lIns="33696" tIns="16848" rIns="33696" bIns="16848">
            <a:spAutoFit/>
          </a:bodyPr>
          <a:lstStyle/>
          <a:p>
            <a:pPr algn="ctr" defTabSz="801675"/>
            <a:r>
              <a:rPr lang="en-US" altLang="zh-CN" sz="1200" dirty="0">
                <a:solidFill>
                  <a:schemeClr val="tx1">
                    <a:lumMod val="65000"/>
                    <a:lumOff val="35000"/>
                  </a:schemeClr>
                </a:solidFill>
                <a:latin typeface="微软雅黑" charset="0"/>
                <a:ea typeface="微软雅黑" charset="0"/>
                <a:cs typeface="Open Sans" pitchFamily="34" charset="0"/>
              </a:rPr>
              <a:t>APR</a:t>
            </a:r>
            <a:endParaRPr lang="en-US" sz="1200" dirty="0">
              <a:solidFill>
                <a:schemeClr val="tx1">
                  <a:lumMod val="65000"/>
                  <a:lumOff val="35000"/>
                </a:schemeClr>
              </a:solidFill>
              <a:latin typeface="微软雅黑" charset="0"/>
              <a:ea typeface="微软雅黑" charset="0"/>
              <a:cs typeface="Open Sans" pitchFamily="34" charset="0"/>
            </a:endParaRPr>
          </a:p>
        </p:txBody>
      </p:sp>
      <p:sp>
        <p:nvSpPr>
          <p:cNvPr id="18" name="Text Box 10"/>
          <p:cNvSpPr txBox="1">
            <a:spLocks noChangeArrowheads="1"/>
          </p:cNvSpPr>
          <p:nvPr/>
        </p:nvSpPr>
        <p:spPr bwMode="auto">
          <a:xfrm>
            <a:off x="6038747" y="2961832"/>
            <a:ext cx="793815" cy="218691"/>
          </a:xfrm>
          <a:prstGeom prst="rect">
            <a:avLst/>
          </a:prstGeom>
          <a:noFill/>
          <a:ln w="9525">
            <a:noFill/>
            <a:miter lim="800000"/>
          </a:ln>
        </p:spPr>
        <p:txBody>
          <a:bodyPr wrap="square" lIns="33696" tIns="16848" rIns="33696" bIns="16848">
            <a:spAutoFit/>
          </a:bodyPr>
          <a:lstStyle/>
          <a:p>
            <a:pPr algn="ctr" defTabSz="801675"/>
            <a:r>
              <a:rPr lang="en-US" altLang="zh-CN" sz="1200" dirty="0">
                <a:solidFill>
                  <a:schemeClr val="tx1">
                    <a:lumMod val="65000"/>
                    <a:lumOff val="35000"/>
                  </a:schemeClr>
                </a:solidFill>
                <a:latin typeface="微软雅黑" charset="0"/>
                <a:ea typeface="微软雅黑" charset="0"/>
                <a:cs typeface="Open Sans" pitchFamily="34" charset="0"/>
              </a:rPr>
              <a:t>MAY</a:t>
            </a:r>
            <a:endParaRPr lang="en-US" sz="1200" dirty="0">
              <a:solidFill>
                <a:schemeClr val="tx1">
                  <a:lumMod val="65000"/>
                  <a:lumOff val="35000"/>
                </a:schemeClr>
              </a:solidFill>
              <a:latin typeface="微软雅黑" charset="0"/>
              <a:ea typeface="微软雅黑" charset="0"/>
              <a:cs typeface="Open Sans" pitchFamily="34" charset="0"/>
            </a:endParaRPr>
          </a:p>
        </p:txBody>
      </p:sp>
      <p:sp>
        <p:nvSpPr>
          <p:cNvPr id="19" name="Text Box 10"/>
          <p:cNvSpPr txBox="1">
            <a:spLocks noChangeArrowheads="1"/>
          </p:cNvSpPr>
          <p:nvPr/>
        </p:nvSpPr>
        <p:spPr bwMode="auto">
          <a:xfrm>
            <a:off x="7333579" y="2961832"/>
            <a:ext cx="793815" cy="218691"/>
          </a:xfrm>
          <a:prstGeom prst="rect">
            <a:avLst/>
          </a:prstGeom>
          <a:noFill/>
          <a:ln w="9525">
            <a:noFill/>
            <a:miter lim="800000"/>
          </a:ln>
        </p:spPr>
        <p:txBody>
          <a:bodyPr wrap="square" lIns="33696" tIns="16848" rIns="33696" bIns="16848">
            <a:spAutoFit/>
          </a:bodyPr>
          <a:lstStyle/>
          <a:p>
            <a:pPr algn="ctr" defTabSz="801675"/>
            <a:r>
              <a:rPr lang="en-US" altLang="zh-CN" sz="1200" dirty="0">
                <a:solidFill>
                  <a:schemeClr val="tx1">
                    <a:lumMod val="65000"/>
                    <a:lumOff val="35000"/>
                  </a:schemeClr>
                </a:solidFill>
                <a:latin typeface="微软雅黑" charset="0"/>
                <a:ea typeface="微软雅黑" charset="0"/>
                <a:cs typeface="Open Sans" pitchFamily="34" charset="0"/>
              </a:rPr>
              <a:t>JUN</a:t>
            </a:r>
            <a:endParaRPr lang="en-US" sz="1200" dirty="0">
              <a:solidFill>
                <a:schemeClr val="tx1">
                  <a:lumMod val="65000"/>
                  <a:lumOff val="35000"/>
                </a:schemeClr>
              </a:solidFill>
              <a:latin typeface="微软雅黑" charset="0"/>
              <a:ea typeface="微软雅黑" charset="0"/>
              <a:cs typeface="Open Sans" pitchFamily="34" charset="0"/>
            </a:endParaRPr>
          </a:p>
        </p:txBody>
      </p:sp>
      <p:sp>
        <p:nvSpPr>
          <p:cNvPr id="20" name="文本框 23"/>
          <p:cNvSpPr txBox="1"/>
          <p:nvPr/>
        </p:nvSpPr>
        <p:spPr>
          <a:xfrm>
            <a:off x="433648" y="3355910"/>
            <a:ext cx="8122144" cy="709251"/>
          </a:xfrm>
          <a:prstGeom prst="rect">
            <a:avLst/>
          </a:prstGeom>
          <a:noFill/>
        </p:spPr>
        <p:txBody>
          <a:bodyPr wrap="square" lIns="67391" tIns="33696" rIns="67391" bIns="33696" rtlCol="0">
            <a:spAutoFit/>
          </a:bodyPr>
          <a:lstStyle/>
          <a:p>
            <a:pPr algn="ctr">
              <a:spcBef>
                <a:spcPts val="442"/>
              </a:spcBef>
            </a:pPr>
            <a:r>
              <a:rPr lang="zh-CN" altLang="en-US" sz="1500" dirty="0">
                <a:solidFill>
                  <a:schemeClr val="tx1">
                    <a:lumMod val="65000"/>
                    <a:lumOff val="35000"/>
                  </a:schemeClr>
                </a:solidFill>
                <a:latin typeface="微软雅黑" charset="0"/>
                <a:ea typeface="微软雅黑" charset="0"/>
                <a:cs typeface="微软雅黑" charset="0"/>
              </a:rPr>
              <a:t>单击添加标题</a:t>
            </a:r>
            <a:endParaRPr lang="en-US" altLang="zh-CN" sz="1500" dirty="0">
              <a:solidFill>
                <a:schemeClr val="tx1">
                  <a:lumMod val="65000"/>
                  <a:lumOff val="35000"/>
                </a:schemeClr>
              </a:solidFill>
              <a:latin typeface="微软雅黑" charset="0"/>
              <a:ea typeface="微软雅黑" charset="0"/>
              <a:cs typeface="微软雅黑" charset="0"/>
            </a:endParaRPr>
          </a:p>
          <a:p>
            <a:pPr algn="ct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单击此处可编辑文本内容单击此处可编辑文本内容单击此处可编辑文本内容单击此处可编辑文本内容单击此处可编辑文本内容</a:t>
            </a:r>
            <a:endParaRPr lang="en-US" altLang="zh-CN" sz="1000" dirty="0">
              <a:solidFill>
                <a:schemeClr val="tx1">
                  <a:lumMod val="65000"/>
                  <a:lumOff val="35000"/>
                </a:schemeClr>
              </a:solidFill>
              <a:latin typeface="微软雅黑" charset="0"/>
              <a:ea typeface="微软雅黑" charset="0"/>
              <a:cs typeface="微软雅黑" charset="0"/>
            </a:endParaRPr>
          </a:p>
          <a:p>
            <a:pPr algn="ct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21" name="矩形 20"/>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1017498699"/>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3559259" y="1064066"/>
            <a:ext cx="1417912" cy="980224"/>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rgbClr val="2259AA"/>
          </a:solidFill>
          <a:ln>
            <a:no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3" name="Freeform 6"/>
          <p:cNvSpPr>
            <a:spLocks/>
          </p:cNvSpPr>
          <p:nvPr/>
        </p:nvSpPr>
        <p:spPr bwMode="auto">
          <a:xfrm>
            <a:off x="3559259" y="1624523"/>
            <a:ext cx="1417912" cy="980224"/>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chemeClr val="accent1"/>
          </a:solidFill>
          <a:ln>
            <a:no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4" name="Freeform 7"/>
          <p:cNvSpPr>
            <a:spLocks/>
          </p:cNvSpPr>
          <p:nvPr/>
        </p:nvSpPr>
        <p:spPr bwMode="auto">
          <a:xfrm>
            <a:off x="3559259" y="2115788"/>
            <a:ext cx="1417912" cy="980224"/>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rgbClr val="2259AA"/>
          </a:solidFill>
          <a:ln>
            <a:no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5" name="Freeform 8"/>
          <p:cNvSpPr>
            <a:spLocks/>
          </p:cNvSpPr>
          <p:nvPr/>
        </p:nvSpPr>
        <p:spPr bwMode="auto">
          <a:xfrm>
            <a:off x="3559259" y="2556313"/>
            <a:ext cx="1417912" cy="980224"/>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chemeClr val="accent1"/>
          </a:solidFill>
          <a:ln>
            <a:no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6" name="Freeform 9"/>
          <p:cNvSpPr>
            <a:spLocks/>
          </p:cNvSpPr>
          <p:nvPr/>
        </p:nvSpPr>
        <p:spPr bwMode="auto">
          <a:xfrm>
            <a:off x="3559259" y="3075254"/>
            <a:ext cx="1417912" cy="980224"/>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rgbClr val="2259AA"/>
          </a:solidFill>
          <a:ln>
            <a:no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7" name="Freeform 10"/>
          <p:cNvSpPr>
            <a:spLocks/>
          </p:cNvSpPr>
          <p:nvPr/>
        </p:nvSpPr>
        <p:spPr bwMode="auto">
          <a:xfrm>
            <a:off x="3559259" y="3651855"/>
            <a:ext cx="1417912" cy="1388458"/>
          </a:xfrm>
          <a:custGeom>
            <a:avLst/>
            <a:gdLst>
              <a:gd name="T0" fmla="*/ 612 w 612"/>
              <a:gd name="T1" fmla="*/ 602 h 602"/>
              <a:gd name="T2" fmla="*/ 0 w 612"/>
              <a:gd name="T3" fmla="*/ 602 h 602"/>
              <a:gd name="T4" fmla="*/ 0 w 612"/>
              <a:gd name="T5" fmla="*/ 177 h 602"/>
              <a:gd name="T6" fmla="*/ 314 w 612"/>
              <a:gd name="T7" fmla="*/ 0 h 602"/>
              <a:gd name="T8" fmla="*/ 612 w 612"/>
              <a:gd name="T9" fmla="*/ 177 h 602"/>
              <a:gd name="T10" fmla="*/ 612 w 612"/>
              <a:gd name="T11" fmla="*/ 602 h 602"/>
            </a:gdLst>
            <a:ahLst/>
            <a:cxnLst>
              <a:cxn ang="0">
                <a:pos x="T0" y="T1"/>
              </a:cxn>
              <a:cxn ang="0">
                <a:pos x="T2" y="T3"/>
              </a:cxn>
              <a:cxn ang="0">
                <a:pos x="T4" y="T5"/>
              </a:cxn>
              <a:cxn ang="0">
                <a:pos x="T6" y="T7"/>
              </a:cxn>
              <a:cxn ang="0">
                <a:pos x="T8" y="T9"/>
              </a:cxn>
              <a:cxn ang="0">
                <a:pos x="T10" y="T11"/>
              </a:cxn>
            </a:cxnLst>
            <a:rect l="0" t="0" r="r" b="b"/>
            <a:pathLst>
              <a:path w="612" h="602">
                <a:moveTo>
                  <a:pt x="612" y="602"/>
                </a:moveTo>
                <a:lnTo>
                  <a:pt x="0" y="602"/>
                </a:lnTo>
                <a:lnTo>
                  <a:pt x="0" y="177"/>
                </a:lnTo>
                <a:lnTo>
                  <a:pt x="314" y="0"/>
                </a:lnTo>
                <a:lnTo>
                  <a:pt x="612" y="177"/>
                </a:lnTo>
                <a:lnTo>
                  <a:pt x="612" y="602"/>
                </a:lnTo>
                <a:close/>
              </a:path>
            </a:pathLst>
          </a:custGeom>
          <a:solidFill>
            <a:schemeClr val="accent1"/>
          </a:solidFill>
          <a:ln>
            <a:no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8" name="Oval 11"/>
          <p:cNvSpPr>
            <a:spLocks noChangeArrowheads="1"/>
          </p:cNvSpPr>
          <p:nvPr/>
        </p:nvSpPr>
        <p:spPr bwMode="auto">
          <a:xfrm>
            <a:off x="5452127" y="1308545"/>
            <a:ext cx="641768" cy="631955"/>
          </a:xfrm>
          <a:prstGeom prst="ellipse">
            <a:avLst/>
          </a:prstGeom>
          <a:solidFill>
            <a:srgbClr val="2259AA"/>
          </a:solidFill>
          <a:ln>
            <a:no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9" name="Rectangle 12"/>
          <p:cNvSpPr>
            <a:spLocks noChangeArrowheads="1"/>
          </p:cNvSpPr>
          <p:nvPr/>
        </p:nvSpPr>
        <p:spPr bwMode="auto">
          <a:xfrm>
            <a:off x="4965589" y="1612991"/>
            <a:ext cx="486538" cy="23064"/>
          </a:xfrm>
          <a:prstGeom prst="rect">
            <a:avLst/>
          </a:prstGeom>
          <a:solidFill>
            <a:srgbClr val="2259AA"/>
          </a:solidFill>
          <a:ln>
            <a:solidFill>
              <a:srgbClr val="2259AA"/>
            </a:solid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10" name="Oval 13"/>
          <p:cNvSpPr>
            <a:spLocks noChangeArrowheads="1"/>
          </p:cNvSpPr>
          <p:nvPr/>
        </p:nvSpPr>
        <p:spPr bwMode="auto">
          <a:xfrm>
            <a:off x="6673107" y="2344124"/>
            <a:ext cx="634816" cy="636568"/>
          </a:xfrm>
          <a:prstGeom prst="ellipse">
            <a:avLst/>
          </a:prstGeom>
          <a:solidFill>
            <a:srgbClr val="2259AA"/>
          </a:solidFill>
          <a:ln>
            <a:no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11" name="Rectangle 14"/>
          <p:cNvSpPr>
            <a:spLocks noChangeArrowheads="1"/>
          </p:cNvSpPr>
          <p:nvPr/>
        </p:nvSpPr>
        <p:spPr bwMode="auto">
          <a:xfrm>
            <a:off x="4965588" y="2648569"/>
            <a:ext cx="1735322" cy="27677"/>
          </a:xfrm>
          <a:prstGeom prst="rect">
            <a:avLst/>
          </a:prstGeom>
          <a:solidFill>
            <a:srgbClr val="2259AA"/>
          </a:solidFill>
          <a:ln>
            <a:solidFill>
              <a:srgbClr val="2259AA"/>
            </a:solid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12" name="Oval 15"/>
          <p:cNvSpPr>
            <a:spLocks noChangeArrowheads="1"/>
          </p:cNvSpPr>
          <p:nvPr/>
        </p:nvSpPr>
        <p:spPr bwMode="auto">
          <a:xfrm>
            <a:off x="6026705" y="3407377"/>
            <a:ext cx="641768" cy="631955"/>
          </a:xfrm>
          <a:prstGeom prst="ellipse">
            <a:avLst/>
          </a:prstGeom>
          <a:solidFill>
            <a:srgbClr val="2259AA"/>
          </a:solidFill>
          <a:ln>
            <a:no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13" name="Rectangle 16"/>
          <p:cNvSpPr>
            <a:spLocks noChangeArrowheads="1"/>
          </p:cNvSpPr>
          <p:nvPr/>
        </p:nvSpPr>
        <p:spPr bwMode="auto">
          <a:xfrm>
            <a:off x="4965588" y="3711823"/>
            <a:ext cx="1061118" cy="20759"/>
          </a:xfrm>
          <a:prstGeom prst="rect">
            <a:avLst/>
          </a:prstGeom>
          <a:solidFill>
            <a:schemeClr val="accent2"/>
          </a:solidFill>
          <a:ln>
            <a:solidFill>
              <a:srgbClr val="2259AA"/>
            </a:solid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14" name="Oval 17"/>
          <p:cNvSpPr>
            <a:spLocks noChangeArrowheads="1"/>
          </p:cNvSpPr>
          <p:nvPr/>
        </p:nvSpPr>
        <p:spPr bwMode="auto">
          <a:xfrm>
            <a:off x="2442537" y="1952034"/>
            <a:ext cx="639450" cy="631955"/>
          </a:xfrm>
          <a:prstGeom prst="ellipse">
            <a:avLst/>
          </a:prstGeom>
          <a:solidFill>
            <a:schemeClr val="accent1"/>
          </a:solidFill>
          <a:ln>
            <a:no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15" name="Rectangle 18"/>
          <p:cNvSpPr>
            <a:spLocks noChangeArrowheads="1"/>
          </p:cNvSpPr>
          <p:nvPr/>
        </p:nvSpPr>
        <p:spPr bwMode="auto">
          <a:xfrm>
            <a:off x="3081988" y="2256479"/>
            <a:ext cx="488857" cy="23064"/>
          </a:xfrm>
          <a:prstGeom prst="rect">
            <a:avLst/>
          </a:prstGeom>
          <a:solidFill>
            <a:schemeClr val="accent1"/>
          </a:solidFill>
          <a:ln>
            <a:no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16" name="Oval 19"/>
          <p:cNvSpPr>
            <a:spLocks noChangeArrowheads="1"/>
          </p:cNvSpPr>
          <p:nvPr/>
        </p:nvSpPr>
        <p:spPr bwMode="auto">
          <a:xfrm>
            <a:off x="1698829" y="2987610"/>
            <a:ext cx="634816" cy="631955"/>
          </a:xfrm>
          <a:prstGeom prst="ellipse">
            <a:avLst/>
          </a:prstGeom>
          <a:solidFill>
            <a:schemeClr val="accent1"/>
          </a:solidFill>
          <a:ln>
            <a:no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17" name="Rectangle 20"/>
          <p:cNvSpPr>
            <a:spLocks noChangeArrowheads="1"/>
          </p:cNvSpPr>
          <p:nvPr/>
        </p:nvSpPr>
        <p:spPr bwMode="auto">
          <a:xfrm>
            <a:off x="2333645" y="3292057"/>
            <a:ext cx="1237198" cy="20759"/>
          </a:xfrm>
          <a:prstGeom prst="rect">
            <a:avLst/>
          </a:prstGeom>
          <a:solidFill>
            <a:schemeClr val="accent1"/>
          </a:solidFill>
          <a:ln>
            <a:noFill/>
          </a:ln>
          <a:extLst/>
        </p:spPr>
        <p:txBody>
          <a:bodyPr lIns="67391" tIns="33696" rIns="67391" bIns="33696"/>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1800"/>
          </a:p>
        </p:txBody>
      </p:sp>
      <p:sp>
        <p:nvSpPr>
          <p:cNvPr id="18" name="TextBox 682"/>
          <p:cNvSpPr txBox="1"/>
          <p:nvPr/>
        </p:nvSpPr>
        <p:spPr>
          <a:xfrm>
            <a:off x="2428916" y="2008595"/>
            <a:ext cx="666693" cy="437382"/>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2400" dirty="0">
                <a:solidFill>
                  <a:schemeClr val="bg1"/>
                </a:solidFill>
              </a:rPr>
              <a:t>25%</a:t>
            </a:r>
            <a:endParaRPr lang="zh-CN" altLang="en-US" sz="2400" dirty="0">
              <a:solidFill>
                <a:schemeClr val="bg1"/>
              </a:solidFill>
            </a:endParaRPr>
          </a:p>
        </p:txBody>
      </p:sp>
      <p:sp>
        <p:nvSpPr>
          <p:cNvPr id="19" name="TextBox 682"/>
          <p:cNvSpPr txBox="1"/>
          <p:nvPr/>
        </p:nvSpPr>
        <p:spPr>
          <a:xfrm>
            <a:off x="5422241" y="1391907"/>
            <a:ext cx="666693" cy="437382"/>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2400" dirty="0">
                <a:solidFill>
                  <a:schemeClr val="bg1"/>
                </a:solidFill>
              </a:rPr>
              <a:t>13%</a:t>
            </a:r>
            <a:endParaRPr lang="zh-CN" altLang="en-US" sz="2400" dirty="0">
              <a:solidFill>
                <a:schemeClr val="bg1"/>
              </a:solidFill>
            </a:endParaRPr>
          </a:p>
        </p:txBody>
      </p:sp>
      <p:sp>
        <p:nvSpPr>
          <p:cNvPr id="20" name="TextBox 682"/>
          <p:cNvSpPr txBox="1"/>
          <p:nvPr/>
        </p:nvSpPr>
        <p:spPr>
          <a:xfrm>
            <a:off x="1681096" y="3057278"/>
            <a:ext cx="666693" cy="437382"/>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2400" dirty="0">
                <a:solidFill>
                  <a:schemeClr val="bg1"/>
                </a:solidFill>
              </a:rPr>
              <a:t>25%</a:t>
            </a:r>
            <a:endParaRPr lang="zh-CN" altLang="en-US" sz="2400" dirty="0">
              <a:solidFill>
                <a:schemeClr val="bg1"/>
              </a:solidFill>
            </a:endParaRPr>
          </a:p>
        </p:txBody>
      </p:sp>
      <p:sp>
        <p:nvSpPr>
          <p:cNvPr id="21" name="TextBox 682"/>
          <p:cNvSpPr txBox="1"/>
          <p:nvPr/>
        </p:nvSpPr>
        <p:spPr>
          <a:xfrm>
            <a:off x="6054695" y="3517442"/>
            <a:ext cx="666693" cy="437382"/>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2400" dirty="0">
                <a:solidFill>
                  <a:schemeClr val="bg1"/>
                </a:solidFill>
              </a:rPr>
              <a:t>13%</a:t>
            </a:r>
            <a:endParaRPr lang="zh-CN" altLang="en-US" sz="2400" dirty="0">
              <a:solidFill>
                <a:schemeClr val="bg1"/>
              </a:solidFill>
            </a:endParaRPr>
          </a:p>
        </p:txBody>
      </p:sp>
      <p:sp>
        <p:nvSpPr>
          <p:cNvPr id="22" name="TextBox 682"/>
          <p:cNvSpPr txBox="1"/>
          <p:nvPr/>
        </p:nvSpPr>
        <p:spPr>
          <a:xfrm>
            <a:off x="6709038" y="2422197"/>
            <a:ext cx="666693" cy="437382"/>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2400" dirty="0">
                <a:solidFill>
                  <a:schemeClr val="bg1"/>
                </a:solidFill>
              </a:rPr>
              <a:t>12%</a:t>
            </a:r>
            <a:endParaRPr lang="zh-CN" altLang="en-US" sz="2400" dirty="0">
              <a:solidFill>
                <a:schemeClr val="bg1"/>
              </a:solidFill>
            </a:endParaRPr>
          </a:p>
        </p:txBody>
      </p:sp>
      <p:sp>
        <p:nvSpPr>
          <p:cNvPr id="23" name="TextBox 149"/>
          <p:cNvSpPr txBox="1"/>
          <p:nvPr/>
        </p:nvSpPr>
        <p:spPr bwMode="auto">
          <a:xfrm>
            <a:off x="376036" y="3152216"/>
            <a:ext cx="1213316" cy="391216"/>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100" dirty="0">
                <a:solidFill>
                  <a:schemeClr val="tx1">
                    <a:lumMod val="65000"/>
                    <a:lumOff val="35000"/>
                  </a:schemeClr>
                </a:solidFill>
              </a:rPr>
              <a:t>添加标题</a:t>
            </a:r>
          </a:p>
        </p:txBody>
      </p:sp>
      <p:sp>
        <p:nvSpPr>
          <p:cNvPr id="24" name="TextBox 150"/>
          <p:cNvSpPr txBox="1"/>
          <p:nvPr/>
        </p:nvSpPr>
        <p:spPr bwMode="auto">
          <a:xfrm>
            <a:off x="7382393" y="2495608"/>
            <a:ext cx="1219728" cy="391216"/>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100" b="1" dirty="0">
                <a:solidFill>
                  <a:schemeClr val="tx1">
                    <a:lumMod val="65000"/>
                    <a:lumOff val="35000"/>
                  </a:schemeClr>
                </a:solidFill>
              </a:rPr>
              <a:t>添加标题</a:t>
            </a:r>
          </a:p>
        </p:txBody>
      </p:sp>
      <p:sp>
        <p:nvSpPr>
          <p:cNvPr id="25" name="TextBox 151"/>
          <p:cNvSpPr txBox="1"/>
          <p:nvPr/>
        </p:nvSpPr>
        <p:spPr bwMode="auto">
          <a:xfrm>
            <a:off x="1077480" y="2087374"/>
            <a:ext cx="1213316" cy="391216"/>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100" dirty="0">
                <a:solidFill>
                  <a:schemeClr val="tx1">
                    <a:lumMod val="65000"/>
                    <a:lumOff val="35000"/>
                  </a:schemeClr>
                </a:solidFill>
              </a:rPr>
              <a:t>添加标题</a:t>
            </a:r>
          </a:p>
        </p:txBody>
      </p:sp>
      <p:sp>
        <p:nvSpPr>
          <p:cNvPr id="26" name="TextBox 152"/>
          <p:cNvSpPr txBox="1"/>
          <p:nvPr/>
        </p:nvSpPr>
        <p:spPr bwMode="auto">
          <a:xfrm>
            <a:off x="6140600" y="1457595"/>
            <a:ext cx="1219728" cy="391216"/>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100" b="1" dirty="0">
                <a:solidFill>
                  <a:schemeClr val="tx1">
                    <a:lumMod val="65000"/>
                    <a:lumOff val="35000"/>
                  </a:schemeClr>
                </a:solidFill>
              </a:rPr>
              <a:t>添加标题</a:t>
            </a:r>
          </a:p>
        </p:txBody>
      </p:sp>
      <p:sp>
        <p:nvSpPr>
          <p:cNvPr id="27" name="TextBox 153"/>
          <p:cNvSpPr txBox="1"/>
          <p:nvPr/>
        </p:nvSpPr>
        <p:spPr bwMode="auto">
          <a:xfrm>
            <a:off x="3618442" y="4409755"/>
            <a:ext cx="1213316" cy="391216"/>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100" dirty="0">
                <a:solidFill>
                  <a:schemeClr val="bg1"/>
                </a:solidFill>
              </a:rPr>
              <a:t>添加标题</a:t>
            </a:r>
          </a:p>
        </p:txBody>
      </p:sp>
      <p:sp>
        <p:nvSpPr>
          <p:cNvPr id="28" name="TextBox 154"/>
          <p:cNvSpPr txBox="1"/>
          <p:nvPr/>
        </p:nvSpPr>
        <p:spPr bwMode="auto">
          <a:xfrm>
            <a:off x="6731237" y="3551167"/>
            <a:ext cx="1219728" cy="391216"/>
          </a:xfrm>
          <a:prstGeom prst="rect">
            <a:avLst/>
          </a:prstGeom>
          <a:noFill/>
        </p:spPr>
        <p:txBody>
          <a:bodyPr wrap="none" lIns="67391" tIns="33696" rIns="67391" bIns="33696">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100" b="1" dirty="0">
                <a:solidFill>
                  <a:schemeClr val="tx1">
                    <a:lumMod val="65000"/>
                    <a:lumOff val="35000"/>
                  </a:schemeClr>
                </a:solidFill>
              </a:rPr>
              <a:t>添加标题</a:t>
            </a:r>
          </a:p>
        </p:txBody>
      </p:sp>
      <p:sp>
        <p:nvSpPr>
          <p:cNvPr id="29" name="矩形 28"/>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836207366"/>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4298" y="1800076"/>
            <a:ext cx="72008" cy="1080120"/>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8114" y="2376140"/>
            <a:ext cx="216024" cy="1080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603"/>
          <p:cNvSpPr txBox="1"/>
          <p:nvPr/>
        </p:nvSpPr>
        <p:spPr bwMode="auto">
          <a:xfrm>
            <a:off x="2556346" y="1907346"/>
            <a:ext cx="4404896" cy="1052935"/>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en-US" altLang="zh-CN" sz="3600" dirty="0">
                <a:solidFill>
                  <a:schemeClr val="tx1"/>
                </a:solidFill>
              </a:rPr>
              <a:t>04.</a:t>
            </a:r>
            <a:r>
              <a:rPr lang="zh-CN" altLang="en-US" sz="3600" dirty="0">
                <a:solidFill>
                  <a:schemeClr val="tx1"/>
                </a:solidFill>
              </a:rPr>
              <a:t>在此处添加标题</a:t>
            </a:r>
            <a:endParaRPr lang="en-US" altLang="zh-CN" sz="3600" dirty="0">
              <a:solidFill>
                <a:schemeClr val="tx1"/>
              </a:solidFill>
            </a:endParaRPr>
          </a:p>
          <a:p>
            <a:pPr algn="l"/>
            <a:r>
              <a:rPr lang="en-US" altLang="zh-CN" sz="2800" dirty="0">
                <a:solidFill>
                  <a:schemeClr val="tx1">
                    <a:lumMod val="75000"/>
                    <a:lumOff val="25000"/>
                  </a:schemeClr>
                </a:solidFill>
              </a:rPr>
              <a:t>Add title here</a:t>
            </a:r>
            <a:endParaRPr lang="zh-CN" altLang="en-US" sz="2800"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147737182"/>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335857" y="431924"/>
            <a:ext cx="72008" cy="648072"/>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603"/>
          <p:cNvSpPr txBox="1"/>
          <p:nvPr/>
        </p:nvSpPr>
        <p:spPr bwMode="auto">
          <a:xfrm>
            <a:off x="516669" y="416881"/>
            <a:ext cx="1110724" cy="868269"/>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3200" spc="600" dirty="0">
                <a:solidFill>
                  <a:schemeClr val="tx1"/>
                </a:solidFill>
              </a:rPr>
              <a:t>目录</a:t>
            </a:r>
            <a:endParaRPr lang="en-US" altLang="zh-CN" sz="3200" spc="600" dirty="0">
              <a:solidFill>
                <a:schemeClr val="tx1"/>
              </a:solidFill>
            </a:endParaRPr>
          </a:p>
          <a:p>
            <a:pPr algn="l"/>
            <a:r>
              <a:rPr lang="en-US" altLang="zh-CN" sz="2000" spc="0" dirty="0">
                <a:solidFill>
                  <a:schemeClr val="tx1"/>
                </a:solidFill>
              </a:rPr>
              <a:t>Catalog</a:t>
            </a:r>
            <a:endParaRPr lang="zh-CN" altLang="en-US" sz="2000" spc="0" dirty="0">
              <a:solidFill>
                <a:schemeClr val="tx1"/>
              </a:solidFill>
            </a:endParaRPr>
          </a:p>
        </p:txBody>
      </p:sp>
      <p:sp>
        <p:nvSpPr>
          <p:cNvPr id="6" name="椭圆 5"/>
          <p:cNvSpPr/>
          <p:nvPr/>
        </p:nvSpPr>
        <p:spPr>
          <a:xfrm>
            <a:off x="2772370" y="863972"/>
            <a:ext cx="386673" cy="386673"/>
          </a:xfrm>
          <a:prstGeom prst="ellipse">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8114" y="2448148"/>
            <a:ext cx="343393" cy="1080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772370" y="1701435"/>
            <a:ext cx="386673" cy="386673"/>
          </a:xfrm>
          <a:prstGeom prst="ellipse">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772370" y="2637539"/>
            <a:ext cx="386673" cy="386673"/>
          </a:xfrm>
          <a:prstGeom prst="ellipse">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72370" y="3429627"/>
            <a:ext cx="386673" cy="386673"/>
          </a:xfrm>
          <a:prstGeom prst="ellipse">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603"/>
          <p:cNvSpPr txBox="1"/>
          <p:nvPr/>
        </p:nvSpPr>
        <p:spPr bwMode="auto">
          <a:xfrm>
            <a:off x="3543990" y="942482"/>
            <a:ext cx="2539128" cy="56049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en-US" altLang="zh-CN" sz="1800" dirty="0">
                <a:solidFill>
                  <a:schemeClr val="tx1"/>
                </a:solidFill>
              </a:rPr>
              <a:t>01.</a:t>
            </a:r>
            <a:r>
              <a:rPr lang="zh-CN" altLang="en-US" sz="1800" dirty="0">
                <a:solidFill>
                  <a:schemeClr val="tx1"/>
                </a:solidFill>
              </a:rPr>
              <a:t>在此处添加标题</a:t>
            </a:r>
            <a:endParaRPr lang="en-US" altLang="zh-CN" sz="1800" dirty="0">
              <a:solidFill>
                <a:schemeClr val="tx1"/>
              </a:solidFill>
            </a:endParaRPr>
          </a:p>
          <a:p>
            <a:pPr algn="l"/>
            <a:r>
              <a:rPr lang="en-US" altLang="zh-CN" sz="1400" dirty="0">
                <a:solidFill>
                  <a:schemeClr val="tx1">
                    <a:lumMod val="75000"/>
                    <a:lumOff val="25000"/>
                  </a:schemeClr>
                </a:solidFill>
              </a:rPr>
              <a:t>Add title here</a:t>
            </a:r>
            <a:endParaRPr lang="zh-CN" altLang="en-US" sz="1400" dirty="0">
              <a:solidFill>
                <a:schemeClr val="tx1">
                  <a:lumMod val="75000"/>
                  <a:lumOff val="25000"/>
                </a:schemeClr>
              </a:solidFill>
            </a:endParaRPr>
          </a:p>
        </p:txBody>
      </p:sp>
      <p:sp>
        <p:nvSpPr>
          <p:cNvPr id="13" name="TextBox 603"/>
          <p:cNvSpPr txBox="1"/>
          <p:nvPr/>
        </p:nvSpPr>
        <p:spPr bwMode="auto">
          <a:xfrm>
            <a:off x="3543990" y="1743639"/>
            <a:ext cx="2462056" cy="56049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en-US" altLang="zh-CN" sz="1800" dirty="0">
                <a:solidFill>
                  <a:schemeClr val="tx1"/>
                </a:solidFill>
              </a:rPr>
              <a:t>02.</a:t>
            </a:r>
            <a:r>
              <a:rPr lang="zh-CN" altLang="en-US" sz="1800" dirty="0">
                <a:solidFill>
                  <a:schemeClr val="tx1"/>
                </a:solidFill>
              </a:rPr>
              <a:t>在此处添加标题</a:t>
            </a:r>
            <a:endParaRPr lang="en-US" altLang="zh-CN" sz="1800" dirty="0">
              <a:solidFill>
                <a:schemeClr val="tx1"/>
              </a:solidFill>
            </a:endParaRPr>
          </a:p>
          <a:p>
            <a:pPr algn="l"/>
            <a:r>
              <a:rPr lang="en-US" altLang="zh-CN" sz="1400" dirty="0">
                <a:solidFill>
                  <a:schemeClr val="tx1">
                    <a:lumMod val="75000"/>
                    <a:lumOff val="25000"/>
                  </a:schemeClr>
                </a:solidFill>
              </a:rPr>
              <a:t>Add title here</a:t>
            </a:r>
            <a:endParaRPr lang="zh-CN" altLang="en-US" sz="1400" dirty="0">
              <a:solidFill>
                <a:schemeClr val="tx1">
                  <a:lumMod val="75000"/>
                  <a:lumOff val="25000"/>
                </a:schemeClr>
              </a:solidFill>
            </a:endParaRPr>
          </a:p>
        </p:txBody>
      </p:sp>
      <p:sp>
        <p:nvSpPr>
          <p:cNvPr id="14" name="TextBox 603"/>
          <p:cNvSpPr txBox="1"/>
          <p:nvPr/>
        </p:nvSpPr>
        <p:spPr bwMode="auto">
          <a:xfrm>
            <a:off x="3543990" y="2535727"/>
            <a:ext cx="2462056" cy="56049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en-US" altLang="zh-CN" sz="1800" dirty="0">
                <a:solidFill>
                  <a:schemeClr val="tx1"/>
                </a:solidFill>
              </a:rPr>
              <a:t>03.</a:t>
            </a:r>
            <a:r>
              <a:rPr lang="zh-CN" altLang="en-US" sz="1800" dirty="0">
                <a:solidFill>
                  <a:schemeClr val="tx1"/>
                </a:solidFill>
              </a:rPr>
              <a:t>在此处添加标题</a:t>
            </a:r>
            <a:endParaRPr lang="en-US" altLang="zh-CN" sz="1800" dirty="0">
              <a:solidFill>
                <a:schemeClr val="tx1"/>
              </a:solidFill>
            </a:endParaRPr>
          </a:p>
          <a:p>
            <a:pPr algn="l"/>
            <a:r>
              <a:rPr lang="en-US" altLang="zh-CN" sz="1400" dirty="0">
                <a:solidFill>
                  <a:schemeClr val="tx1">
                    <a:lumMod val="75000"/>
                    <a:lumOff val="25000"/>
                  </a:schemeClr>
                </a:solidFill>
              </a:rPr>
              <a:t>Add title here</a:t>
            </a:r>
            <a:endParaRPr lang="zh-CN" altLang="en-US" sz="1400" dirty="0">
              <a:solidFill>
                <a:schemeClr val="tx1">
                  <a:lumMod val="75000"/>
                  <a:lumOff val="25000"/>
                </a:schemeClr>
              </a:solidFill>
            </a:endParaRPr>
          </a:p>
        </p:txBody>
      </p:sp>
      <p:sp>
        <p:nvSpPr>
          <p:cNvPr id="15" name="TextBox 603"/>
          <p:cNvSpPr txBox="1"/>
          <p:nvPr/>
        </p:nvSpPr>
        <p:spPr bwMode="auto">
          <a:xfrm>
            <a:off x="3543990" y="3327815"/>
            <a:ext cx="2462056" cy="56049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en-US" altLang="zh-CN" sz="1800" dirty="0">
                <a:solidFill>
                  <a:schemeClr val="tx1"/>
                </a:solidFill>
              </a:rPr>
              <a:t>04.</a:t>
            </a:r>
            <a:r>
              <a:rPr lang="zh-CN" altLang="en-US" sz="1800" dirty="0">
                <a:solidFill>
                  <a:schemeClr val="tx1"/>
                </a:solidFill>
              </a:rPr>
              <a:t>在此处添加标题</a:t>
            </a:r>
            <a:endParaRPr lang="en-US" altLang="zh-CN" sz="1800" dirty="0">
              <a:solidFill>
                <a:schemeClr val="tx1"/>
              </a:solidFill>
            </a:endParaRPr>
          </a:p>
          <a:p>
            <a:pPr algn="l"/>
            <a:r>
              <a:rPr lang="en-US" altLang="zh-CN" sz="1400" dirty="0">
                <a:solidFill>
                  <a:schemeClr val="tx1">
                    <a:lumMod val="75000"/>
                    <a:lumOff val="25000"/>
                  </a:schemeClr>
                </a:solidFill>
              </a:rPr>
              <a:t>Add title here</a:t>
            </a:r>
            <a:endParaRPr lang="zh-CN" altLang="en-US" sz="1400" dirty="0">
              <a:solidFill>
                <a:schemeClr val="tx1">
                  <a:lumMod val="75000"/>
                  <a:lumOff val="25000"/>
                </a:schemeClr>
              </a:solidFill>
            </a:endParaRPr>
          </a:p>
        </p:txBody>
      </p:sp>
      <p:sp>
        <p:nvSpPr>
          <p:cNvPr id="16" name="椭圆 15"/>
          <p:cNvSpPr/>
          <p:nvPr/>
        </p:nvSpPr>
        <p:spPr>
          <a:xfrm>
            <a:off x="2772370" y="4206144"/>
            <a:ext cx="386673" cy="386673"/>
          </a:xfrm>
          <a:prstGeom prst="ellipse">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603"/>
          <p:cNvSpPr txBox="1"/>
          <p:nvPr/>
        </p:nvSpPr>
        <p:spPr bwMode="auto">
          <a:xfrm>
            <a:off x="3543990" y="4104332"/>
            <a:ext cx="2462056" cy="56049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en-US" altLang="zh-CN" sz="1800" dirty="0">
                <a:solidFill>
                  <a:schemeClr val="tx1"/>
                </a:solidFill>
              </a:rPr>
              <a:t>05.</a:t>
            </a:r>
            <a:r>
              <a:rPr lang="zh-CN" altLang="en-US" sz="1800" dirty="0">
                <a:solidFill>
                  <a:schemeClr val="tx1"/>
                </a:solidFill>
              </a:rPr>
              <a:t>在此处添加标题</a:t>
            </a:r>
            <a:endParaRPr lang="en-US" altLang="zh-CN" sz="1800" dirty="0">
              <a:solidFill>
                <a:schemeClr val="tx1"/>
              </a:solidFill>
            </a:endParaRPr>
          </a:p>
          <a:p>
            <a:pPr algn="l"/>
            <a:r>
              <a:rPr lang="en-US" altLang="zh-CN" sz="1400" dirty="0">
                <a:solidFill>
                  <a:schemeClr val="tx1">
                    <a:lumMod val="75000"/>
                    <a:lumOff val="25000"/>
                  </a:schemeClr>
                </a:solidFill>
              </a:rPr>
              <a:t>Add title here</a:t>
            </a:r>
            <a:endParaRPr lang="zh-CN" altLang="en-US" sz="1400"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338503247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1+#ppt_w/2"/>
                                          </p:val>
                                        </p:tav>
                                        <p:tav tm="100000">
                                          <p:val>
                                            <p:strVal val="#ppt_x"/>
                                          </p:val>
                                        </p:tav>
                                      </p:tavLst>
                                    </p:anim>
                                    <p:anim calcmode="lin" valueType="num">
                                      <p:cBhvr additive="base">
                                        <p:cTn id="40" dur="5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1+#ppt_w/2"/>
                                          </p:val>
                                        </p:tav>
                                        <p:tav tm="100000">
                                          <p:val>
                                            <p:strVal val="#ppt_x"/>
                                          </p:val>
                                        </p:tav>
                                      </p:tavLst>
                                    </p:anim>
                                    <p:anim calcmode="lin" valueType="num">
                                      <p:cBhvr additive="base">
                                        <p:cTn id="50" dur="500" fill="hold"/>
                                        <p:tgtEl>
                                          <p:spTgt spid="10"/>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1+#ppt_w/2"/>
                                          </p:val>
                                        </p:tav>
                                        <p:tav tm="100000">
                                          <p:val>
                                            <p:strVal val="#ppt_x"/>
                                          </p:val>
                                        </p:tav>
                                      </p:tavLst>
                                    </p:anim>
                                    <p:anim calcmode="lin" valueType="num">
                                      <p:cBhvr additive="base">
                                        <p:cTn id="54"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grpId="0" nodeType="click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1+#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500" fill="hold"/>
                                        <p:tgtEl>
                                          <p:spTgt spid="17"/>
                                        </p:tgtEl>
                                        <p:attrNameLst>
                                          <p:attrName>ppt_x</p:attrName>
                                        </p:attrNameLst>
                                      </p:cBhvr>
                                      <p:tavLst>
                                        <p:tav tm="0">
                                          <p:val>
                                            <p:strVal val="1+#ppt_w/2"/>
                                          </p:val>
                                        </p:tav>
                                        <p:tav tm="100000">
                                          <p:val>
                                            <p:strVal val="#ppt_x"/>
                                          </p:val>
                                        </p:tav>
                                      </p:tavLst>
                                    </p:anim>
                                    <p:anim calcmode="lin" valueType="num">
                                      <p:cBhvr additive="base">
                                        <p:cTn id="64"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8" grpId="0" animBg="1"/>
      <p:bldP spid="9" grpId="0" animBg="1"/>
      <p:bldP spid="10" grpId="0" animBg="1"/>
      <p:bldP spid="12" grpId="0"/>
      <p:bldP spid="13" grpId="0"/>
      <p:bldP spid="14" grpId="0"/>
      <p:bldP spid="15" grpId="0"/>
      <p:bldP spid="16" grpId="0" animBg="1"/>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3096032739"/>
              </p:ext>
            </p:extLst>
          </p:nvPr>
        </p:nvGraphicFramePr>
        <p:xfrm>
          <a:off x="433648" y="1232077"/>
          <a:ext cx="3602794" cy="3178197"/>
        </p:xfrm>
        <a:graphic>
          <a:graphicData uri="http://schemas.openxmlformats.org/drawingml/2006/chart">
            <c:chart xmlns:c="http://schemas.openxmlformats.org/drawingml/2006/chart" xmlns:r="http://schemas.openxmlformats.org/officeDocument/2006/relationships" r:id="rId3"/>
          </a:graphicData>
        </a:graphic>
      </p:graphicFrame>
      <p:sp>
        <p:nvSpPr>
          <p:cNvPr id="3" name="文本框 6"/>
          <p:cNvSpPr txBox="1"/>
          <p:nvPr/>
        </p:nvSpPr>
        <p:spPr>
          <a:xfrm flipH="1">
            <a:off x="4565358" y="1403998"/>
            <a:ext cx="4054861" cy="722075"/>
          </a:xfrm>
          <a:prstGeom prst="rect">
            <a:avLst/>
          </a:prstGeom>
          <a:noFill/>
        </p:spPr>
        <p:txBody>
          <a:bodyPr wrap="square" lIns="67391" tIns="33696" rIns="67391" bIns="33696" rtlCol="0">
            <a:spAutoFit/>
          </a:bodyPr>
          <a:lstStyle/>
          <a:p>
            <a:pPr>
              <a:spcBef>
                <a:spcPts val="884"/>
              </a:spcBef>
            </a:pPr>
            <a:r>
              <a:rPr lang="zh-CN" altLang="en-US" sz="1500" dirty="0">
                <a:solidFill>
                  <a:schemeClr val="tx1">
                    <a:lumMod val="65000"/>
                    <a:lumOff val="35000"/>
                  </a:schemeClr>
                </a:solidFill>
                <a:latin typeface="微软雅黑" charset="0"/>
                <a:ea typeface="微软雅黑" charset="0"/>
                <a:cs typeface="微软雅黑" charset="0"/>
              </a:rPr>
              <a:t>单击添加标题</a:t>
            </a:r>
            <a:endParaRPr lang="en-US" altLang="zh-CN" sz="1500" dirty="0">
              <a:solidFill>
                <a:schemeClr val="tx1">
                  <a:lumMod val="65000"/>
                  <a:lumOff val="35000"/>
                </a:schemeClr>
              </a:solidFill>
              <a:latin typeface="微软雅黑" charset="0"/>
              <a:ea typeface="微软雅黑" charset="0"/>
              <a:cs typeface="微软雅黑" charset="0"/>
            </a:endParaRPr>
          </a:p>
          <a:p>
            <a:pPr>
              <a:spcBef>
                <a:spcPts val="884"/>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p>
        </p:txBody>
      </p:sp>
      <p:sp>
        <p:nvSpPr>
          <p:cNvPr id="4" name="文本框 7"/>
          <p:cNvSpPr txBox="1"/>
          <p:nvPr/>
        </p:nvSpPr>
        <p:spPr>
          <a:xfrm flipH="1">
            <a:off x="4565358" y="2422569"/>
            <a:ext cx="4054861" cy="1991654"/>
          </a:xfrm>
          <a:prstGeom prst="rect">
            <a:avLst/>
          </a:prstGeom>
          <a:noFill/>
        </p:spPr>
        <p:txBody>
          <a:bodyPr wrap="square" lIns="67391" tIns="33696" rIns="67391" bIns="33696" rtlCol="0">
            <a:spAutoFit/>
          </a:bodyPr>
          <a:lstStyle/>
          <a:p>
            <a:pPr>
              <a:spcBef>
                <a:spcPts val="884"/>
              </a:spcBef>
            </a:pPr>
            <a:r>
              <a:rPr lang="zh-CN" altLang="en-US" sz="1500" dirty="0">
                <a:solidFill>
                  <a:schemeClr val="tx1">
                    <a:lumMod val="65000"/>
                    <a:lumOff val="35000"/>
                  </a:schemeClr>
                </a:solidFill>
                <a:latin typeface="微软雅黑" charset="0"/>
                <a:ea typeface="微软雅黑" charset="0"/>
                <a:cs typeface="微软雅黑" charset="0"/>
              </a:rPr>
              <a:t>单击添加标题</a:t>
            </a:r>
            <a:endParaRPr lang="en-US" altLang="zh-CN" sz="1500" dirty="0">
              <a:solidFill>
                <a:schemeClr val="tx1">
                  <a:lumMod val="65000"/>
                  <a:lumOff val="35000"/>
                </a:schemeClr>
              </a:solidFill>
              <a:latin typeface="微软雅黑" charset="0"/>
              <a:ea typeface="微软雅黑" charset="0"/>
              <a:cs typeface="微软雅黑" charset="0"/>
            </a:endParaRPr>
          </a:p>
          <a:p>
            <a:pPr>
              <a:spcBef>
                <a:spcPts val="884"/>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endParaRPr lang="en-US" altLang="zh-CN" sz="1000" dirty="0">
              <a:solidFill>
                <a:schemeClr val="tx1">
                  <a:lumMod val="65000"/>
                  <a:lumOff val="35000"/>
                </a:schemeClr>
              </a:solidFill>
              <a:latin typeface="微软雅黑" charset="0"/>
              <a:ea typeface="微软雅黑" charset="0"/>
              <a:cs typeface="微软雅黑" charset="0"/>
            </a:endParaRPr>
          </a:p>
          <a:p>
            <a:pPr>
              <a:spcBef>
                <a:spcPts val="884"/>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endParaRPr lang="en-US" altLang="zh-CN" sz="1000" dirty="0">
              <a:solidFill>
                <a:schemeClr val="tx1">
                  <a:lumMod val="65000"/>
                  <a:lumOff val="35000"/>
                </a:schemeClr>
              </a:solidFill>
              <a:latin typeface="微软雅黑" charset="0"/>
              <a:ea typeface="微软雅黑" charset="0"/>
              <a:cs typeface="微软雅黑" charset="0"/>
            </a:endParaRPr>
          </a:p>
          <a:p>
            <a:pPr>
              <a:spcBef>
                <a:spcPts val="884"/>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endParaRPr lang="en-US" altLang="zh-CN" sz="1000" dirty="0">
              <a:solidFill>
                <a:schemeClr val="tx1">
                  <a:lumMod val="65000"/>
                  <a:lumOff val="35000"/>
                </a:schemeClr>
              </a:solidFill>
              <a:latin typeface="微软雅黑" charset="0"/>
              <a:ea typeface="微软雅黑" charset="0"/>
              <a:cs typeface="微软雅黑" charset="0"/>
            </a:endParaRPr>
          </a:p>
          <a:p>
            <a:pPr>
              <a:spcBef>
                <a:spcPts val="884"/>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endParaRPr lang="en-US" sz="1000" dirty="0">
              <a:solidFill>
                <a:schemeClr val="tx1">
                  <a:lumMod val="65000"/>
                  <a:lumOff val="35000"/>
                </a:schemeClr>
              </a:solidFill>
              <a:latin typeface="微软雅黑" charset="0"/>
              <a:ea typeface="微软雅黑" charset="0"/>
              <a:cs typeface="微软雅黑" charset="0"/>
            </a:endParaRPr>
          </a:p>
        </p:txBody>
      </p:sp>
      <p:cxnSp>
        <p:nvCxnSpPr>
          <p:cNvPr id="5" name="直接连接符 4"/>
          <p:cNvCxnSpPr/>
          <p:nvPr/>
        </p:nvCxnSpPr>
        <p:spPr>
          <a:xfrm>
            <a:off x="4422900" y="1403998"/>
            <a:ext cx="0" cy="276701"/>
          </a:xfrm>
          <a:prstGeom prst="line">
            <a:avLst/>
          </a:prstGeom>
          <a:ln w="38100">
            <a:solidFill>
              <a:srgbClr val="2259AA"/>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422900" y="2422569"/>
            <a:ext cx="0" cy="276701"/>
          </a:xfrm>
          <a:prstGeom prst="line">
            <a:avLst/>
          </a:prstGeom>
          <a:ln w="38100">
            <a:solidFill>
              <a:srgbClr val="2259AA"/>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3137353293"/>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590262" y="3824249"/>
            <a:ext cx="1918941" cy="741003"/>
          </a:xfrm>
          <a:prstGeom prst="rect">
            <a:avLst/>
          </a:prstGeom>
          <a:solidFill>
            <a:srgbClr val="2259AA"/>
          </a:solidFill>
          <a:ln>
            <a:noFill/>
          </a:ln>
          <a:extLst/>
        </p:spPr>
        <p:txBody>
          <a:bodyPr lIns="67391" tIns="33696" rIns="67391" bIns="33696"/>
          <a:lstStyle/>
          <a:p>
            <a:endParaRPr lang="zh-CN" altLang="en-US" sz="2100"/>
          </a:p>
        </p:txBody>
      </p:sp>
      <p:sp>
        <p:nvSpPr>
          <p:cNvPr id="3" name="Rectangle 10"/>
          <p:cNvSpPr>
            <a:spLocks noChangeArrowheads="1"/>
          </p:cNvSpPr>
          <p:nvPr/>
        </p:nvSpPr>
        <p:spPr bwMode="auto">
          <a:xfrm>
            <a:off x="4563016" y="3635598"/>
            <a:ext cx="1920648" cy="929653"/>
          </a:xfrm>
          <a:prstGeom prst="rect">
            <a:avLst/>
          </a:prstGeom>
          <a:solidFill>
            <a:srgbClr val="2259AA"/>
          </a:solidFill>
          <a:ln>
            <a:noFill/>
          </a:ln>
          <a:extLst/>
        </p:spPr>
        <p:txBody>
          <a:bodyPr lIns="67391" tIns="33696" rIns="67391" bIns="33696"/>
          <a:lstStyle/>
          <a:p>
            <a:endParaRPr lang="zh-CN" altLang="en-US" sz="2100"/>
          </a:p>
        </p:txBody>
      </p:sp>
      <p:sp>
        <p:nvSpPr>
          <p:cNvPr id="4" name="Rectangle 13"/>
          <p:cNvSpPr>
            <a:spLocks noChangeArrowheads="1"/>
          </p:cNvSpPr>
          <p:nvPr/>
        </p:nvSpPr>
        <p:spPr bwMode="auto">
          <a:xfrm>
            <a:off x="2580906" y="3074747"/>
            <a:ext cx="1918941" cy="1490504"/>
          </a:xfrm>
          <a:prstGeom prst="rect">
            <a:avLst/>
          </a:prstGeom>
          <a:solidFill>
            <a:srgbClr val="2259AA"/>
          </a:solidFill>
          <a:ln>
            <a:noFill/>
          </a:ln>
          <a:extLst/>
        </p:spPr>
        <p:txBody>
          <a:bodyPr lIns="67391" tIns="33696" rIns="67391" bIns="33696"/>
          <a:lstStyle/>
          <a:p>
            <a:endParaRPr lang="zh-CN" altLang="en-US" sz="2100"/>
          </a:p>
        </p:txBody>
      </p:sp>
      <p:sp>
        <p:nvSpPr>
          <p:cNvPr id="5" name="Rectangle 16"/>
          <p:cNvSpPr>
            <a:spLocks noChangeArrowheads="1"/>
          </p:cNvSpPr>
          <p:nvPr/>
        </p:nvSpPr>
        <p:spPr bwMode="auto">
          <a:xfrm>
            <a:off x="6553660" y="2355839"/>
            <a:ext cx="1918941" cy="2209412"/>
          </a:xfrm>
          <a:prstGeom prst="rect">
            <a:avLst/>
          </a:prstGeom>
          <a:solidFill>
            <a:srgbClr val="2259AA"/>
          </a:solidFill>
          <a:ln>
            <a:noFill/>
          </a:ln>
          <a:extLst/>
        </p:spPr>
        <p:txBody>
          <a:bodyPr lIns="67391" tIns="33696" rIns="67391" bIns="33696"/>
          <a:lstStyle/>
          <a:p>
            <a:endParaRPr lang="zh-CN" altLang="en-US" sz="2100"/>
          </a:p>
        </p:txBody>
      </p:sp>
      <p:sp>
        <p:nvSpPr>
          <p:cNvPr id="6" name="矩形 1"/>
          <p:cNvSpPr>
            <a:spLocks noChangeArrowheads="1"/>
          </p:cNvSpPr>
          <p:nvPr/>
        </p:nvSpPr>
        <p:spPr bwMode="auto">
          <a:xfrm>
            <a:off x="264503" y="1676014"/>
            <a:ext cx="8511987" cy="62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391" tIns="33696" rIns="67391" bIns="33696">
            <a:spAutoFit/>
          </a:bodyPr>
          <a:lstStyle/>
          <a:p>
            <a:pPr>
              <a:lnSpc>
                <a:spcPct val="150000"/>
              </a:lnSpc>
            </a:pPr>
            <a:r>
              <a:rPr lang="zh-CN" altLang="en-US" sz="1200" dirty="0">
                <a:solidFill>
                  <a:srgbClr val="113A59"/>
                </a:solidFill>
                <a:latin typeface="微软雅黑" pitchFamily="34" charset="-122"/>
                <a:ea typeface="微软雅黑" pitchFamily="34" charset="-122"/>
              </a:rPr>
              <a:t>单击此处可编辑文本内容单击此处可编辑文本内容单击此处可编辑文本内容单击此处可编辑文本内容单击此处可编辑文本内容单击此处可编辑文本内容</a:t>
            </a:r>
          </a:p>
        </p:txBody>
      </p:sp>
      <p:cxnSp>
        <p:nvCxnSpPr>
          <p:cNvPr id="7" name="直接连接符 6"/>
          <p:cNvCxnSpPr/>
          <p:nvPr/>
        </p:nvCxnSpPr>
        <p:spPr>
          <a:xfrm>
            <a:off x="224636" y="1660725"/>
            <a:ext cx="8551854" cy="0"/>
          </a:xfrm>
          <a:prstGeom prst="line">
            <a:avLst/>
          </a:prstGeom>
          <a:solidFill>
            <a:srgbClr val="070606"/>
          </a:solidFill>
          <a:ln w="15875">
            <a:solidFill>
              <a:schemeClr val="tx1">
                <a:lumMod val="50000"/>
                <a:lumOff val="50000"/>
              </a:schemeClr>
            </a:solidFill>
            <a:round/>
            <a:headEnd/>
            <a:tailEnd/>
          </a:ln>
        </p:spPr>
      </p:cxnSp>
      <p:sp>
        <p:nvSpPr>
          <p:cNvPr id="8" name="TextBox 215"/>
          <p:cNvSpPr txBox="1"/>
          <p:nvPr/>
        </p:nvSpPr>
        <p:spPr bwMode="auto">
          <a:xfrm>
            <a:off x="271622" y="1298276"/>
            <a:ext cx="1367204" cy="391216"/>
          </a:xfrm>
          <a:prstGeom prst="rect">
            <a:avLst/>
          </a:prstGeom>
          <a:noFill/>
        </p:spPr>
        <p:txBody>
          <a:bodyPr wrap="none" lIns="67391" tIns="33696" rIns="67391" bIns="33696">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00" dirty="0"/>
              <a:t>添加标题</a:t>
            </a:r>
          </a:p>
        </p:txBody>
      </p:sp>
      <p:sp>
        <p:nvSpPr>
          <p:cNvPr id="9" name="TextBox 682"/>
          <p:cNvSpPr txBox="1"/>
          <p:nvPr/>
        </p:nvSpPr>
        <p:spPr>
          <a:xfrm>
            <a:off x="1140244" y="3870879"/>
            <a:ext cx="818977" cy="483548"/>
          </a:xfrm>
          <a:prstGeom prst="rect">
            <a:avLst/>
          </a:prstGeom>
          <a:noFill/>
        </p:spPr>
        <p:txBody>
          <a:bodyPr wrap="none" lIns="67391" tIns="33696" rIns="67391" bIns="33696">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b="1" dirty="0"/>
              <a:t>28%</a:t>
            </a:r>
            <a:endParaRPr lang="zh-CN" altLang="en-US" sz="2700" b="1" dirty="0"/>
          </a:p>
        </p:txBody>
      </p:sp>
      <p:sp>
        <p:nvSpPr>
          <p:cNvPr id="10" name="TextBox 682"/>
          <p:cNvSpPr txBox="1"/>
          <p:nvPr/>
        </p:nvSpPr>
        <p:spPr>
          <a:xfrm>
            <a:off x="3134895" y="3185309"/>
            <a:ext cx="810962" cy="483548"/>
          </a:xfrm>
          <a:prstGeom prst="rect">
            <a:avLst/>
          </a:prstGeom>
          <a:noFill/>
        </p:spPr>
        <p:txBody>
          <a:bodyPr wrap="none" lIns="67391" tIns="33696" rIns="67391" bIns="33696">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b="1" dirty="0"/>
              <a:t>36%</a:t>
            </a:r>
            <a:endParaRPr lang="zh-CN" altLang="en-US" sz="2700" b="1" dirty="0"/>
          </a:p>
        </p:txBody>
      </p:sp>
      <p:sp>
        <p:nvSpPr>
          <p:cNvPr id="11" name="TextBox 682"/>
          <p:cNvSpPr txBox="1"/>
          <p:nvPr/>
        </p:nvSpPr>
        <p:spPr>
          <a:xfrm>
            <a:off x="5123469" y="3690383"/>
            <a:ext cx="799741" cy="483548"/>
          </a:xfrm>
          <a:prstGeom prst="rect">
            <a:avLst/>
          </a:prstGeom>
          <a:noFill/>
        </p:spPr>
        <p:txBody>
          <a:bodyPr wrap="none" lIns="67391" tIns="33696" rIns="67391" bIns="33696">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b="1" dirty="0"/>
              <a:t>30%</a:t>
            </a:r>
            <a:endParaRPr lang="zh-CN" altLang="en-US" sz="2700" b="1" dirty="0"/>
          </a:p>
        </p:txBody>
      </p:sp>
      <p:sp>
        <p:nvSpPr>
          <p:cNvPr id="12" name="TextBox 682"/>
          <p:cNvSpPr txBox="1"/>
          <p:nvPr/>
        </p:nvSpPr>
        <p:spPr>
          <a:xfrm>
            <a:off x="7106043" y="2502043"/>
            <a:ext cx="814169" cy="483548"/>
          </a:xfrm>
          <a:prstGeom prst="rect">
            <a:avLst/>
          </a:prstGeom>
          <a:noFill/>
        </p:spPr>
        <p:txBody>
          <a:bodyPr wrap="none" lIns="67391" tIns="33696" rIns="67391" bIns="33696">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700" b="1" dirty="0"/>
              <a:t>52%</a:t>
            </a:r>
            <a:endParaRPr lang="zh-CN" altLang="en-US" sz="2700" b="1" dirty="0"/>
          </a:p>
        </p:txBody>
      </p:sp>
      <p:cxnSp>
        <p:nvCxnSpPr>
          <p:cNvPr id="13" name="直接连接符 12"/>
          <p:cNvCxnSpPr/>
          <p:nvPr/>
        </p:nvCxnSpPr>
        <p:spPr>
          <a:xfrm>
            <a:off x="224636" y="4774296"/>
            <a:ext cx="8551854" cy="0"/>
          </a:xfrm>
          <a:prstGeom prst="line">
            <a:avLst/>
          </a:prstGeom>
          <a:solidFill>
            <a:srgbClr val="070606"/>
          </a:solidFill>
          <a:ln w="15875">
            <a:solidFill>
              <a:schemeClr val="tx1">
                <a:lumMod val="50000"/>
                <a:lumOff val="50000"/>
              </a:schemeClr>
            </a:solidFill>
            <a:round/>
            <a:headEnd/>
            <a:tailEnd/>
          </a:ln>
        </p:spPr>
      </p:cxnSp>
      <p:sp>
        <p:nvSpPr>
          <p:cNvPr id="14" name="矩形 13"/>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228893024"/>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22269" y="1263579"/>
            <a:ext cx="9009329" cy="3258702"/>
          </a:xfrm>
          <a:prstGeom prst="rect">
            <a:avLst/>
          </a:prstGeom>
          <a:solidFill>
            <a:srgbClr val="2259AA"/>
          </a:solidFill>
          <a:ln>
            <a:noFill/>
          </a:ln>
          <a:extLst/>
        </p:spPr>
        <p:txBody>
          <a:bodyPr lIns="89835" tIns="44917" rIns="89835" bIns="44917" anchor="ctr"/>
          <a:lstStyle/>
          <a:p>
            <a:pPr algn="ctr" defTabSz="672743"/>
            <a:endParaRPr lang="en-US" altLang="zh-CN" sz="700">
              <a:solidFill>
                <a:srgbClr val="FFFFFF"/>
              </a:solidFill>
            </a:endParaRPr>
          </a:p>
        </p:txBody>
      </p:sp>
      <p:sp>
        <p:nvSpPr>
          <p:cNvPr id="3" name="TextBox 31"/>
          <p:cNvSpPr txBox="1">
            <a:spLocks noChangeArrowheads="1"/>
          </p:cNvSpPr>
          <p:nvPr/>
        </p:nvSpPr>
        <p:spPr bwMode="auto">
          <a:xfrm>
            <a:off x="3886423" y="2219138"/>
            <a:ext cx="1296256"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defTabSz="949325" eaLnBrk="0" hangingPunct="0">
              <a:defRPr>
                <a:solidFill>
                  <a:schemeClr val="tx1"/>
                </a:solidFill>
                <a:latin typeface="Calibri" pitchFamily="34" charset="0"/>
                <a:ea typeface="宋体" pitchFamily="2" charset="-122"/>
              </a:defRPr>
            </a:lvl1pPr>
            <a:lvl2pPr marL="742950" indent="-285750" defTabSz="949325" eaLnBrk="0" hangingPunct="0">
              <a:defRPr>
                <a:solidFill>
                  <a:schemeClr val="tx1"/>
                </a:solidFill>
                <a:latin typeface="Calibri" pitchFamily="34" charset="0"/>
                <a:ea typeface="宋体" pitchFamily="2" charset="-122"/>
              </a:defRPr>
            </a:lvl2pPr>
            <a:lvl3pPr marL="1143000" indent="-228600" defTabSz="949325" eaLnBrk="0" hangingPunct="0">
              <a:defRPr>
                <a:solidFill>
                  <a:schemeClr val="tx1"/>
                </a:solidFill>
                <a:latin typeface="Calibri" pitchFamily="34" charset="0"/>
                <a:ea typeface="宋体" pitchFamily="2" charset="-122"/>
              </a:defRPr>
            </a:lvl3pPr>
            <a:lvl4pPr marL="1600200" indent="-228600" defTabSz="949325" eaLnBrk="0" hangingPunct="0">
              <a:defRPr>
                <a:solidFill>
                  <a:schemeClr val="tx1"/>
                </a:solidFill>
                <a:latin typeface="Calibri" pitchFamily="34" charset="0"/>
                <a:ea typeface="宋体" pitchFamily="2" charset="-122"/>
              </a:defRPr>
            </a:lvl4pPr>
            <a:lvl5pPr marL="2057400" indent="-228600" defTabSz="949325" eaLnBrk="0" hangingPunct="0">
              <a:defRPr>
                <a:solidFill>
                  <a:schemeClr val="tx1"/>
                </a:solidFill>
                <a:latin typeface="Calibri" pitchFamily="34" charset="0"/>
                <a:ea typeface="宋体" pitchFamily="2" charset="-122"/>
              </a:defRPr>
            </a:lvl5pPr>
            <a:lvl6pPr marL="2514600" indent="-228600" defTabSz="9493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493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493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49325" eaLnBrk="0" fontAlgn="base" hangingPunct="0">
              <a:spcBef>
                <a:spcPct val="0"/>
              </a:spcBef>
              <a:spcAft>
                <a:spcPct val="0"/>
              </a:spcAft>
              <a:defRPr>
                <a:solidFill>
                  <a:schemeClr val="tx1"/>
                </a:solidFill>
                <a:latin typeface="Calibri" pitchFamily="34" charset="0"/>
                <a:ea typeface="宋体" pitchFamily="2" charset="-122"/>
              </a:defRPr>
            </a:lvl9pPr>
          </a:lstStyle>
          <a:p>
            <a:pPr algn="ctr">
              <a:buFont typeface="Arial" pitchFamily="34" charset="0"/>
              <a:buNone/>
            </a:pPr>
            <a:r>
              <a:rPr lang="zh-CN" altLang="en-US" sz="1200" b="1" dirty="0">
                <a:solidFill>
                  <a:schemeClr val="bg1"/>
                </a:solidFill>
                <a:latin typeface="微软雅黑" pitchFamily="34" charset="-122"/>
                <a:ea typeface="微软雅黑" pitchFamily="34" charset="-122"/>
              </a:rPr>
              <a:t>单击添加标题</a:t>
            </a:r>
          </a:p>
        </p:txBody>
      </p:sp>
      <p:sp>
        <p:nvSpPr>
          <p:cNvPr id="4" name="Rounded Rectangle 87"/>
          <p:cNvSpPr>
            <a:spLocks noChangeArrowheads="1"/>
          </p:cNvSpPr>
          <p:nvPr/>
        </p:nvSpPr>
        <p:spPr bwMode="auto">
          <a:xfrm>
            <a:off x="3974325" y="2469987"/>
            <a:ext cx="1123968" cy="32669"/>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856" tIns="40428" rIns="80856" bIns="40428" anchor="ctr"/>
          <a:lstStyle/>
          <a:p>
            <a:pPr algn="ctr" defTabSz="672743"/>
            <a:endParaRPr lang="bg-BG" altLang="en-US" sz="700">
              <a:solidFill>
                <a:srgbClr val="D9D9D9"/>
              </a:solidFill>
            </a:endParaRPr>
          </a:p>
        </p:txBody>
      </p:sp>
      <p:sp>
        <p:nvSpPr>
          <p:cNvPr id="5" name="Freeform 74"/>
          <p:cNvSpPr>
            <a:spLocks/>
          </p:cNvSpPr>
          <p:nvPr/>
        </p:nvSpPr>
        <p:spPr bwMode="auto">
          <a:xfrm>
            <a:off x="4311868" y="1760610"/>
            <a:ext cx="425443" cy="374523"/>
          </a:xfrm>
          <a:custGeom>
            <a:avLst/>
            <a:gdLst>
              <a:gd name="T0" fmla="*/ 2147483647 w 461"/>
              <a:gd name="T1" fmla="*/ 2147483647 h 409"/>
              <a:gd name="T2" fmla="*/ 2147483647 w 461"/>
              <a:gd name="T3" fmla="*/ 2147483647 h 409"/>
              <a:gd name="T4" fmla="*/ 2147483647 w 461"/>
              <a:gd name="T5" fmla="*/ 2147483647 h 409"/>
              <a:gd name="T6" fmla="*/ 2147483647 w 461"/>
              <a:gd name="T7" fmla="*/ 2147483647 h 409"/>
              <a:gd name="T8" fmla="*/ 2147483647 w 461"/>
              <a:gd name="T9" fmla="*/ 2147483647 h 409"/>
              <a:gd name="T10" fmla="*/ 2147483647 w 461"/>
              <a:gd name="T11" fmla="*/ 2147483647 h 409"/>
              <a:gd name="T12" fmla="*/ 2147483647 w 461"/>
              <a:gd name="T13" fmla="*/ 2147483647 h 409"/>
              <a:gd name="T14" fmla="*/ 2147483647 w 461"/>
              <a:gd name="T15" fmla="*/ 2147483647 h 409"/>
              <a:gd name="T16" fmla="*/ 2147483647 w 461"/>
              <a:gd name="T17" fmla="*/ 2147483647 h 409"/>
              <a:gd name="T18" fmla="*/ 2147483647 w 461"/>
              <a:gd name="T19" fmla="*/ 2147483647 h 409"/>
              <a:gd name="T20" fmla="*/ 2147483647 w 461"/>
              <a:gd name="T21" fmla="*/ 2147483647 h 409"/>
              <a:gd name="T22" fmla="*/ 2147483647 w 461"/>
              <a:gd name="T23" fmla="*/ 2147483647 h 409"/>
              <a:gd name="T24" fmla="*/ 2147483647 w 461"/>
              <a:gd name="T25" fmla="*/ 2147483647 h 409"/>
              <a:gd name="T26" fmla="*/ 2147483647 w 461"/>
              <a:gd name="T27" fmla="*/ 2147483647 h 409"/>
              <a:gd name="T28" fmla="*/ 2147483647 w 461"/>
              <a:gd name="T29" fmla="*/ 2147483647 h 409"/>
              <a:gd name="T30" fmla="*/ 2147483647 w 461"/>
              <a:gd name="T31" fmla="*/ 2147483647 h 409"/>
              <a:gd name="T32" fmla="*/ 2147483647 w 461"/>
              <a:gd name="T33" fmla="*/ 2147483647 h 409"/>
              <a:gd name="T34" fmla="*/ 2147483647 w 461"/>
              <a:gd name="T35" fmla="*/ 2147483647 h 4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67391" tIns="33696" rIns="67391" bIns="33696" anchor="ctr"/>
          <a:lstStyle/>
          <a:p>
            <a:endParaRPr lang="zh-CN" altLang="en-US"/>
          </a:p>
        </p:txBody>
      </p:sp>
      <p:cxnSp>
        <p:nvCxnSpPr>
          <p:cNvPr id="6" name="Straight Connector 81"/>
          <p:cNvCxnSpPr>
            <a:cxnSpLocks noChangeShapeType="1"/>
          </p:cNvCxnSpPr>
          <p:nvPr/>
        </p:nvCxnSpPr>
        <p:spPr bwMode="auto">
          <a:xfrm>
            <a:off x="5342074" y="1747776"/>
            <a:ext cx="0" cy="1991624"/>
          </a:xfrm>
          <a:prstGeom prst="line">
            <a:avLst/>
          </a:prstGeom>
          <a:noFill/>
          <a:ln w="6350">
            <a:solidFill>
              <a:schemeClr val="bg1"/>
            </a:solidFill>
            <a:prstDash val="sysDot"/>
            <a:round/>
            <a:headEnd/>
            <a:tailEnd/>
          </a:ln>
          <a:extLst>
            <a:ext uri="{909E8E84-426E-40DD-AFC4-6F175D3DCCD1}">
              <a14:hiddenFill xmlns:a14="http://schemas.microsoft.com/office/drawing/2010/main">
                <a:noFill/>
              </a14:hiddenFill>
            </a:ext>
          </a:extLst>
        </p:spPr>
      </p:cxnSp>
      <p:cxnSp>
        <p:nvCxnSpPr>
          <p:cNvPr id="7" name="Straight Connector 82"/>
          <p:cNvCxnSpPr>
            <a:cxnSpLocks noChangeShapeType="1"/>
          </p:cNvCxnSpPr>
          <p:nvPr/>
        </p:nvCxnSpPr>
        <p:spPr bwMode="auto">
          <a:xfrm>
            <a:off x="6880939" y="1747776"/>
            <a:ext cx="0" cy="1991624"/>
          </a:xfrm>
          <a:prstGeom prst="line">
            <a:avLst/>
          </a:prstGeom>
          <a:noFill/>
          <a:ln w="6350">
            <a:solidFill>
              <a:schemeClr val="bg1"/>
            </a:solidFill>
            <a:prstDash val="sysDot"/>
            <a:round/>
            <a:headEnd/>
            <a:tailEnd/>
          </a:ln>
          <a:extLst>
            <a:ext uri="{909E8E84-426E-40DD-AFC4-6F175D3DCCD1}">
              <a14:hiddenFill xmlns:a14="http://schemas.microsoft.com/office/drawing/2010/main">
                <a:noFill/>
              </a14:hiddenFill>
            </a:ext>
          </a:extLst>
        </p:spPr>
      </p:cxnSp>
      <p:sp>
        <p:nvSpPr>
          <p:cNvPr id="8" name="Freeform 25"/>
          <p:cNvSpPr>
            <a:spLocks noEditPoints="1"/>
          </p:cNvSpPr>
          <p:nvPr/>
        </p:nvSpPr>
        <p:spPr bwMode="auto">
          <a:xfrm>
            <a:off x="5973794" y="1747775"/>
            <a:ext cx="376219" cy="399025"/>
          </a:xfrm>
          <a:custGeom>
            <a:avLst/>
            <a:gdLst>
              <a:gd name="T0" fmla="*/ 2147483647 w 1548"/>
              <a:gd name="T1" fmla="*/ 2147483647 h 1648"/>
              <a:gd name="T2" fmla="*/ 2147483647 w 1548"/>
              <a:gd name="T3" fmla="*/ 2147483647 h 1648"/>
              <a:gd name="T4" fmla="*/ 2147483647 w 1548"/>
              <a:gd name="T5" fmla="*/ 2147483647 h 1648"/>
              <a:gd name="T6" fmla="*/ 2147483647 w 1548"/>
              <a:gd name="T7" fmla="*/ 2147483647 h 1648"/>
              <a:gd name="T8" fmla="*/ 2147483647 w 1548"/>
              <a:gd name="T9" fmla="*/ 2147483647 h 1648"/>
              <a:gd name="T10" fmla="*/ 2147483647 w 1548"/>
              <a:gd name="T11" fmla="*/ 2147483647 h 1648"/>
              <a:gd name="T12" fmla="*/ 2147483647 w 1548"/>
              <a:gd name="T13" fmla="*/ 2147483647 h 1648"/>
              <a:gd name="T14" fmla="*/ 2147483647 w 1548"/>
              <a:gd name="T15" fmla="*/ 2147483647 h 1648"/>
              <a:gd name="T16" fmla="*/ 2147483647 w 1548"/>
              <a:gd name="T17" fmla="*/ 2147483647 h 1648"/>
              <a:gd name="T18" fmla="*/ 2147483647 w 1548"/>
              <a:gd name="T19" fmla="*/ 2147483647 h 1648"/>
              <a:gd name="T20" fmla="*/ 2147483647 w 1548"/>
              <a:gd name="T21" fmla="*/ 2147483647 h 1648"/>
              <a:gd name="T22" fmla="*/ 2147483647 w 1548"/>
              <a:gd name="T23" fmla="*/ 2147483647 h 1648"/>
              <a:gd name="T24" fmla="*/ 2147483647 w 1548"/>
              <a:gd name="T25" fmla="*/ 2147483647 h 1648"/>
              <a:gd name="T26" fmla="*/ 2147483647 w 1548"/>
              <a:gd name="T27" fmla="*/ 2147483647 h 1648"/>
              <a:gd name="T28" fmla="*/ 0 w 1548"/>
              <a:gd name="T29" fmla="*/ 2147483647 h 1648"/>
              <a:gd name="T30" fmla="*/ 2147483647 w 1548"/>
              <a:gd name="T31" fmla="*/ 2147483647 h 1648"/>
              <a:gd name="T32" fmla="*/ 2147483647 w 1548"/>
              <a:gd name="T33" fmla="*/ 2147483647 h 1648"/>
              <a:gd name="T34" fmla="*/ 2147483647 w 1548"/>
              <a:gd name="T35" fmla="*/ 2147483647 h 1648"/>
              <a:gd name="T36" fmla="*/ 2147483647 w 1548"/>
              <a:gd name="T37" fmla="*/ 2147483647 h 1648"/>
              <a:gd name="T38" fmla="*/ 2147483647 w 1548"/>
              <a:gd name="T39" fmla="*/ 2147483647 h 1648"/>
              <a:gd name="T40" fmla="*/ 2147483647 w 1548"/>
              <a:gd name="T41" fmla="*/ 2147483647 h 1648"/>
              <a:gd name="T42" fmla="*/ 2147483647 w 1548"/>
              <a:gd name="T43" fmla="*/ 2147483647 h 1648"/>
              <a:gd name="T44" fmla="*/ 2147483647 w 1548"/>
              <a:gd name="T45" fmla="*/ 2147483647 h 1648"/>
              <a:gd name="T46" fmla="*/ 2147483647 w 1548"/>
              <a:gd name="T47" fmla="*/ 2147483647 h 1648"/>
              <a:gd name="T48" fmla="*/ 2147483647 w 1548"/>
              <a:gd name="T49" fmla="*/ 2147483647 h 1648"/>
              <a:gd name="T50" fmla="*/ 2147483647 w 1548"/>
              <a:gd name="T51" fmla="*/ 0 h 1648"/>
              <a:gd name="T52" fmla="*/ 2147483647 w 1548"/>
              <a:gd name="T53" fmla="*/ 2147483647 h 1648"/>
              <a:gd name="T54" fmla="*/ 2147483647 w 1548"/>
              <a:gd name="T55" fmla="*/ 2147483647 h 1648"/>
              <a:gd name="T56" fmla="*/ 2147483647 w 1548"/>
              <a:gd name="T57" fmla="*/ 2147483647 h 1648"/>
              <a:gd name="T58" fmla="*/ 2147483647 w 1548"/>
              <a:gd name="T59" fmla="*/ 2147483647 h 1648"/>
              <a:gd name="T60" fmla="*/ 2147483647 w 1548"/>
              <a:gd name="T61" fmla="*/ 2147483647 h 1648"/>
              <a:gd name="T62" fmla="*/ 2147483647 w 1548"/>
              <a:gd name="T63" fmla="*/ 2147483647 h 1648"/>
              <a:gd name="T64" fmla="*/ 2147483647 w 1548"/>
              <a:gd name="T65" fmla="*/ 2147483647 h 1648"/>
              <a:gd name="T66" fmla="*/ 2147483647 w 1548"/>
              <a:gd name="T67" fmla="*/ 2147483647 h 1648"/>
              <a:gd name="T68" fmla="*/ 2147483647 w 1548"/>
              <a:gd name="T69" fmla="*/ 2147483647 h 1648"/>
              <a:gd name="T70" fmla="*/ 2147483647 w 1548"/>
              <a:gd name="T71" fmla="*/ 2147483647 h 1648"/>
              <a:gd name="T72" fmla="*/ 2147483647 w 1548"/>
              <a:gd name="T73" fmla="*/ 2147483647 h 1648"/>
              <a:gd name="T74" fmla="*/ 2147483647 w 1548"/>
              <a:gd name="T75" fmla="*/ 2147483647 h 1648"/>
              <a:gd name="T76" fmla="*/ 2147483647 w 1548"/>
              <a:gd name="T77" fmla="*/ 2147483647 h 164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548" h="1648">
                <a:moveTo>
                  <a:pt x="1548" y="1327"/>
                </a:moveTo>
                <a:cubicBezTo>
                  <a:pt x="1268" y="1408"/>
                  <a:pt x="1268" y="1408"/>
                  <a:pt x="1268" y="1408"/>
                </a:cubicBezTo>
                <a:cubicBezTo>
                  <a:pt x="1186" y="1129"/>
                  <a:pt x="1186" y="1129"/>
                  <a:pt x="1186" y="1129"/>
                </a:cubicBezTo>
                <a:cubicBezTo>
                  <a:pt x="1307" y="1195"/>
                  <a:pt x="1307" y="1195"/>
                  <a:pt x="1307" y="1195"/>
                </a:cubicBezTo>
                <a:cubicBezTo>
                  <a:pt x="1358" y="1105"/>
                  <a:pt x="1388" y="1003"/>
                  <a:pt x="1388" y="893"/>
                </a:cubicBezTo>
                <a:cubicBezTo>
                  <a:pt x="1388" y="640"/>
                  <a:pt x="1236" y="422"/>
                  <a:pt x="1018" y="327"/>
                </a:cubicBezTo>
                <a:cubicBezTo>
                  <a:pt x="1061" y="195"/>
                  <a:pt x="1061" y="195"/>
                  <a:pt x="1061" y="195"/>
                </a:cubicBezTo>
                <a:cubicBezTo>
                  <a:pt x="1334" y="309"/>
                  <a:pt x="1526" y="578"/>
                  <a:pt x="1526" y="893"/>
                </a:cubicBezTo>
                <a:cubicBezTo>
                  <a:pt x="1526" y="1027"/>
                  <a:pt x="1490" y="1152"/>
                  <a:pt x="1428" y="1261"/>
                </a:cubicBezTo>
                <a:lnTo>
                  <a:pt x="1548" y="1327"/>
                </a:lnTo>
                <a:close/>
                <a:moveTo>
                  <a:pt x="770" y="1511"/>
                </a:moveTo>
                <a:cubicBezTo>
                  <a:pt x="542" y="1511"/>
                  <a:pt x="342" y="1385"/>
                  <a:pt x="235" y="1200"/>
                </a:cubicBezTo>
                <a:cubicBezTo>
                  <a:pt x="357" y="1130"/>
                  <a:pt x="357" y="1130"/>
                  <a:pt x="357" y="1130"/>
                </a:cubicBezTo>
                <a:cubicBezTo>
                  <a:pt x="75" y="1055"/>
                  <a:pt x="75" y="1055"/>
                  <a:pt x="75" y="1055"/>
                </a:cubicBezTo>
                <a:cubicBezTo>
                  <a:pt x="0" y="1336"/>
                  <a:pt x="0" y="1336"/>
                  <a:pt x="0" y="1336"/>
                </a:cubicBezTo>
                <a:cubicBezTo>
                  <a:pt x="116" y="1269"/>
                  <a:pt x="116" y="1269"/>
                  <a:pt x="116" y="1269"/>
                </a:cubicBezTo>
                <a:cubicBezTo>
                  <a:pt x="247" y="1495"/>
                  <a:pt x="490" y="1648"/>
                  <a:pt x="770" y="1648"/>
                </a:cubicBezTo>
                <a:cubicBezTo>
                  <a:pt x="922" y="1648"/>
                  <a:pt x="1062" y="1603"/>
                  <a:pt x="1180" y="1527"/>
                </a:cubicBezTo>
                <a:cubicBezTo>
                  <a:pt x="1095" y="1418"/>
                  <a:pt x="1095" y="1418"/>
                  <a:pt x="1095" y="1418"/>
                </a:cubicBezTo>
                <a:cubicBezTo>
                  <a:pt x="1001" y="1476"/>
                  <a:pt x="890" y="1511"/>
                  <a:pt x="770" y="1511"/>
                </a:cubicBezTo>
                <a:close/>
                <a:moveTo>
                  <a:pt x="153" y="901"/>
                </a:moveTo>
                <a:cubicBezTo>
                  <a:pt x="153" y="898"/>
                  <a:pt x="152" y="896"/>
                  <a:pt x="152" y="893"/>
                </a:cubicBezTo>
                <a:cubicBezTo>
                  <a:pt x="152" y="575"/>
                  <a:pt x="393" y="314"/>
                  <a:pt x="702" y="279"/>
                </a:cubicBezTo>
                <a:cubicBezTo>
                  <a:pt x="702" y="412"/>
                  <a:pt x="702" y="412"/>
                  <a:pt x="702" y="412"/>
                </a:cubicBezTo>
                <a:cubicBezTo>
                  <a:pt x="908" y="206"/>
                  <a:pt x="908" y="206"/>
                  <a:pt x="908" y="206"/>
                </a:cubicBezTo>
                <a:cubicBezTo>
                  <a:pt x="702" y="0"/>
                  <a:pt x="702" y="0"/>
                  <a:pt x="702" y="0"/>
                </a:cubicBezTo>
                <a:cubicBezTo>
                  <a:pt x="702" y="141"/>
                  <a:pt x="702" y="141"/>
                  <a:pt x="702" y="141"/>
                </a:cubicBezTo>
                <a:cubicBezTo>
                  <a:pt x="317" y="175"/>
                  <a:pt x="15" y="499"/>
                  <a:pt x="15" y="893"/>
                </a:cubicBezTo>
                <a:cubicBezTo>
                  <a:pt x="15" y="902"/>
                  <a:pt x="16" y="911"/>
                  <a:pt x="16" y="920"/>
                </a:cubicBezTo>
                <a:lnTo>
                  <a:pt x="153" y="901"/>
                </a:lnTo>
                <a:close/>
                <a:moveTo>
                  <a:pt x="573" y="862"/>
                </a:moveTo>
                <a:cubicBezTo>
                  <a:pt x="556" y="922"/>
                  <a:pt x="563" y="984"/>
                  <a:pt x="602" y="1039"/>
                </a:cubicBezTo>
                <a:cubicBezTo>
                  <a:pt x="664" y="947"/>
                  <a:pt x="780" y="849"/>
                  <a:pt x="860" y="830"/>
                </a:cubicBezTo>
                <a:cubicBezTo>
                  <a:pt x="696" y="949"/>
                  <a:pt x="604" y="1116"/>
                  <a:pt x="592" y="1305"/>
                </a:cubicBezTo>
                <a:cubicBezTo>
                  <a:pt x="661" y="1305"/>
                  <a:pt x="661" y="1305"/>
                  <a:pt x="661" y="1305"/>
                </a:cubicBezTo>
                <a:cubicBezTo>
                  <a:pt x="660" y="1233"/>
                  <a:pt x="670" y="1144"/>
                  <a:pt x="695" y="1103"/>
                </a:cubicBezTo>
                <a:cubicBezTo>
                  <a:pt x="758" y="1124"/>
                  <a:pt x="827" y="1112"/>
                  <a:pt x="887" y="1061"/>
                </a:cubicBezTo>
                <a:cubicBezTo>
                  <a:pt x="1006" y="961"/>
                  <a:pt x="961" y="708"/>
                  <a:pt x="1170" y="679"/>
                </a:cubicBezTo>
                <a:cubicBezTo>
                  <a:pt x="890" y="526"/>
                  <a:pt x="624" y="688"/>
                  <a:pt x="573" y="8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33696" tIns="16848" rIns="33696" bIns="16848"/>
          <a:lstStyle/>
          <a:p>
            <a:endParaRPr lang="zh-CN" altLang="en-US"/>
          </a:p>
        </p:txBody>
      </p:sp>
      <p:sp>
        <p:nvSpPr>
          <p:cNvPr id="9" name="Freeform 102"/>
          <p:cNvSpPr>
            <a:spLocks/>
          </p:cNvSpPr>
          <p:nvPr/>
        </p:nvSpPr>
        <p:spPr bwMode="auto">
          <a:xfrm>
            <a:off x="7592355" y="1766443"/>
            <a:ext cx="421928" cy="375690"/>
          </a:xfrm>
          <a:custGeom>
            <a:avLst/>
            <a:gdLst>
              <a:gd name="T0" fmla="*/ 2147483647 w 498"/>
              <a:gd name="T1" fmla="*/ 2147483647 h 445"/>
              <a:gd name="T2" fmla="*/ 2147483647 w 498"/>
              <a:gd name="T3" fmla="*/ 2147483647 h 445"/>
              <a:gd name="T4" fmla="*/ 2147483647 w 498"/>
              <a:gd name="T5" fmla="*/ 2147483647 h 445"/>
              <a:gd name="T6" fmla="*/ 2147483647 w 498"/>
              <a:gd name="T7" fmla="*/ 2147483647 h 445"/>
              <a:gd name="T8" fmla="*/ 2147483647 w 498"/>
              <a:gd name="T9" fmla="*/ 2147483647 h 445"/>
              <a:gd name="T10" fmla="*/ 2147483647 w 498"/>
              <a:gd name="T11" fmla="*/ 2147483647 h 445"/>
              <a:gd name="T12" fmla="*/ 2147483647 w 498"/>
              <a:gd name="T13" fmla="*/ 2147483647 h 445"/>
              <a:gd name="T14" fmla="*/ 2147483647 w 498"/>
              <a:gd name="T15" fmla="*/ 2147483647 h 445"/>
              <a:gd name="T16" fmla="*/ 2147483647 w 498"/>
              <a:gd name="T17" fmla="*/ 0 h 445"/>
              <a:gd name="T18" fmla="*/ 2147483647 w 498"/>
              <a:gd name="T19" fmla="*/ 2147483647 h 445"/>
              <a:gd name="T20" fmla="*/ 2147483647 w 498"/>
              <a:gd name="T21" fmla="*/ 2147483647 h 445"/>
              <a:gd name="T22" fmla="*/ 2147483647 w 498"/>
              <a:gd name="T23" fmla="*/ 2147483647 h 445"/>
              <a:gd name="T24" fmla="*/ 2147483647 w 498"/>
              <a:gd name="T25" fmla="*/ 2147483647 h 445"/>
              <a:gd name="T26" fmla="*/ 0 w 498"/>
              <a:gd name="T27" fmla="*/ 2147483647 h 445"/>
              <a:gd name="T28" fmla="*/ 0 w 498"/>
              <a:gd name="T29" fmla="*/ 2147483647 h 445"/>
              <a:gd name="T30" fmla="*/ 2147483647 w 498"/>
              <a:gd name="T31" fmla="*/ 2147483647 h 445"/>
              <a:gd name="T32" fmla="*/ 2147483647 w 498"/>
              <a:gd name="T33" fmla="*/ 2147483647 h 445"/>
              <a:gd name="T34" fmla="*/ 2147483647 w 498"/>
              <a:gd name="T35" fmla="*/ 2147483647 h 445"/>
              <a:gd name="T36" fmla="*/ 2147483647 w 498"/>
              <a:gd name="T37" fmla="*/ 2147483647 h 445"/>
              <a:gd name="T38" fmla="*/ 2147483647 w 498"/>
              <a:gd name="T39" fmla="*/ 2147483647 h 445"/>
              <a:gd name="T40" fmla="*/ 2147483647 w 498"/>
              <a:gd name="T41" fmla="*/ 2147483647 h 445"/>
              <a:gd name="T42" fmla="*/ 2147483647 w 498"/>
              <a:gd name="T43" fmla="*/ 2147483647 h 445"/>
              <a:gd name="T44" fmla="*/ 2147483647 w 498"/>
              <a:gd name="T45" fmla="*/ 2147483647 h 445"/>
              <a:gd name="T46" fmla="*/ 2147483647 w 498"/>
              <a:gd name="T47" fmla="*/ 2147483647 h 445"/>
              <a:gd name="T48" fmla="*/ 2147483647 w 498"/>
              <a:gd name="T49" fmla="*/ 2147483647 h 445"/>
              <a:gd name="T50" fmla="*/ 2147483647 w 498"/>
              <a:gd name="T51" fmla="*/ 2147483647 h 445"/>
              <a:gd name="T52" fmla="*/ 2147483647 w 498"/>
              <a:gd name="T53" fmla="*/ 2147483647 h 445"/>
              <a:gd name="T54" fmla="*/ 2147483647 w 498"/>
              <a:gd name="T55" fmla="*/ 2147483647 h 445"/>
              <a:gd name="T56" fmla="*/ 2147483647 w 498"/>
              <a:gd name="T57" fmla="*/ 2147483647 h 445"/>
              <a:gd name="T58" fmla="*/ 2147483647 w 498"/>
              <a:gd name="T59" fmla="*/ 2147483647 h 445"/>
              <a:gd name="T60" fmla="*/ 2147483647 w 498"/>
              <a:gd name="T61" fmla="*/ 2147483647 h 445"/>
              <a:gd name="T62" fmla="*/ 2147483647 w 498"/>
              <a:gd name="T63" fmla="*/ 2147483647 h 445"/>
              <a:gd name="T64" fmla="*/ 2147483647 w 498"/>
              <a:gd name="T65" fmla="*/ 2147483647 h 445"/>
              <a:gd name="T66" fmla="*/ 2147483647 w 498"/>
              <a:gd name="T67" fmla="*/ 2147483647 h 445"/>
              <a:gd name="T68" fmla="*/ 2147483647 w 498"/>
              <a:gd name="T69" fmla="*/ 2147483647 h 445"/>
              <a:gd name="T70" fmla="*/ 2147483647 w 498"/>
              <a:gd name="T71" fmla="*/ 2147483647 h 445"/>
              <a:gd name="T72" fmla="*/ 2147483647 w 498"/>
              <a:gd name="T73" fmla="*/ 2147483647 h 445"/>
              <a:gd name="T74" fmla="*/ 2147483647 w 498"/>
              <a:gd name="T75" fmla="*/ 2147483647 h 445"/>
              <a:gd name="T76" fmla="*/ 2147483647 w 498"/>
              <a:gd name="T77" fmla="*/ 2147483647 h 445"/>
              <a:gd name="T78" fmla="*/ 2147483647 w 498"/>
              <a:gd name="T79" fmla="*/ 2147483647 h 445"/>
              <a:gd name="T80" fmla="*/ 2147483647 w 498"/>
              <a:gd name="T81" fmla="*/ 2147483647 h 445"/>
              <a:gd name="T82" fmla="*/ 2147483647 w 498"/>
              <a:gd name="T83" fmla="*/ 2147483647 h 445"/>
              <a:gd name="T84" fmla="*/ 2147483647 w 498"/>
              <a:gd name="T85" fmla="*/ 2147483647 h 445"/>
              <a:gd name="T86" fmla="*/ 2147483647 w 498"/>
              <a:gd name="T87" fmla="*/ 2147483647 h 445"/>
              <a:gd name="T88" fmla="*/ 2147483647 w 498"/>
              <a:gd name="T89" fmla="*/ 2147483647 h 445"/>
              <a:gd name="T90" fmla="*/ 2147483647 w 498"/>
              <a:gd name="T91" fmla="*/ 2147483647 h 445"/>
              <a:gd name="T92" fmla="*/ 2147483647 w 498"/>
              <a:gd name="T93" fmla="*/ 2147483647 h 445"/>
              <a:gd name="T94" fmla="*/ 2147483647 w 498"/>
              <a:gd name="T95" fmla="*/ 2147483647 h 445"/>
              <a:gd name="T96" fmla="*/ 2147483647 w 498"/>
              <a:gd name="T97" fmla="*/ 2147483647 h 445"/>
              <a:gd name="T98" fmla="*/ 2147483647 w 498"/>
              <a:gd name="T99" fmla="*/ 2147483647 h 445"/>
              <a:gd name="T100" fmla="*/ 2147483647 w 498"/>
              <a:gd name="T101" fmla="*/ 2147483647 h 445"/>
              <a:gd name="T102" fmla="*/ 2147483647 w 498"/>
              <a:gd name="T103" fmla="*/ 2147483647 h 445"/>
              <a:gd name="T104" fmla="*/ 2147483647 w 498"/>
              <a:gd name="T105" fmla="*/ 2147483647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67391" tIns="33696" rIns="67391" bIns="33696" anchor="ctr"/>
          <a:lstStyle/>
          <a:p>
            <a:endParaRPr lang="zh-CN" altLang="en-US"/>
          </a:p>
        </p:txBody>
      </p:sp>
      <p:sp>
        <p:nvSpPr>
          <p:cNvPr id="10" name="Text Placeholder 3"/>
          <p:cNvSpPr txBox="1">
            <a:spLocks noChangeArrowheads="1"/>
          </p:cNvSpPr>
          <p:nvPr/>
        </p:nvSpPr>
        <p:spPr bwMode="auto">
          <a:xfrm>
            <a:off x="4045818" y="2630997"/>
            <a:ext cx="97746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Calibri" pitchFamily="34" charset="0"/>
                <a:ea typeface="宋体" pitchFamily="2" charset="-122"/>
              </a:defRPr>
            </a:lvl1pPr>
            <a:lvl2pPr marL="742950" indent="-285750" defTabSz="912813" eaLnBrk="0" hangingPunct="0">
              <a:defRPr>
                <a:solidFill>
                  <a:schemeClr val="tx1"/>
                </a:solidFill>
                <a:latin typeface="Calibri" pitchFamily="34" charset="0"/>
                <a:ea typeface="宋体" pitchFamily="2" charset="-122"/>
              </a:defRPr>
            </a:lvl2pPr>
            <a:lvl3pPr marL="1143000" indent="-228600" defTabSz="912813" eaLnBrk="0" hangingPunct="0">
              <a:defRPr>
                <a:solidFill>
                  <a:schemeClr val="tx1"/>
                </a:solidFill>
                <a:latin typeface="Calibri" pitchFamily="34" charset="0"/>
                <a:ea typeface="宋体" pitchFamily="2" charset="-122"/>
              </a:defRPr>
            </a:lvl3pPr>
            <a:lvl4pPr marL="1600200" indent="-228600" defTabSz="912813" eaLnBrk="0" hangingPunct="0">
              <a:defRPr>
                <a:solidFill>
                  <a:schemeClr val="tx1"/>
                </a:solidFill>
                <a:latin typeface="Calibri" pitchFamily="34" charset="0"/>
                <a:ea typeface="宋体" pitchFamily="2" charset="-122"/>
              </a:defRPr>
            </a:lvl4pPr>
            <a:lvl5pPr marL="2057400" indent="-228600" defTabSz="912813" eaLnBrk="0" hangingPunct="0">
              <a:defRPr>
                <a:solidFill>
                  <a:schemeClr val="tx1"/>
                </a:solidFill>
                <a:latin typeface="Calibri"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1000">
                <a:solidFill>
                  <a:schemeClr val="bg1"/>
                </a:solidFill>
                <a:latin typeface="微软雅黑" pitchFamily="34" charset="-122"/>
                <a:ea typeface="微软雅黑" pitchFamily="34" charset="-122"/>
                <a:sym typeface="Gill Sans"/>
              </a:rPr>
              <a:t>单击此处编辑您要的内容，建议您在展示时采用微软雅黑字体，本模版所有图形线条及其相应素材均可自由编辑、改色、替换。</a:t>
            </a:r>
          </a:p>
        </p:txBody>
      </p:sp>
      <p:sp>
        <p:nvSpPr>
          <p:cNvPr id="11" name="TextBox 31"/>
          <p:cNvSpPr txBox="1">
            <a:spLocks noChangeArrowheads="1"/>
          </p:cNvSpPr>
          <p:nvPr/>
        </p:nvSpPr>
        <p:spPr bwMode="auto">
          <a:xfrm>
            <a:off x="5467481" y="2219138"/>
            <a:ext cx="1296256"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defTabSz="949325" eaLnBrk="0" hangingPunct="0">
              <a:defRPr>
                <a:solidFill>
                  <a:schemeClr val="tx1"/>
                </a:solidFill>
                <a:latin typeface="Calibri" pitchFamily="34" charset="0"/>
                <a:ea typeface="宋体" pitchFamily="2" charset="-122"/>
              </a:defRPr>
            </a:lvl1pPr>
            <a:lvl2pPr marL="742950" indent="-285750" defTabSz="949325" eaLnBrk="0" hangingPunct="0">
              <a:defRPr>
                <a:solidFill>
                  <a:schemeClr val="tx1"/>
                </a:solidFill>
                <a:latin typeface="Calibri" pitchFamily="34" charset="0"/>
                <a:ea typeface="宋体" pitchFamily="2" charset="-122"/>
              </a:defRPr>
            </a:lvl2pPr>
            <a:lvl3pPr marL="1143000" indent="-228600" defTabSz="949325" eaLnBrk="0" hangingPunct="0">
              <a:defRPr>
                <a:solidFill>
                  <a:schemeClr val="tx1"/>
                </a:solidFill>
                <a:latin typeface="Calibri" pitchFamily="34" charset="0"/>
                <a:ea typeface="宋体" pitchFamily="2" charset="-122"/>
              </a:defRPr>
            </a:lvl3pPr>
            <a:lvl4pPr marL="1600200" indent="-228600" defTabSz="949325" eaLnBrk="0" hangingPunct="0">
              <a:defRPr>
                <a:solidFill>
                  <a:schemeClr val="tx1"/>
                </a:solidFill>
                <a:latin typeface="Calibri" pitchFamily="34" charset="0"/>
                <a:ea typeface="宋体" pitchFamily="2" charset="-122"/>
              </a:defRPr>
            </a:lvl4pPr>
            <a:lvl5pPr marL="2057400" indent="-228600" defTabSz="949325" eaLnBrk="0" hangingPunct="0">
              <a:defRPr>
                <a:solidFill>
                  <a:schemeClr val="tx1"/>
                </a:solidFill>
                <a:latin typeface="Calibri" pitchFamily="34" charset="0"/>
                <a:ea typeface="宋体" pitchFamily="2" charset="-122"/>
              </a:defRPr>
            </a:lvl5pPr>
            <a:lvl6pPr marL="2514600" indent="-228600" defTabSz="9493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493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493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49325" eaLnBrk="0" fontAlgn="base" hangingPunct="0">
              <a:spcBef>
                <a:spcPct val="0"/>
              </a:spcBef>
              <a:spcAft>
                <a:spcPct val="0"/>
              </a:spcAft>
              <a:defRPr>
                <a:solidFill>
                  <a:schemeClr val="tx1"/>
                </a:solidFill>
                <a:latin typeface="Calibri" pitchFamily="34" charset="0"/>
                <a:ea typeface="宋体" pitchFamily="2" charset="-122"/>
              </a:defRPr>
            </a:lvl9pPr>
          </a:lstStyle>
          <a:p>
            <a:pPr algn="ctr">
              <a:buFont typeface="Arial" pitchFamily="34" charset="0"/>
              <a:buNone/>
            </a:pPr>
            <a:r>
              <a:rPr lang="zh-CN" altLang="en-US" sz="1200" b="1" dirty="0">
                <a:solidFill>
                  <a:schemeClr val="bg1"/>
                </a:solidFill>
                <a:latin typeface="微软雅黑" pitchFamily="34" charset="-122"/>
                <a:ea typeface="微软雅黑" pitchFamily="34" charset="-122"/>
              </a:rPr>
              <a:t>单击添加标题</a:t>
            </a:r>
          </a:p>
        </p:txBody>
      </p:sp>
      <p:sp>
        <p:nvSpPr>
          <p:cNvPr id="12" name="Rounded Rectangle 87"/>
          <p:cNvSpPr>
            <a:spLocks noChangeArrowheads="1"/>
          </p:cNvSpPr>
          <p:nvPr/>
        </p:nvSpPr>
        <p:spPr bwMode="auto">
          <a:xfrm>
            <a:off x="5556554" y="2469987"/>
            <a:ext cx="1123968" cy="32669"/>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856" tIns="40428" rIns="80856" bIns="40428" anchor="ctr"/>
          <a:lstStyle/>
          <a:p>
            <a:pPr algn="ctr" defTabSz="672743"/>
            <a:endParaRPr lang="bg-BG" altLang="en-US" sz="700">
              <a:solidFill>
                <a:srgbClr val="D9D9D9"/>
              </a:solidFill>
            </a:endParaRPr>
          </a:p>
        </p:txBody>
      </p:sp>
      <p:sp>
        <p:nvSpPr>
          <p:cNvPr id="13" name="Text Placeholder 3"/>
          <p:cNvSpPr txBox="1">
            <a:spLocks noChangeArrowheads="1"/>
          </p:cNvSpPr>
          <p:nvPr/>
        </p:nvSpPr>
        <p:spPr bwMode="auto">
          <a:xfrm>
            <a:off x="5617500" y="2630997"/>
            <a:ext cx="97746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Calibri" pitchFamily="34" charset="0"/>
                <a:ea typeface="宋体" pitchFamily="2" charset="-122"/>
              </a:defRPr>
            </a:lvl1pPr>
            <a:lvl2pPr marL="742950" indent="-285750" defTabSz="912813" eaLnBrk="0" hangingPunct="0">
              <a:defRPr>
                <a:solidFill>
                  <a:schemeClr val="tx1"/>
                </a:solidFill>
                <a:latin typeface="Calibri" pitchFamily="34" charset="0"/>
                <a:ea typeface="宋体" pitchFamily="2" charset="-122"/>
              </a:defRPr>
            </a:lvl2pPr>
            <a:lvl3pPr marL="1143000" indent="-228600" defTabSz="912813" eaLnBrk="0" hangingPunct="0">
              <a:defRPr>
                <a:solidFill>
                  <a:schemeClr val="tx1"/>
                </a:solidFill>
                <a:latin typeface="Calibri" pitchFamily="34" charset="0"/>
                <a:ea typeface="宋体" pitchFamily="2" charset="-122"/>
              </a:defRPr>
            </a:lvl3pPr>
            <a:lvl4pPr marL="1600200" indent="-228600" defTabSz="912813" eaLnBrk="0" hangingPunct="0">
              <a:defRPr>
                <a:solidFill>
                  <a:schemeClr val="tx1"/>
                </a:solidFill>
                <a:latin typeface="Calibri" pitchFamily="34" charset="0"/>
                <a:ea typeface="宋体" pitchFamily="2" charset="-122"/>
              </a:defRPr>
            </a:lvl4pPr>
            <a:lvl5pPr marL="2057400" indent="-228600" defTabSz="912813" eaLnBrk="0" hangingPunct="0">
              <a:defRPr>
                <a:solidFill>
                  <a:schemeClr val="tx1"/>
                </a:solidFill>
                <a:latin typeface="Calibri"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1000">
                <a:solidFill>
                  <a:schemeClr val="bg1"/>
                </a:solidFill>
                <a:latin typeface="微软雅黑" pitchFamily="34" charset="-122"/>
                <a:ea typeface="微软雅黑" pitchFamily="34" charset="-122"/>
                <a:sym typeface="Gill Sans"/>
              </a:rPr>
              <a:t>单击此处编辑您要的内容，建议您在展示时采用微软雅黑字体，本模版所有图形线条及其相应素材均可自由编辑、改色、替换。</a:t>
            </a:r>
          </a:p>
        </p:txBody>
      </p:sp>
      <p:sp>
        <p:nvSpPr>
          <p:cNvPr id="14" name="TextBox 31"/>
          <p:cNvSpPr txBox="1">
            <a:spLocks noChangeArrowheads="1"/>
          </p:cNvSpPr>
          <p:nvPr/>
        </p:nvSpPr>
        <p:spPr bwMode="auto">
          <a:xfrm>
            <a:off x="7240749" y="2219138"/>
            <a:ext cx="1296256"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defTabSz="949325" eaLnBrk="0" hangingPunct="0">
              <a:defRPr>
                <a:solidFill>
                  <a:schemeClr val="tx1"/>
                </a:solidFill>
                <a:latin typeface="Calibri" pitchFamily="34" charset="0"/>
                <a:ea typeface="宋体" pitchFamily="2" charset="-122"/>
              </a:defRPr>
            </a:lvl1pPr>
            <a:lvl2pPr marL="742950" indent="-285750" defTabSz="949325" eaLnBrk="0" hangingPunct="0">
              <a:defRPr>
                <a:solidFill>
                  <a:schemeClr val="tx1"/>
                </a:solidFill>
                <a:latin typeface="Calibri" pitchFamily="34" charset="0"/>
                <a:ea typeface="宋体" pitchFamily="2" charset="-122"/>
              </a:defRPr>
            </a:lvl2pPr>
            <a:lvl3pPr marL="1143000" indent="-228600" defTabSz="949325" eaLnBrk="0" hangingPunct="0">
              <a:defRPr>
                <a:solidFill>
                  <a:schemeClr val="tx1"/>
                </a:solidFill>
                <a:latin typeface="Calibri" pitchFamily="34" charset="0"/>
                <a:ea typeface="宋体" pitchFamily="2" charset="-122"/>
              </a:defRPr>
            </a:lvl3pPr>
            <a:lvl4pPr marL="1600200" indent="-228600" defTabSz="949325" eaLnBrk="0" hangingPunct="0">
              <a:defRPr>
                <a:solidFill>
                  <a:schemeClr val="tx1"/>
                </a:solidFill>
                <a:latin typeface="Calibri" pitchFamily="34" charset="0"/>
                <a:ea typeface="宋体" pitchFamily="2" charset="-122"/>
              </a:defRPr>
            </a:lvl4pPr>
            <a:lvl5pPr marL="2057400" indent="-228600" defTabSz="949325" eaLnBrk="0" hangingPunct="0">
              <a:defRPr>
                <a:solidFill>
                  <a:schemeClr val="tx1"/>
                </a:solidFill>
                <a:latin typeface="Calibri" pitchFamily="34" charset="0"/>
                <a:ea typeface="宋体" pitchFamily="2" charset="-122"/>
              </a:defRPr>
            </a:lvl5pPr>
            <a:lvl6pPr marL="2514600" indent="-228600" defTabSz="9493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493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493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49325" eaLnBrk="0" fontAlgn="base" hangingPunct="0">
              <a:spcBef>
                <a:spcPct val="0"/>
              </a:spcBef>
              <a:spcAft>
                <a:spcPct val="0"/>
              </a:spcAft>
              <a:defRPr>
                <a:solidFill>
                  <a:schemeClr val="tx1"/>
                </a:solidFill>
                <a:latin typeface="Calibri" pitchFamily="34" charset="0"/>
                <a:ea typeface="宋体" pitchFamily="2" charset="-122"/>
              </a:defRPr>
            </a:lvl9pPr>
          </a:lstStyle>
          <a:p>
            <a:pPr algn="ctr">
              <a:buFont typeface="Arial" pitchFamily="34" charset="0"/>
              <a:buNone/>
            </a:pPr>
            <a:r>
              <a:rPr lang="zh-CN" altLang="en-US" sz="1200" b="1" dirty="0">
                <a:solidFill>
                  <a:schemeClr val="bg1"/>
                </a:solidFill>
                <a:latin typeface="微软雅黑" pitchFamily="34" charset="-122"/>
                <a:ea typeface="微软雅黑" pitchFamily="34" charset="-122"/>
              </a:rPr>
              <a:t>单击添加标题</a:t>
            </a:r>
          </a:p>
        </p:txBody>
      </p:sp>
      <p:sp>
        <p:nvSpPr>
          <p:cNvPr id="15" name="Rounded Rectangle 87"/>
          <p:cNvSpPr>
            <a:spLocks noChangeArrowheads="1"/>
          </p:cNvSpPr>
          <p:nvPr/>
        </p:nvSpPr>
        <p:spPr bwMode="auto">
          <a:xfrm>
            <a:off x="7328651" y="2469987"/>
            <a:ext cx="1123968" cy="32669"/>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856" tIns="40428" rIns="80856" bIns="40428" anchor="ctr"/>
          <a:lstStyle/>
          <a:p>
            <a:pPr algn="ctr" defTabSz="672743"/>
            <a:endParaRPr lang="bg-BG" altLang="en-US" sz="700">
              <a:solidFill>
                <a:srgbClr val="D9D9D9"/>
              </a:solidFill>
            </a:endParaRPr>
          </a:p>
        </p:txBody>
      </p:sp>
      <p:sp>
        <p:nvSpPr>
          <p:cNvPr id="16" name="Text Placeholder 3"/>
          <p:cNvSpPr txBox="1">
            <a:spLocks noChangeArrowheads="1"/>
          </p:cNvSpPr>
          <p:nvPr/>
        </p:nvSpPr>
        <p:spPr bwMode="auto">
          <a:xfrm>
            <a:off x="7389596" y="2630997"/>
            <a:ext cx="97863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912813" eaLnBrk="0" hangingPunct="0">
              <a:defRPr>
                <a:solidFill>
                  <a:schemeClr val="tx1"/>
                </a:solidFill>
                <a:latin typeface="Calibri" pitchFamily="34" charset="0"/>
                <a:ea typeface="宋体" pitchFamily="2" charset="-122"/>
              </a:defRPr>
            </a:lvl1pPr>
            <a:lvl2pPr marL="742950" indent="-285750" defTabSz="912813" eaLnBrk="0" hangingPunct="0">
              <a:defRPr>
                <a:solidFill>
                  <a:schemeClr val="tx1"/>
                </a:solidFill>
                <a:latin typeface="Calibri" pitchFamily="34" charset="0"/>
                <a:ea typeface="宋体" pitchFamily="2" charset="-122"/>
              </a:defRPr>
            </a:lvl2pPr>
            <a:lvl3pPr marL="1143000" indent="-228600" defTabSz="912813" eaLnBrk="0" hangingPunct="0">
              <a:defRPr>
                <a:solidFill>
                  <a:schemeClr val="tx1"/>
                </a:solidFill>
                <a:latin typeface="Calibri" pitchFamily="34" charset="0"/>
                <a:ea typeface="宋体" pitchFamily="2" charset="-122"/>
              </a:defRPr>
            </a:lvl3pPr>
            <a:lvl4pPr marL="1600200" indent="-228600" defTabSz="912813" eaLnBrk="0" hangingPunct="0">
              <a:defRPr>
                <a:solidFill>
                  <a:schemeClr val="tx1"/>
                </a:solidFill>
                <a:latin typeface="Calibri" pitchFamily="34" charset="0"/>
                <a:ea typeface="宋体" pitchFamily="2" charset="-122"/>
              </a:defRPr>
            </a:lvl4pPr>
            <a:lvl5pPr marL="2057400" indent="-228600" defTabSz="912813" eaLnBrk="0" hangingPunct="0">
              <a:defRPr>
                <a:solidFill>
                  <a:schemeClr val="tx1"/>
                </a:solidFill>
                <a:latin typeface="Calibri"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buFont typeface="Arial" pitchFamily="34" charset="0"/>
              <a:buNone/>
            </a:pPr>
            <a:r>
              <a:rPr lang="zh-CN" altLang="en-US" sz="1000">
                <a:solidFill>
                  <a:schemeClr val="bg1"/>
                </a:solidFill>
                <a:latin typeface="微软雅黑" pitchFamily="34" charset="-122"/>
                <a:ea typeface="微软雅黑" pitchFamily="34" charset="-122"/>
                <a:sym typeface="Gill Sans"/>
              </a:rPr>
              <a:t>单击此处编辑您要的内容，建议您在展示时采用微软雅黑字体，本模版所有图形线条及其相应素材均可自由编辑、改色、替换。</a:t>
            </a:r>
          </a:p>
        </p:txBody>
      </p:sp>
      <p:pic>
        <p:nvPicPr>
          <p:cNvPr id="17"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l="6760" t="5215" r="7263"/>
          <a:stretch>
            <a:fillRect/>
          </a:stretch>
        </p:blipFill>
        <p:spPr bwMode="auto">
          <a:xfrm>
            <a:off x="233233" y="1606601"/>
            <a:ext cx="3607482" cy="2572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1359650054"/>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l="23674" r="24274"/>
          <a:stretch>
            <a:fillRect/>
          </a:stretch>
        </p:blipFill>
        <p:spPr bwMode="auto">
          <a:xfrm>
            <a:off x="5042037" y="1228577"/>
            <a:ext cx="2457729" cy="3055689"/>
          </a:xfrm>
          <a:prstGeom prst="rect">
            <a:avLst/>
          </a:prstGeom>
          <a:noFill/>
          <a:ln>
            <a:noFill/>
          </a:ln>
          <a:effectLst>
            <a:outerShdw sx="102000" sy="102000" algn="ctr" rotWithShape="0">
              <a:srgbClr val="000000">
                <a:alpha val="39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圆角矩形 7"/>
          <p:cNvSpPr>
            <a:spLocks noChangeArrowheads="1"/>
          </p:cNvSpPr>
          <p:nvPr/>
        </p:nvSpPr>
        <p:spPr bwMode="auto">
          <a:xfrm>
            <a:off x="646956" y="1491093"/>
            <a:ext cx="3389486" cy="1085067"/>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a:solidFill>
                  <a:srgbClr val="FFFFFF"/>
                </a:solidFill>
              </a14:hiddenFill>
            </a:ext>
          </a:extLst>
        </p:spPr>
        <p:txBody>
          <a:bodyPr lIns="67391" tIns="33696" rIns="67391" bIns="33696" anchor="ctr"/>
          <a:lstStyle/>
          <a:p>
            <a:pPr algn="ctr">
              <a:buFont typeface="Arial" pitchFamily="34" charset="0"/>
              <a:buNone/>
            </a:pPr>
            <a:endParaRPr lang="zh-CN" altLang="en-US">
              <a:solidFill>
                <a:srgbClr val="FFFFFF"/>
              </a:solidFill>
            </a:endParaRPr>
          </a:p>
        </p:txBody>
      </p:sp>
      <p:sp>
        <p:nvSpPr>
          <p:cNvPr id="4" name="矩形 8"/>
          <p:cNvSpPr>
            <a:spLocks noChangeArrowheads="1"/>
          </p:cNvSpPr>
          <p:nvPr/>
        </p:nvSpPr>
        <p:spPr bwMode="auto">
          <a:xfrm>
            <a:off x="893080" y="1732608"/>
            <a:ext cx="2897237" cy="73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p>
            <a:pPr defTabSz="896210">
              <a:lnSpc>
                <a:spcPct val="120000"/>
              </a:lnSpc>
              <a:spcBef>
                <a:spcPct val="20000"/>
              </a:spcBef>
            </a:pPr>
            <a:r>
              <a:rPr lang="zh-CN" altLang="en-US" sz="900" dirty="0">
                <a:solidFill>
                  <a:srgbClr val="445469"/>
                </a:solidFill>
                <a:latin typeface="微软雅黑" pitchFamily="34" charset="-122"/>
                <a:ea typeface="微软雅黑" pitchFamily="34" charset="-122"/>
                <a:sym typeface="Arial" pitchFamily="34" charset="0"/>
              </a:rPr>
              <a:t>单击此处可编辑文本内容单击此处可编辑文本内容单击此处可编辑文本内容单击此处可编辑文本内容单击此处可编辑文本内容单击此处可编辑文本内容单击此处可编辑文本内容单击此处可编辑文本内容</a:t>
            </a:r>
            <a:endParaRPr lang="en-US" sz="900" dirty="0">
              <a:solidFill>
                <a:srgbClr val="445469"/>
              </a:solidFill>
              <a:latin typeface="微软雅黑" pitchFamily="34" charset="-122"/>
              <a:ea typeface="微软雅黑" pitchFamily="34" charset="-122"/>
              <a:sym typeface="Arial" pitchFamily="34" charset="0"/>
            </a:endParaRPr>
          </a:p>
        </p:txBody>
      </p:sp>
      <p:sp>
        <p:nvSpPr>
          <p:cNvPr id="5" name="圆角矩形 9"/>
          <p:cNvSpPr>
            <a:spLocks noChangeArrowheads="1"/>
          </p:cNvSpPr>
          <p:nvPr/>
        </p:nvSpPr>
        <p:spPr bwMode="auto">
          <a:xfrm>
            <a:off x="646956" y="3115194"/>
            <a:ext cx="3389486" cy="1085067"/>
          </a:xfrm>
          <a:prstGeom prst="roundRect">
            <a:avLst>
              <a:gd name="adj" fmla="val 9083"/>
            </a:avLst>
          </a:prstGeom>
          <a:noFill/>
          <a:ln w="12700">
            <a:solidFill>
              <a:srgbClr val="ADBACA"/>
            </a:solidFill>
            <a:round/>
            <a:headEnd/>
            <a:tailEnd/>
          </a:ln>
          <a:extLst>
            <a:ext uri="{909E8E84-426E-40DD-AFC4-6F175D3DCCD1}">
              <a14:hiddenFill xmlns:a14="http://schemas.microsoft.com/office/drawing/2010/main">
                <a:solidFill>
                  <a:srgbClr val="FFFFFF"/>
                </a:solidFill>
              </a14:hiddenFill>
            </a:ext>
          </a:extLst>
        </p:spPr>
        <p:txBody>
          <a:bodyPr lIns="67391" tIns="33696" rIns="67391" bIns="33696" anchor="ctr"/>
          <a:lstStyle/>
          <a:p>
            <a:pPr algn="ctr">
              <a:buFont typeface="Arial" pitchFamily="34" charset="0"/>
              <a:buNone/>
            </a:pPr>
            <a:endParaRPr lang="zh-CN" altLang="en-US">
              <a:solidFill>
                <a:srgbClr val="FFFFFF"/>
              </a:solidFill>
            </a:endParaRPr>
          </a:p>
        </p:txBody>
      </p:sp>
      <p:sp>
        <p:nvSpPr>
          <p:cNvPr id="6" name="矩形 10"/>
          <p:cNvSpPr>
            <a:spLocks noChangeArrowheads="1"/>
          </p:cNvSpPr>
          <p:nvPr/>
        </p:nvSpPr>
        <p:spPr bwMode="auto">
          <a:xfrm>
            <a:off x="893080" y="3356709"/>
            <a:ext cx="2897237" cy="73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p>
            <a:pPr defTabSz="896210">
              <a:lnSpc>
                <a:spcPct val="120000"/>
              </a:lnSpc>
              <a:spcBef>
                <a:spcPct val="20000"/>
              </a:spcBef>
            </a:pPr>
            <a:r>
              <a:rPr lang="zh-CN" altLang="en-US" sz="900" dirty="0">
                <a:solidFill>
                  <a:srgbClr val="445469"/>
                </a:solidFill>
                <a:latin typeface="微软雅黑" pitchFamily="34" charset="-122"/>
                <a:ea typeface="微软雅黑" pitchFamily="34" charset="-122"/>
                <a:sym typeface="Arial" pitchFamily="34" charset="0"/>
              </a:rPr>
              <a:t>单击此处可编辑文本内容单击此处可编辑文本内容单击此处可编辑文本内容单击此处可编辑文本内容单击此处可编辑文本内容单击此处可编辑文本内容单击此处可编辑文本内容单击此处可编辑文本内容</a:t>
            </a:r>
            <a:endParaRPr lang="en-US" sz="900" dirty="0">
              <a:solidFill>
                <a:srgbClr val="445469"/>
              </a:solidFill>
              <a:latin typeface="微软雅黑" pitchFamily="34" charset="-122"/>
              <a:ea typeface="微软雅黑" pitchFamily="34" charset="-122"/>
              <a:sym typeface="Arial" pitchFamily="34" charset="0"/>
            </a:endParaRPr>
          </a:p>
        </p:txBody>
      </p:sp>
      <p:sp>
        <p:nvSpPr>
          <p:cNvPr id="7" name="圆角矩形 11"/>
          <p:cNvSpPr>
            <a:spLocks noChangeArrowheads="1"/>
          </p:cNvSpPr>
          <p:nvPr/>
        </p:nvSpPr>
        <p:spPr bwMode="auto">
          <a:xfrm>
            <a:off x="1131002" y="1319582"/>
            <a:ext cx="2421396" cy="339521"/>
          </a:xfrm>
          <a:prstGeom prst="roundRect">
            <a:avLst>
              <a:gd name="adj" fmla="val 16667"/>
            </a:avLst>
          </a:prstGeom>
          <a:solidFill>
            <a:srgbClr val="2259AA"/>
          </a:solidFill>
          <a:ln>
            <a:noFill/>
          </a:ln>
          <a:extLst/>
        </p:spPr>
        <p:txBody>
          <a:bodyPr lIns="67391" tIns="33696" rIns="67391" bIns="33696" anchor="ctr"/>
          <a:lstStyle/>
          <a:p>
            <a:pPr algn="ctr">
              <a:buFont typeface="Arial" pitchFamily="34" charset="0"/>
              <a:buNone/>
            </a:pPr>
            <a:endParaRPr lang="zh-CN" altLang="en-US">
              <a:solidFill>
                <a:srgbClr val="FFFFFF"/>
              </a:solidFill>
            </a:endParaRPr>
          </a:p>
        </p:txBody>
      </p:sp>
      <p:sp>
        <p:nvSpPr>
          <p:cNvPr id="8" name="文本框 12"/>
          <p:cNvSpPr txBox="1">
            <a:spLocks noChangeArrowheads="1"/>
          </p:cNvSpPr>
          <p:nvPr/>
        </p:nvSpPr>
        <p:spPr bwMode="auto">
          <a:xfrm>
            <a:off x="1302117" y="1355751"/>
            <a:ext cx="2065102"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1200" b="1" dirty="0">
                <a:solidFill>
                  <a:schemeClr val="bg1"/>
                </a:solidFill>
                <a:latin typeface="Arial" pitchFamily="34" charset="0"/>
                <a:ea typeface="微软雅黑" pitchFamily="34" charset="-122"/>
                <a:sym typeface="Arial" pitchFamily="34" charset="0"/>
              </a:rPr>
              <a:t>单击添加标题</a:t>
            </a:r>
            <a:endParaRPr lang="en-US" sz="1200" b="1" dirty="0">
              <a:solidFill>
                <a:schemeClr val="bg1"/>
              </a:solidFill>
              <a:latin typeface="Arial" pitchFamily="34" charset="0"/>
              <a:ea typeface="微软雅黑" pitchFamily="34" charset="-122"/>
              <a:sym typeface="Arial" pitchFamily="34" charset="0"/>
            </a:endParaRPr>
          </a:p>
        </p:txBody>
      </p:sp>
      <p:sp>
        <p:nvSpPr>
          <p:cNvPr id="9" name="圆角矩形 13"/>
          <p:cNvSpPr>
            <a:spLocks noChangeArrowheads="1"/>
          </p:cNvSpPr>
          <p:nvPr/>
        </p:nvSpPr>
        <p:spPr bwMode="auto">
          <a:xfrm>
            <a:off x="1131002" y="2974018"/>
            <a:ext cx="2421396" cy="339521"/>
          </a:xfrm>
          <a:prstGeom prst="roundRect">
            <a:avLst>
              <a:gd name="adj" fmla="val 16667"/>
            </a:avLst>
          </a:prstGeom>
          <a:solidFill>
            <a:srgbClr val="2259AA"/>
          </a:solidFill>
          <a:ln>
            <a:noFill/>
          </a:ln>
          <a:extLst/>
        </p:spPr>
        <p:txBody>
          <a:bodyPr lIns="67391" tIns="33696" rIns="67391" bIns="33696" anchor="ctr"/>
          <a:lstStyle/>
          <a:p>
            <a:pPr algn="ctr">
              <a:buFont typeface="Arial" pitchFamily="34" charset="0"/>
              <a:buNone/>
            </a:pPr>
            <a:endParaRPr lang="zh-CN" altLang="en-US">
              <a:solidFill>
                <a:srgbClr val="FFFFFF"/>
              </a:solidFill>
            </a:endParaRPr>
          </a:p>
        </p:txBody>
      </p:sp>
      <p:sp>
        <p:nvSpPr>
          <p:cNvPr id="10" name="文本框 15"/>
          <p:cNvSpPr txBox="1">
            <a:spLocks noChangeArrowheads="1"/>
          </p:cNvSpPr>
          <p:nvPr/>
        </p:nvSpPr>
        <p:spPr bwMode="auto">
          <a:xfrm>
            <a:off x="1288052" y="3012520"/>
            <a:ext cx="2065102" cy="25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1200" b="1" dirty="0">
                <a:solidFill>
                  <a:schemeClr val="bg1"/>
                </a:solidFill>
                <a:latin typeface="Arial" pitchFamily="34" charset="0"/>
                <a:ea typeface="微软雅黑" pitchFamily="34" charset="-122"/>
                <a:sym typeface="Arial" pitchFamily="34" charset="0"/>
              </a:rPr>
              <a:t>单击添加标题</a:t>
            </a:r>
            <a:endParaRPr lang="en-US" sz="1200" b="1" dirty="0">
              <a:solidFill>
                <a:schemeClr val="bg1"/>
              </a:solidFill>
              <a:latin typeface="Arial" pitchFamily="34" charset="0"/>
              <a:ea typeface="微软雅黑" pitchFamily="34" charset="-122"/>
              <a:sym typeface="Arial" pitchFamily="34" charset="0"/>
            </a:endParaRPr>
          </a:p>
        </p:txBody>
      </p:sp>
      <p:sp>
        <p:nvSpPr>
          <p:cNvPr id="11" name="矩形 10"/>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3847443060"/>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4298" y="1800076"/>
            <a:ext cx="72008" cy="1080120"/>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8114" y="2376140"/>
            <a:ext cx="216024" cy="1080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603"/>
          <p:cNvSpPr txBox="1"/>
          <p:nvPr/>
        </p:nvSpPr>
        <p:spPr bwMode="auto">
          <a:xfrm>
            <a:off x="2556346" y="1907346"/>
            <a:ext cx="4404896" cy="1052935"/>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en-US" altLang="zh-CN" sz="3600" dirty="0">
                <a:solidFill>
                  <a:schemeClr val="tx1"/>
                </a:solidFill>
              </a:rPr>
              <a:t>05.</a:t>
            </a:r>
            <a:r>
              <a:rPr lang="zh-CN" altLang="en-US" sz="3600" dirty="0">
                <a:solidFill>
                  <a:schemeClr val="tx1"/>
                </a:solidFill>
              </a:rPr>
              <a:t>在此处添加标题</a:t>
            </a:r>
            <a:endParaRPr lang="en-US" altLang="zh-CN" sz="3600" dirty="0">
              <a:solidFill>
                <a:schemeClr val="tx1"/>
              </a:solidFill>
            </a:endParaRPr>
          </a:p>
          <a:p>
            <a:pPr algn="l"/>
            <a:r>
              <a:rPr lang="en-US" altLang="zh-CN" sz="2800" dirty="0">
                <a:solidFill>
                  <a:schemeClr val="tx1">
                    <a:lumMod val="75000"/>
                    <a:lumOff val="25000"/>
                  </a:schemeClr>
                </a:solidFill>
              </a:rPr>
              <a:t>Add title here</a:t>
            </a:r>
            <a:endParaRPr lang="zh-CN" altLang="en-US" sz="2800"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171795984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p:cNvGrpSpPr/>
          <p:nvPr/>
        </p:nvGrpSpPr>
        <p:grpSpPr bwMode="gray">
          <a:xfrm>
            <a:off x="2222058" y="1354749"/>
            <a:ext cx="4646769" cy="2907442"/>
            <a:chOff x="1832768" y="1268759"/>
            <a:chExt cx="6240462" cy="3571875"/>
          </a:xfrm>
          <a:solidFill>
            <a:schemeClr val="bg1">
              <a:lumMod val="75000"/>
            </a:schemeClr>
          </a:solidFill>
        </p:grpSpPr>
        <p:sp>
          <p:nvSpPr>
            <p:cNvPr id="3"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4"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2259AA"/>
            </a:solid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5"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6"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7"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8"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9"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0"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1"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2"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3"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4"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5"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6"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7"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8"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19" name="Group 69"/>
            <p:cNvGrpSpPr>
              <a:grpSpLocks noChangeAspect="1"/>
            </p:cNvGrpSpPr>
            <p:nvPr/>
          </p:nvGrpSpPr>
          <p:grpSpPr bwMode="gray">
            <a:xfrm>
              <a:off x="6801642" y="3364259"/>
              <a:ext cx="161925" cy="231775"/>
              <a:chOff x="3802" y="2280"/>
              <a:chExt cx="102" cy="146"/>
            </a:xfrm>
            <a:grpFill/>
          </p:grpSpPr>
          <p:sp>
            <p:nvSpPr>
              <p:cNvPr id="347"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48"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49"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50"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51"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52"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53"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54"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55"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56"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57"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20"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1"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2"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3"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4"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5"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6"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7"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8"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9"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0"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1"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2"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3"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4"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5"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36" name="Group 97"/>
            <p:cNvGrpSpPr>
              <a:grpSpLocks noChangeAspect="1"/>
            </p:cNvGrpSpPr>
            <p:nvPr/>
          </p:nvGrpSpPr>
          <p:grpSpPr bwMode="gray">
            <a:xfrm>
              <a:off x="5818980" y="3002309"/>
              <a:ext cx="636588" cy="587375"/>
              <a:chOff x="3183" y="2052"/>
              <a:chExt cx="401" cy="370"/>
            </a:xfrm>
            <a:grpFill/>
          </p:grpSpPr>
          <p:sp>
            <p:nvSpPr>
              <p:cNvPr id="340"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41"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42"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43"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44"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45"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46"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37"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38" name="Group 106"/>
            <p:cNvGrpSpPr>
              <a:grpSpLocks noChangeAspect="1"/>
            </p:cNvGrpSpPr>
            <p:nvPr/>
          </p:nvGrpSpPr>
          <p:grpSpPr bwMode="gray">
            <a:xfrm>
              <a:off x="7017542" y="2807047"/>
              <a:ext cx="282575" cy="320675"/>
              <a:chOff x="3938" y="1929"/>
              <a:chExt cx="178" cy="202"/>
            </a:xfrm>
            <a:grpFill/>
          </p:grpSpPr>
          <p:sp>
            <p:nvSpPr>
              <p:cNvPr id="336"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37"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38"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39"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39"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40"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41"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42"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43"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44" name="Group 116"/>
            <p:cNvGrpSpPr>
              <a:grpSpLocks noChangeAspect="1"/>
            </p:cNvGrpSpPr>
            <p:nvPr/>
          </p:nvGrpSpPr>
          <p:grpSpPr bwMode="gray">
            <a:xfrm>
              <a:off x="5099842" y="1268760"/>
              <a:ext cx="2973388" cy="1638300"/>
              <a:chOff x="2730" y="960"/>
              <a:chExt cx="1873" cy="1032"/>
            </a:xfrm>
            <a:grpFill/>
          </p:grpSpPr>
          <p:grpSp>
            <p:nvGrpSpPr>
              <p:cNvPr id="319" name="Group 117"/>
              <p:cNvGrpSpPr>
                <a:grpSpLocks noChangeAspect="1"/>
              </p:cNvGrpSpPr>
              <p:nvPr/>
            </p:nvGrpSpPr>
            <p:grpSpPr bwMode="gray">
              <a:xfrm>
                <a:off x="3044" y="960"/>
                <a:ext cx="1473" cy="481"/>
                <a:chOff x="3044" y="960"/>
                <a:chExt cx="1473" cy="481"/>
              </a:xfrm>
              <a:grpFill/>
            </p:grpSpPr>
            <p:sp>
              <p:nvSpPr>
                <p:cNvPr id="323"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24"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25"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26"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27"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28"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29"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30"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31"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32"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33"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34"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35"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320"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21"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solidFill>
                <a:srgbClr val="2259AA"/>
              </a:solid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22"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grpSp>
          <p:nvGrpSpPr>
            <p:cNvPr id="45" name="Group 135"/>
            <p:cNvGrpSpPr>
              <a:grpSpLocks noChangeAspect="1"/>
            </p:cNvGrpSpPr>
            <p:nvPr/>
          </p:nvGrpSpPr>
          <p:grpSpPr bwMode="gray">
            <a:xfrm>
              <a:off x="5214142" y="2886422"/>
              <a:ext cx="647700" cy="585788"/>
              <a:chOff x="2802" y="1979"/>
              <a:chExt cx="408" cy="369"/>
            </a:xfrm>
            <a:grpFill/>
          </p:grpSpPr>
          <p:sp>
            <p:nvSpPr>
              <p:cNvPr id="290"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291" name="Group 137"/>
              <p:cNvGrpSpPr>
                <a:grpSpLocks noChangeAspect="1"/>
              </p:cNvGrpSpPr>
              <p:nvPr/>
            </p:nvGrpSpPr>
            <p:grpSpPr bwMode="gray">
              <a:xfrm>
                <a:off x="2889" y="2101"/>
                <a:ext cx="17" cy="51"/>
                <a:chOff x="2889" y="2101"/>
                <a:chExt cx="17" cy="51"/>
              </a:xfrm>
              <a:grpFill/>
            </p:grpSpPr>
            <p:sp>
              <p:nvSpPr>
                <p:cNvPr id="316"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17"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18"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292"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293" name="Group 142"/>
              <p:cNvGrpSpPr>
                <a:grpSpLocks noChangeAspect="1"/>
              </p:cNvGrpSpPr>
              <p:nvPr/>
            </p:nvGrpSpPr>
            <p:grpSpPr bwMode="gray">
              <a:xfrm>
                <a:off x="2896" y="2116"/>
                <a:ext cx="231" cy="189"/>
                <a:chOff x="2896" y="2116"/>
                <a:chExt cx="231" cy="189"/>
              </a:xfrm>
              <a:grpFill/>
            </p:grpSpPr>
            <p:sp>
              <p:nvSpPr>
                <p:cNvPr id="314"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15"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grpSp>
            <p:nvGrpSpPr>
              <p:cNvPr id="294" name="Group 145"/>
              <p:cNvGrpSpPr>
                <a:grpSpLocks noChangeAspect="1"/>
              </p:cNvGrpSpPr>
              <p:nvPr/>
            </p:nvGrpSpPr>
            <p:grpSpPr bwMode="gray">
              <a:xfrm>
                <a:off x="2984" y="2276"/>
                <a:ext cx="114" cy="72"/>
                <a:chOff x="2984" y="2276"/>
                <a:chExt cx="114" cy="72"/>
              </a:xfrm>
              <a:grpFill/>
            </p:grpSpPr>
            <p:sp>
              <p:nvSpPr>
                <p:cNvPr id="312"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13"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295"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296" name="Group 149"/>
              <p:cNvGrpSpPr>
                <a:grpSpLocks noChangeAspect="1"/>
              </p:cNvGrpSpPr>
              <p:nvPr/>
            </p:nvGrpSpPr>
            <p:grpSpPr bwMode="gray">
              <a:xfrm>
                <a:off x="3086" y="2189"/>
                <a:ext cx="85" cy="114"/>
                <a:chOff x="3086" y="2189"/>
                <a:chExt cx="85" cy="114"/>
              </a:xfrm>
              <a:grpFill/>
            </p:grpSpPr>
            <p:sp>
              <p:nvSpPr>
                <p:cNvPr id="310"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11"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297"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298" name="Group 153"/>
              <p:cNvGrpSpPr>
                <a:grpSpLocks noChangeAspect="1"/>
              </p:cNvGrpSpPr>
              <p:nvPr/>
            </p:nvGrpSpPr>
            <p:grpSpPr bwMode="gray">
              <a:xfrm>
                <a:off x="3000" y="2012"/>
                <a:ext cx="210" cy="192"/>
                <a:chOff x="3000" y="2012"/>
                <a:chExt cx="210" cy="192"/>
              </a:xfrm>
              <a:grpFill/>
            </p:grpSpPr>
            <p:sp>
              <p:nvSpPr>
                <p:cNvPr id="308"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09"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299"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00"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01"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302" name="Group 159"/>
              <p:cNvGrpSpPr>
                <a:grpSpLocks noChangeAspect="1"/>
              </p:cNvGrpSpPr>
              <p:nvPr/>
            </p:nvGrpSpPr>
            <p:grpSpPr bwMode="gray">
              <a:xfrm>
                <a:off x="2802" y="1979"/>
                <a:ext cx="205" cy="88"/>
                <a:chOff x="2802" y="1979"/>
                <a:chExt cx="205" cy="88"/>
              </a:xfrm>
              <a:grpFill/>
            </p:grpSpPr>
            <p:sp>
              <p:nvSpPr>
                <p:cNvPr id="306"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07"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303"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04"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305"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46"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47"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48"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49"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50"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51" name="Group 170"/>
            <p:cNvGrpSpPr>
              <a:grpSpLocks noChangeAspect="1"/>
            </p:cNvGrpSpPr>
            <p:nvPr/>
          </p:nvGrpSpPr>
          <p:grpSpPr bwMode="gray">
            <a:xfrm>
              <a:off x="5539580" y="2891184"/>
              <a:ext cx="96838" cy="77788"/>
              <a:chOff x="3007" y="1982"/>
              <a:chExt cx="61" cy="49"/>
            </a:xfrm>
            <a:grpFill/>
          </p:grpSpPr>
          <p:sp>
            <p:nvSpPr>
              <p:cNvPr id="288"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89"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52"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53" name="Group 222"/>
            <p:cNvGrpSpPr>
              <a:grpSpLocks noChangeAspect="1"/>
            </p:cNvGrpSpPr>
            <p:nvPr/>
          </p:nvGrpSpPr>
          <p:grpSpPr bwMode="gray">
            <a:xfrm>
              <a:off x="4945856" y="1268759"/>
              <a:ext cx="287338" cy="296863"/>
              <a:chOff x="3202" y="1036"/>
              <a:chExt cx="181" cy="187"/>
            </a:xfrm>
            <a:grpFill/>
          </p:grpSpPr>
          <p:sp>
            <p:nvSpPr>
              <p:cNvPr id="282"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83"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84"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85"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86"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87"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54"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55"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56"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57"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58"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59"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60"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61" name="Group 236"/>
            <p:cNvGrpSpPr>
              <a:grpSpLocks noChangeAspect="1"/>
            </p:cNvGrpSpPr>
            <p:nvPr/>
          </p:nvGrpSpPr>
          <p:grpSpPr bwMode="gray">
            <a:xfrm>
              <a:off x="3344068" y="3475384"/>
              <a:ext cx="808038" cy="1365250"/>
              <a:chOff x="1624" y="2350"/>
              <a:chExt cx="509" cy="860"/>
            </a:xfrm>
            <a:grpFill/>
          </p:grpSpPr>
          <p:sp>
            <p:nvSpPr>
              <p:cNvPr id="257"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58"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59"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60"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61"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62"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63"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64"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65"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66"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67"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68"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69"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rgbClr val="2259AA"/>
              </a:solidFill>
              <a:ln w="6350" cap="flat" cmpd="sng">
                <a:solidFill>
                  <a:schemeClr val="bg1"/>
                </a:solidFill>
                <a:prstDash val="solid"/>
                <a:round/>
                <a:headEnd type="none" w="med" len="med"/>
                <a:tailEnd type="none" w="med" len="med"/>
              </a:ln>
              <a:effectLst/>
            </p:spPr>
            <p:txBody>
              <a:bodyPr/>
              <a:lstStyle/>
              <a:p>
                <a:endParaRPr lang="en-US" dirty="0">
                  <a:solidFill>
                    <a:schemeClr val="accent2"/>
                  </a:solidFill>
                  <a:latin typeface="微软雅黑" charset="0"/>
                  <a:ea typeface="微软雅黑" charset="0"/>
                  <a:cs typeface="微软雅黑" charset="0"/>
                </a:endParaRPr>
              </a:p>
            </p:txBody>
          </p:sp>
          <p:sp>
            <p:nvSpPr>
              <p:cNvPr id="270"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71"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72"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73"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74"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75"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76"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77"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78"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79"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80"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81"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62"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63"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64"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65"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66"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67"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68"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69"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70" name="Group 270"/>
            <p:cNvGrpSpPr>
              <a:grpSpLocks noChangeAspect="1"/>
            </p:cNvGrpSpPr>
            <p:nvPr/>
          </p:nvGrpSpPr>
          <p:grpSpPr bwMode="gray">
            <a:xfrm>
              <a:off x="1832768" y="1897409"/>
              <a:ext cx="1765300" cy="1346200"/>
              <a:chOff x="672" y="1356"/>
              <a:chExt cx="1112" cy="848"/>
            </a:xfrm>
            <a:grpFill/>
          </p:grpSpPr>
          <p:grpSp>
            <p:nvGrpSpPr>
              <p:cNvPr id="245" name="Group 271"/>
              <p:cNvGrpSpPr>
                <a:grpSpLocks noChangeAspect="1"/>
              </p:cNvGrpSpPr>
              <p:nvPr/>
            </p:nvGrpSpPr>
            <p:grpSpPr bwMode="gray">
              <a:xfrm>
                <a:off x="672" y="1356"/>
                <a:ext cx="418" cy="413"/>
                <a:chOff x="672" y="1356"/>
                <a:chExt cx="418" cy="413"/>
              </a:xfrm>
              <a:grpFill/>
            </p:grpSpPr>
            <p:sp>
              <p:nvSpPr>
                <p:cNvPr id="252"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53"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54"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55"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solidFill>
                  <a:schemeClr val="accent1"/>
                </a:solid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56"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grpSp>
            <p:nvGrpSpPr>
              <p:cNvPr id="246" name="Group 277"/>
              <p:cNvGrpSpPr>
                <a:grpSpLocks noChangeAspect="1"/>
              </p:cNvGrpSpPr>
              <p:nvPr/>
            </p:nvGrpSpPr>
            <p:grpSpPr bwMode="gray">
              <a:xfrm>
                <a:off x="1149" y="1865"/>
                <a:ext cx="635" cy="339"/>
                <a:chOff x="1149" y="1865"/>
                <a:chExt cx="635" cy="339"/>
              </a:xfrm>
              <a:grpFill/>
            </p:grpSpPr>
            <p:sp>
              <p:nvSpPr>
                <p:cNvPr id="247"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48"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49"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50"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51"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chemeClr val="accent1"/>
                </a:solid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grpSp>
        <p:grpSp>
          <p:nvGrpSpPr>
            <p:cNvPr id="71" name="Group 283"/>
            <p:cNvGrpSpPr>
              <a:grpSpLocks noChangeAspect="1"/>
            </p:cNvGrpSpPr>
            <p:nvPr/>
          </p:nvGrpSpPr>
          <p:grpSpPr bwMode="gray">
            <a:xfrm>
              <a:off x="2304256" y="1268759"/>
              <a:ext cx="1538288" cy="1622425"/>
              <a:chOff x="969" y="960"/>
              <a:chExt cx="969" cy="1022"/>
            </a:xfrm>
            <a:grpFill/>
          </p:grpSpPr>
          <p:sp>
            <p:nvSpPr>
              <p:cNvPr id="216"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17"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18"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19"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20"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21"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22"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23"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24"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25"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26"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27"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28"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29"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30"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31"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32"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33"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34"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35"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36"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37"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38"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39"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40"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41"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42"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43"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44"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72"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73"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74"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75"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76"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77"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78"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79"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80"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81"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82"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83"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84"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85"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86"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87"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88"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89"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90"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91"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92"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93"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94"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95"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96" name="Group 337"/>
            <p:cNvGrpSpPr>
              <a:grpSpLocks noChangeAspect="1"/>
            </p:cNvGrpSpPr>
            <p:nvPr/>
          </p:nvGrpSpPr>
          <p:grpSpPr bwMode="gray">
            <a:xfrm>
              <a:off x="3455193" y="3327747"/>
              <a:ext cx="28575" cy="44450"/>
              <a:chOff x="1694" y="2257"/>
              <a:chExt cx="18" cy="28"/>
            </a:xfrm>
            <a:grpFill/>
          </p:grpSpPr>
          <p:sp>
            <p:nvSpPr>
              <p:cNvPr id="214"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15"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97"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98"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99"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00"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01"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02"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03"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04"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05"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06"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07"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08"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109" name="Group 362"/>
            <p:cNvGrpSpPr/>
            <p:nvPr/>
          </p:nvGrpSpPr>
          <p:grpSpPr bwMode="gray">
            <a:xfrm>
              <a:off x="4580731" y="1911697"/>
              <a:ext cx="879476" cy="1109663"/>
              <a:chOff x="4580731" y="1911697"/>
              <a:chExt cx="879476" cy="1109663"/>
            </a:xfrm>
            <a:grpFill/>
          </p:grpSpPr>
          <p:sp>
            <p:nvSpPr>
              <p:cNvPr id="165"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66"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67"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168" name="Group 178"/>
              <p:cNvGrpSpPr>
                <a:grpSpLocks noChangeAspect="1"/>
              </p:cNvGrpSpPr>
              <p:nvPr/>
            </p:nvGrpSpPr>
            <p:grpSpPr bwMode="gray">
              <a:xfrm>
                <a:off x="4876006" y="2765772"/>
                <a:ext cx="204788" cy="242888"/>
                <a:chOff x="2589" y="1903"/>
                <a:chExt cx="129" cy="153"/>
              </a:xfrm>
              <a:grpFill/>
            </p:grpSpPr>
            <p:sp>
              <p:nvSpPr>
                <p:cNvPr id="211"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12"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13"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169"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70"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71"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72"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73"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74"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75"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176" name="Group 189"/>
              <p:cNvGrpSpPr>
                <a:grpSpLocks noChangeAspect="1"/>
              </p:cNvGrpSpPr>
              <p:nvPr/>
            </p:nvGrpSpPr>
            <p:grpSpPr bwMode="gray">
              <a:xfrm>
                <a:off x="4679156" y="2659410"/>
                <a:ext cx="247650" cy="244475"/>
                <a:chOff x="2465" y="1836"/>
                <a:chExt cx="156" cy="154"/>
              </a:xfrm>
              <a:grpFill/>
            </p:grpSpPr>
            <p:sp>
              <p:nvSpPr>
                <p:cNvPr id="209"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10"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grpSp>
            <p:nvGrpSpPr>
              <p:cNvPr id="177" name="Group 192"/>
              <p:cNvGrpSpPr>
                <a:grpSpLocks noChangeAspect="1"/>
              </p:cNvGrpSpPr>
              <p:nvPr/>
            </p:nvGrpSpPr>
            <p:grpSpPr bwMode="gray">
              <a:xfrm>
                <a:off x="4620419" y="2430810"/>
                <a:ext cx="171450" cy="258763"/>
                <a:chOff x="2428" y="1692"/>
                <a:chExt cx="108" cy="163"/>
              </a:xfrm>
              <a:grpFill/>
            </p:grpSpPr>
            <p:sp>
              <p:nvSpPr>
                <p:cNvPr id="207"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08"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178"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79"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80"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81"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182" name="Group 199"/>
              <p:cNvGrpSpPr>
                <a:grpSpLocks noChangeAspect="1"/>
              </p:cNvGrpSpPr>
              <p:nvPr/>
            </p:nvGrpSpPr>
            <p:grpSpPr bwMode="gray">
              <a:xfrm>
                <a:off x="5033169" y="2808635"/>
                <a:ext cx="68263" cy="68263"/>
                <a:chOff x="2688" y="1930"/>
                <a:chExt cx="43" cy="43"/>
              </a:xfrm>
              <a:grpFill/>
            </p:grpSpPr>
            <p:sp>
              <p:nvSpPr>
                <p:cNvPr id="205"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06"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183"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84"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85"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86"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87"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88"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89"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90"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91"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92"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93"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94"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95"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96"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97"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98"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99"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00"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01"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202" name="Group 359"/>
              <p:cNvGrpSpPr/>
              <p:nvPr/>
            </p:nvGrpSpPr>
            <p:grpSpPr bwMode="gray">
              <a:xfrm>
                <a:off x="5080794" y="2788583"/>
                <a:ext cx="75600" cy="108000"/>
                <a:chOff x="4160739" y="2986112"/>
                <a:chExt cx="187325" cy="233362"/>
              </a:xfrm>
              <a:grpFill/>
            </p:grpSpPr>
            <p:sp>
              <p:nvSpPr>
                <p:cNvPr id="203"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204"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grpSp>
        <p:grpSp>
          <p:nvGrpSpPr>
            <p:cNvPr id="110" name="Group 368"/>
            <p:cNvGrpSpPr/>
            <p:nvPr/>
          </p:nvGrpSpPr>
          <p:grpSpPr bwMode="gray">
            <a:xfrm>
              <a:off x="4455318" y="2994372"/>
              <a:ext cx="1196974" cy="1339850"/>
              <a:chOff x="4455318" y="2994372"/>
              <a:chExt cx="1196974" cy="1339850"/>
            </a:xfrm>
            <a:grpFill/>
          </p:grpSpPr>
          <p:sp>
            <p:nvSpPr>
              <p:cNvPr id="111"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12"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113" name="Group 367"/>
              <p:cNvGrpSpPr/>
              <p:nvPr/>
            </p:nvGrpSpPr>
            <p:grpSpPr bwMode="gray">
              <a:xfrm>
                <a:off x="4455318" y="2994372"/>
                <a:ext cx="1196974" cy="1339850"/>
                <a:chOff x="4455318" y="2994372"/>
                <a:chExt cx="1196974" cy="1339850"/>
              </a:xfrm>
              <a:grpFill/>
            </p:grpSpPr>
            <p:sp>
              <p:nvSpPr>
                <p:cNvPr id="114"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15"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16"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17"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18"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19"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20"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21"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22"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23"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24"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25"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26"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27"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28"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29"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30"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31"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32"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133" name="Group 25"/>
                <p:cNvGrpSpPr>
                  <a:grpSpLocks noChangeAspect="1"/>
                </p:cNvGrpSpPr>
                <p:nvPr/>
              </p:nvGrpSpPr>
              <p:grpSpPr bwMode="gray">
                <a:xfrm>
                  <a:off x="4961730" y="3769072"/>
                  <a:ext cx="219075" cy="239713"/>
                  <a:chOff x="2643" y="2535"/>
                  <a:chExt cx="138" cy="151"/>
                </a:xfrm>
                <a:grpFill/>
              </p:grpSpPr>
              <p:sp>
                <p:nvSpPr>
                  <p:cNvPr id="163"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64"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sp>
              <p:nvSpPr>
                <p:cNvPr id="134"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35"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36"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37"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38"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39"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40"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41"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42"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43"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44"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45"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46"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47"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48"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49"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50"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51"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52"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53"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54"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55"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56"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57"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58"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sp>
              <p:nvSpPr>
                <p:cNvPr id="159"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chemeClr val="bg1"/>
                  </a:solidFill>
                  <a:prstDash val="solid"/>
                  <a:round/>
                  <a:headEnd type="none" w="med" len="med"/>
                  <a:tailEnd type="none" w="med" len="med"/>
                </a:ln>
                <a:effectLst/>
              </p:spPr>
              <p:txBody>
                <a:bodyPr/>
                <a:lstStyle/>
                <a:p>
                  <a:endParaRPr lang="en-US" dirty="0">
                    <a:latin typeface="微软雅黑" charset="0"/>
                    <a:ea typeface="微软雅黑" charset="0"/>
                    <a:cs typeface="微软雅黑" charset="0"/>
                  </a:endParaRPr>
                </a:p>
              </p:txBody>
            </p:sp>
            <p:grpSp>
              <p:nvGrpSpPr>
                <p:cNvPr id="160" name="Group 364"/>
                <p:cNvGrpSpPr>
                  <a:grpSpLocks noChangeAspect="1"/>
                </p:cNvGrpSpPr>
                <p:nvPr/>
              </p:nvGrpSpPr>
              <p:grpSpPr bwMode="gray">
                <a:xfrm>
                  <a:off x="5141117" y="3280172"/>
                  <a:ext cx="289379" cy="349200"/>
                  <a:chOff x="3548063" y="12700"/>
                  <a:chExt cx="5667375" cy="6838950"/>
                </a:xfrm>
                <a:grpFill/>
              </p:grpSpPr>
              <p:sp>
                <p:nvSpPr>
                  <p:cNvPr id="161" name="Freeform 6"/>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chemeClr val="bg1"/>
                    </a:solidFill>
                    <a:prstDash val="solid"/>
                    <a:round/>
                    <a:headEnd type="none" w="med" len="med"/>
                    <a:tailEnd type="none" w="med" len="med"/>
                  </a:ln>
                  <a:effectLst/>
                </p:spPr>
                <p:txBody>
                  <a:bodyPr/>
                  <a:lstStyle/>
                  <a:p>
                    <a:endParaRPr lang="en-GB" dirty="0">
                      <a:latin typeface="微软雅黑" charset="0"/>
                      <a:ea typeface="微软雅黑" charset="0"/>
                      <a:cs typeface="微软雅黑" charset="0"/>
                    </a:endParaRPr>
                  </a:p>
                </p:txBody>
              </p:sp>
              <p:sp>
                <p:nvSpPr>
                  <p:cNvPr id="162" name="Freeform 9"/>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chemeClr val="bg1"/>
                    </a:solidFill>
                    <a:prstDash val="solid"/>
                    <a:round/>
                    <a:headEnd type="none" w="med" len="med"/>
                    <a:tailEnd type="none" w="med" len="med"/>
                  </a:ln>
                  <a:effectLst/>
                </p:spPr>
                <p:txBody>
                  <a:bodyPr/>
                  <a:lstStyle/>
                  <a:p>
                    <a:endParaRPr lang="en-GB" dirty="0">
                      <a:latin typeface="微软雅黑" charset="0"/>
                      <a:ea typeface="微软雅黑" charset="0"/>
                      <a:cs typeface="微软雅黑" charset="0"/>
                    </a:endParaRPr>
                  </a:p>
                </p:txBody>
              </p:sp>
            </p:grpSp>
          </p:grpSp>
        </p:grpSp>
      </p:grpSp>
      <p:sp>
        <p:nvSpPr>
          <p:cNvPr id="358" name="文本框 361"/>
          <p:cNvSpPr txBox="1"/>
          <p:nvPr/>
        </p:nvSpPr>
        <p:spPr>
          <a:xfrm flipH="1">
            <a:off x="413087" y="1530239"/>
            <a:ext cx="1825578" cy="919565"/>
          </a:xfrm>
          <a:prstGeom prst="rect">
            <a:avLst/>
          </a:prstGeom>
          <a:noFill/>
        </p:spPr>
        <p:txBody>
          <a:bodyPr wrap="square" lIns="67391" tIns="33696" rIns="67391" bIns="33696" rtlCol="0">
            <a:spAutoFit/>
          </a:bodyPr>
          <a:lstStyle/>
          <a:p>
            <a:pPr algn="r">
              <a:spcBef>
                <a:spcPts val="442"/>
              </a:spcBef>
            </a:pPr>
            <a:r>
              <a:rPr lang="zh-CN" altLang="en-US" sz="1200" dirty="0">
                <a:solidFill>
                  <a:schemeClr val="tx1">
                    <a:lumMod val="65000"/>
                    <a:lumOff val="35000"/>
                  </a:schemeClr>
                </a:solidFill>
                <a:latin typeface="微软雅黑" charset="0"/>
                <a:ea typeface="微软雅黑" charset="0"/>
                <a:cs typeface="微软雅黑" charset="0"/>
              </a:rPr>
              <a:t>单击添加标题</a:t>
            </a:r>
            <a:endParaRPr lang="en-US" altLang="zh-CN" sz="1200" dirty="0">
              <a:solidFill>
                <a:schemeClr val="tx1">
                  <a:lumMod val="65000"/>
                  <a:lumOff val="35000"/>
                </a:schemeClr>
              </a:solidFill>
              <a:latin typeface="微软雅黑" charset="0"/>
              <a:ea typeface="微软雅黑" charset="0"/>
              <a:cs typeface="微软雅黑" charset="0"/>
            </a:endParaRPr>
          </a:p>
          <a:p>
            <a:pPr algn="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p>
        </p:txBody>
      </p:sp>
      <p:sp>
        <p:nvSpPr>
          <p:cNvPr id="359" name="文本框 362"/>
          <p:cNvSpPr txBox="1"/>
          <p:nvPr/>
        </p:nvSpPr>
        <p:spPr>
          <a:xfrm flipH="1">
            <a:off x="413087" y="2955393"/>
            <a:ext cx="1825578" cy="888788"/>
          </a:xfrm>
          <a:prstGeom prst="rect">
            <a:avLst/>
          </a:prstGeom>
          <a:noFill/>
        </p:spPr>
        <p:txBody>
          <a:bodyPr wrap="square" lIns="67391" tIns="33696" rIns="67391" bIns="33696" rtlCol="0">
            <a:spAutoFit/>
          </a:bodyPr>
          <a:lstStyle/>
          <a:p>
            <a:pPr algn="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单击添加标题</a:t>
            </a:r>
            <a:endParaRPr lang="en-US" altLang="zh-CN" sz="1000" dirty="0">
              <a:solidFill>
                <a:schemeClr val="tx1">
                  <a:lumMod val="65000"/>
                  <a:lumOff val="35000"/>
                </a:schemeClr>
              </a:solidFill>
              <a:latin typeface="微软雅黑" charset="0"/>
              <a:ea typeface="微软雅黑" charset="0"/>
              <a:cs typeface="微软雅黑" charset="0"/>
            </a:endParaRPr>
          </a:p>
          <a:p>
            <a:pPr algn="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p>
        </p:txBody>
      </p:sp>
      <p:sp>
        <p:nvSpPr>
          <p:cNvPr id="360" name="文本框 363"/>
          <p:cNvSpPr txBox="1"/>
          <p:nvPr/>
        </p:nvSpPr>
        <p:spPr>
          <a:xfrm flipH="1">
            <a:off x="6852220" y="1531618"/>
            <a:ext cx="1825578" cy="765677"/>
          </a:xfrm>
          <a:prstGeom prst="rect">
            <a:avLst/>
          </a:prstGeom>
          <a:noFill/>
        </p:spPr>
        <p:txBody>
          <a:bodyPr wrap="square" lIns="67391" tIns="33696" rIns="67391" bIns="33696" rtlCol="0">
            <a:spAutoFit/>
          </a:bodyPr>
          <a:lstStyle/>
          <a:p>
            <a:pPr>
              <a:spcBef>
                <a:spcPts val="442"/>
              </a:spcBef>
            </a:pPr>
            <a:r>
              <a:rPr lang="zh-CN" altLang="en-US" sz="1200" dirty="0">
                <a:solidFill>
                  <a:schemeClr val="tx1">
                    <a:lumMod val="65000"/>
                    <a:lumOff val="35000"/>
                  </a:schemeClr>
                </a:solidFill>
                <a:latin typeface="微软雅黑" charset="0"/>
                <a:ea typeface="微软雅黑" charset="0"/>
                <a:cs typeface="微软雅黑" charset="0"/>
              </a:rPr>
              <a:t>单击添加标题</a:t>
            </a:r>
            <a:endParaRPr lang="en-US" altLang="zh-CN" sz="1200" dirty="0">
              <a:solidFill>
                <a:schemeClr val="tx1">
                  <a:lumMod val="65000"/>
                  <a:lumOff val="35000"/>
                </a:schemeClr>
              </a:solidFill>
              <a:latin typeface="微软雅黑" charset="0"/>
              <a:ea typeface="微软雅黑" charset="0"/>
              <a:cs typeface="微软雅黑" charset="0"/>
            </a:endParaRPr>
          </a:p>
          <a:p>
            <a:pP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361" name="文本框 364"/>
          <p:cNvSpPr txBox="1"/>
          <p:nvPr/>
        </p:nvSpPr>
        <p:spPr>
          <a:xfrm flipH="1">
            <a:off x="6852220" y="2956772"/>
            <a:ext cx="1825578" cy="765677"/>
          </a:xfrm>
          <a:prstGeom prst="rect">
            <a:avLst/>
          </a:prstGeom>
          <a:noFill/>
        </p:spPr>
        <p:txBody>
          <a:bodyPr wrap="square" lIns="67391" tIns="33696" rIns="67391" bIns="33696" rtlCol="0">
            <a:spAutoFit/>
          </a:bodyPr>
          <a:lstStyle/>
          <a:p>
            <a:pPr>
              <a:spcBef>
                <a:spcPts val="442"/>
              </a:spcBef>
            </a:pPr>
            <a:r>
              <a:rPr lang="zh-CN" altLang="en-US" sz="1200" dirty="0">
                <a:solidFill>
                  <a:schemeClr val="tx1">
                    <a:lumMod val="65000"/>
                    <a:lumOff val="35000"/>
                  </a:schemeClr>
                </a:solidFill>
                <a:latin typeface="微软雅黑" charset="0"/>
                <a:ea typeface="微软雅黑" charset="0"/>
                <a:cs typeface="微软雅黑" charset="0"/>
              </a:rPr>
              <a:t>单击添加标题</a:t>
            </a:r>
            <a:endParaRPr lang="en-US" altLang="zh-CN" sz="1200" dirty="0">
              <a:solidFill>
                <a:schemeClr val="tx1">
                  <a:lumMod val="65000"/>
                  <a:lumOff val="35000"/>
                </a:schemeClr>
              </a:solidFill>
              <a:latin typeface="微软雅黑" charset="0"/>
              <a:ea typeface="微软雅黑" charset="0"/>
              <a:cs typeface="微软雅黑" charset="0"/>
            </a:endParaRPr>
          </a:p>
          <a:p>
            <a:pP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sp>
        <p:nvSpPr>
          <p:cNvPr id="362" name="矩形 361"/>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340649838"/>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2882002" y="2957684"/>
            <a:ext cx="1422834" cy="1043065"/>
          </a:xfrm>
          <a:prstGeom prst="rect">
            <a:avLst/>
          </a:prstGeom>
          <a:solidFill>
            <a:schemeClr val="accent1"/>
          </a:solidFill>
          <a:ln>
            <a:noFill/>
          </a:ln>
          <a:extLst/>
        </p:spPr>
        <p:txBody>
          <a:bodyPr lIns="67391" tIns="33696" rIns="67391" bIns="33696" anchor="ctr"/>
          <a:lstStyle/>
          <a:p>
            <a:pPr algn="ctr" defTabSz="897381"/>
            <a:endParaRPr lang="en-US" altLang="zh-CN" sz="2300">
              <a:solidFill>
                <a:srgbClr val="FFFFFF"/>
              </a:solidFill>
              <a:latin typeface="Arial" pitchFamily="34" charset="0"/>
              <a:ea typeface="微软雅黑" pitchFamily="34" charset="-122"/>
              <a:sym typeface="Arial" pitchFamily="34" charset="0"/>
            </a:endParaRPr>
          </a:p>
        </p:txBody>
      </p:sp>
      <p:cxnSp>
        <p:nvCxnSpPr>
          <p:cNvPr id="3" name="Shape 21"/>
          <p:cNvCxnSpPr>
            <a:cxnSpLocks noChangeShapeType="1"/>
            <a:stCxn id="2" idx="2"/>
          </p:cNvCxnSpPr>
          <p:nvPr/>
        </p:nvCxnSpPr>
        <p:spPr bwMode="auto">
          <a:xfrm rot="5400000">
            <a:off x="2751411" y="3457427"/>
            <a:ext cx="298685" cy="1385329"/>
          </a:xfrm>
          <a:prstGeom prst="bentConnector2">
            <a:avLst/>
          </a:prstGeom>
          <a:noFill/>
          <a:ln w="9525">
            <a:solidFill>
              <a:srgbClr val="ADBACA"/>
            </a:solidFill>
            <a:miter lim="800000"/>
            <a:headEnd/>
            <a:tailEnd type="oval" w="med" len="med"/>
          </a:ln>
          <a:extLst>
            <a:ext uri="{909E8E84-426E-40DD-AFC4-6F175D3DCCD1}">
              <a14:hiddenFill xmlns:a14="http://schemas.microsoft.com/office/drawing/2010/main">
                <a:noFill/>
              </a14:hiddenFill>
            </a:ext>
          </a:extLst>
        </p:spPr>
      </p:cxnSp>
      <p:sp>
        <p:nvSpPr>
          <p:cNvPr id="4" name="Rectangle 4"/>
          <p:cNvSpPr>
            <a:spLocks noChangeArrowheads="1"/>
          </p:cNvSpPr>
          <p:nvPr/>
        </p:nvSpPr>
        <p:spPr bwMode="auto">
          <a:xfrm>
            <a:off x="2882002" y="1839948"/>
            <a:ext cx="1422834" cy="1043065"/>
          </a:xfrm>
          <a:prstGeom prst="rect">
            <a:avLst/>
          </a:prstGeom>
          <a:solidFill>
            <a:srgbClr val="2259AA"/>
          </a:solidFill>
          <a:ln>
            <a:noFill/>
          </a:ln>
          <a:extLst/>
        </p:spPr>
        <p:txBody>
          <a:bodyPr lIns="67391" tIns="33696" rIns="67391" bIns="33696" anchor="ctr"/>
          <a:lstStyle/>
          <a:p>
            <a:pPr algn="ctr" defTabSz="897381"/>
            <a:endParaRPr lang="en-US" altLang="zh-CN" sz="2300">
              <a:solidFill>
                <a:srgbClr val="FFFFFF"/>
              </a:solidFill>
              <a:latin typeface="Arial" pitchFamily="34" charset="0"/>
              <a:ea typeface="微软雅黑" pitchFamily="34" charset="-122"/>
              <a:sym typeface="Arial" pitchFamily="34" charset="0"/>
            </a:endParaRPr>
          </a:p>
        </p:txBody>
      </p:sp>
      <p:cxnSp>
        <p:nvCxnSpPr>
          <p:cNvPr id="5" name="Shape 11"/>
          <p:cNvCxnSpPr>
            <a:cxnSpLocks noChangeShapeType="1"/>
            <a:stCxn id="4" idx="0"/>
          </p:cNvCxnSpPr>
          <p:nvPr/>
        </p:nvCxnSpPr>
        <p:spPr bwMode="auto">
          <a:xfrm rot="16200000" flipV="1">
            <a:off x="2751994" y="998524"/>
            <a:ext cx="297519" cy="1385329"/>
          </a:xfrm>
          <a:prstGeom prst="bentConnector2">
            <a:avLst/>
          </a:prstGeom>
          <a:noFill/>
          <a:ln w="9525">
            <a:solidFill>
              <a:srgbClr val="ADBACA"/>
            </a:solidFill>
            <a:miter lim="800000"/>
            <a:headEnd/>
            <a:tailEnd type="oval" w="med" len="med"/>
          </a:ln>
          <a:extLst>
            <a:ext uri="{909E8E84-426E-40DD-AFC4-6F175D3DCCD1}">
              <a14:hiddenFill xmlns:a14="http://schemas.microsoft.com/office/drawing/2010/main">
                <a:noFill/>
              </a14:hiddenFill>
            </a:ext>
          </a:extLst>
        </p:spPr>
      </p:cxnSp>
      <p:sp>
        <p:nvSpPr>
          <p:cNvPr id="6" name="Rectangle 5"/>
          <p:cNvSpPr>
            <a:spLocks noChangeArrowheads="1"/>
          </p:cNvSpPr>
          <p:nvPr/>
        </p:nvSpPr>
        <p:spPr bwMode="auto">
          <a:xfrm>
            <a:off x="4379845" y="1839948"/>
            <a:ext cx="1421662" cy="1043065"/>
          </a:xfrm>
          <a:prstGeom prst="rect">
            <a:avLst/>
          </a:prstGeom>
          <a:solidFill>
            <a:schemeClr val="accent1"/>
          </a:solidFill>
          <a:ln>
            <a:noFill/>
          </a:ln>
          <a:extLst/>
        </p:spPr>
        <p:txBody>
          <a:bodyPr lIns="67391" tIns="33696" rIns="67391" bIns="33696" anchor="ctr"/>
          <a:lstStyle/>
          <a:p>
            <a:pPr algn="ctr" defTabSz="897381"/>
            <a:endParaRPr lang="en-US" altLang="zh-CN" sz="2300">
              <a:solidFill>
                <a:srgbClr val="FFFFFF"/>
              </a:solidFill>
              <a:latin typeface="Arial" pitchFamily="34" charset="0"/>
              <a:ea typeface="微软雅黑" pitchFamily="34" charset="-122"/>
              <a:sym typeface="Arial" pitchFamily="34" charset="0"/>
            </a:endParaRPr>
          </a:p>
        </p:txBody>
      </p:sp>
      <p:cxnSp>
        <p:nvCxnSpPr>
          <p:cNvPr id="7" name="Shape 16"/>
          <p:cNvCxnSpPr>
            <a:cxnSpLocks noChangeShapeType="1"/>
            <a:stCxn id="6" idx="0"/>
          </p:cNvCxnSpPr>
          <p:nvPr/>
        </p:nvCxnSpPr>
        <p:spPr bwMode="auto">
          <a:xfrm rot="5400000" flipH="1" flipV="1">
            <a:off x="5672085" y="961605"/>
            <a:ext cx="297519" cy="1459167"/>
          </a:xfrm>
          <a:prstGeom prst="bentConnector2">
            <a:avLst/>
          </a:prstGeom>
          <a:noFill/>
          <a:ln w="9525">
            <a:solidFill>
              <a:srgbClr val="ADBACA"/>
            </a:solidFill>
            <a:miter lim="800000"/>
            <a:headEnd/>
            <a:tailEnd type="oval" w="med" len="med"/>
          </a:ln>
          <a:extLst>
            <a:ext uri="{909E8E84-426E-40DD-AFC4-6F175D3DCCD1}">
              <a14:hiddenFill xmlns:a14="http://schemas.microsoft.com/office/drawing/2010/main">
                <a:noFill/>
              </a14:hiddenFill>
            </a:ext>
          </a:extLst>
        </p:spPr>
      </p:cxnSp>
      <p:sp>
        <p:nvSpPr>
          <p:cNvPr id="8" name="Rectangle 7"/>
          <p:cNvSpPr>
            <a:spLocks noChangeArrowheads="1"/>
          </p:cNvSpPr>
          <p:nvPr/>
        </p:nvSpPr>
        <p:spPr bwMode="auto">
          <a:xfrm>
            <a:off x="4379845" y="2957684"/>
            <a:ext cx="1421662" cy="1043065"/>
          </a:xfrm>
          <a:prstGeom prst="rect">
            <a:avLst/>
          </a:prstGeom>
          <a:solidFill>
            <a:srgbClr val="2259AA"/>
          </a:solidFill>
          <a:ln>
            <a:noFill/>
          </a:ln>
          <a:extLst/>
        </p:spPr>
        <p:txBody>
          <a:bodyPr lIns="67391" tIns="33696" rIns="67391" bIns="33696" anchor="ctr"/>
          <a:lstStyle/>
          <a:p>
            <a:pPr algn="ctr" defTabSz="897381"/>
            <a:endParaRPr lang="en-US" altLang="zh-CN" sz="2300">
              <a:solidFill>
                <a:srgbClr val="FFFFFF"/>
              </a:solidFill>
              <a:latin typeface="Arial" pitchFamily="34" charset="0"/>
              <a:ea typeface="微软雅黑" pitchFamily="34" charset="-122"/>
              <a:sym typeface="Arial" pitchFamily="34" charset="0"/>
            </a:endParaRPr>
          </a:p>
        </p:txBody>
      </p:sp>
      <p:cxnSp>
        <p:nvCxnSpPr>
          <p:cNvPr id="9" name="Shape 19"/>
          <p:cNvCxnSpPr>
            <a:cxnSpLocks noChangeShapeType="1"/>
            <a:stCxn id="8" idx="2"/>
          </p:cNvCxnSpPr>
          <p:nvPr/>
        </p:nvCxnSpPr>
        <p:spPr bwMode="auto">
          <a:xfrm rot="16200000" flipH="1">
            <a:off x="5671502" y="3420508"/>
            <a:ext cx="298685" cy="1459167"/>
          </a:xfrm>
          <a:prstGeom prst="bentConnector2">
            <a:avLst/>
          </a:prstGeom>
          <a:noFill/>
          <a:ln w="9525">
            <a:solidFill>
              <a:srgbClr val="ADBACA"/>
            </a:solidFill>
            <a:miter lim="800000"/>
            <a:headEnd/>
            <a:tailEnd type="oval" w="med" len="med"/>
          </a:ln>
          <a:extLst>
            <a:ext uri="{909E8E84-426E-40DD-AFC4-6F175D3DCCD1}">
              <a14:hiddenFill xmlns:a14="http://schemas.microsoft.com/office/drawing/2010/main">
                <a:noFill/>
              </a14:hiddenFill>
            </a:ext>
          </a:extLst>
        </p:spPr>
      </p:cxnSp>
      <p:sp>
        <p:nvSpPr>
          <p:cNvPr id="10" name="TextBox 13"/>
          <p:cNvSpPr txBox="1">
            <a:spLocks noChangeArrowheads="1"/>
          </p:cNvSpPr>
          <p:nvPr/>
        </p:nvSpPr>
        <p:spPr bwMode="auto">
          <a:xfrm>
            <a:off x="6151942" y="1761776"/>
            <a:ext cx="11040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buFont typeface="Arial" pitchFamily="34" charset="0"/>
              <a:buNone/>
            </a:pPr>
            <a:r>
              <a:rPr lang="zh-CN" altLang="en-US" sz="1200" b="1" dirty="0">
                <a:solidFill>
                  <a:srgbClr val="445469"/>
                </a:solidFill>
                <a:latin typeface="Arial" pitchFamily="34" charset="0"/>
                <a:ea typeface="微软雅黑" pitchFamily="34" charset="-122"/>
                <a:sym typeface="Arial" pitchFamily="34" charset="0"/>
              </a:rPr>
              <a:t>单击添加标题</a:t>
            </a:r>
            <a:endParaRPr lang="en-US" sz="1200" b="1" dirty="0">
              <a:solidFill>
                <a:srgbClr val="445469"/>
              </a:solidFill>
              <a:latin typeface="Arial" pitchFamily="34" charset="0"/>
              <a:ea typeface="微软雅黑" pitchFamily="34" charset="-122"/>
              <a:sym typeface="Arial" pitchFamily="34" charset="0"/>
            </a:endParaRPr>
          </a:p>
        </p:txBody>
      </p:sp>
      <p:sp>
        <p:nvSpPr>
          <p:cNvPr id="11" name="TextBox 13"/>
          <p:cNvSpPr txBox="1">
            <a:spLocks noChangeArrowheads="1"/>
          </p:cNvSpPr>
          <p:nvPr/>
        </p:nvSpPr>
        <p:spPr bwMode="auto">
          <a:xfrm>
            <a:off x="6151941" y="1998625"/>
            <a:ext cx="20158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buFont typeface="Arial" pitchFamily="34" charset="0"/>
              <a:buNone/>
            </a:pPr>
            <a:r>
              <a:rPr lang="zh-CN" altLang="en-US" sz="900" dirty="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sz="900" dirty="0">
              <a:solidFill>
                <a:srgbClr val="445469"/>
              </a:solidFill>
              <a:latin typeface="Arial" pitchFamily="34" charset="0"/>
              <a:ea typeface="微软雅黑" pitchFamily="34" charset="-122"/>
              <a:sym typeface="Arial" pitchFamily="34" charset="0"/>
            </a:endParaRPr>
          </a:p>
        </p:txBody>
      </p:sp>
      <p:sp>
        <p:nvSpPr>
          <p:cNvPr id="12" name="TextBox 13"/>
          <p:cNvSpPr txBox="1">
            <a:spLocks noChangeArrowheads="1"/>
          </p:cNvSpPr>
          <p:nvPr/>
        </p:nvSpPr>
        <p:spPr bwMode="auto">
          <a:xfrm>
            <a:off x="1620906" y="1761776"/>
            <a:ext cx="9434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spcBef>
                <a:spcPct val="20000"/>
              </a:spcBef>
              <a:buFont typeface="Arial" pitchFamily="34" charset="0"/>
              <a:buNone/>
            </a:pPr>
            <a:r>
              <a:rPr lang="zh-CN" altLang="en-US" sz="1200" b="1" dirty="0">
                <a:solidFill>
                  <a:srgbClr val="445469"/>
                </a:solidFill>
                <a:latin typeface="Arial" pitchFamily="34" charset="0"/>
                <a:ea typeface="微软雅黑" pitchFamily="34" charset="-122"/>
                <a:sym typeface="Arial" pitchFamily="34" charset="0"/>
              </a:rPr>
              <a:t>单击添加标题</a:t>
            </a:r>
            <a:endParaRPr lang="en-US" sz="1200" b="1" dirty="0">
              <a:solidFill>
                <a:srgbClr val="445469"/>
              </a:solidFill>
              <a:latin typeface="Arial" pitchFamily="34" charset="0"/>
              <a:ea typeface="微软雅黑" pitchFamily="34" charset="-122"/>
              <a:sym typeface="Arial" pitchFamily="34" charset="0"/>
            </a:endParaRPr>
          </a:p>
        </p:txBody>
      </p:sp>
      <p:sp>
        <p:nvSpPr>
          <p:cNvPr id="13" name="TextBox 13"/>
          <p:cNvSpPr txBox="1">
            <a:spLocks noChangeArrowheads="1"/>
          </p:cNvSpPr>
          <p:nvPr/>
        </p:nvSpPr>
        <p:spPr bwMode="auto">
          <a:xfrm>
            <a:off x="631720" y="1998625"/>
            <a:ext cx="19326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spcBef>
                <a:spcPct val="20000"/>
              </a:spcBef>
              <a:buFont typeface="Arial" pitchFamily="34" charset="0"/>
              <a:buNone/>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sz="900">
              <a:solidFill>
                <a:srgbClr val="445469"/>
              </a:solidFill>
              <a:latin typeface="Arial" pitchFamily="34" charset="0"/>
              <a:ea typeface="微软雅黑" pitchFamily="34" charset="-122"/>
              <a:sym typeface="Arial" pitchFamily="34" charset="0"/>
            </a:endParaRPr>
          </a:p>
        </p:txBody>
      </p:sp>
      <p:sp>
        <p:nvSpPr>
          <p:cNvPr id="14" name="TextBox 13"/>
          <p:cNvSpPr txBox="1">
            <a:spLocks noChangeArrowheads="1"/>
          </p:cNvSpPr>
          <p:nvPr/>
        </p:nvSpPr>
        <p:spPr bwMode="auto">
          <a:xfrm>
            <a:off x="6151942" y="3656561"/>
            <a:ext cx="11040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buFont typeface="Arial" pitchFamily="34" charset="0"/>
              <a:buNone/>
            </a:pPr>
            <a:r>
              <a:rPr lang="zh-CN" altLang="en-US" sz="1200" b="1" dirty="0">
                <a:solidFill>
                  <a:srgbClr val="445469"/>
                </a:solidFill>
                <a:latin typeface="Arial" pitchFamily="34" charset="0"/>
                <a:ea typeface="微软雅黑" pitchFamily="34" charset="-122"/>
                <a:sym typeface="Arial" pitchFamily="34" charset="0"/>
              </a:rPr>
              <a:t>单击添加标题</a:t>
            </a:r>
            <a:endParaRPr lang="en-US" sz="1200" b="1" dirty="0">
              <a:solidFill>
                <a:srgbClr val="445469"/>
              </a:solidFill>
              <a:latin typeface="Arial" pitchFamily="34" charset="0"/>
              <a:ea typeface="微软雅黑" pitchFamily="34" charset="-122"/>
              <a:sym typeface="Arial" pitchFamily="34" charset="0"/>
            </a:endParaRPr>
          </a:p>
        </p:txBody>
      </p:sp>
      <p:sp>
        <p:nvSpPr>
          <p:cNvPr id="15" name="TextBox 13"/>
          <p:cNvSpPr txBox="1">
            <a:spLocks noChangeArrowheads="1"/>
          </p:cNvSpPr>
          <p:nvPr/>
        </p:nvSpPr>
        <p:spPr bwMode="auto">
          <a:xfrm>
            <a:off x="6151941" y="3893409"/>
            <a:ext cx="20158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buFont typeface="Arial" pitchFamily="34" charset="0"/>
              <a:buNone/>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sz="900">
              <a:solidFill>
                <a:srgbClr val="445469"/>
              </a:solidFill>
              <a:latin typeface="Arial" pitchFamily="34" charset="0"/>
              <a:ea typeface="微软雅黑" pitchFamily="34" charset="-122"/>
              <a:sym typeface="Arial" pitchFamily="34" charset="0"/>
            </a:endParaRPr>
          </a:p>
        </p:txBody>
      </p:sp>
      <p:sp>
        <p:nvSpPr>
          <p:cNvPr id="16" name="TextBox 13"/>
          <p:cNvSpPr txBox="1">
            <a:spLocks noChangeArrowheads="1"/>
          </p:cNvSpPr>
          <p:nvPr/>
        </p:nvSpPr>
        <p:spPr bwMode="auto">
          <a:xfrm>
            <a:off x="1620906" y="3656561"/>
            <a:ext cx="94347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spcBef>
                <a:spcPct val="20000"/>
              </a:spcBef>
              <a:buFont typeface="Arial" pitchFamily="34" charset="0"/>
              <a:buNone/>
            </a:pPr>
            <a:r>
              <a:rPr lang="zh-CN" altLang="en-US" sz="1200" b="1" dirty="0">
                <a:solidFill>
                  <a:srgbClr val="445469"/>
                </a:solidFill>
                <a:latin typeface="Arial" pitchFamily="34" charset="0"/>
                <a:ea typeface="微软雅黑" pitchFamily="34" charset="-122"/>
                <a:sym typeface="Arial" pitchFamily="34" charset="0"/>
              </a:rPr>
              <a:t>单击添加标题</a:t>
            </a:r>
            <a:endParaRPr lang="en-US" sz="1200" b="1" dirty="0">
              <a:solidFill>
                <a:srgbClr val="445469"/>
              </a:solidFill>
              <a:latin typeface="Arial" pitchFamily="34" charset="0"/>
              <a:ea typeface="微软雅黑" pitchFamily="34" charset="-122"/>
              <a:sym typeface="Arial" pitchFamily="34" charset="0"/>
            </a:endParaRPr>
          </a:p>
        </p:txBody>
      </p:sp>
      <p:sp>
        <p:nvSpPr>
          <p:cNvPr id="17" name="TextBox 13"/>
          <p:cNvSpPr txBox="1">
            <a:spLocks noChangeArrowheads="1"/>
          </p:cNvSpPr>
          <p:nvPr/>
        </p:nvSpPr>
        <p:spPr bwMode="auto">
          <a:xfrm>
            <a:off x="631720" y="3893409"/>
            <a:ext cx="19326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spcBef>
                <a:spcPct val="20000"/>
              </a:spcBef>
              <a:buFont typeface="Arial" pitchFamily="34" charset="0"/>
              <a:buNone/>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sz="900">
              <a:solidFill>
                <a:srgbClr val="445469"/>
              </a:solidFill>
              <a:latin typeface="Arial" pitchFamily="34" charset="0"/>
              <a:ea typeface="微软雅黑" pitchFamily="34" charset="-122"/>
              <a:sym typeface="Arial" pitchFamily="34" charset="0"/>
            </a:endParaRPr>
          </a:p>
        </p:txBody>
      </p:sp>
      <p:sp>
        <p:nvSpPr>
          <p:cNvPr id="18" name="Freeform 6"/>
          <p:cNvSpPr>
            <a:spLocks noEditPoints="1"/>
          </p:cNvSpPr>
          <p:nvPr/>
        </p:nvSpPr>
        <p:spPr bwMode="auto">
          <a:xfrm>
            <a:off x="3325026" y="2140967"/>
            <a:ext cx="536786" cy="523865"/>
          </a:xfrm>
          <a:custGeom>
            <a:avLst/>
            <a:gdLst>
              <a:gd name="T0" fmla="*/ 2147483647 w 643"/>
              <a:gd name="T1" fmla="*/ 0 h 630"/>
              <a:gd name="T2" fmla="*/ 2147483647 w 643"/>
              <a:gd name="T3" fmla="*/ 0 h 630"/>
              <a:gd name="T4" fmla="*/ 2147483647 w 643"/>
              <a:gd name="T5" fmla="*/ 2147483647 h 630"/>
              <a:gd name="T6" fmla="*/ 2147483647 w 643"/>
              <a:gd name="T7" fmla="*/ 2147483647 h 630"/>
              <a:gd name="T8" fmla="*/ 2147483647 w 643"/>
              <a:gd name="T9" fmla="*/ 2147483647 h 630"/>
              <a:gd name="T10" fmla="*/ 2147483647 w 643"/>
              <a:gd name="T11" fmla="*/ 2147483647 h 630"/>
              <a:gd name="T12" fmla="*/ 2147483647 w 643"/>
              <a:gd name="T13" fmla="*/ 2147483647 h 630"/>
              <a:gd name="T14" fmla="*/ 2147483647 w 643"/>
              <a:gd name="T15" fmla="*/ 2147483647 h 630"/>
              <a:gd name="T16" fmla="*/ 2147483647 w 643"/>
              <a:gd name="T17" fmla="*/ 2147483647 h 630"/>
              <a:gd name="T18" fmla="*/ 2147483647 w 643"/>
              <a:gd name="T19" fmla="*/ 2147483647 h 630"/>
              <a:gd name="T20" fmla="*/ 2147483647 w 643"/>
              <a:gd name="T21" fmla="*/ 0 h 630"/>
              <a:gd name="T22" fmla="*/ 2147483647 w 643"/>
              <a:gd name="T23" fmla="*/ 2147483647 h 630"/>
              <a:gd name="T24" fmla="*/ 2147483647 w 643"/>
              <a:gd name="T25" fmla="*/ 2147483647 h 630"/>
              <a:gd name="T26" fmla="*/ 2147483647 w 643"/>
              <a:gd name="T27" fmla="*/ 2147483647 h 630"/>
              <a:gd name="T28" fmla="*/ 2147483647 w 643"/>
              <a:gd name="T29" fmla="*/ 2147483647 h 630"/>
              <a:gd name="T30" fmla="*/ 0 w 643"/>
              <a:gd name="T31" fmla="*/ 2147483647 h 630"/>
              <a:gd name="T32" fmla="*/ 2147483647 w 643"/>
              <a:gd name="T33" fmla="*/ 2147483647 h 630"/>
              <a:gd name="T34" fmla="*/ 2147483647 w 643"/>
              <a:gd name="T35" fmla="*/ 2147483647 h 630"/>
              <a:gd name="T36" fmla="*/ 2147483647 w 643"/>
              <a:gd name="T37" fmla="*/ 2147483647 h 630"/>
              <a:gd name="T38" fmla="*/ 2147483647 w 643"/>
              <a:gd name="T39" fmla="*/ 2147483647 h 630"/>
              <a:gd name="T40" fmla="*/ 2147483647 w 643"/>
              <a:gd name="T41" fmla="*/ 2147483647 h 630"/>
              <a:gd name="T42" fmla="*/ 2147483647 w 643"/>
              <a:gd name="T43" fmla="*/ 2147483647 h 630"/>
              <a:gd name="T44" fmla="*/ 2147483647 w 643"/>
              <a:gd name="T45" fmla="*/ 2147483647 h 630"/>
              <a:gd name="T46" fmla="*/ 2147483647 w 643"/>
              <a:gd name="T47" fmla="*/ 2147483647 h 630"/>
              <a:gd name="T48" fmla="*/ 2147483647 w 643"/>
              <a:gd name="T49" fmla="*/ 2147483647 h 630"/>
              <a:gd name="T50" fmla="*/ 2147483647 w 643"/>
              <a:gd name="T51" fmla="*/ 2147483647 h 630"/>
              <a:gd name="T52" fmla="*/ 2147483647 w 643"/>
              <a:gd name="T53" fmla="*/ 2147483647 h 630"/>
              <a:gd name="T54" fmla="*/ 2147483647 w 643"/>
              <a:gd name="T55" fmla="*/ 2147483647 h 630"/>
              <a:gd name="T56" fmla="*/ 2147483647 w 643"/>
              <a:gd name="T57" fmla="*/ 2147483647 h 630"/>
              <a:gd name="T58" fmla="*/ 2147483647 w 643"/>
              <a:gd name="T59" fmla="*/ 2147483647 h 630"/>
              <a:gd name="T60" fmla="*/ 2147483647 w 643"/>
              <a:gd name="T61" fmla="*/ 2147483647 h 630"/>
              <a:gd name="T62" fmla="*/ 2147483647 w 643"/>
              <a:gd name="T63" fmla="*/ 2147483647 h 630"/>
              <a:gd name="T64" fmla="*/ 2147483647 w 643"/>
              <a:gd name="T65" fmla="*/ 2147483647 h 6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43" h="630">
                <a:moveTo>
                  <a:pt x="389" y="0"/>
                </a:moveTo>
                <a:lnTo>
                  <a:pt x="256" y="0"/>
                </a:lnTo>
                <a:lnTo>
                  <a:pt x="201" y="104"/>
                </a:lnTo>
                <a:lnTo>
                  <a:pt x="143" y="71"/>
                </a:lnTo>
                <a:lnTo>
                  <a:pt x="143" y="273"/>
                </a:lnTo>
                <a:lnTo>
                  <a:pt x="331" y="188"/>
                </a:lnTo>
                <a:lnTo>
                  <a:pt x="279" y="152"/>
                </a:lnTo>
                <a:lnTo>
                  <a:pt x="321" y="74"/>
                </a:lnTo>
                <a:lnTo>
                  <a:pt x="389" y="191"/>
                </a:lnTo>
                <a:lnTo>
                  <a:pt x="464" y="143"/>
                </a:lnTo>
                <a:lnTo>
                  <a:pt x="389" y="0"/>
                </a:lnTo>
                <a:close/>
                <a:moveTo>
                  <a:pt x="195" y="481"/>
                </a:moveTo>
                <a:lnTo>
                  <a:pt x="91" y="481"/>
                </a:lnTo>
                <a:lnTo>
                  <a:pt x="175" y="334"/>
                </a:lnTo>
                <a:lnTo>
                  <a:pt x="97" y="286"/>
                </a:lnTo>
                <a:lnTo>
                  <a:pt x="0" y="461"/>
                </a:lnTo>
                <a:lnTo>
                  <a:pt x="48" y="559"/>
                </a:lnTo>
                <a:lnTo>
                  <a:pt x="195" y="559"/>
                </a:lnTo>
                <a:lnTo>
                  <a:pt x="195" y="630"/>
                </a:lnTo>
                <a:lnTo>
                  <a:pt x="370" y="523"/>
                </a:lnTo>
                <a:lnTo>
                  <a:pt x="195" y="412"/>
                </a:lnTo>
                <a:lnTo>
                  <a:pt x="195" y="481"/>
                </a:lnTo>
                <a:close/>
                <a:moveTo>
                  <a:pt x="568" y="325"/>
                </a:moveTo>
                <a:lnTo>
                  <a:pt x="623" y="289"/>
                </a:lnTo>
                <a:lnTo>
                  <a:pt x="441" y="201"/>
                </a:lnTo>
                <a:lnTo>
                  <a:pt x="438" y="403"/>
                </a:lnTo>
                <a:lnTo>
                  <a:pt x="490" y="370"/>
                </a:lnTo>
                <a:lnTo>
                  <a:pt x="552" y="481"/>
                </a:lnTo>
                <a:lnTo>
                  <a:pt x="402" y="481"/>
                </a:lnTo>
                <a:lnTo>
                  <a:pt x="402" y="559"/>
                </a:lnTo>
                <a:lnTo>
                  <a:pt x="594" y="559"/>
                </a:lnTo>
                <a:lnTo>
                  <a:pt x="643" y="458"/>
                </a:lnTo>
                <a:lnTo>
                  <a:pt x="568" y="3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7391" tIns="33696" rIns="67391" bIns="33696"/>
          <a:lstStyle/>
          <a:p>
            <a:endParaRPr lang="zh-CN" altLang="en-US"/>
          </a:p>
        </p:txBody>
      </p:sp>
      <p:sp>
        <p:nvSpPr>
          <p:cNvPr id="19" name="Freeform 18"/>
          <p:cNvSpPr>
            <a:spLocks noEditPoints="1"/>
          </p:cNvSpPr>
          <p:nvPr/>
        </p:nvSpPr>
        <p:spPr bwMode="auto">
          <a:xfrm>
            <a:off x="4858030" y="3364876"/>
            <a:ext cx="465292" cy="338354"/>
          </a:xfrm>
          <a:custGeom>
            <a:avLst/>
            <a:gdLst>
              <a:gd name="T0" fmla="*/ 2147483647 w 1005"/>
              <a:gd name="T1" fmla="*/ 2147483647 h 731"/>
              <a:gd name="T2" fmla="*/ 2147483647 w 1005"/>
              <a:gd name="T3" fmla="*/ 2147483647 h 731"/>
              <a:gd name="T4" fmla="*/ 2147483647 w 1005"/>
              <a:gd name="T5" fmla="*/ 2147483647 h 731"/>
              <a:gd name="T6" fmla="*/ 2147483647 w 1005"/>
              <a:gd name="T7" fmla="*/ 2147483647 h 731"/>
              <a:gd name="T8" fmla="*/ 2147483647 w 1005"/>
              <a:gd name="T9" fmla="*/ 2147483647 h 731"/>
              <a:gd name="T10" fmla="*/ 2147483647 w 1005"/>
              <a:gd name="T11" fmla="*/ 2147483647 h 731"/>
              <a:gd name="T12" fmla="*/ 2147483647 w 1005"/>
              <a:gd name="T13" fmla="*/ 2147483647 h 731"/>
              <a:gd name="T14" fmla="*/ 2147483647 w 1005"/>
              <a:gd name="T15" fmla="*/ 2147483647 h 731"/>
              <a:gd name="T16" fmla="*/ 2147483647 w 1005"/>
              <a:gd name="T17" fmla="*/ 2147483647 h 731"/>
              <a:gd name="T18" fmla="*/ 2147483647 w 1005"/>
              <a:gd name="T19" fmla="*/ 2147483647 h 731"/>
              <a:gd name="T20" fmla="*/ 2147483647 w 1005"/>
              <a:gd name="T21" fmla="*/ 2147483647 h 731"/>
              <a:gd name="T22" fmla="*/ 2147483647 w 1005"/>
              <a:gd name="T23" fmla="*/ 2147483647 h 731"/>
              <a:gd name="T24" fmla="*/ 2147483647 w 1005"/>
              <a:gd name="T25" fmla="*/ 2147483647 h 731"/>
              <a:gd name="T26" fmla="*/ 2147483647 w 1005"/>
              <a:gd name="T27" fmla="*/ 2147483647 h 731"/>
              <a:gd name="T28" fmla="*/ 2147483647 w 1005"/>
              <a:gd name="T29" fmla="*/ 2147483647 h 731"/>
              <a:gd name="T30" fmla="*/ 2147483647 w 1005"/>
              <a:gd name="T31" fmla="*/ 2147483647 h 731"/>
              <a:gd name="T32" fmla="*/ 2147483647 w 1005"/>
              <a:gd name="T33" fmla="*/ 2147483647 h 731"/>
              <a:gd name="T34" fmla="*/ 2147483647 w 1005"/>
              <a:gd name="T35" fmla="*/ 2147483647 h 731"/>
              <a:gd name="T36" fmla="*/ 2147483647 w 1005"/>
              <a:gd name="T37" fmla="*/ 2147483647 h 731"/>
              <a:gd name="T38" fmla="*/ 2147483647 w 1005"/>
              <a:gd name="T39" fmla="*/ 2147483647 h 731"/>
              <a:gd name="T40" fmla="*/ 2147483647 w 1005"/>
              <a:gd name="T41" fmla="*/ 2147483647 h 731"/>
              <a:gd name="T42" fmla="*/ 2147483647 w 1005"/>
              <a:gd name="T43" fmla="*/ 2147483647 h 731"/>
              <a:gd name="T44" fmla="*/ 2147483647 w 1005"/>
              <a:gd name="T45" fmla="*/ 2147483647 h 731"/>
              <a:gd name="T46" fmla="*/ 2147483647 w 1005"/>
              <a:gd name="T47" fmla="*/ 2147483647 h 731"/>
              <a:gd name="T48" fmla="*/ 2147483647 w 1005"/>
              <a:gd name="T49" fmla="*/ 2147483647 h 731"/>
              <a:gd name="T50" fmla="*/ 2147483647 w 1005"/>
              <a:gd name="T51" fmla="*/ 2147483647 h 731"/>
              <a:gd name="T52" fmla="*/ 2147483647 w 1005"/>
              <a:gd name="T53" fmla="*/ 2147483647 h 731"/>
              <a:gd name="T54" fmla="*/ 2147483647 w 1005"/>
              <a:gd name="T55" fmla="*/ 2147483647 h 731"/>
              <a:gd name="T56" fmla="*/ 2147483647 w 1005"/>
              <a:gd name="T57" fmla="*/ 2147483647 h 731"/>
              <a:gd name="T58" fmla="*/ 2147483647 w 1005"/>
              <a:gd name="T59" fmla="*/ 2147483647 h 731"/>
              <a:gd name="T60" fmla="*/ 2147483647 w 1005"/>
              <a:gd name="T61" fmla="*/ 2147483647 h 731"/>
              <a:gd name="T62" fmla="*/ 2147483647 w 1005"/>
              <a:gd name="T63" fmla="*/ 2147483647 h 731"/>
              <a:gd name="T64" fmla="*/ 2147483647 w 1005"/>
              <a:gd name="T65" fmla="*/ 2147483647 h 731"/>
              <a:gd name="T66" fmla="*/ 2147483647 w 1005"/>
              <a:gd name="T67" fmla="*/ 2147483647 h 731"/>
              <a:gd name="T68" fmla="*/ 2147483647 w 1005"/>
              <a:gd name="T69" fmla="*/ 2147483647 h 731"/>
              <a:gd name="T70" fmla="*/ 2147483647 w 1005"/>
              <a:gd name="T71" fmla="*/ 2147483647 h 731"/>
              <a:gd name="T72" fmla="*/ 2147483647 w 1005"/>
              <a:gd name="T73" fmla="*/ 2147483647 h 731"/>
              <a:gd name="T74" fmla="*/ 2147483647 w 1005"/>
              <a:gd name="T75" fmla="*/ 2147483647 h 731"/>
              <a:gd name="T76" fmla="*/ 2147483647 w 1005"/>
              <a:gd name="T77" fmla="*/ 2147483647 h 731"/>
              <a:gd name="T78" fmla="*/ 2147483647 w 1005"/>
              <a:gd name="T79" fmla="*/ 2147483647 h 731"/>
              <a:gd name="T80" fmla="*/ 2147483647 w 1005"/>
              <a:gd name="T81" fmla="*/ 2147483647 h 731"/>
              <a:gd name="T82" fmla="*/ 2147483647 w 1005"/>
              <a:gd name="T83" fmla="*/ 2147483647 h 731"/>
              <a:gd name="T84" fmla="*/ 2147483647 w 1005"/>
              <a:gd name="T85" fmla="*/ 2147483647 h 731"/>
              <a:gd name="T86" fmla="*/ 2147483647 w 1005"/>
              <a:gd name="T87" fmla="*/ 2147483647 h 731"/>
              <a:gd name="T88" fmla="*/ 0 w 1005"/>
              <a:gd name="T89" fmla="*/ 2147483647 h 731"/>
              <a:gd name="T90" fmla="*/ 2147483647 w 1005"/>
              <a:gd name="T91" fmla="*/ 2147483647 h 731"/>
              <a:gd name="T92" fmla="*/ 2147483647 w 1005"/>
              <a:gd name="T93" fmla="*/ 0 h 731"/>
              <a:gd name="T94" fmla="*/ 0 w 1005"/>
              <a:gd name="T95" fmla="*/ 0 h 731"/>
              <a:gd name="T96" fmla="*/ 0 w 1005"/>
              <a:gd name="T97" fmla="*/ 2147483647 h 731"/>
              <a:gd name="T98" fmla="*/ 0 w 1005"/>
              <a:gd name="T99" fmla="*/ 0 h 731"/>
              <a:gd name="T100" fmla="*/ 0 w 1005"/>
              <a:gd name="T101" fmla="*/ 2147483647 h 7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5" h="731">
                <a:moveTo>
                  <a:pt x="549" y="545"/>
                </a:moveTo>
                <a:cubicBezTo>
                  <a:pt x="549" y="553"/>
                  <a:pt x="543" y="560"/>
                  <a:pt x="535" y="560"/>
                </a:cubicBezTo>
                <a:lnTo>
                  <a:pt x="217" y="560"/>
                </a:lnTo>
                <a:cubicBezTo>
                  <a:pt x="209" y="560"/>
                  <a:pt x="203" y="553"/>
                  <a:pt x="203" y="545"/>
                </a:cubicBezTo>
                <a:cubicBezTo>
                  <a:pt x="203" y="537"/>
                  <a:pt x="209" y="531"/>
                  <a:pt x="217" y="531"/>
                </a:cubicBezTo>
                <a:lnTo>
                  <a:pt x="535" y="531"/>
                </a:lnTo>
                <a:cubicBezTo>
                  <a:pt x="543" y="531"/>
                  <a:pt x="549" y="537"/>
                  <a:pt x="549" y="545"/>
                </a:cubicBezTo>
                <a:close/>
                <a:moveTo>
                  <a:pt x="549" y="440"/>
                </a:moveTo>
                <a:cubicBezTo>
                  <a:pt x="549" y="448"/>
                  <a:pt x="543" y="454"/>
                  <a:pt x="535" y="454"/>
                </a:cubicBezTo>
                <a:lnTo>
                  <a:pt x="217" y="454"/>
                </a:lnTo>
                <a:cubicBezTo>
                  <a:pt x="209" y="454"/>
                  <a:pt x="203" y="448"/>
                  <a:pt x="203" y="440"/>
                </a:cubicBezTo>
                <a:cubicBezTo>
                  <a:pt x="203" y="432"/>
                  <a:pt x="209" y="425"/>
                  <a:pt x="217" y="425"/>
                </a:cubicBezTo>
                <a:lnTo>
                  <a:pt x="535" y="425"/>
                </a:lnTo>
                <a:cubicBezTo>
                  <a:pt x="543" y="425"/>
                  <a:pt x="549" y="432"/>
                  <a:pt x="549" y="440"/>
                </a:cubicBezTo>
                <a:close/>
                <a:moveTo>
                  <a:pt x="750" y="274"/>
                </a:moveTo>
                <a:lnTo>
                  <a:pt x="194" y="274"/>
                </a:lnTo>
                <a:cubicBezTo>
                  <a:pt x="186" y="274"/>
                  <a:pt x="179" y="268"/>
                  <a:pt x="179" y="260"/>
                </a:cubicBezTo>
                <a:cubicBezTo>
                  <a:pt x="179" y="252"/>
                  <a:pt x="186" y="245"/>
                  <a:pt x="194" y="245"/>
                </a:cubicBezTo>
                <a:lnTo>
                  <a:pt x="750" y="245"/>
                </a:lnTo>
                <a:cubicBezTo>
                  <a:pt x="758" y="245"/>
                  <a:pt x="765" y="252"/>
                  <a:pt x="765" y="260"/>
                </a:cubicBezTo>
                <a:cubicBezTo>
                  <a:pt x="765" y="268"/>
                  <a:pt x="758" y="274"/>
                  <a:pt x="750" y="274"/>
                </a:cubicBezTo>
                <a:close/>
                <a:moveTo>
                  <a:pt x="112" y="152"/>
                </a:moveTo>
                <a:cubicBezTo>
                  <a:pt x="112" y="144"/>
                  <a:pt x="118" y="138"/>
                  <a:pt x="126" y="138"/>
                </a:cubicBezTo>
                <a:lnTo>
                  <a:pt x="857" y="138"/>
                </a:lnTo>
                <a:cubicBezTo>
                  <a:pt x="865" y="138"/>
                  <a:pt x="872" y="144"/>
                  <a:pt x="872" y="152"/>
                </a:cubicBezTo>
                <a:cubicBezTo>
                  <a:pt x="872" y="160"/>
                  <a:pt x="865" y="166"/>
                  <a:pt x="857" y="166"/>
                </a:cubicBezTo>
                <a:lnTo>
                  <a:pt x="126" y="166"/>
                </a:lnTo>
                <a:cubicBezTo>
                  <a:pt x="118" y="166"/>
                  <a:pt x="112" y="160"/>
                  <a:pt x="112" y="152"/>
                </a:cubicBezTo>
                <a:close/>
                <a:moveTo>
                  <a:pt x="866" y="431"/>
                </a:moveTo>
                <a:cubicBezTo>
                  <a:pt x="866" y="465"/>
                  <a:pt x="847" y="493"/>
                  <a:pt x="820" y="509"/>
                </a:cubicBezTo>
                <a:cubicBezTo>
                  <a:pt x="820" y="510"/>
                  <a:pt x="820" y="510"/>
                  <a:pt x="820" y="510"/>
                </a:cubicBezTo>
                <a:cubicBezTo>
                  <a:pt x="820" y="510"/>
                  <a:pt x="820" y="648"/>
                  <a:pt x="820" y="648"/>
                </a:cubicBezTo>
                <a:lnTo>
                  <a:pt x="775" y="588"/>
                </a:lnTo>
                <a:lnTo>
                  <a:pt x="731" y="648"/>
                </a:lnTo>
                <a:lnTo>
                  <a:pt x="731" y="510"/>
                </a:lnTo>
                <a:cubicBezTo>
                  <a:pt x="731" y="510"/>
                  <a:pt x="731" y="510"/>
                  <a:pt x="731" y="509"/>
                </a:cubicBezTo>
                <a:cubicBezTo>
                  <a:pt x="703" y="493"/>
                  <a:pt x="685" y="465"/>
                  <a:pt x="685" y="431"/>
                </a:cubicBezTo>
                <a:cubicBezTo>
                  <a:pt x="685" y="381"/>
                  <a:pt x="725" y="341"/>
                  <a:pt x="775" y="341"/>
                </a:cubicBezTo>
                <a:cubicBezTo>
                  <a:pt x="825" y="341"/>
                  <a:pt x="866" y="381"/>
                  <a:pt x="866" y="431"/>
                </a:cubicBezTo>
                <a:close/>
                <a:moveTo>
                  <a:pt x="963" y="690"/>
                </a:moveTo>
                <a:lnTo>
                  <a:pt x="41" y="690"/>
                </a:lnTo>
                <a:lnTo>
                  <a:pt x="41" y="41"/>
                </a:lnTo>
                <a:lnTo>
                  <a:pt x="963" y="41"/>
                </a:lnTo>
                <a:lnTo>
                  <a:pt x="963" y="690"/>
                </a:lnTo>
                <a:close/>
                <a:moveTo>
                  <a:pt x="0" y="731"/>
                </a:moveTo>
                <a:lnTo>
                  <a:pt x="1005" y="731"/>
                </a:lnTo>
                <a:lnTo>
                  <a:pt x="1005" y="0"/>
                </a:lnTo>
                <a:lnTo>
                  <a:pt x="0" y="0"/>
                </a:lnTo>
                <a:lnTo>
                  <a:pt x="0" y="731"/>
                </a:lnTo>
                <a:close/>
                <a:moveTo>
                  <a:pt x="0" y="0"/>
                </a:moveTo>
                <a:lnTo>
                  <a:pt x="0" y="731"/>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7391" tIns="33696" rIns="67391" bIns="33696"/>
          <a:lstStyle/>
          <a:p>
            <a:endParaRPr lang="zh-CN" altLang="en-US"/>
          </a:p>
        </p:txBody>
      </p:sp>
      <p:sp>
        <p:nvSpPr>
          <p:cNvPr id="20" name="Freeform 101"/>
          <p:cNvSpPr>
            <a:spLocks noEditPoints="1"/>
          </p:cNvSpPr>
          <p:nvPr/>
        </p:nvSpPr>
        <p:spPr bwMode="auto">
          <a:xfrm>
            <a:off x="3325025" y="3310039"/>
            <a:ext cx="426616" cy="393191"/>
          </a:xfrm>
          <a:custGeom>
            <a:avLst/>
            <a:gdLst>
              <a:gd name="T0" fmla="*/ 2147483647 w 68"/>
              <a:gd name="T1" fmla="*/ 2147483647 h 63"/>
              <a:gd name="T2" fmla="*/ 2147483647 w 68"/>
              <a:gd name="T3" fmla="*/ 2147483647 h 63"/>
              <a:gd name="T4" fmla="*/ 2147483647 w 68"/>
              <a:gd name="T5" fmla="*/ 2147483647 h 63"/>
              <a:gd name="T6" fmla="*/ 2147483647 w 68"/>
              <a:gd name="T7" fmla="*/ 2147483647 h 63"/>
              <a:gd name="T8" fmla="*/ 2147483647 w 68"/>
              <a:gd name="T9" fmla="*/ 2147483647 h 63"/>
              <a:gd name="T10" fmla="*/ 2147483647 w 68"/>
              <a:gd name="T11" fmla="*/ 2147483647 h 63"/>
              <a:gd name="T12" fmla="*/ 2147483647 w 68"/>
              <a:gd name="T13" fmla="*/ 2147483647 h 63"/>
              <a:gd name="T14" fmla="*/ 2147483647 w 68"/>
              <a:gd name="T15" fmla="*/ 2147483647 h 63"/>
              <a:gd name="T16" fmla="*/ 0 w 68"/>
              <a:gd name="T17" fmla="*/ 2147483647 h 63"/>
              <a:gd name="T18" fmla="*/ 2147483647 w 68"/>
              <a:gd name="T19" fmla="*/ 2147483647 h 63"/>
              <a:gd name="T20" fmla="*/ 2147483647 w 68"/>
              <a:gd name="T21" fmla="*/ 2147483647 h 63"/>
              <a:gd name="T22" fmla="*/ 2147483647 w 68"/>
              <a:gd name="T23" fmla="*/ 2147483647 h 63"/>
              <a:gd name="T24" fmla="*/ 2147483647 w 68"/>
              <a:gd name="T25" fmla="*/ 2147483647 h 63"/>
              <a:gd name="T26" fmla="*/ 2147483647 w 68"/>
              <a:gd name="T27" fmla="*/ 2147483647 h 63"/>
              <a:gd name="T28" fmla="*/ 2147483647 w 68"/>
              <a:gd name="T29" fmla="*/ 2147483647 h 63"/>
              <a:gd name="T30" fmla="*/ 2147483647 w 68"/>
              <a:gd name="T31" fmla="*/ 2147483647 h 63"/>
              <a:gd name="T32" fmla="*/ 2147483647 w 68"/>
              <a:gd name="T33" fmla="*/ 2147483647 h 63"/>
              <a:gd name="T34" fmla="*/ 2147483647 w 68"/>
              <a:gd name="T35" fmla="*/ 2147483647 h 63"/>
              <a:gd name="T36" fmla="*/ 2147483647 w 68"/>
              <a:gd name="T37" fmla="*/ 2147483647 h 63"/>
              <a:gd name="T38" fmla="*/ 2147483647 w 68"/>
              <a:gd name="T39" fmla="*/ 2147483647 h 63"/>
              <a:gd name="T40" fmla="*/ 2147483647 w 68"/>
              <a:gd name="T41" fmla="*/ 2147483647 h 63"/>
              <a:gd name="T42" fmla="*/ 2147483647 w 68"/>
              <a:gd name="T43" fmla="*/ 2147483647 h 63"/>
              <a:gd name="T44" fmla="*/ 2147483647 w 68"/>
              <a:gd name="T45" fmla="*/ 2147483647 h 63"/>
              <a:gd name="T46" fmla="*/ 2147483647 w 68"/>
              <a:gd name="T47" fmla="*/ 2147483647 h 63"/>
              <a:gd name="T48" fmla="*/ 2147483647 w 68"/>
              <a:gd name="T49" fmla="*/ 2147483647 h 63"/>
              <a:gd name="T50" fmla="*/ 2147483647 w 68"/>
              <a:gd name="T51" fmla="*/ 2147483647 h 63"/>
              <a:gd name="T52" fmla="*/ 2147483647 w 68"/>
              <a:gd name="T53" fmla="*/ 2147483647 h 63"/>
              <a:gd name="T54" fmla="*/ 2147483647 w 68"/>
              <a:gd name="T55" fmla="*/ 0 h 63"/>
              <a:gd name="T56" fmla="*/ 2147483647 w 68"/>
              <a:gd name="T57" fmla="*/ 2147483647 h 63"/>
              <a:gd name="T58" fmla="*/ 2147483647 w 68"/>
              <a:gd name="T59" fmla="*/ 2147483647 h 63"/>
              <a:gd name="T60" fmla="*/ 2147483647 w 68"/>
              <a:gd name="T61" fmla="*/ 2147483647 h 63"/>
              <a:gd name="T62" fmla="*/ 2147483647 w 68"/>
              <a:gd name="T63" fmla="*/ 2147483647 h 63"/>
              <a:gd name="T64" fmla="*/ 2147483647 w 68"/>
              <a:gd name="T65" fmla="*/ 2147483647 h 63"/>
              <a:gd name="T66" fmla="*/ 2147483647 w 68"/>
              <a:gd name="T67" fmla="*/ 2147483647 h 63"/>
              <a:gd name="T68" fmla="*/ 2147483647 w 68"/>
              <a:gd name="T69" fmla="*/ 2147483647 h 63"/>
              <a:gd name="T70" fmla="*/ 2147483647 w 68"/>
              <a:gd name="T71" fmla="*/ 2147483647 h 63"/>
              <a:gd name="T72" fmla="*/ 2147483647 w 68"/>
              <a:gd name="T73" fmla="*/ 2147483647 h 63"/>
              <a:gd name="T74" fmla="*/ 2147483647 w 68"/>
              <a:gd name="T75" fmla="*/ 2147483647 h 63"/>
              <a:gd name="T76" fmla="*/ 2147483647 w 68"/>
              <a:gd name="T77" fmla="*/ 2147483647 h 63"/>
              <a:gd name="T78" fmla="*/ 2147483647 w 68"/>
              <a:gd name="T79" fmla="*/ 2147483647 h 63"/>
              <a:gd name="T80" fmla="*/ 2147483647 w 68"/>
              <a:gd name="T81" fmla="*/ 2147483647 h 63"/>
              <a:gd name="T82" fmla="*/ 2147483647 w 68"/>
              <a:gd name="T83" fmla="*/ 2147483647 h 63"/>
              <a:gd name="T84" fmla="*/ 2147483647 w 68"/>
              <a:gd name="T85" fmla="*/ 2147483647 h 63"/>
              <a:gd name="T86" fmla="*/ 2147483647 w 68"/>
              <a:gd name="T87" fmla="*/ 2147483647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9680" tIns="44840" rIns="89680" bIns="44840"/>
          <a:lstStyle/>
          <a:p>
            <a:endParaRPr lang="zh-CN" altLang="en-US"/>
          </a:p>
        </p:txBody>
      </p:sp>
      <p:sp>
        <p:nvSpPr>
          <p:cNvPr id="21" name="Freeform 34"/>
          <p:cNvSpPr>
            <a:spLocks noEditPoints="1"/>
          </p:cNvSpPr>
          <p:nvPr/>
        </p:nvSpPr>
        <p:spPr bwMode="auto">
          <a:xfrm>
            <a:off x="4840449" y="2166635"/>
            <a:ext cx="500454" cy="472529"/>
          </a:xfrm>
          <a:custGeom>
            <a:avLst/>
            <a:gdLst>
              <a:gd name="T0" fmla="*/ 2147483647 w 1131"/>
              <a:gd name="T1" fmla="*/ 2147483647 h 1073"/>
              <a:gd name="T2" fmla="*/ 2147483647 w 1131"/>
              <a:gd name="T3" fmla="*/ 2147483647 h 1073"/>
              <a:gd name="T4" fmla="*/ 2147483647 w 1131"/>
              <a:gd name="T5" fmla="*/ 2147483647 h 1073"/>
              <a:gd name="T6" fmla="*/ 2147483647 w 1131"/>
              <a:gd name="T7" fmla="*/ 2147483647 h 1073"/>
              <a:gd name="T8" fmla="*/ 2147483647 w 1131"/>
              <a:gd name="T9" fmla="*/ 2147483647 h 1073"/>
              <a:gd name="T10" fmla="*/ 2147483647 w 1131"/>
              <a:gd name="T11" fmla="*/ 2147483647 h 1073"/>
              <a:gd name="T12" fmla="*/ 2147483647 w 1131"/>
              <a:gd name="T13" fmla="*/ 2147483647 h 1073"/>
              <a:gd name="T14" fmla="*/ 2147483647 w 1131"/>
              <a:gd name="T15" fmla="*/ 2147483647 h 1073"/>
              <a:gd name="T16" fmla="*/ 2147483647 w 1131"/>
              <a:gd name="T17" fmla="*/ 2147483647 h 1073"/>
              <a:gd name="T18" fmla="*/ 2147483647 w 1131"/>
              <a:gd name="T19" fmla="*/ 2147483647 h 1073"/>
              <a:gd name="T20" fmla="*/ 2147483647 w 1131"/>
              <a:gd name="T21" fmla="*/ 2147483647 h 1073"/>
              <a:gd name="T22" fmla="*/ 2147483647 w 1131"/>
              <a:gd name="T23" fmla="*/ 2147483647 h 1073"/>
              <a:gd name="T24" fmla="*/ 2147483647 w 1131"/>
              <a:gd name="T25" fmla="*/ 2147483647 h 1073"/>
              <a:gd name="T26" fmla="*/ 2147483647 w 1131"/>
              <a:gd name="T27" fmla="*/ 2147483647 h 1073"/>
              <a:gd name="T28" fmla="*/ 2147483647 w 1131"/>
              <a:gd name="T29" fmla="*/ 2147483647 h 1073"/>
              <a:gd name="T30" fmla="*/ 2147483647 w 1131"/>
              <a:gd name="T31" fmla="*/ 2147483647 h 1073"/>
              <a:gd name="T32" fmla="*/ 2147483647 w 1131"/>
              <a:gd name="T33" fmla="*/ 2147483647 h 1073"/>
              <a:gd name="T34" fmla="*/ 2147483647 w 1131"/>
              <a:gd name="T35" fmla="*/ 2147483647 h 1073"/>
              <a:gd name="T36" fmla="*/ 2147483647 w 1131"/>
              <a:gd name="T37" fmla="*/ 2147483647 h 1073"/>
              <a:gd name="T38" fmla="*/ 2147483647 w 1131"/>
              <a:gd name="T39" fmla="*/ 2147483647 h 1073"/>
              <a:gd name="T40" fmla="*/ 2147483647 w 1131"/>
              <a:gd name="T41" fmla="*/ 2147483647 h 1073"/>
              <a:gd name="T42" fmla="*/ 2147483647 w 1131"/>
              <a:gd name="T43" fmla="*/ 2147483647 h 1073"/>
              <a:gd name="T44" fmla="*/ 2147483647 w 1131"/>
              <a:gd name="T45" fmla="*/ 2147483647 h 1073"/>
              <a:gd name="T46" fmla="*/ 2147483647 w 1131"/>
              <a:gd name="T47" fmla="*/ 2147483647 h 1073"/>
              <a:gd name="T48" fmla="*/ 2147483647 w 1131"/>
              <a:gd name="T49" fmla="*/ 2147483647 h 1073"/>
              <a:gd name="T50" fmla="*/ 2147483647 w 1131"/>
              <a:gd name="T51" fmla="*/ 2147483647 h 1073"/>
              <a:gd name="T52" fmla="*/ 2147483647 w 1131"/>
              <a:gd name="T53" fmla="*/ 2147483647 h 1073"/>
              <a:gd name="T54" fmla="*/ 2147483647 w 1131"/>
              <a:gd name="T55" fmla="*/ 2147483647 h 1073"/>
              <a:gd name="T56" fmla="*/ 2147483647 w 1131"/>
              <a:gd name="T57" fmla="*/ 2147483647 h 1073"/>
              <a:gd name="T58" fmla="*/ 2147483647 w 1131"/>
              <a:gd name="T59" fmla="*/ 2147483647 h 1073"/>
              <a:gd name="T60" fmla="*/ 2147483647 w 1131"/>
              <a:gd name="T61" fmla="*/ 2147483647 h 1073"/>
              <a:gd name="T62" fmla="*/ 2147483647 w 1131"/>
              <a:gd name="T63" fmla="*/ 2147483647 h 1073"/>
              <a:gd name="T64" fmla="*/ 2147483647 w 1131"/>
              <a:gd name="T65" fmla="*/ 2147483647 h 1073"/>
              <a:gd name="T66" fmla="*/ 2147483647 w 1131"/>
              <a:gd name="T67" fmla="*/ 2147483647 h 1073"/>
              <a:gd name="T68" fmla="*/ 2147483647 w 1131"/>
              <a:gd name="T69" fmla="*/ 2147483647 h 1073"/>
              <a:gd name="T70" fmla="*/ 2147483647 w 1131"/>
              <a:gd name="T71" fmla="*/ 2147483647 h 1073"/>
              <a:gd name="T72" fmla="*/ 2147483647 w 1131"/>
              <a:gd name="T73" fmla="*/ 2147483647 h 1073"/>
              <a:gd name="T74" fmla="*/ 2147483647 w 1131"/>
              <a:gd name="T75" fmla="*/ 2147483647 h 1073"/>
              <a:gd name="T76" fmla="*/ 2147483647 w 1131"/>
              <a:gd name="T77" fmla="*/ 2147483647 h 1073"/>
              <a:gd name="T78" fmla="*/ 2147483647 w 1131"/>
              <a:gd name="T79" fmla="*/ 2147483647 h 1073"/>
              <a:gd name="T80" fmla="*/ 2147483647 w 1131"/>
              <a:gd name="T81" fmla="*/ 2147483647 h 1073"/>
              <a:gd name="T82" fmla="*/ 2147483647 w 1131"/>
              <a:gd name="T83" fmla="*/ 2147483647 h 1073"/>
              <a:gd name="T84" fmla="*/ 2147483647 w 1131"/>
              <a:gd name="T85" fmla="*/ 2147483647 h 1073"/>
              <a:gd name="T86" fmla="*/ 2147483647 w 1131"/>
              <a:gd name="T87" fmla="*/ 2147483647 h 1073"/>
              <a:gd name="T88" fmla="*/ 2147483647 w 1131"/>
              <a:gd name="T89" fmla="*/ 2147483647 h 10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7391" tIns="33696" rIns="67391" bIns="33696"/>
          <a:lstStyle/>
          <a:p>
            <a:endParaRPr lang="zh-CN" altLang="en-US"/>
          </a:p>
        </p:txBody>
      </p:sp>
      <p:sp>
        <p:nvSpPr>
          <p:cNvPr id="22" name="矩形 21"/>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2167255605"/>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Manual Input 11"/>
          <p:cNvSpPr>
            <a:spLocks noChangeArrowheads="1"/>
          </p:cNvSpPr>
          <p:nvPr/>
        </p:nvSpPr>
        <p:spPr bwMode="auto">
          <a:xfrm>
            <a:off x="815727" y="1781611"/>
            <a:ext cx="1811945" cy="1122403"/>
          </a:xfrm>
          <a:prstGeom prst="flowChartManualInput">
            <a:avLst/>
          </a:prstGeom>
          <a:solidFill>
            <a:srgbClr val="2259AA"/>
          </a:solidFill>
          <a:ln>
            <a:noFill/>
          </a:ln>
          <a:extLst/>
        </p:spPr>
        <p:txBody>
          <a:bodyPr lIns="67391" tIns="33696" rIns="67391" bIns="33696" anchor="ctr"/>
          <a:lstStyle/>
          <a:p>
            <a:pPr algn="ctr">
              <a:buFont typeface="Arial" pitchFamily="34" charset="0"/>
              <a:buNone/>
            </a:pPr>
            <a:endParaRPr lang="en-US" altLang="zh-CN">
              <a:solidFill>
                <a:srgbClr val="FFFFFF"/>
              </a:solidFill>
              <a:latin typeface="Arial" pitchFamily="34" charset="0"/>
              <a:ea typeface="微软雅黑" pitchFamily="34" charset="-122"/>
              <a:sym typeface="Arial" pitchFamily="34" charset="0"/>
            </a:endParaRPr>
          </a:p>
        </p:txBody>
      </p:sp>
      <p:sp>
        <p:nvSpPr>
          <p:cNvPr id="3" name="Flowchart: Manual Input 15"/>
          <p:cNvSpPr>
            <a:spLocks noChangeArrowheads="1"/>
          </p:cNvSpPr>
          <p:nvPr/>
        </p:nvSpPr>
        <p:spPr bwMode="auto">
          <a:xfrm flipH="1">
            <a:off x="2673382" y="1781611"/>
            <a:ext cx="1810773" cy="1121236"/>
          </a:xfrm>
          <a:prstGeom prst="flowChartManualInput">
            <a:avLst/>
          </a:prstGeom>
          <a:solidFill>
            <a:srgbClr val="2259AA"/>
          </a:solidFill>
          <a:ln>
            <a:noFill/>
          </a:ln>
          <a:extLst/>
        </p:spPr>
        <p:txBody>
          <a:bodyPr lIns="67391" tIns="33696" rIns="67391" bIns="33696" anchor="ctr"/>
          <a:lstStyle/>
          <a:p>
            <a:pPr algn="ctr">
              <a:buFont typeface="Arial" pitchFamily="34" charset="0"/>
              <a:buNone/>
            </a:pPr>
            <a:endParaRPr lang="en-US" altLang="zh-CN">
              <a:solidFill>
                <a:srgbClr val="FFFFFF"/>
              </a:solidFill>
              <a:latin typeface="Arial" pitchFamily="34" charset="0"/>
              <a:ea typeface="微软雅黑" pitchFamily="34" charset="-122"/>
              <a:sym typeface="Arial" pitchFamily="34" charset="0"/>
            </a:endParaRPr>
          </a:p>
        </p:txBody>
      </p:sp>
      <p:sp>
        <p:nvSpPr>
          <p:cNvPr id="4" name="Flowchart: Manual Input 21"/>
          <p:cNvSpPr>
            <a:spLocks noChangeArrowheads="1"/>
          </p:cNvSpPr>
          <p:nvPr/>
        </p:nvSpPr>
        <p:spPr bwMode="auto">
          <a:xfrm>
            <a:off x="4529864" y="1781611"/>
            <a:ext cx="1810773" cy="1122403"/>
          </a:xfrm>
          <a:prstGeom prst="flowChartManualInput">
            <a:avLst/>
          </a:prstGeom>
          <a:solidFill>
            <a:srgbClr val="2259AA"/>
          </a:solidFill>
          <a:ln>
            <a:noFill/>
          </a:ln>
          <a:extLst/>
        </p:spPr>
        <p:txBody>
          <a:bodyPr lIns="67391" tIns="33696" rIns="67391" bIns="33696" anchor="ctr"/>
          <a:lstStyle/>
          <a:p>
            <a:pPr algn="ctr">
              <a:buFont typeface="Arial" pitchFamily="34" charset="0"/>
              <a:buNone/>
            </a:pPr>
            <a:endParaRPr lang="en-US" altLang="zh-CN">
              <a:solidFill>
                <a:srgbClr val="FFFFFF"/>
              </a:solidFill>
              <a:latin typeface="Arial" pitchFamily="34" charset="0"/>
              <a:ea typeface="微软雅黑" pitchFamily="34" charset="-122"/>
              <a:sym typeface="Arial" pitchFamily="34" charset="0"/>
            </a:endParaRPr>
          </a:p>
        </p:txBody>
      </p:sp>
      <p:sp>
        <p:nvSpPr>
          <p:cNvPr id="5" name="Flowchart: Manual Input 29"/>
          <p:cNvSpPr>
            <a:spLocks noChangeArrowheads="1"/>
          </p:cNvSpPr>
          <p:nvPr/>
        </p:nvSpPr>
        <p:spPr bwMode="auto">
          <a:xfrm flipH="1">
            <a:off x="6386346" y="1781611"/>
            <a:ext cx="1810773" cy="1121236"/>
          </a:xfrm>
          <a:prstGeom prst="flowChartManualInput">
            <a:avLst/>
          </a:prstGeom>
          <a:solidFill>
            <a:srgbClr val="2259AA"/>
          </a:solidFill>
          <a:ln>
            <a:noFill/>
          </a:ln>
          <a:extLst/>
        </p:spPr>
        <p:txBody>
          <a:bodyPr lIns="67391" tIns="33696" rIns="67391" bIns="33696" anchor="ctr"/>
          <a:lstStyle/>
          <a:p>
            <a:pPr algn="ctr">
              <a:buFont typeface="Arial" pitchFamily="34" charset="0"/>
              <a:buNone/>
            </a:pPr>
            <a:endParaRPr lang="en-US" altLang="zh-CN">
              <a:solidFill>
                <a:srgbClr val="FFFFFF"/>
              </a:solidFill>
              <a:latin typeface="Arial" pitchFamily="34" charset="0"/>
              <a:ea typeface="微软雅黑" pitchFamily="34" charset="-122"/>
              <a:sym typeface="Arial" pitchFamily="34" charset="0"/>
            </a:endParaRPr>
          </a:p>
        </p:txBody>
      </p:sp>
      <p:sp>
        <p:nvSpPr>
          <p:cNvPr id="6" name="TextBox 13"/>
          <p:cNvSpPr txBox="1">
            <a:spLocks noChangeArrowheads="1"/>
          </p:cNvSpPr>
          <p:nvPr/>
        </p:nvSpPr>
        <p:spPr bwMode="auto">
          <a:xfrm>
            <a:off x="859092" y="3217867"/>
            <a:ext cx="172521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1200" b="1" dirty="0">
                <a:solidFill>
                  <a:srgbClr val="445469"/>
                </a:solidFill>
                <a:latin typeface="Arial" pitchFamily="34" charset="0"/>
                <a:ea typeface="微软雅黑" pitchFamily="34" charset="-122"/>
                <a:sym typeface="Arial" pitchFamily="34" charset="0"/>
              </a:rPr>
              <a:t>单击添加标题</a:t>
            </a:r>
            <a:endParaRPr lang="en-US" sz="1200" b="1" dirty="0">
              <a:solidFill>
                <a:srgbClr val="445469"/>
              </a:solidFill>
              <a:latin typeface="Arial" pitchFamily="34" charset="0"/>
              <a:ea typeface="微软雅黑" pitchFamily="34" charset="-122"/>
              <a:sym typeface="Arial" pitchFamily="34" charset="0"/>
            </a:endParaRPr>
          </a:p>
        </p:txBody>
      </p:sp>
      <p:sp>
        <p:nvSpPr>
          <p:cNvPr id="7" name="TextBox 13"/>
          <p:cNvSpPr txBox="1">
            <a:spLocks noChangeArrowheads="1"/>
          </p:cNvSpPr>
          <p:nvPr/>
        </p:nvSpPr>
        <p:spPr bwMode="auto">
          <a:xfrm>
            <a:off x="1116937" y="3434880"/>
            <a:ext cx="123648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sz="900">
              <a:solidFill>
                <a:srgbClr val="445469"/>
              </a:solidFill>
              <a:latin typeface="Arial" pitchFamily="34" charset="0"/>
              <a:ea typeface="微软雅黑" pitchFamily="34" charset="-122"/>
              <a:sym typeface="Arial" pitchFamily="34" charset="0"/>
            </a:endParaRPr>
          </a:p>
        </p:txBody>
      </p:sp>
      <p:sp>
        <p:nvSpPr>
          <p:cNvPr id="8" name="TextBox 13"/>
          <p:cNvSpPr txBox="1">
            <a:spLocks noChangeArrowheads="1"/>
          </p:cNvSpPr>
          <p:nvPr/>
        </p:nvSpPr>
        <p:spPr bwMode="auto">
          <a:xfrm>
            <a:off x="2715575" y="3217867"/>
            <a:ext cx="172638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1200" b="1" dirty="0">
                <a:solidFill>
                  <a:srgbClr val="445469"/>
                </a:solidFill>
                <a:latin typeface="Arial" pitchFamily="34" charset="0"/>
                <a:ea typeface="微软雅黑" pitchFamily="34" charset="-122"/>
                <a:sym typeface="Arial" pitchFamily="34" charset="0"/>
              </a:rPr>
              <a:t>单击添加标题</a:t>
            </a:r>
            <a:endParaRPr lang="en-US" sz="1200" b="1" dirty="0">
              <a:solidFill>
                <a:srgbClr val="445469"/>
              </a:solidFill>
              <a:latin typeface="Arial" pitchFamily="34" charset="0"/>
              <a:ea typeface="微软雅黑" pitchFamily="34" charset="-122"/>
              <a:sym typeface="Arial" pitchFamily="34" charset="0"/>
            </a:endParaRPr>
          </a:p>
        </p:txBody>
      </p:sp>
      <p:sp>
        <p:nvSpPr>
          <p:cNvPr id="9" name="TextBox 13"/>
          <p:cNvSpPr txBox="1">
            <a:spLocks noChangeArrowheads="1"/>
          </p:cNvSpPr>
          <p:nvPr/>
        </p:nvSpPr>
        <p:spPr bwMode="auto">
          <a:xfrm>
            <a:off x="2974591" y="3434880"/>
            <a:ext cx="123531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sz="900">
              <a:solidFill>
                <a:srgbClr val="445469"/>
              </a:solidFill>
              <a:latin typeface="Arial" pitchFamily="34" charset="0"/>
              <a:ea typeface="微软雅黑" pitchFamily="34" charset="-122"/>
              <a:sym typeface="Arial" pitchFamily="34" charset="0"/>
            </a:endParaRPr>
          </a:p>
        </p:txBody>
      </p:sp>
      <p:sp>
        <p:nvSpPr>
          <p:cNvPr id="10" name="TextBox 13"/>
          <p:cNvSpPr txBox="1">
            <a:spLocks noChangeArrowheads="1"/>
          </p:cNvSpPr>
          <p:nvPr/>
        </p:nvSpPr>
        <p:spPr bwMode="auto">
          <a:xfrm>
            <a:off x="4572057" y="3217867"/>
            <a:ext cx="172638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1200" b="1" dirty="0">
                <a:solidFill>
                  <a:srgbClr val="445469"/>
                </a:solidFill>
                <a:latin typeface="Arial" pitchFamily="34" charset="0"/>
                <a:ea typeface="微软雅黑" pitchFamily="34" charset="-122"/>
                <a:sym typeface="Arial" pitchFamily="34" charset="0"/>
              </a:rPr>
              <a:t>单击添加标题</a:t>
            </a:r>
            <a:endParaRPr lang="en-US" sz="1200" b="1" dirty="0">
              <a:solidFill>
                <a:srgbClr val="445469"/>
              </a:solidFill>
              <a:latin typeface="Arial" pitchFamily="34" charset="0"/>
              <a:ea typeface="微软雅黑" pitchFamily="34" charset="-122"/>
              <a:sym typeface="Arial" pitchFamily="34" charset="0"/>
            </a:endParaRPr>
          </a:p>
        </p:txBody>
      </p:sp>
      <p:sp>
        <p:nvSpPr>
          <p:cNvPr id="11" name="TextBox 13"/>
          <p:cNvSpPr txBox="1">
            <a:spLocks noChangeArrowheads="1"/>
          </p:cNvSpPr>
          <p:nvPr/>
        </p:nvSpPr>
        <p:spPr bwMode="auto">
          <a:xfrm>
            <a:off x="4831073" y="3434880"/>
            <a:ext cx="123531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sz="900">
              <a:solidFill>
                <a:srgbClr val="445469"/>
              </a:solidFill>
              <a:latin typeface="Arial" pitchFamily="34" charset="0"/>
              <a:ea typeface="微软雅黑" pitchFamily="34" charset="-122"/>
              <a:sym typeface="Arial" pitchFamily="34" charset="0"/>
            </a:endParaRPr>
          </a:p>
        </p:txBody>
      </p:sp>
      <p:sp>
        <p:nvSpPr>
          <p:cNvPr id="12" name="TextBox 13"/>
          <p:cNvSpPr txBox="1">
            <a:spLocks noChangeArrowheads="1"/>
          </p:cNvSpPr>
          <p:nvPr/>
        </p:nvSpPr>
        <p:spPr bwMode="auto">
          <a:xfrm>
            <a:off x="6428539" y="3217867"/>
            <a:ext cx="172638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1200" b="1" dirty="0">
                <a:solidFill>
                  <a:srgbClr val="445469"/>
                </a:solidFill>
                <a:latin typeface="Arial" pitchFamily="34" charset="0"/>
                <a:ea typeface="微软雅黑" pitchFamily="34" charset="-122"/>
                <a:sym typeface="Arial" pitchFamily="34" charset="0"/>
              </a:rPr>
              <a:t>单击添加标题</a:t>
            </a:r>
            <a:endParaRPr lang="en-US" sz="1200" b="1" dirty="0">
              <a:solidFill>
                <a:srgbClr val="445469"/>
              </a:solidFill>
              <a:latin typeface="Arial" pitchFamily="34" charset="0"/>
              <a:ea typeface="微软雅黑" pitchFamily="34" charset="-122"/>
              <a:sym typeface="Arial" pitchFamily="34" charset="0"/>
            </a:endParaRPr>
          </a:p>
        </p:txBody>
      </p:sp>
      <p:sp>
        <p:nvSpPr>
          <p:cNvPr id="13" name="TextBox 13"/>
          <p:cNvSpPr txBox="1">
            <a:spLocks noChangeArrowheads="1"/>
          </p:cNvSpPr>
          <p:nvPr/>
        </p:nvSpPr>
        <p:spPr bwMode="auto">
          <a:xfrm>
            <a:off x="6687555" y="3434880"/>
            <a:ext cx="123531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900">
                <a:solidFill>
                  <a:srgbClr val="445469"/>
                </a:solidFill>
                <a:latin typeface="Arial" pitchFamily="34" charset="0"/>
                <a:ea typeface="微软雅黑" pitchFamily="34" charset="-122"/>
                <a:sym typeface="Arial" pitchFamily="34" charset="0"/>
              </a:rPr>
              <a:t>单击此处可编辑内容，根据您的需要自由拉伸文本框大小</a:t>
            </a:r>
            <a:endParaRPr lang="en-US" sz="900">
              <a:solidFill>
                <a:srgbClr val="445469"/>
              </a:solidFill>
              <a:latin typeface="Arial" pitchFamily="34" charset="0"/>
              <a:ea typeface="微软雅黑" pitchFamily="34" charset="-122"/>
              <a:sym typeface="Arial" pitchFamily="34" charset="0"/>
            </a:endParaRPr>
          </a:p>
        </p:txBody>
      </p:sp>
      <p:sp>
        <p:nvSpPr>
          <p:cNvPr id="14" name="TextBox 13"/>
          <p:cNvSpPr txBox="1">
            <a:spLocks noChangeArrowheads="1"/>
          </p:cNvSpPr>
          <p:nvPr/>
        </p:nvSpPr>
        <p:spPr bwMode="auto">
          <a:xfrm>
            <a:off x="978639" y="2411650"/>
            <a:ext cx="14872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9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900">
              <a:solidFill>
                <a:schemeClr val="bg1"/>
              </a:solidFill>
              <a:latin typeface="Arial" pitchFamily="34" charset="0"/>
              <a:ea typeface="微软雅黑" pitchFamily="34" charset="-122"/>
              <a:sym typeface="Arial" pitchFamily="34" charset="0"/>
            </a:endParaRPr>
          </a:p>
        </p:txBody>
      </p:sp>
      <p:sp>
        <p:nvSpPr>
          <p:cNvPr id="15" name="TextBox 13"/>
          <p:cNvSpPr txBox="1">
            <a:spLocks noChangeArrowheads="1"/>
          </p:cNvSpPr>
          <p:nvPr/>
        </p:nvSpPr>
        <p:spPr bwMode="auto">
          <a:xfrm>
            <a:off x="2848012" y="2411650"/>
            <a:ext cx="14872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9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900">
              <a:solidFill>
                <a:schemeClr val="bg1"/>
              </a:solidFill>
              <a:latin typeface="Arial" pitchFamily="34" charset="0"/>
              <a:ea typeface="微软雅黑" pitchFamily="34" charset="-122"/>
              <a:sym typeface="Arial" pitchFamily="34" charset="0"/>
            </a:endParaRPr>
          </a:p>
        </p:txBody>
      </p:sp>
      <p:sp>
        <p:nvSpPr>
          <p:cNvPr id="16" name="TextBox 13"/>
          <p:cNvSpPr txBox="1">
            <a:spLocks noChangeArrowheads="1"/>
          </p:cNvSpPr>
          <p:nvPr/>
        </p:nvSpPr>
        <p:spPr bwMode="auto">
          <a:xfrm>
            <a:off x="4684571" y="2411650"/>
            <a:ext cx="14872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9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900">
              <a:solidFill>
                <a:schemeClr val="bg1"/>
              </a:solidFill>
              <a:latin typeface="Arial" pitchFamily="34" charset="0"/>
              <a:ea typeface="微软雅黑" pitchFamily="34" charset="-122"/>
              <a:sym typeface="Arial" pitchFamily="34" charset="0"/>
            </a:endParaRPr>
          </a:p>
        </p:txBody>
      </p:sp>
      <p:sp>
        <p:nvSpPr>
          <p:cNvPr id="17" name="TextBox 13"/>
          <p:cNvSpPr txBox="1">
            <a:spLocks noChangeArrowheads="1"/>
          </p:cNvSpPr>
          <p:nvPr/>
        </p:nvSpPr>
        <p:spPr bwMode="auto">
          <a:xfrm>
            <a:off x="6555117" y="2411650"/>
            <a:ext cx="14872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20000"/>
              </a:spcBef>
              <a:buFont typeface="Arial" pitchFamily="34" charset="0"/>
              <a:buNone/>
            </a:pPr>
            <a:r>
              <a:rPr lang="zh-CN" altLang="en-US" sz="900">
                <a:solidFill>
                  <a:schemeClr val="bg1"/>
                </a:solidFill>
                <a:latin typeface="Arial" pitchFamily="34" charset="0"/>
                <a:ea typeface="微软雅黑" pitchFamily="34" charset="-122"/>
                <a:sym typeface="Arial" pitchFamily="34" charset="0"/>
              </a:rPr>
              <a:t>单击此处可编辑内容，根据您的需要自由拉伸文本框大小</a:t>
            </a:r>
            <a:endParaRPr lang="en-US" sz="900">
              <a:solidFill>
                <a:schemeClr val="bg1"/>
              </a:solidFill>
              <a:latin typeface="Arial" pitchFamily="34" charset="0"/>
              <a:ea typeface="微软雅黑" pitchFamily="34" charset="-122"/>
              <a:sym typeface="Arial" pitchFamily="34" charset="0"/>
            </a:endParaRPr>
          </a:p>
        </p:txBody>
      </p:sp>
      <p:sp>
        <p:nvSpPr>
          <p:cNvPr id="18" name="矩形 17"/>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3815115073"/>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90093" y="1185407"/>
            <a:ext cx="3620939" cy="3383543"/>
            <a:chOff x="2444751" y="6350"/>
            <a:chExt cx="7299325" cy="6851650"/>
          </a:xfrm>
          <a:solidFill>
            <a:srgbClr val="2259AA"/>
          </a:solidFill>
        </p:grpSpPr>
        <p:sp>
          <p:nvSpPr>
            <p:cNvPr id="3" name="Freeform 2390"/>
            <p:cNvSpPr/>
            <p:nvPr/>
          </p:nvSpPr>
          <p:spPr bwMode="auto">
            <a:xfrm>
              <a:off x="2444751" y="1016000"/>
              <a:ext cx="3132138" cy="2282825"/>
            </a:xfrm>
            <a:custGeom>
              <a:avLst/>
              <a:gdLst>
                <a:gd name="T0" fmla="*/ 1973 w 1973"/>
                <a:gd name="T1" fmla="*/ 0 h 1438"/>
                <a:gd name="T2" fmla="*/ 1926 w 1973"/>
                <a:gd name="T3" fmla="*/ 37 h 1438"/>
                <a:gd name="T4" fmla="*/ 1874 w 1973"/>
                <a:gd name="T5" fmla="*/ 80 h 1438"/>
                <a:gd name="T6" fmla="*/ 1821 w 1973"/>
                <a:gd name="T7" fmla="*/ 126 h 1438"/>
                <a:gd name="T8" fmla="*/ 1767 w 1973"/>
                <a:gd name="T9" fmla="*/ 177 h 1438"/>
                <a:gd name="T10" fmla="*/ 1711 w 1973"/>
                <a:gd name="T11" fmla="*/ 231 h 1438"/>
                <a:gd name="T12" fmla="*/ 1655 w 1973"/>
                <a:gd name="T13" fmla="*/ 289 h 1438"/>
                <a:gd name="T14" fmla="*/ 1598 w 1973"/>
                <a:gd name="T15" fmla="*/ 351 h 1438"/>
                <a:gd name="T16" fmla="*/ 1544 w 1973"/>
                <a:gd name="T17" fmla="*/ 416 h 1438"/>
                <a:gd name="T18" fmla="*/ 1490 w 1973"/>
                <a:gd name="T19" fmla="*/ 486 h 1438"/>
                <a:gd name="T20" fmla="*/ 1437 w 1973"/>
                <a:gd name="T21" fmla="*/ 560 h 1438"/>
                <a:gd name="T22" fmla="*/ 1386 w 1973"/>
                <a:gd name="T23" fmla="*/ 636 h 1438"/>
                <a:gd name="T24" fmla="*/ 1339 w 1973"/>
                <a:gd name="T25" fmla="*/ 719 h 1438"/>
                <a:gd name="T26" fmla="*/ 1294 w 1973"/>
                <a:gd name="T27" fmla="*/ 802 h 1438"/>
                <a:gd name="T28" fmla="*/ 1254 w 1973"/>
                <a:gd name="T29" fmla="*/ 892 h 1438"/>
                <a:gd name="T30" fmla="*/ 1218 w 1973"/>
                <a:gd name="T31" fmla="*/ 983 h 1438"/>
                <a:gd name="T32" fmla="*/ 1186 w 1973"/>
                <a:gd name="T33" fmla="*/ 1080 h 1438"/>
                <a:gd name="T34" fmla="*/ 1161 w 1973"/>
                <a:gd name="T35" fmla="*/ 1179 h 1438"/>
                <a:gd name="T36" fmla="*/ 1140 w 1973"/>
                <a:gd name="T37" fmla="*/ 1282 h 1438"/>
                <a:gd name="T38" fmla="*/ 1126 w 1973"/>
                <a:gd name="T39" fmla="*/ 1389 h 1438"/>
                <a:gd name="T40" fmla="*/ 1090 w 1973"/>
                <a:gd name="T41" fmla="*/ 1357 h 1438"/>
                <a:gd name="T42" fmla="*/ 1050 w 1973"/>
                <a:gd name="T43" fmla="*/ 1328 h 1438"/>
                <a:gd name="T44" fmla="*/ 1011 w 1973"/>
                <a:gd name="T45" fmla="*/ 1301 h 1438"/>
                <a:gd name="T46" fmla="*/ 968 w 1973"/>
                <a:gd name="T47" fmla="*/ 1278 h 1438"/>
                <a:gd name="T48" fmla="*/ 922 w 1973"/>
                <a:gd name="T49" fmla="*/ 1255 h 1438"/>
                <a:gd name="T50" fmla="*/ 873 w 1973"/>
                <a:gd name="T51" fmla="*/ 1239 h 1438"/>
                <a:gd name="T52" fmla="*/ 821 w 1973"/>
                <a:gd name="T53" fmla="*/ 1223 h 1438"/>
                <a:gd name="T54" fmla="*/ 763 w 1973"/>
                <a:gd name="T55" fmla="*/ 1213 h 1438"/>
                <a:gd name="T56" fmla="*/ 702 w 1973"/>
                <a:gd name="T57" fmla="*/ 1206 h 1438"/>
                <a:gd name="T58" fmla="*/ 634 w 1973"/>
                <a:gd name="T59" fmla="*/ 1205 h 1438"/>
                <a:gd name="T60" fmla="*/ 586 w 1973"/>
                <a:gd name="T61" fmla="*/ 1205 h 1438"/>
                <a:gd name="T62" fmla="*/ 540 w 1973"/>
                <a:gd name="T63" fmla="*/ 1208 h 1438"/>
                <a:gd name="T64" fmla="*/ 497 w 1973"/>
                <a:gd name="T65" fmla="*/ 1213 h 1438"/>
                <a:gd name="T66" fmla="*/ 455 w 1973"/>
                <a:gd name="T67" fmla="*/ 1223 h 1438"/>
                <a:gd name="T68" fmla="*/ 414 w 1973"/>
                <a:gd name="T69" fmla="*/ 1234 h 1438"/>
                <a:gd name="T70" fmla="*/ 372 w 1973"/>
                <a:gd name="T71" fmla="*/ 1250 h 1438"/>
                <a:gd name="T72" fmla="*/ 330 w 1973"/>
                <a:gd name="T73" fmla="*/ 1269 h 1438"/>
                <a:gd name="T74" fmla="*/ 287 w 1973"/>
                <a:gd name="T75" fmla="*/ 1293 h 1438"/>
                <a:gd name="T76" fmla="*/ 241 w 1973"/>
                <a:gd name="T77" fmla="*/ 1321 h 1438"/>
                <a:gd name="T78" fmla="*/ 192 w 1973"/>
                <a:gd name="T79" fmla="*/ 1354 h 1438"/>
                <a:gd name="T80" fmla="*/ 140 w 1973"/>
                <a:gd name="T81" fmla="*/ 1393 h 1438"/>
                <a:gd name="T82" fmla="*/ 85 w 1973"/>
                <a:gd name="T83" fmla="*/ 1438 h 1438"/>
                <a:gd name="T84" fmla="*/ 0 w 1973"/>
                <a:gd name="T85" fmla="*/ 1438 h 1438"/>
                <a:gd name="T86" fmla="*/ 67 w 1973"/>
                <a:gd name="T87" fmla="*/ 1311 h 1438"/>
                <a:gd name="T88" fmla="*/ 139 w 1973"/>
                <a:gd name="T89" fmla="*/ 1190 h 1438"/>
                <a:gd name="T90" fmla="*/ 214 w 1973"/>
                <a:gd name="T91" fmla="*/ 1073 h 1438"/>
                <a:gd name="T92" fmla="*/ 295 w 1973"/>
                <a:gd name="T93" fmla="*/ 961 h 1438"/>
                <a:gd name="T94" fmla="*/ 379 w 1973"/>
                <a:gd name="T95" fmla="*/ 855 h 1438"/>
                <a:gd name="T96" fmla="*/ 468 w 1973"/>
                <a:gd name="T97" fmla="*/ 754 h 1438"/>
                <a:gd name="T98" fmla="*/ 561 w 1973"/>
                <a:gd name="T99" fmla="*/ 659 h 1438"/>
                <a:gd name="T100" fmla="*/ 657 w 1973"/>
                <a:gd name="T101" fmla="*/ 568 h 1438"/>
                <a:gd name="T102" fmla="*/ 759 w 1973"/>
                <a:gd name="T103" fmla="*/ 485 h 1438"/>
                <a:gd name="T104" fmla="*/ 864 w 1973"/>
                <a:gd name="T105" fmla="*/ 407 h 1438"/>
                <a:gd name="T106" fmla="*/ 972 w 1973"/>
                <a:gd name="T107" fmla="*/ 335 h 1438"/>
                <a:gd name="T108" fmla="*/ 1085 w 1973"/>
                <a:gd name="T109" fmla="*/ 270 h 1438"/>
                <a:gd name="T110" fmla="*/ 1201 w 1973"/>
                <a:gd name="T111" fmla="*/ 211 h 1438"/>
                <a:gd name="T112" fmla="*/ 1321 w 1973"/>
                <a:gd name="T113" fmla="*/ 159 h 1438"/>
                <a:gd name="T114" fmla="*/ 1445 w 1973"/>
                <a:gd name="T115" fmla="*/ 113 h 1438"/>
                <a:gd name="T116" fmla="*/ 1572 w 1973"/>
                <a:gd name="T117" fmla="*/ 73 h 1438"/>
                <a:gd name="T118" fmla="*/ 1703 w 1973"/>
                <a:gd name="T119" fmla="*/ 41 h 1438"/>
                <a:gd name="T120" fmla="*/ 1837 w 1973"/>
                <a:gd name="T121" fmla="*/ 18 h 1438"/>
                <a:gd name="T122" fmla="*/ 1973 w 1973"/>
                <a:gd name="T123" fmla="*/ 0 h 1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3" h="1438">
                  <a:moveTo>
                    <a:pt x="1973" y="0"/>
                  </a:moveTo>
                  <a:lnTo>
                    <a:pt x="1926" y="37"/>
                  </a:lnTo>
                  <a:lnTo>
                    <a:pt x="1874" y="80"/>
                  </a:lnTo>
                  <a:lnTo>
                    <a:pt x="1821" y="126"/>
                  </a:lnTo>
                  <a:lnTo>
                    <a:pt x="1767" y="177"/>
                  </a:lnTo>
                  <a:lnTo>
                    <a:pt x="1711" y="231"/>
                  </a:lnTo>
                  <a:lnTo>
                    <a:pt x="1655" y="289"/>
                  </a:lnTo>
                  <a:lnTo>
                    <a:pt x="1598" y="351"/>
                  </a:lnTo>
                  <a:lnTo>
                    <a:pt x="1544" y="416"/>
                  </a:lnTo>
                  <a:lnTo>
                    <a:pt x="1490" y="486"/>
                  </a:lnTo>
                  <a:lnTo>
                    <a:pt x="1437" y="560"/>
                  </a:lnTo>
                  <a:lnTo>
                    <a:pt x="1386" y="636"/>
                  </a:lnTo>
                  <a:lnTo>
                    <a:pt x="1339" y="719"/>
                  </a:lnTo>
                  <a:lnTo>
                    <a:pt x="1294" y="802"/>
                  </a:lnTo>
                  <a:lnTo>
                    <a:pt x="1254" y="892"/>
                  </a:lnTo>
                  <a:lnTo>
                    <a:pt x="1218" y="983"/>
                  </a:lnTo>
                  <a:lnTo>
                    <a:pt x="1186" y="1080"/>
                  </a:lnTo>
                  <a:lnTo>
                    <a:pt x="1161" y="1179"/>
                  </a:lnTo>
                  <a:lnTo>
                    <a:pt x="1140" y="1282"/>
                  </a:lnTo>
                  <a:lnTo>
                    <a:pt x="1126" y="1389"/>
                  </a:lnTo>
                  <a:lnTo>
                    <a:pt x="1090" y="1357"/>
                  </a:lnTo>
                  <a:lnTo>
                    <a:pt x="1050" y="1328"/>
                  </a:lnTo>
                  <a:lnTo>
                    <a:pt x="1011" y="1301"/>
                  </a:lnTo>
                  <a:lnTo>
                    <a:pt x="968" y="1278"/>
                  </a:lnTo>
                  <a:lnTo>
                    <a:pt x="922" y="1255"/>
                  </a:lnTo>
                  <a:lnTo>
                    <a:pt x="873" y="1239"/>
                  </a:lnTo>
                  <a:lnTo>
                    <a:pt x="821" y="1223"/>
                  </a:lnTo>
                  <a:lnTo>
                    <a:pt x="763" y="1213"/>
                  </a:lnTo>
                  <a:lnTo>
                    <a:pt x="702" y="1206"/>
                  </a:lnTo>
                  <a:lnTo>
                    <a:pt x="634" y="1205"/>
                  </a:lnTo>
                  <a:lnTo>
                    <a:pt x="586" y="1205"/>
                  </a:lnTo>
                  <a:lnTo>
                    <a:pt x="540" y="1208"/>
                  </a:lnTo>
                  <a:lnTo>
                    <a:pt x="497" y="1213"/>
                  </a:lnTo>
                  <a:lnTo>
                    <a:pt x="455" y="1223"/>
                  </a:lnTo>
                  <a:lnTo>
                    <a:pt x="414" y="1234"/>
                  </a:lnTo>
                  <a:lnTo>
                    <a:pt x="372" y="1250"/>
                  </a:lnTo>
                  <a:lnTo>
                    <a:pt x="330" y="1269"/>
                  </a:lnTo>
                  <a:lnTo>
                    <a:pt x="287" y="1293"/>
                  </a:lnTo>
                  <a:lnTo>
                    <a:pt x="241" y="1321"/>
                  </a:lnTo>
                  <a:lnTo>
                    <a:pt x="192" y="1354"/>
                  </a:lnTo>
                  <a:lnTo>
                    <a:pt x="140" y="1393"/>
                  </a:lnTo>
                  <a:lnTo>
                    <a:pt x="85" y="1438"/>
                  </a:lnTo>
                  <a:lnTo>
                    <a:pt x="0" y="1438"/>
                  </a:lnTo>
                  <a:lnTo>
                    <a:pt x="67" y="1311"/>
                  </a:lnTo>
                  <a:lnTo>
                    <a:pt x="139" y="1190"/>
                  </a:lnTo>
                  <a:lnTo>
                    <a:pt x="214" y="1073"/>
                  </a:lnTo>
                  <a:lnTo>
                    <a:pt x="295" y="961"/>
                  </a:lnTo>
                  <a:lnTo>
                    <a:pt x="379" y="855"/>
                  </a:lnTo>
                  <a:lnTo>
                    <a:pt x="468" y="754"/>
                  </a:lnTo>
                  <a:lnTo>
                    <a:pt x="561" y="659"/>
                  </a:lnTo>
                  <a:lnTo>
                    <a:pt x="657" y="568"/>
                  </a:lnTo>
                  <a:lnTo>
                    <a:pt x="759" y="485"/>
                  </a:lnTo>
                  <a:lnTo>
                    <a:pt x="864" y="407"/>
                  </a:lnTo>
                  <a:lnTo>
                    <a:pt x="972" y="335"/>
                  </a:lnTo>
                  <a:lnTo>
                    <a:pt x="1085" y="270"/>
                  </a:lnTo>
                  <a:lnTo>
                    <a:pt x="1201" y="211"/>
                  </a:lnTo>
                  <a:lnTo>
                    <a:pt x="1321" y="159"/>
                  </a:lnTo>
                  <a:lnTo>
                    <a:pt x="1445" y="113"/>
                  </a:lnTo>
                  <a:lnTo>
                    <a:pt x="1572" y="73"/>
                  </a:lnTo>
                  <a:lnTo>
                    <a:pt x="1703" y="41"/>
                  </a:lnTo>
                  <a:lnTo>
                    <a:pt x="1837" y="18"/>
                  </a:lnTo>
                  <a:lnTo>
                    <a:pt x="1973" y="0"/>
                  </a:lnTo>
                  <a:close/>
                </a:path>
              </a:pathLst>
            </a:custGeom>
            <a:grpFill/>
            <a:ln w="0">
              <a:noFill/>
              <a:prstDash val="solid"/>
              <a:round/>
            </a:ln>
          </p:spPr>
          <p:txBody>
            <a:bodyPr vert="horz" wrap="square" lIns="91440" tIns="45720" rIns="91440" bIns="45720" numCol="1" anchor="t" anchorCtr="0" compatLnSpc="1"/>
            <a:lstStyle/>
            <a:p>
              <a:endParaRPr lang="zh-CN" altLang="en-US">
                <a:latin typeface="微软雅黑" charset="0"/>
                <a:ea typeface="微软雅黑" charset="0"/>
                <a:cs typeface="微软雅黑" charset="0"/>
              </a:endParaRPr>
            </a:p>
          </p:txBody>
        </p:sp>
        <p:sp>
          <p:nvSpPr>
            <p:cNvPr id="4" name="Freeform 2391"/>
            <p:cNvSpPr/>
            <p:nvPr/>
          </p:nvSpPr>
          <p:spPr bwMode="auto">
            <a:xfrm>
              <a:off x="4740276" y="3536950"/>
              <a:ext cx="1622425" cy="3321050"/>
            </a:xfrm>
            <a:custGeom>
              <a:avLst/>
              <a:gdLst>
                <a:gd name="T0" fmla="*/ 1022 w 1022"/>
                <a:gd name="T1" fmla="*/ 1507 h 2092"/>
                <a:gd name="T2" fmla="*/ 1015 w 1022"/>
                <a:gd name="T3" fmla="*/ 1631 h 2092"/>
                <a:gd name="T4" fmla="*/ 991 w 1022"/>
                <a:gd name="T5" fmla="*/ 1744 h 2092"/>
                <a:gd name="T6" fmla="*/ 951 w 1022"/>
                <a:gd name="T7" fmla="*/ 1844 h 2092"/>
                <a:gd name="T8" fmla="*/ 895 w 1022"/>
                <a:gd name="T9" fmla="*/ 1929 h 2092"/>
                <a:gd name="T10" fmla="*/ 821 w 1022"/>
                <a:gd name="T11" fmla="*/ 1999 h 2092"/>
                <a:gd name="T12" fmla="*/ 731 w 1022"/>
                <a:gd name="T13" fmla="*/ 2049 h 2092"/>
                <a:gd name="T14" fmla="*/ 622 w 1022"/>
                <a:gd name="T15" fmla="*/ 2081 h 2092"/>
                <a:gd name="T16" fmla="*/ 494 w 1022"/>
                <a:gd name="T17" fmla="*/ 2092 h 2092"/>
                <a:gd name="T18" fmla="*/ 374 w 1022"/>
                <a:gd name="T19" fmla="*/ 2082 h 2092"/>
                <a:gd name="T20" fmla="*/ 275 w 1022"/>
                <a:gd name="T21" fmla="*/ 2054 h 2092"/>
                <a:gd name="T22" fmla="*/ 193 w 1022"/>
                <a:gd name="T23" fmla="*/ 2010 h 2092"/>
                <a:gd name="T24" fmla="*/ 129 w 1022"/>
                <a:gd name="T25" fmla="*/ 1950 h 2092"/>
                <a:gd name="T26" fmla="*/ 78 w 1022"/>
                <a:gd name="T27" fmla="*/ 1876 h 2092"/>
                <a:gd name="T28" fmla="*/ 42 w 1022"/>
                <a:gd name="T29" fmla="*/ 1791 h 2092"/>
                <a:gd name="T30" fmla="*/ 17 w 1022"/>
                <a:gd name="T31" fmla="*/ 1695 h 2092"/>
                <a:gd name="T32" fmla="*/ 5 w 1022"/>
                <a:gd name="T33" fmla="*/ 1590 h 2092"/>
                <a:gd name="T34" fmla="*/ 0 w 1022"/>
                <a:gd name="T35" fmla="*/ 1479 h 2092"/>
                <a:gd name="T36" fmla="*/ 255 w 1022"/>
                <a:gd name="T37" fmla="*/ 1540 h 2092"/>
                <a:gd name="T38" fmla="*/ 267 w 1022"/>
                <a:gd name="T39" fmla="*/ 1646 h 2092"/>
                <a:gd name="T40" fmla="*/ 290 w 1022"/>
                <a:gd name="T41" fmla="*/ 1727 h 2092"/>
                <a:gd name="T42" fmla="*/ 329 w 1022"/>
                <a:gd name="T43" fmla="*/ 1787 h 2092"/>
                <a:gd name="T44" fmla="*/ 385 w 1022"/>
                <a:gd name="T45" fmla="*/ 1824 h 2092"/>
                <a:gd name="T46" fmla="*/ 457 w 1022"/>
                <a:gd name="T47" fmla="*/ 1843 h 2092"/>
                <a:gd name="T48" fmla="*/ 545 w 1022"/>
                <a:gd name="T49" fmla="*/ 1844 h 2092"/>
                <a:gd name="T50" fmla="*/ 618 w 1022"/>
                <a:gd name="T51" fmla="*/ 1830 h 2092"/>
                <a:gd name="T52" fmla="*/ 669 w 1022"/>
                <a:gd name="T53" fmla="*/ 1804 h 2092"/>
                <a:gd name="T54" fmla="*/ 704 w 1022"/>
                <a:gd name="T55" fmla="*/ 1765 h 2092"/>
                <a:gd name="T56" fmla="*/ 725 w 1022"/>
                <a:gd name="T57" fmla="*/ 1714 h 2092"/>
                <a:gd name="T58" fmla="*/ 736 w 1022"/>
                <a:gd name="T59" fmla="*/ 1654 h 2092"/>
                <a:gd name="T60" fmla="*/ 739 w 1022"/>
                <a:gd name="T61" fmla="*/ 1585 h 2092"/>
                <a:gd name="T62" fmla="*/ 740 w 1022"/>
                <a:gd name="T63" fmla="*/ 1507 h 2092"/>
                <a:gd name="T64" fmla="*/ 1018 w 1022"/>
                <a:gd name="T65" fmla="*/ 0 h 2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2" h="2092">
                  <a:moveTo>
                    <a:pt x="1018" y="0"/>
                  </a:moveTo>
                  <a:lnTo>
                    <a:pt x="1022" y="1507"/>
                  </a:lnTo>
                  <a:lnTo>
                    <a:pt x="1021" y="1571"/>
                  </a:lnTo>
                  <a:lnTo>
                    <a:pt x="1015" y="1631"/>
                  </a:lnTo>
                  <a:lnTo>
                    <a:pt x="1005" y="1689"/>
                  </a:lnTo>
                  <a:lnTo>
                    <a:pt x="991" y="1744"/>
                  </a:lnTo>
                  <a:lnTo>
                    <a:pt x="973" y="1795"/>
                  </a:lnTo>
                  <a:lnTo>
                    <a:pt x="951" y="1844"/>
                  </a:lnTo>
                  <a:lnTo>
                    <a:pt x="926" y="1889"/>
                  </a:lnTo>
                  <a:lnTo>
                    <a:pt x="895" y="1929"/>
                  </a:lnTo>
                  <a:lnTo>
                    <a:pt x="860" y="1965"/>
                  </a:lnTo>
                  <a:lnTo>
                    <a:pt x="821" y="1999"/>
                  </a:lnTo>
                  <a:lnTo>
                    <a:pt x="778" y="2027"/>
                  </a:lnTo>
                  <a:lnTo>
                    <a:pt x="731" y="2049"/>
                  </a:lnTo>
                  <a:lnTo>
                    <a:pt x="678" y="2068"/>
                  </a:lnTo>
                  <a:lnTo>
                    <a:pt x="622" y="2081"/>
                  </a:lnTo>
                  <a:lnTo>
                    <a:pt x="559" y="2089"/>
                  </a:lnTo>
                  <a:lnTo>
                    <a:pt x="494" y="2092"/>
                  </a:lnTo>
                  <a:lnTo>
                    <a:pt x="431" y="2089"/>
                  </a:lnTo>
                  <a:lnTo>
                    <a:pt x="374" y="2082"/>
                  </a:lnTo>
                  <a:lnTo>
                    <a:pt x="322" y="2071"/>
                  </a:lnTo>
                  <a:lnTo>
                    <a:pt x="275" y="2054"/>
                  </a:lnTo>
                  <a:lnTo>
                    <a:pt x="232" y="2033"/>
                  </a:lnTo>
                  <a:lnTo>
                    <a:pt x="193" y="2010"/>
                  </a:lnTo>
                  <a:lnTo>
                    <a:pt x="159" y="1982"/>
                  </a:lnTo>
                  <a:lnTo>
                    <a:pt x="129" y="1950"/>
                  </a:lnTo>
                  <a:lnTo>
                    <a:pt x="101" y="1915"/>
                  </a:lnTo>
                  <a:lnTo>
                    <a:pt x="78" y="1876"/>
                  </a:lnTo>
                  <a:lnTo>
                    <a:pt x="59" y="1836"/>
                  </a:lnTo>
                  <a:lnTo>
                    <a:pt x="42" y="1791"/>
                  </a:lnTo>
                  <a:lnTo>
                    <a:pt x="28" y="1745"/>
                  </a:lnTo>
                  <a:lnTo>
                    <a:pt x="17" y="1695"/>
                  </a:lnTo>
                  <a:lnTo>
                    <a:pt x="10" y="1645"/>
                  </a:lnTo>
                  <a:lnTo>
                    <a:pt x="5" y="1590"/>
                  </a:lnTo>
                  <a:lnTo>
                    <a:pt x="0" y="1536"/>
                  </a:lnTo>
                  <a:lnTo>
                    <a:pt x="0" y="1479"/>
                  </a:lnTo>
                  <a:lnTo>
                    <a:pt x="254" y="1479"/>
                  </a:lnTo>
                  <a:lnTo>
                    <a:pt x="255" y="1540"/>
                  </a:lnTo>
                  <a:lnTo>
                    <a:pt x="260" y="1596"/>
                  </a:lnTo>
                  <a:lnTo>
                    <a:pt x="267" y="1646"/>
                  </a:lnTo>
                  <a:lnTo>
                    <a:pt x="278" y="1689"/>
                  </a:lnTo>
                  <a:lnTo>
                    <a:pt x="290" y="1727"/>
                  </a:lnTo>
                  <a:lnTo>
                    <a:pt x="308" y="1760"/>
                  </a:lnTo>
                  <a:lnTo>
                    <a:pt x="329" y="1787"/>
                  </a:lnTo>
                  <a:lnTo>
                    <a:pt x="356" y="1808"/>
                  </a:lnTo>
                  <a:lnTo>
                    <a:pt x="385" y="1824"/>
                  </a:lnTo>
                  <a:lnTo>
                    <a:pt x="418" y="1837"/>
                  </a:lnTo>
                  <a:lnTo>
                    <a:pt x="457" y="1843"/>
                  </a:lnTo>
                  <a:lnTo>
                    <a:pt x="501" y="1845"/>
                  </a:lnTo>
                  <a:lnTo>
                    <a:pt x="545" y="1844"/>
                  </a:lnTo>
                  <a:lnTo>
                    <a:pt x="584" y="1838"/>
                  </a:lnTo>
                  <a:lnTo>
                    <a:pt x="618" y="1830"/>
                  </a:lnTo>
                  <a:lnTo>
                    <a:pt x="646" y="1817"/>
                  </a:lnTo>
                  <a:lnTo>
                    <a:pt x="669" y="1804"/>
                  </a:lnTo>
                  <a:lnTo>
                    <a:pt x="689" y="1785"/>
                  </a:lnTo>
                  <a:lnTo>
                    <a:pt x="704" y="1765"/>
                  </a:lnTo>
                  <a:lnTo>
                    <a:pt x="715" y="1741"/>
                  </a:lnTo>
                  <a:lnTo>
                    <a:pt x="725" y="1714"/>
                  </a:lnTo>
                  <a:lnTo>
                    <a:pt x="731" y="1685"/>
                  </a:lnTo>
                  <a:lnTo>
                    <a:pt x="736" y="1654"/>
                  </a:lnTo>
                  <a:lnTo>
                    <a:pt x="738" y="1621"/>
                  </a:lnTo>
                  <a:lnTo>
                    <a:pt x="739" y="1585"/>
                  </a:lnTo>
                  <a:lnTo>
                    <a:pt x="740" y="1547"/>
                  </a:lnTo>
                  <a:lnTo>
                    <a:pt x="740" y="1507"/>
                  </a:lnTo>
                  <a:lnTo>
                    <a:pt x="740" y="4"/>
                  </a:lnTo>
                  <a:lnTo>
                    <a:pt x="1018" y="0"/>
                  </a:lnTo>
                  <a:close/>
                </a:path>
              </a:pathLst>
            </a:custGeom>
            <a:grpFill/>
            <a:ln w="0">
              <a:noFill/>
              <a:prstDash val="solid"/>
              <a:round/>
            </a:ln>
          </p:spPr>
          <p:txBody>
            <a:bodyPr vert="horz" wrap="square" lIns="91440" tIns="45720" rIns="91440" bIns="45720" numCol="1" anchor="t" anchorCtr="0" compatLnSpc="1"/>
            <a:lstStyle/>
            <a:p>
              <a:endParaRPr lang="zh-CN" altLang="en-US">
                <a:latin typeface="微软雅黑" charset="0"/>
                <a:ea typeface="微软雅黑" charset="0"/>
                <a:cs typeface="微软雅黑" charset="0"/>
              </a:endParaRPr>
            </a:p>
          </p:txBody>
        </p:sp>
        <p:sp>
          <p:nvSpPr>
            <p:cNvPr id="5" name="Freeform 2392"/>
            <p:cNvSpPr/>
            <p:nvPr/>
          </p:nvSpPr>
          <p:spPr bwMode="auto">
            <a:xfrm>
              <a:off x="6619876" y="1019175"/>
              <a:ext cx="3124200" cy="2378075"/>
            </a:xfrm>
            <a:custGeom>
              <a:avLst/>
              <a:gdLst>
                <a:gd name="T0" fmla="*/ 0 w 1968"/>
                <a:gd name="T1" fmla="*/ 0 h 1498"/>
                <a:gd name="T2" fmla="*/ 136 w 1968"/>
                <a:gd name="T3" fmla="*/ 20 h 1498"/>
                <a:gd name="T4" fmla="*/ 271 w 1968"/>
                <a:gd name="T5" fmla="*/ 46 h 1498"/>
                <a:gd name="T6" fmla="*/ 402 w 1968"/>
                <a:gd name="T7" fmla="*/ 80 h 1498"/>
                <a:gd name="T8" fmla="*/ 532 w 1968"/>
                <a:gd name="T9" fmla="*/ 120 h 1498"/>
                <a:gd name="T10" fmla="*/ 656 w 1968"/>
                <a:gd name="T11" fmla="*/ 168 h 1498"/>
                <a:gd name="T12" fmla="*/ 779 w 1968"/>
                <a:gd name="T13" fmla="*/ 222 h 1498"/>
                <a:gd name="T14" fmla="*/ 896 w 1968"/>
                <a:gd name="T15" fmla="*/ 283 h 1498"/>
                <a:gd name="T16" fmla="*/ 1010 w 1968"/>
                <a:gd name="T17" fmla="*/ 350 h 1498"/>
                <a:gd name="T18" fmla="*/ 1120 w 1968"/>
                <a:gd name="T19" fmla="*/ 424 h 1498"/>
                <a:gd name="T20" fmla="*/ 1228 w 1968"/>
                <a:gd name="T21" fmla="*/ 503 h 1498"/>
                <a:gd name="T22" fmla="*/ 1329 w 1968"/>
                <a:gd name="T23" fmla="*/ 590 h 1498"/>
                <a:gd name="T24" fmla="*/ 1425 w 1968"/>
                <a:gd name="T25" fmla="*/ 682 h 1498"/>
                <a:gd name="T26" fmla="*/ 1519 w 1968"/>
                <a:gd name="T27" fmla="*/ 779 h 1498"/>
                <a:gd name="T28" fmla="*/ 1607 w 1968"/>
                <a:gd name="T29" fmla="*/ 883 h 1498"/>
                <a:gd name="T30" fmla="*/ 1689 w 1968"/>
                <a:gd name="T31" fmla="*/ 991 h 1498"/>
                <a:gd name="T32" fmla="*/ 1767 w 1968"/>
                <a:gd name="T33" fmla="*/ 1106 h 1498"/>
                <a:gd name="T34" fmla="*/ 1839 w 1968"/>
                <a:gd name="T35" fmla="*/ 1224 h 1498"/>
                <a:gd name="T36" fmla="*/ 1906 w 1968"/>
                <a:gd name="T37" fmla="*/ 1348 h 1498"/>
                <a:gd name="T38" fmla="*/ 1968 w 1968"/>
                <a:gd name="T39" fmla="*/ 1478 h 1498"/>
                <a:gd name="T40" fmla="*/ 1883 w 1968"/>
                <a:gd name="T41" fmla="*/ 1498 h 1498"/>
                <a:gd name="T42" fmla="*/ 1846 w 1968"/>
                <a:gd name="T43" fmla="*/ 1459 h 1498"/>
                <a:gd name="T44" fmla="*/ 1809 w 1968"/>
                <a:gd name="T45" fmla="*/ 1422 h 1498"/>
                <a:gd name="T46" fmla="*/ 1771 w 1968"/>
                <a:gd name="T47" fmla="*/ 1386 h 1498"/>
                <a:gd name="T48" fmla="*/ 1732 w 1968"/>
                <a:gd name="T49" fmla="*/ 1354 h 1498"/>
                <a:gd name="T50" fmla="*/ 1690 w 1968"/>
                <a:gd name="T51" fmla="*/ 1323 h 1498"/>
                <a:gd name="T52" fmla="*/ 1647 w 1968"/>
                <a:gd name="T53" fmla="*/ 1296 h 1498"/>
                <a:gd name="T54" fmla="*/ 1601 w 1968"/>
                <a:gd name="T55" fmla="*/ 1273 h 1498"/>
                <a:gd name="T56" fmla="*/ 1552 w 1968"/>
                <a:gd name="T57" fmla="*/ 1253 h 1498"/>
                <a:gd name="T58" fmla="*/ 1499 w 1968"/>
                <a:gd name="T59" fmla="*/ 1238 h 1498"/>
                <a:gd name="T60" fmla="*/ 1442 w 1968"/>
                <a:gd name="T61" fmla="*/ 1227 h 1498"/>
                <a:gd name="T62" fmla="*/ 1379 w 1968"/>
                <a:gd name="T63" fmla="*/ 1218 h 1498"/>
                <a:gd name="T64" fmla="*/ 1311 w 1968"/>
                <a:gd name="T65" fmla="*/ 1217 h 1498"/>
                <a:gd name="T66" fmla="*/ 1267 w 1968"/>
                <a:gd name="T67" fmla="*/ 1217 h 1498"/>
                <a:gd name="T68" fmla="*/ 1223 w 1968"/>
                <a:gd name="T69" fmla="*/ 1220 h 1498"/>
                <a:gd name="T70" fmla="*/ 1182 w 1968"/>
                <a:gd name="T71" fmla="*/ 1225 h 1498"/>
                <a:gd name="T72" fmla="*/ 1141 w 1968"/>
                <a:gd name="T73" fmla="*/ 1234 h 1498"/>
                <a:gd name="T74" fmla="*/ 1101 w 1968"/>
                <a:gd name="T75" fmla="*/ 1245 h 1498"/>
                <a:gd name="T76" fmla="*/ 1059 w 1968"/>
                <a:gd name="T77" fmla="*/ 1260 h 1498"/>
                <a:gd name="T78" fmla="*/ 1017 w 1968"/>
                <a:gd name="T79" fmla="*/ 1278 h 1498"/>
                <a:gd name="T80" fmla="*/ 972 w 1968"/>
                <a:gd name="T81" fmla="*/ 1302 h 1498"/>
                <a:gd name="T82" fmla="*/ 925 w 1968"/>
                <a:gd name="T83" fmla="*/ 1330 h 1498"/>
                <a:gd name="T84" fmla="*/ 875 w 1968"/>
                <a:gd name="T85" fmla="*/ 1363 h 1498"/>
                <a:gd name="T86" fmla="*/ 860 w 1968"/>
                <a:gd name="T87" fmla="*/ 1259 h 1498"/>
                <a:gd name="T88" fmla="*/ 837 w 1968"/>
                <a:gd name="T89" fmla="*/ 1158 h 1498"/>
                <a:gd name="T90" fmla="*/ 809 w 1968"/>
                <a:gd name="T91" fmla="*/ 1061 h 1498"/>
                <a:gd name="T92" fmla="*/ 776 w 1968"/>
                <a:gd name="T93" fmla="*/ 968 h 1498"/>
                <a:gd name="T94" fmla="*/ 738 w 1968"/>
                <a:gd name="T95" fmla="*/ 877 h 1498"/>
                <a:gd name="T96" fmla="*/ 697 w 1968"/>
                <a:gd name="T97" fmla="*/ 791 h 1498"/>
                <a:gd name="T98" fmla="*/ 651 w 1968"/>
                <a:gd name="T99" fmla="*/ 707 h 1498"/>
                <a:gd name="T100" fmla="*/ 602 w 1968"/>
                <a:gd name="T101" fmla="*/ 628 h 1498"/>
                <a:gd name="T102" fmla="*/ 550 w 1968"/>
                <a:gd name="T103" fmla="*/ 552 h 1498"/>
                <a:gd name="T104" fmla="*/ 496 w 1968"/>
                <a:gd name="T105" fmla="*/ 480 h 1498"/>
                <a:gd name="T106" fmla="*/ 440 w 1968"/>
                <a:gd name="T107" fmla="*/ 412 h 1498"/>
                <a:gd name="T108" fmla="*/ 384 w 1968"/>
                <a:gd name="T109" fmla="*/ 347 h 1498"/>
                <a:gd name="T110" fmla="*/ 327 w 1968"/>
                <a:gd name="T111" fmla="*/ 286 h 1498"/>
                <a:gd name="T112" fmla="*/ 270 w 1968"/>
                <a:gd name="T113" fmla="*/ 229 h 1498"/>
                <a:gd name="T114" fmla="*/ 213 w 1968"/>
                <a:gd name="T115" fmla="*/ 176 h 1498"/>
                <a:gd name="T116" fmla="*/ 157 w 1968"/>
                <a:gd name="T117" fmla="*/ 126 h 1498"/>
                <a:gd name="T118" fmla="*/ 103 w 1968"/>
                <a:gd name="T119" fmla="*/ 81 h 1498"/>
                <a:gd name="T120" fmla="*/ 50 w 1968"/>
                <a:gd name="T121" fmla="*/ 38 h 1498"/>
                <a:gd name="T122" fmla="*/ 0 w 1968"/>
                <a:gd name="T123" fmla="*/ 0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68" h="1498">
                  <a:moveTo>
                    <a:pt x="0" y="0"/>
                  </a:moveTo>
                  <a:lnTo>
                    <a:pt x="136" y="20"/>
                  </a:lnTo>
                  <a:lnTo>
                    <a:pt x="271" y="46"/>
                  </a:lnTo>
                  <a:lnTo>
                    <a:pt x="402" y="80"/>
                  </a:lnTo>
                  <a:lnTo>
                    <a:pt x="532" y="120"/>
                  </a:lnTo>
                  <a:lnTo>
                    <a:pt x="656" y="168"/>
                  </a:lnTo>
                  <a:lnTo>
                    <a:pt x="779" y="222"/>
                  </a:lnTo>
                  <a:lnTo>
                    <a:pt x="896" y="283"/>
                  </a:lnTo>
                  <a:lnTo>
                    <a:pt x="1010" y="350"/>
                  </a:lnTo>
                  <a:lnTo>
                    <a:pt x="1120" y="424"/>
                  </a:lnTo>
                  <a:lnTo>
                    <a:pt x="1228" y="503"/>
                  </a:lnTo>
                  <a:lnTo>
                    <a:pt x="1329" y="590"/>
                  </a:lnTo>
                  <a:lnTo>
                    <a:pt x="1425" y="682"/>
                  </a:lnTo>
                  <a:lnTo>
                    <a:pt x="1519" y="779"/>
                  </a:lnTo>
                  <a:lnTo>
                    <a:pt x="1607" y="883"/>
                  </a:lnTo>
                  <a:lnTo>
                    <a:pt x="1689" y="991"/>
                  </a:lnTo>
                  <a:lnTo>
                    <a:pt x="1767" y="1106"/>
                  </a:lnTo>
                  <a:lnTo>
                    <a:pt x="1839" y="1224"/>
                  </a:lnTo>
                  <a:lnTo>
                    <a:pt x="1906" y="1348"/>
                  </a:lnTo>
                  <a:lnTo>
                    <a:pt x="1968" y="1478"/>
                  </a:lnTo>
                  <a:lnTo>
                    <a:pt x="1883" y="1498"/>
                  </a:lnTo>
                  <a:lnTo>
                    <a:pt x="1846" y="1459"/>
                  </a:lnTo>
                  <a:lnTo>
                    <a:pt x="1809" y="1422"/>
                  </a:lnTo>
                  <a:lnTo>
                    <a:pt x="1771" y="1386"/>
                  </a:lnTo>
                  <a:lnTo>
                    <a:pt x="1732" y="1354"/>
                  </a:lnTo>
                  <a:lnTo>
                    <a:pt x="1690" y="1323"/>
                  </a:lnTo>
                  <a:lnTo>
                    <a:pt x="1647" y="1296"/>
                  </a:lnTo>
                  <a:lnTo>
                    <a:pt x="1601" y="1273"/>
                  </a:lnTo>
                  <a:lnTo>
                    <a:pt x="1552" y="1253"/>
                  </a:lnTo>
                  <a:lnTo>
                    <a:pt x="1499" y="1238"/>
                  </a:lnTo>
                  <a:lnTo>
                    <a:pt x="1442" y="1227"/>
                  </a:lnTo>
                  <a:lnTo>
                    <a:pt x="1379" y="1218"/>
                  </a:lnTo>
                  <a:lnTo>
                    <a:pt x="1311" y="1217"/>
                  </a:lnTo>
                  <a:lnTo>
                    <a:pt x="1267" y="1217"/>
                  </a:lnTo>
                  <a:lnTo>
                    <a:pt x="1223" y="1220"/>
                  </a:lnTo>
                  <a:lnTo>
                    <a:pt x="1182" y="1225"/>
                  </a:lnTo>
                  <a:lnTo>
                    <a:pt x="1141" y="1234"/>
                  </a:lnTo>
                  <a:lnTo>
                    <a:pt x="1101" y="1245"/>
                  </a:lnTo>
                  <a:lnTo>
                    <a:pt x="1059" y="1260"/>
                  </a:lnTo>
                  <a:lnTo>
                    <a:pt x="1017" y="1278"/>
                  </a:lnTo>
                  <a:lnTo>
                    <a:pt x="972" y="1302"/>
                  </a:lnTo>
                  <a:lnTo>
                    <a:pt x="925" y="1330"/>
                  </a:lnTo>
                  <a:lnTo>
                    <a:pt x="875" y="1363"/>
                  </a:lnTo>
                  <a:lnTo>
                    <a:pt x="860" y="1259"/>
                  </a:lnTo>
                  <a:lnTo>
                    <a:pt x="837" y="1158"/>
                  </a:lnTo>
                  <a:lnTo>
                    <a:pt x="809" y="1061"/>
                  </a:lnTo>
                  <a:lnTo>
                    <a:pt x="776" y="968"/>
                  </a:lnTo>
                  <a:lnTo>
                    <a:pt x="738" y="877"/>
                  </a:lnTo>
                  <a:lnTo>
                    <a:pt x="697" y="791"/>
                  </a:lnTo>
                  <a:lnTo>
                    <a:pt x="651" y="707"/>
                  </a:lnTo>
                  <a:lnTo>
                    <a:pt x="602" y="628"/>
                  </a:lnTo>
                  <a:lnTo>
                    <a:pt x="550" y="552"/>
                  </a:lnTo>
                  <a:lnTo>
                    <a:pt x="496" y="480"/>
                  </a:lnTo>
                  <a:lnTo>
                    <a:pt x="440" y="412"/>
                  </a:lnTo>
                  <a:lnTo>
                    <a:pt x="384" y="347"/>
                  </a:lnTo>
                  <a:lnTo>
                    <a:pt x="327" y="286"/>
                  </a:lnTo>
                  <a:lnTo>
                    <a:pt x="270" y="229"/>
                  </a:lnTo>
                  <a:lnTo>
                    <a:pt x="213" y="176"/>
                  </a:lnTo>
                  <a:lnTo>
                    <a:pt x="157" y="126"/>
                  </a:lnTo>
                  <a:lnTo>
                    <a:pt x="103" y="81"/>
                  </a:lnTo>
                  <a:lnTo>
                    <a:pt x="50" y="38"/>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a:latin typeface="微软雅黑" charset="0"/>
                <a:ea typeface="微软雅黑" charset="0"/>
                <a:cs typeface="微软雅黑" charset="0"/>
              </a:endParaRPr>
            </a:p>
          </p:txBody>
        </p:sp>
        <p:sp>
          <p:nvSpPr>
            <p:cNvPr id="6" name="Freeform 2393"/>
            <p:cNvSpPr/>
            <p:nvPr/>
          </p:nvSpPr>
          <p:spPr bwMode="auto">
            <a:xfrm>
              <a:off x="5819776" y="6350"/>
              <a:ext cx="600075" cy="695325"/>
            </a:xfrm>
            <a:custGeom>
              <a:avLst/>
              <a:gdLst>
                <a:gd name="T0" fmla="*/ 56 w 378"/>
                <a:gd name="T1" fmla="*/ 0 h 438"/>
                <a:gd name="T2" fmla="*/ 321 w 378"/>
                <a:gd name="T3" fmla="*/ 0 h 438"/>
                <a:gd name="T4" fmla="*/ 378 w 378"/>
                <a:gd name="T5" fmla="*/ 438 h 438"/>
                <a:gd name="T6" fmla="*/ 0 w 378"/>
                <a:gd name="T7" fmla="*/ 438 h 438"/>
                <a:gd name="T8" fmla="*/ 56 w 378"/>
                <a:gd name="T9" fmla="*/ 0 h 438"/>
              </a:gdLst>
              <a:ahLst/>
              <a:cxnLst>
                <a:cxn ang="0">
                  <a:pos x="T0" y="T1"/>
                </a:cxn>
                <a:cxn ang="0">
                  <a:pos x="T2" y="T3"/>
                </a:cxn>
                <a:cxn ang="0">
                  <a:pos x="T4" y="T5"/>
                </a:cxn>
                <a:cxn ang="0">
                  <a:pos x="T6" y="T7"/>
                </a:cxn>
                <a:cxn ang="0">
                  <a:pos x="T8" y="T9"/>
                </a:cxn>
              </a:cxnLst>
              <a:rect l="0" t="0" r="r" b="b"/>
              <a:pathLst>
                <a:path w="378" h="438">
                  <a:moveTo>
                    <a:pt x="56" y="0"/>
                  </a:moveTo>
                  <a:lnTo>
                    <a:pt x="321" y="0"/>
                  </a:lnTo>
                  <a:lnTo>
                    <a:pt x="378" y="438"/>
                  </a:lnTo>
                  <a:lnTo>
                    <a:pt x="0" y="438"/>
                  </a:lnTo>
                  <a:lnTo>
                    <a:pt x="56" y="0"/>
                  </a:lnTo>
                  <a:close/>
                </a:path>
              </a:pathLst>
            </a:custGeom>
            <a:grpFill/>
            <a:ln w="0">
              <a:noFill/>
              <a:prstDash val="solid"/>
              <a:round/>
            </a:ln>
          </p:spPr>
          <p:txBody>
            <a:bodyPr vert="horz" wrap="square" lIns="91440" tIns="45720" rIns="91440" bIns="45720" numCol="1" anchor="t" anchorCtr="0" compatLnSpc="1"/>
            <a:lstStyle/>
            <a:p>
              <a:endParaRPr lang="zh-CN" altLang="en-US">
                <a:latin typeface="微软雅黑" charset="0"/>
                <a:ea typeface="微软雅黑" charset="0"/>
                <a:cs typeface="微软雅黑" charset="0"/>
              </a:endParaRPr>
            </a:p>
          </p:txBody>
        </p:sp>
        <p:sp>
          <p:nvSpPr>
            <p:cNvPr id="7" name="Freeform 2394"/>
            <p:cNvSpPr/>
            <p:nvPr/>
          </p:nvSpPr>
          <p:spPr bwMode="auto">
            <a:xfrm>
              <a:off x="6267451" y="1090613"/>
              <a:ext cx="1454150" cy="2168525"/>
            </a:xfrm>
            <a:custGeom>
              <a:avLst/>
              <a:gdLst>
                <a:gd name="T0" fmla="*/ 0 w 916"/>
                <a:gd name="T1" fmla="*/ 0 h 1366"/>
                <a:gd name="T2" fmla="*/ 43 w 916"/>
                <a:gd name="T3" fmla="*/ 31 h 1366"/>
                <a:gd name="T4" fmla="*/ 91 w 916"/>
                <a:gd name="T5" fmla="*/ 66 h 1366"/>
                <a:gd name="T6" fmla="*/ 141 w 916"/>
                <a:gd name="T7" fmla="*/ 105 h 1366"/>
                <a:gd name="T8" fmla="*/ 194 w 916"/>
                <a:gd name="T9" fmla="*/ 148 h 1366"/>
                <a:gd name="T10" fmla="*/ 249 w 916"/>
                <a:gd name="T11" fmla="*/ 195 h 1366"/>
                <a:gd name="T12" fmla="*/ 305 w 916"/>
                <a:gd name="T13" fmla="*/ 245 h 1366"/>
                <a:gd name="T14" fmla="*/ 364 w 916"/>
                <a:gd name="T15" fmla="*/ 301 h 1366"/>
                <a:gd name="T16" fmla="*/ 421 w 916"/>
                <a:gd name="T17" fmla="*/ 361 h 1366"/>
                <a:gd name="T18" fmla="*/ 478 w 916"/>
                <a:gd name="T19" fmla="*/ 424 h 1366"/>
                <a:gd name="T20" fmla="*/ 535 w 916"/>
                <a:gd name="T21" fmla="*/ 491 h 1366"/>
                <a:gd name="T22" fmla="*/ 590 w 916"/>
                <a:gd name="T23" fmla="*/ 562 h 1366"/>
                <a:gd name="T24" fmla="*/ 643 w 916"/>
                <a:gd name="T25" fmla="*/ 637 h 1366"/>
                <a:gd name="T26" fmla="*/ 693 w 916"/>
                <a:gd name="T27" fmla="*/ 715 h 1366"/>
                <a:gd name="T28" fmla="*/ 739 w 916"/>
                <a:gd name="T29" fmla="*/ 797 h 1366"/>
                <a:gd name="T30" fmla="*/ 782 w 916"/>
                <a:gd name="T31" fmla="*/ 884 h 1366"/>
                <a:gd name="T32" fmla="*/ 820 w 916"/>
                <a:gd name="T33" fmla="*/ 973 h 1366"/>
                <a:gd name="T34" fmla="*/ 853 w 916"/>
                <a:gd name="T35" fmla="*/ 1066 h 1366"/>
                <a:gd name="T36" fmla="*/ 881 w 916"/>
                <a:gd name="T37" fmla="*/ 1162 h 1366"/>
                <a:gd name="T38" fmla="*/ 902 w 916"/>
                <a:gd name="T39" fmla="*/ 1263 h 1366"/>
                <a:gd name="T40" fmla="*/ 916 w 916"/>
                <a:gd name="T41" fmla="*/ 1366 h 1366"/>
                <a:gd name="T42" fmla="*/ 873 w 916"/>
                <a:gd name="T43" fmla="*/ 1331 h 1366"/>
                <a:gd name="T44" fmla="*/ 829 w 916"/>
                <a:gd name="T45" fmla="*/ 1299 h 1366"/>
                <a:gd name="T46" fmla="*/ 785 w 916"/>
                <a:gd name="T47" fmla="*/ 1270 h 1366"/>
                <a:gd name="T48" fmla="*/ 739 w 916"/>
                <a:gd name="T49" fmla="*/ 1243 h 1366"/>
                <a:gd name="T50" fmla="*/ 693 w 916"/>
                <a:gd name="T51" fmla="*/ 1219 h 1366"/>
                <a:gd name="T52" fmla="*/ 643 w 916"/>
                <a:gd name="T53" fmla="*/ 1201 h 1366"/>
                <a:gd name="T54" fmla="*/ 590 w 916"/>
                <a:gd name="T55" fmla="*/ 1186 h 1366"/>
                <a:gd name="T56" fmla="*/ 534 w 916"/>
                <a:gd name="T57" fmla="*/ 1173 h 1366"/>
                <a:gd name="T58" fmla="*/ 474 w 916"/>
                <a:gd name="T59" fmla="*/ 1166 h 1366"/>
                <a:gd name="T60" fmla="*/ 408 w 916"/>
                <a:gd name="T61" fmla="*/ 1165 h 1366"/>
                <a:gd name="T62" fmla="*/ 347 w 916"/>
                <a:gd name="T63" fmla="*/ 1166 h 1366"/>
                <a:gd name="T64" fmla="*/ 290 w 916"/>
                <a:gd name="T65" fmla="*/ 1173 h 1366"/>
                <a:gd name="T66" fmla="*/ 237 w 916"/>
                <a:gd name="T67" fmla="*/ 1183 h 1366"/>
                <a:gd name="T68" fmla="*/ 185 w 916"/>
                <a:gd name="T69" fmla="*/ 1197 h 1366"/>
                <a:gd name="T70" fmla="*/ 138 w 916"/>
                <a:gd name="T71" fmla="*/ 1217 h 1366"/>
                <a:gd name="T72" fmla="*/ 91 w 916"/>
                <a:gd name="T73" fmla="*/ 1239 h 1366"/>
                <a:gd name="T74" fmla="*/ 46 w 916"/>
                <a:gd name="T75" fmla="*/ 1264 h 1366"/>
                <a:gd name="T76" fmla="*/ 0 w 916"/>
                <a:gd name="T77" fmla="*/ 1295 h 1366"/>
                <a:gd name="T78" fmla="*/ 0 w 916"/>
                <a:gd name="T79" fmla="*/ 0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16" h="1366">
                  <a:moveTo>
                    <a:pt x="0" y="0"/>
                  </a:moveTo>
                  <a:lnTo>
                    <a:pt x="43" y="31"/>
                  </a:lnTo>
                  <a:lnTo>
                    <a:pt x="91" y="66"/>
                  </a:lnTo>
                  <a:lnTo>
                    <a:pt x="141" y="105"/>
                  </a:lnTo>
                  <a:lnTo>
                    <a:pt x="194" y="148"/>
                  </a:lnTo>
                  <a:lnTo>
                    <a:pt x="249" y="195"/>
                  </a:lnTo>
                  <a:lnTo>
                    <a:pt x="305" y="245"/>
                  </a:lnTo>
                  <a:lnTo>
                    <a:pt x="364" y="301"/>
                  </a:lnTo>
                  <a:lnTo>
                    <a:pt x="421" y="361"/>
                  </a:lnTo>
                  <a:lnTo>
                    <a:pt x="478" y="424"/>
                  </a:lnTo>
                  <a:lnTo>
                    <a:pt x="535" y="491"/>
                  </a:lnTo>
                  <a:lnTo>
                    <a:pt x="590" y="562"/>
                  </a:lnTo>
                  <a:lnTo>
                    <a:pt x="643" y="637"/>
                  </a:lnTo>
                  <a:lnTo>
                    <a:pt x="693" y="715"/>
                  </a:lnTo>
                  <a:lnTo>
                    <a:pt x="739" y="797"/>
                  </a:lnTo>
                  <a:lnTo>
                    <a:pt x="782" y="884"/>
                  </a:lnTo>
                  <a:lnTo>
                    <a:pt x="820" y="973"/>
                  </a:lnTo>
                  <a:lnTo>
                    <a:pt x="853" y="1066"/>
                  </a:lnTo>
                  <a:lnTo>
                    <a:pt x="881" y="1162"/>
                  </a:lnTo>
                  <a:lnTo>
                    <a:pt x="902" y="1263"/>
                  </a:lnTo>
                  <a:lnTo>
                    <a:pt x="916" y="1366"/>
                  </a:lnTo>
                  <a:lnTo>
                    <a:pt x="873" y="1331"/>
                  </a:lnTo>
                  <a:lnTo>
                    <a:pt x="829" y="1299"/>
                  </a:lnTo>
                  <a:lnTo>
                    <a:pt x="785" y="1270"/>
                  </a:lnTo>
                  <a:lnTo>
                    <a:pt x="739" y="1243"/>
                  </a:lnTo>
                  <a:lnTo>
                    <a:pt x="693" y="1219"/>
                  </a:lnTo>
                  <a:lnTo>
                    <a:pt x="643" y="1201"/>
                  </a:lnTo>
                  <a:lnTo>
                    <a:pt x="590" y="1186"/>
                  </a:lnTo>
                  <a:lnTo>
                    <a:pt x="534" y="1173"/>
                  </a:lnTo>
                  <a:lnTo>
                    <a:pt x="474" y="1166"/>
                  </a:lnTo>
                  <a:lnTo>
                    <a:pt x="408" y="1165"/>
                  </a:lnTo>
                  <a:lnTo>
                    <a:pt x="347" y="1166"/>
                  </a:lnTo>
                  <a:lnTo>
                    <a:pt x="290" y="1173"/>
                  </a:lnTo>
                  <a:lnTo>
                    <a:pt x="237" y="1183"/>
                  </a:lnTo>
                  <a:lnTo>
                    <a:pt x="185" y="1197"/>
                  </a:lnTo>
                  <a:lnTo>
                    <a:pt x="138" y="1217"/>
                  </a:lnTo>
                  <a:lnTo>
                    <a:pt x="91" y="1239"/>
                  </a:lnTo>
                  <a:lnTo>
                    <a:pt x="46" y="1264"/>
                  </a:lnTo>
                  <a:lnTo>
                    <a:pt x="0" y="1295"/>
                  </a:lnTo>
                  <a:lnTo>
                    <a:pt x="0" y="0"/>
                  </a:lnTo>
                  <a:close/>
                </a:path>
              </a:pathLst>
            </a:custGeom>
            <a:grpFill/>
            <a:ln w="0">
              <a:noFill/>
              <a:prstDash val="solid"/>
              <a:round/>
            </a:ln>
          </p:spPr>
          <p:txBody>
            <a:bodyPr vert="horz" wrap="square" lIns="91440" tIns="45720" rIns="91440" bIns="45720" numCol="1" anchor="t" anchorCtr="0" compatLnSpc="1"/>
            <a:lstStyle/>
            <a:p>
              <a:endParaRPr lang="zh-CN" altLang="en-US">
                <a:latin typeface="微软雅黑" charset="0"/>
                <a:ea typeface="微软雅黑" charset="0"/>
                <a:cs typeface="微软雅黑" charset="0"/>
              </a:endParaRPr>
            </a:p>
          </p:txBody>
        </p:sp>
        <p:sp>
          <p:nvSpPr>
            <p:cNvPr id="8" name="Freeform 2395"/>
            <p:cNvSpPr/>
            <p:nvPr/>
          </p:nvSpPr>
          <p:spPr bwMode="auto">
            <a:xfrm>
              <a:off x="4532313" y="1081088"/>
              <a:ext cx="1397000" cy="2105025"/>
            </a:xfrm>
            <a:custGeom>
              <a:avLst/>
              <a:gdLst>
                <a:gd name="T0" fmla="*/ 880 w 880"/>
                <a:gd name="T1" fmla="*/ 0 h 1326"/>
                <a:gd name="T2" fmla="*/ 880 w 880"/>
                <a:gd name="T3" fmla="*/ 1310 h 1326"/>
                <a:gd name="T4" fmla="*/ 844 w 880"/>
                <a:gd name="T5" fmla="*/ 1283 h 1326"/>
                <a:gd name="T6" fmla="*/ 803 w 880"/>
                <a:gd name="T7" fmla="*/ 1256 h 1326"/>
                <a:gd name="T8" fmla="*/ 763 w 880"/>
                <a:gd name="T9" fmla="*/ 1234 h 1326"/>
                <a:gd name="T10" fmla="*/ 718 w 880"/>
                <a:gd name="T11" fmla="*/ 1213 h 1326"/>
                <a:gd name="T12" fmla="*/ 671 w 880"/>
                <a:gd name="T13" fmla="*/ 1196 h 1326"/>
                <a:gd name="T14" fmla="*/ 619 w 880"/>
                <a:gd name="T15" fmla="*/ 1182 h 1326"/>
                <a:gd name="T16" fmla="*/ 565 w 880"/>
                <a:gd name="T17" fmla="*/ 1172 h 1326"/>
                <a:gd name="T18" fmla="*/ 506 w 880"/>
                <a:gd name="T19" fmla="*/ 1165 h 1326"/>
                <a:gd name="T20" fmla="*/ 444 w 880"/>
                <a:gd name="T21" fmla="*/ 1164 h 1326"/>
                <a:gd name="T22" fmla="*/ 384 w 880"/>
                <a:gd name="T23" fmla="*/ 1165 h 1326"/>
                <a:gd name="T24" fmla="*/ 328 w 880"/>
                <a:gd name="T25" fmla="*/ 1171 h 1326"/>
                <a:gd name="T26" fmla="*/ 276 w 880"/>
                <a:gd name="T27" fmla="*/ 1182 h 1326"/>
                <a:gd name="T28" fmla="*/ 227 w 880"/>
                <a:gd name="T29" fmla="*/ 1196 h 1326"/>
                <a:gd name="T30" fmla="*/ 180 w 880"/>
                <a:gd name="T31" fmla="*/ 1214 h 1326"/>
                <a:gd name="T32" fmla="*/ 134 w 880"/>
                <a:gd name="T33" fmla="*/ 1235 h 1326"/>
                <a:gd name="T34" fmla="*/ 90 w 880"/>
                <a:gd name="T35" fmla="*/ 1262 h 1326"/>
                <a:gd name="T36" fmla="*/ 45 w 880"/>
                <a:gd name="T37" fmla="*/ 1291 h 1326"/>
                <a:gd name="T38" fmla="*/ 0 w 880"/>
                <a:gd name="T39" fmla="*/ 1326 h 1326"/>
                <a:gd name="T40" fmla="*/ 17 w 880"/>
                <a:gd name="T41" fmla="*/ 1224 h 1326"/>
                <a:gd name="T42" fmla="*/ 39 w 880"/>
                <a:gd name="T43" fmla="*/ 1128 h 1326"/>
                <a:gd name="T44" fmla="*/ 67 w 880"/>
                <a:gd name="T45" fmla="*/ 1033 h 1326"/>
                <a:gd name="T46" fmla="*/ 101 w 880"/>
                <a:gd name="T47" fmla="*/ 942 h 1326"/>
                <a:gd name="T48" fmla="*/ 138 w 880"/>
                <a:gd name="T49" fmla="*/ 856 h 1326"/>
                <a:gd name="T50" fmla="*/ 180 w 880"/>
                <a:gd name="T51" fmla="*/ 772 h 1326"/>
                <a:gd name="T52" fmla="*/ 225 w 880"/>
                <a:gd name="T53" fmla="*/ 693 h 1326"/>
                <a:gd name="T54" fmla="*/ 273 w 880"/>
                <a:gd name="T55" fmla="*/ 616 h 1326"/>
                <a:gd name="T56" fmla="*/ 324 w 880"/>
                <a:gd name="T57" fmla="*/ 544 h 1326"/>
                <a:gd name="T58" fmla="*/ 377 w 880"/>
                <a:gd name="T59" fmla="*/ 476 h 1326"/>
                <a:gd name="T60" fmla="*/ 431 w 880"/>
                <a:gd name="T61" fmla="*/ 410 h 1326"/>
                <a:gd name="T62" fmla="*/ 485 w 880"/>
                <a:gd name="T63" fmla="*/ 349 h 1326"/>
                <a:gd name="T64" fmla="*/ 540 w 880"/>
                <a:gd name="T65" fmla="*/ 292 h 1326"/>
                <a:gd name="T66" fmla="*/ 594 w 880"/>
                <a:gd name="T67" fmla="*/ 237 h 1326"/>
                <a:gd name="T68" fmla="*/ 647 w 880"/>
                <a:gd name="T69" fmla="*/ 189 h 1326"/>
                <a:gd name="T70" fmla="*/ 699 w 880"/>
                <a:gd name="T71" fmla="*/ 143 h 1326"/>
                <a:gd name="T72" fmla="*/ 749 w 880"/>
                <a:gd name="T73" fmla="*/ 101 h 1326"/>
                <a:gd name="T74" fmla="*/ 796 w 880"/>
                <a:gd name="T75" fmla="*/ 63 h 1326"/>
                <a:gd name="T76" fmla="*/ 839 w 880"/>
                <a:gd name="T77" fmla="*/ 30 h 1326"/>
                <a:gd name="T78" fmla="*/ 880 w 880"/>
                <a:gd name="T79" fmla="*/ 0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0" h="1326">
                  <a:moveTo>
                    <a:pt x="880" y="0"/>
                  </a:moveTo>
                  <a:lnTo>
                    <a:pt x="880" y="1310"/>
                  </a:lnTo>
                  <a:lnTo>
                    <a:pt x="844" y="1283"/>
                  </a:lnTo>
                  <a:lnTo>
                    <a:pt x="803" y="1256"/>
                  </a:lnTo>
                  <a:lnTo>
                    <a:pt x="763" y="1234"/>
                  </a:lnTo>
                  <a:lnTo>
                    <a:pt x="718" y="1213"/>
                  </a:lnTo>
                  <a:lnTo>
                    <a:pt x="671" y="1196"/>
                  </a:lnTo>
                  <a:lnTo>
                    <a:pt x="619" y="1182"/>
                  </a:lnTo>
                  <a:lnTo>
                    <a:pt x="565" y="1172"/>
                  </a:lnTo>
                  <a:lnTo>
                    <a:pt x="506" y="1165"/>
                  </a:lnTo>
                  <a:lnTo>
                    <a:pt x="444" y="1164"/>
                  </a:lnTo>
                  <a:lnTo>
                    <a:pt x="384" y="1165"/>
                  </a:lnTo>
                  <a:lnTo>
                    <a:pt x="328" y="1171"/>
                  </a:lnTo>
                  <a:lnTo>
                    <a:pt x="276" y="1182"/>
                  </a:lnTo>
                  <a:lnTo>
                    <a:pt x="227" y="1196"/>
                  </a:lnTo>
                  <a:lnTo>
                    <a:pt x="180" y="1214"/>
                  </a:lnTo>
                  <a:lnTo>
                    <a:pt x="134" y="1235"/>
                  </a:lnTo>
                  <a:lnTo>
                    <a:pt x="90" y="1262"/>
                  </a:lnTo>
                  <a:lnTo>
                    <a:pt x="45" y="1291"/>
                  </a:lnTo>
                  <a:lnTo>
                    <a:pt x="0" y="1326"/>
                  </a:lnTo>
                  <a:lnTo>
                    <a:pt x="17" y="1224"/>
                  </a:lnTo>
                  <a:lnTo>
                    <a:pt x="39" y="1128"/>
                  </a:lnTo>
                  <a:lnTo>
                    <a:pt x="67" y="1033"/>
                  </a:lnTo>
                  <a:lnTo>
                    <a:pt x="101" y="942"/>
                  </a:lnTo>
                  <a:lnTo>
                    <a:pt x="138" y="856"/>
                  </a:lnTo>
                  <a:lnTo>
                    <a:pt x="180" y="772"/>
                  </a:lnTo>
                  <a:lnTo>
                    <a:pt x="225" y="693"/>
                  </a:lnTo>
                  <a:lnTo>
                    <a:pt x="273" y="616"/>
                  </a:lnTo>
                  <a:lnTo>
                    <a:pt x="324" y="544"/>
                  </a:lnTo>
                  <a:lnTo>
                    <a:pt x="377" y="476"/>
                  </a:lnTo>
                  <a:lnTo>
                    <a:pt x="431" y="410"/>
                  </a:lnTo>
                  <a:lnTo>
                    <a:pt x="485" y="349"/>
                  </a:lnTo>
                  <a:lnTo>
                    <a:pt x="540" y="292"/>
                  </a:lnTo>
                  <a:lnTo>
                    <a:pt x="594" y="237"/>
                  </a:lnTo>
                  <a:lnTo>
                    <a:pt x="647" y="189"/>
                  </a:lnTo>
                  <a:lnTo>
                    <a:pt x="699" y="143"/>
                  </a:lnTo>
                  <a:lnTo>
                    <a:pt x="749" y="101"/>
                  </a:lnTo>
                  <a:lnTo>
                    <a:pt x="796" y="63"/>
                  </a:lnTo>
                  <a:lnTo>
                    <a:pt x="839" y="30"/>
                  </a:lnTo>
                  <a:lnTo>
                    <a:pt x="880" y="0"/>
                  </a:lnTo>
                  <a:close/>
                </a:path>
              </a:pathLst>
            </a:custGeom>
            <a:grpFill/>
            <a:ln w="0">
              <a:noFill/>
              <a:prstDash val="solid"/>
              <a:round/>
            </a:ln>
          </p:spPr>
          <p:txBody>
            <a:bodyPr vert="horz" wrap="square" lIns="91440" tIns="45720" rIns="91440" bIns="45720" numCol="1" anchor="t" anchorCtr="0" compatLnSpc="1"/>
            <a:lstStyle/>
            <a:p>
              <a:endParaRPr lang="zh-CN" altLang="en-US">
                <a:latin typeface="微软雅黑" charset="0"/>
                <a:ea typeface="微软雅黑" charset="0"/>
                <a:cs typeface="微软雅黑" charset="0"/>
              </a:endParaRPr>
            </a:p>
          </p:txBody>
        </p:sp>
      </p:grpSp>
      <p:sp>
        <p:nvSpPr>
          <p:cNvPr id="9" name="矩形 8"/>
          <p:cNvSpPr/>
          <p:nvPr/>
        </p:nvSpPr>
        <p:spPr>
          <a:xfrm>
            <a:off x="3962140" y="2117558"/>
            <a:ext cx="370662" cy="520263"/>
          </a:xfrm>
          <a:prstGeom prst="rect">
            <a:avLst/>
          </a:prstGeom>
        </p:spPr>
        <p:txBody>
          <a:bodyPr wrap="none" lIns="67391" tIns="33696" rIns="67391" bIns="33696">
            <a:spAutoFit/>
          </a:bodyPr>
          <a:lstStyle/>
          <a:p>
            <a:pPr algn="ctr"/>
            <a:r>
              <a:rPr lang="en-US" altLang="zh-CN" sz="2900" dirty="0">
                <a:solidFill>
                  <a:schemeClr val="bg1"/>
                </a:solidFill>
                <a:latin typeface="微软雅黑" charset="0"/>
                <a:ea typeface="微软雅黑" charset="0"/>
                <a:cs typeface="微软雅黑" charset="0"/>
              </a:rPr>
              <a:t>Z</a:t>
            </a:r>
          </a:p>
        </p:txBody>
      </p:sp>
      <p:sp>
        <p:nvSpPr>
          <p:cNvPr id="10" name="矩形 9"/>
          <p:cNvSpPr/>
          <p:nvPr/>
        </p:nvSpPr>
        <p:spPr>
          <a:xfrm>
            <a:off x="3150586" y="2077432"/>
            <a:ext cx="370662" cy="520263"/>
          </a:xfrm>
          <a:prstGeom prst="rect">
            <a:avLst/>
          </a:prstGeom>
        </p:spPr>
        <p:txBody>
          <a:bodyPr wrap="none" lIns="67391" tIns="33696" rIns="67391" bIns="33696">
            <a:spAutoFit/>
          </a:bodyPr>
          <a:lstStyle/>
          <a:p>
            <a:pPr algn="ctr"/>
            <a:r>
              <a:rPr lang="en-US" altLang="zh-CN" sz="2900" dirty="0">
                <a:solidFill>
                  <a:schemeClr val="bg1"/>
                </a:solidFill>
                <a:latin typeface="微软雅黑" charset="0"/>
                <a:ea typeface="微软雅黑" charset="0"/>
                <a:cs typeface="微软雅黑" charset="0"/>
              </a:rPr>
              <a:t>Z</a:t>
            </a:r>
          </a:p>
        </p:txBody>
      </p:sp>
      <p:sp>
        <p:nvSpPr>
          <p:cNvPr id="11" name="矩形 10"/>
          <p:cNvSpPr/>
          <p:nvPr/>
        </p:nvSpPr>
        <p:spPr>
          <a:xfrm>
            <a:off x="5500160" y="2074781"/>
            <a:ext cx="370662" cy="520263"/>
          </a:xfrm>
          <a:prstGeom prst="rect">
            <a:avLst/>
          </a:prstGeom>
        </p:spPr>
        <p:txBody>
          <a:bodyPr wrap="none" lIns="67391" tIns="33696" rIns="67391" bIns="33696">
            <a:spAutoFit/>
          </a:bodyPr>
          <a:lstStyle/>
          <a:p>
            <a:pPr algn="ctr"/>
            <a:r>
              <a:rPr lang="en-US" altLang="zh-CN" sz="2900" dirty="0">
                <a:solidFill>
                  <a:schemeClr val="bg1"/>
                </a:solidFill>
                <a:latin typeface="微软雅黑" charset="0"/>
                <a:ea typeface="微软雅黑" charset="0"/>
                <a:cs typeface="微软雅黑" charset="0"/>
              </a:rPr>
              <a:t>Z</a:t>
            </a:r>
          </a:p>
        </p:txBody>
      </p:sp>
      <p:sp>
        <p:nvSpPr>
          <p:cNvPr id="12" name="矩形 11"/>
          <p:cNvSpPr/>
          <p:nvPr/>
        </p:nvSpPr>
        <p:spPr>
          <a:xfrm>
            <a:off x="4684978" y="2113638"/>
            <a:ext cx="370662" cy="520263"/>
          </a:xfrm>
          <a:prstGeom prst="rect">
            <a:avLst/>
          </a:prstGeom>
        </p:spPr>
        <p:txBody>
          <a:bodyPr wrap="none" lIns="67391" tIns="33696" rIns="67391" bIns="33696">
            <a:spAutoFit/>
          </a:bodyPr>
          <a:lstStyle/>
          <a:p>
            <a:pPr algn="ctr"/>
            <a:r>
              <a:rPr lang="en-US" altLang="zh-CN" sz="2900" dirty="0">
                <a:solidFill>
                  <a:schemeClr val="bg1"/>
                </a:solidFill>
                <a:latin typeface="微软雅黑" charset="0"/>
                <a:ea typeface="微软雅黑" charset="0"/>
                <a:cs typeface="微软雅黑" charset="0"/>
              </a:rPr>
              <a:t>Z</a:t>
            </a:r>
          </a:p>
        </p:txBody>
      </p:sp>
      <p:sp>
        <p:nvSpPr>
          <p:cNvPr id="13" name="文本框 16"/>
          <p:cNvSpPr txBox="1"/>
          <p:nvPr/>
        </p:nvSpPr>
        <p:spPr>
          <a:xfrm flipH="1">
            <a:off x="3158397" y="3153905"/>
            <a:ext cx="2687003" cy="827232"/>
          </a:xfrm>
          <a:prstGeom prst="rect">
            <a:avLst/>
          </a:prstGeom>
          <a:solidFill>
            <a:schemeClr val="bg1"/>
          </a:solidFill>
        </p:spPr>
        <p:txBody>
          <a:bodyPr wrap="square" lIns="67391" tIns="33696" rIns="67391" bIns="33696" rtlCol="0">
            <a:spAutoFit/>
          </a:bodyPr>
          <a:lstStyle/>
          <a:p>
            <a:pPr algn="ct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lgn="ct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p>
        </p:txBody>
      </p:sp>
      <p:grpSp>
        <p:nvGrpSpPr>
          <p:cNvPr id="14" name="组合 13"/>
          <p:cNvGrpSpPr/>
          <p:nvPr/>
        </p:nvGrpSpPr>
        <p:grpSpPr>
          <a:xfrm>
            <a:off x="2543908" y="1316275"/>
            <a:ext cx="817641" cy="534963"/>
            <a:chOff x="3445717" y="1790962"/>
            <a:chExt cx="1107492" cy="727887"/>
          </a:xfrm>
        </p:grpSpPr>
        <p:cxnSp>
          <p:nvCxnSpPr>
            <p:cNvPr id="15" name="直接连接符 14"/>
            <p:cNvCxnSpPr/>
            <p:nvPr/>
          </p:nvCxnSpPr>
          <p:spPr>
            <a:xfrm flipH="1" flipV="1">
              <a:off x="3969548" y="1790962"/>
              <a:ext cx="583661" cy="72788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3445717" y="1790962"/>
              <a:ext cx="523831" cy="0"/>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7" name="文本框 20"/>
          <p:cNvSpPr txBox="1"/>
          <p:nvPr/>
        </p:nvSpPr>
        <p:spPr>
          <a:xfrm flipH="1">
            <a:off x="406691" y="1155546"/>
            <a:ext cx="2090034" cy="827232"/>
          </a:xfrm>
          <a:prstGeom prst="rect">
            <a:avLst/>
          </a:prstGeom>
          <a:noFill/>
        </p:spPr>
        <p:txBody>
          <a:bodyPr wrap="square" lIns="67391" tIns="33696" rIns="67391" bIns="33696" rtlCol="0">
            <a:spAutoFit/>
          </a:bodyPr>
          <a:lstStyle/>
          <a:p>
            <a:pPr algn="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lgn="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p>
        </p:txBody>
      </p:sp>
      <p:sp>
        <p:nvSpPr>
          <p:cNvPr id="18" name="文本框 21"/>
          <p:cNvSpPr txBox="1"/>
          <p:nvPr/>
        </p:nvSpPr>
        <p:spPr>
          <a:xfrm flipH="1">
            <a:off x="406691" y="3048318"/>
            <a:ext cx="2090034" cy="827232"/>
          </a:xfrm>
          <a:prstGeom prst="rect">
            <a:avLst/>
          </a:prstGeom>
          <a:noFill/>
        </p:spPr>
        <p:txBody>
          <a:bodyPr wrap="square" lIns="67391" tIns="33696" rIns="67391" bIns="33696" rtlCol="0">
            <a:spAutoFit/>
          </a:bodyPr>
          <a:lstStyle/>
          <a:p>
            <a:pPr algn="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lgn="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a:t>
            </a:r>
          </a:p>
        </p:txBody>
      </p:sp>
      <p:grpSp>
        <p:nvGrpSpPr>
          <p:cNvPr id="19" name="组合 18"/>
          <p:cNvGrpSpPr/>
          <p:nvPr/>
        </p:nvGrpSpPr>
        <p:grpSpPr>
          <a:xfrm>
            <a:off x="2593449" y="2755603"/>
            <a:ext cx="1102452" cy="440611"/>
            <a:chOff x="3512820" y="3749356"/>
            <a:chExt cx="1493268" cy="599508"/>
          </a:xfrm>
        </p:grpSpPr>
        <p:cxnSp>
          <p:nvCxnSpPr>
            <p:cNvPr id="20" name="直接连接符 19"/>
            <p:cNvCxnSpPr/>
            <p:nvPr/>
          </p:nvCxnSpPr>
          <p:spPr>
            <a:xfrm flipH="1">
              <a:off x="4100329" y="3749356"/>
              <a:ext cx="905759" cy="59950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12820" y="4348864"/>
              <a:ext cx="587509" cy="0"/>
            </a:xfrm>
            <a:prstGeom prst="line">
              <a:avLst/>
            </a:prstGeom>
            <a:ln w="1270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flipH="1">
            <a:off x="5674060" y="1316275"/>
            <a:ext cx="817641" cy="534963"/>
            <a:chOff x="3445717" y="1790962"/>
            <a:chExt cx="1107492" cy="727887"/>
          </a:xfrm>
        </p:grpSpPr>
        <p:cxnSp>
          <p:nvCxnSpPr>
            <p:cNvPr id="23" name="直接连接符 22"/>
            <p:cNvCxnSpPr/>
            <p:nvPr/>
          </p:nvCxnSpPr>
          <p:spPr>
            <a:xfrm flipH="1" flipV="1">
              <a:off x="3969548" y="1790962"/>
              <a:ext cx="583661" cy="72788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3445717" y="1790962"/>
              <a:ext cx="523831" cy="0"/>
            </a:xfrm>
            <a:prstGeom prst="line">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文本框 28"/>
          <p:cNvSpPr txBox="1"/>
          <p:nvPr/>
        </p:nvSpPr>
        <p:spPr>
          <a:xfrm>
            <a:off x="6538884" y="1155546"/>
            <a:ext cx="2090034" cy="827232"/>
          </a:xfrm>
          <a:prstGeom prst="rect">
            <a:avLst/>
          </a:prstGeom>
          <a:noFill/>
        </p:spPr>
        <p:txBody>
          <a:bodyPr wrap="square" lIns="67391" tIns="33696" rIns="67391" bIns="33696" rtlCol="0">
            <a:spAutoFit/>
          </a:bodyPr>
          <a:lstStyle/>
          <a:p>
            <a:pP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p>
        </p:txBody>
      </p:sp>
      <p:sp>
        <p:nvSpPr>
          <p:cNvPr id="26" name="文本框 29"/>
          <p:cNvSpPr txBox="1"/>
          <p:nvPr/>
        </p:nvSpPr>
        <p:spPr>
          <a:xfrm>
            <a:off x="6538885" y="3048318"/>
            <a:ext cx="2090034" cy="827232"/>
          </a:xfrm>
          <a:prstGeom prst="rect">
            <a:avLst/>
          </a:prstGeom>
          <a:noFill/>
        </p:spPr>
        <p:txBody>
          <a:bodyPr wrap="square" lIns="67391" tIns="33696" rIns="67391" bIns="33696" rtlCol="0">
            <a:spAutoFit/>
          </a:bodyPr>
          <a:lstStyle/>
          <a:p>
            <a:pPr>
              <a:spcBef>
                <a:spcPts val="442"/>
              </a:spcBef>
            </a:pPr>
            <a:r>
              <a:rPr lang="zh-CN" altLang="en-US" dirty="0">
                <a:solidFill>
                  <a:schemeClr val="tx1">
                    <a:lumMod val="65000"/>
                    <a:lumOff val="35000"/>
                  </a:schemeClr>
                </a:solidFill>
                <a:latin typeface="微软雅黑" charset="0"/>
                <a:ea typeface="微软雅黑" charset="0"/>
                <a:cs typeface="微软雅黑" charset="0"/>
              </a:rPr>
              <a:t>单击添加标题</a:t>
            </a:r>
            <a:endParaRPr lang="en-US" altLang="zh-CN" dirty="0">
              <a:solidFill>
                <a:schemeClr val="tx1">
                  <a:lumMod val="65000"/>
                  <a:lumOff val="35000"/>
                </a:schemeClr>
              </a:solidFill>
              <a:latin typeface="微软雅黑" charset="0"/>
              <a:ea typeface="微软雅黑" charset="0"/>
              <a:cs typeface="微软雅黑" charset="0"/>
            </a:endParaRPr>
          </a:p>
          <a:p>
            <a:pPr>
              <a:spcBef>
                <a:spcPts val="442"/>
              </a:spcBef>
            </a:pPr>
            <a:r>
              <a:rPr lang="zh-CN" altLang="en-US" sz="1000" dirty="0">
                <a:solidFill>
                  <a:schemeClr val="tx1">
                    <a:lumMod val="65000"/>
                    <a:lumOff val="35000"/>
                  </a:schemeClr>
                </a:solidFill>
                <a:latin typeface="微软雅黑" charset="0"/>
                <a:ea typeface="微软雅黑" charset="0"/>
                <a:cs typeface="微软雅黑" charset="0"/>
              </a:rPr>
              <a:t>单击此处可编辑文本内容单击此处可编辑文本内容单击此处可编辑文本内容单击此处可编辑文本内容</a:t>
            </a:r>
          </a:p>
        </p:txBody>
      </p:sp>
      <p:grpSp>
        <p:nvGrpSpPr>
          <p:cNvPr id="27" name="组合 26"/>
          <p:cNvGrpSpPr/>
          <p:nvPr/>
        </p:nvGrpSpPr>
        <p:grpSpPr>
          <a:xfrm flipH="1">
            <a:off x="5339708" y="2755603"/>
            <a:ext cx="1102452" cy="440611"/>
            <a:chOff x="3512820" y="3749356"/>
            <a:chExt cx="1493268" cy="599508"/>
          </a:xfrm>
        </p:grpSpPr>
        <p:cxnSp>
          <p:nvCxnSpPr>
            <p:cNvPr id="28" name="直接连接符 27"/>
            <p:cNvCxnSpPr/>
            <p:nvPr/>
          </p:nvCxnSpPr>
          <p:spPr>
            <a:xfrm flipH="1">
              <a:off x="4100329" y="3749356"/>
              <a:ext cx="905759" cy="59950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512820" y="4348864"/>
              <a:ext cx="587509" cy="0"/>
            </a:xfrm>
            <a:prstGeom prst="line">
              <a:avLst/>
            </a:prstGeom>
            <a:ln w="1270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grpSp>
      <p:sp>
        <p:nvSpPr>
          <p:cNvPr id="30" name="矩形 29"/>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140296099"/>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603"/>
          <p:cNvSpPr txBox="1"/>
          <p:nvPr/>
        </p:nvSpPr>
        <p:spPr bwMode="auto">
          <a:xfrm>
            <a:off x="568727" y="2448148"/>
            <a:ext cx="5312195" cy="622048"/>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zh-CN" altLang="en-US" sz="3600" dirty="0">
                <a:solidFill>
                  <a:schemeClr val="tx1"/>
                </a:solidFill>
              </a:rPr>
              <a:t>感谢您的收看 批评指导</a:t>
            </a:r>
          </a:p>
        </p:txBody>
      </p:sp>
      <p:sp>
        <p:nvSpPr>
          <p:cNvPr id="3" name="TextBox 603"/>
          <p:cNvSpPr txBox="1"/>
          <p:nvPr/>
        </p:nvSpPr>
        <p:spPr bwMode="auto">
          <a:xfrm>
            <a:off x="900162" y="3096220"/>
            <a:ext cx="1800200" cy="252716"/>
          </a:xfrm>
          <a:prstGeom prst="rect">
            <a:avLst/>
          </a:prstGeom>
          <a:noFill/>
        </p:spPr>
        <p:txBody>
          <a:bodyPr wrap="squar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zh-CN" altLang="en-US" sz="1200" dirty="0">
                <a:solidFill>
                  <a:schemeClr val="tx1"/>
                </a:solidFill>
              </a:rPr>
              <a:t>演讲人</a:t>
            </a:r>
            <a:r>
              <a:rPr lang="zh-CN" altLang="en-US" sz="1200" dirty="0" smtClean="0">
                <a:solidFill>
                  <a:schemeClr val="tx1"/>
                </a:solidFill>
              </a:rPr>
              <a:t>：</a:t>
            </a:r>
            <a:r>
              <a:rPr lang="zh-CN" altLang="en-US" sz="1200" dirty="0">
                <a:solidFill>
                  <a:schemeClr val="tx1"/>
                </a:solidFill>
              </a:rPr>
              <a:t>优</a:t>
            </a:r>
            <a:r>
              <a:rPr lang="zh-CN" altLang="en-US" sz="1200" dirty="0" smtClean="0">
                <a:solidFill>
                  <a:schemeClr val="tx1"/>
                </a:solidFill>
              </a:rPr>
              <a:t>品</a:t>
            </a:r>
            <a:r>
              <a:rPr lang="en-US" altLang="zh-CN" sz="1200" dirty="0" smtClean="0">
                <a:solidFill>
                  <a:schemeClr val="tx1"/>
                </a:solidFill>
              </a:rPr>
              <a:t>PPT</a:t>
            </a:r>
            <a:endParaRPr lang="zh-CN" altLang="en-US" sz="1200" dirty="0">
              <a:solidFill>
                <a:schemeClr val="tx1"/>
              </a:solidFill>
            </a:endParaRPr>
          </a:p>
        </p:txBody>
      </p:sp>
      <p:sp>
        <p:nvSpPr>
          <p:cNvPr id="4" name="TextBox 603"/>
          <p:cNvSpPr txBox="1"/>
          <p:nvPr/>
        </p:nvSpPr>
        <p:spPr bwMode="auto">
          <a:xfrm>
            <a:off x="7740922" y="359916"/>
            <a:ext cx="873864" cy="314271"/>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en-US" altLang="zh-CN" sz="1600" dirty="0">
                <a:solidFill>
                  <a:srgbClr val="2259AA"/>
                </a:solidFill>
              </a:rPr>
              <a:t>LOGO</a:t>
            </a:r>
            <a:endParaRPr lang="zh-CN" altLang="en-US" sz="1600" dirty="0">
              <a:solidFill>
                <a:srgbClr val="2259AA"/>
              </a:solidFill>
            </a:endParaRPr>
          </a:p>
        </p:txBody>
      </p:sp>
      <p:sp>
        <p:nvSpPr>
          <p:cNvPr id="6" name="TextBox 603"/>
          <p:cNvSpPr txBox="1"/>
          <p:nvPr/>
        </p:nvSpPr>
        <p:spPr bwMode="auto">
          <a:xfrm>
            <a:off x="396106" y="215900"/>
            <a:ext cx="1598037" cy="437382"/>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zh-CN" altLang="en-US" sz="1600" dirty="0">
                <a:solidFill>
                  <a:srgbClr val="2259AA"/>
                </a:solidFill>
              </a:rPr>
              <a:t>您学校的名称</a:t>
            </a:r>
            <a:endParaRPr lang="en-US" altLang="zh-CN" sz="1600" dirty="0">
              <a:solidFill>
                <a:srgbClr val="2259AA"/>
              </a:solidFill>
            </a:endParaRPr>
          </a:p>
          <a:p>
            <a:pPr algn="l"/>
            <a:r>
              <a:rPr lang="en-US" altLang="zh-CN" sz="800" spc="0" dirty="0">
                <a:solidFill>
                  <a:srgbClr val="2259AA"/>
                </a:solidFill>
              </a:rPr>
              <a:t>The name of your school</a:t>
            </a:r>
            <a:endParaRPr lang="zh-CN" altLang="en-US" sz="800" spc="0" dirty="0">
              <a:solidFill>
                <a:srgbClr val="2259AA"/>
              </a:solidFill>
            </a:endParaRPr>
          </a:p>
        </p:txBody>
      </p:sp>
    </p:spTree>
    <p:extLst>
      <p:ext uri="{BB962C8B-B14F-4D97-AF65-F5344CB8AC3E}">
        <p14:creationId xmlns:p14="http://schemas.microsoft.com/office/powerpoint/2010/main" val="4122267639"/>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
                                        </p:tgtEl>
                                        <p:attrNameLst>
                                          <p:attrName>ppt_y</p:attrName>
                                        </p:attrNameLst>
                                      </p:cBhvr>
                                      <p:tavLst>
                                        <p:tav tm="0">
                                          <p:val>
                                            <p:strVal val="#ppt_y"/>
                                          </p:val>
                                        </p:tav>
                                        <p:tav tm="100000">
                                          <p:val>
                                            <p:strVal val="#ppt_y"/>
                                          </p:val>
                                        </p:tav>
                                      </p:tavLst>
                                    </p:anim>
                                    <p:anim calcmode="lin" valueType="num">
                                      <p:cBhvr>
                                        <p:cTn id="15"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
                                        </p:tgtEl>
                                      </p:cBhvr>
                                    </p:animEffect>
                                  </p:childTnLst>
                                </p:cTn>
                              </p:par>
                            </p:childTnLst>
                          </p:cTn>
                        </p:par>
                        <p:par>
                          <p:cTn id="18" fill="hold">
                            <p:stCondLst>
                              <p:cond delay="1950"/>
                            </p:stCondLst>
                            <p:childTnLst>
                              <p:par>
                                <p:cTn id="19" presetID="42"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950"/>
                            </p:stCondLst>
                            <p:childTnLst>
                              <p:par>
                                <p:cTn id="25" presetID="42"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4298" y="1800076"/>
            <a:ext cx="72008" cy="1080120"/>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8114" y="2376140"/>
            <a:ext cx="216024" cy="1080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603"/>
          <p:cNvSpPr txBox="1"/>
          <p:nvPr/>
        </p:nvSpPr>
        <p:spPr bwMode="auto">
          <a:xfrm>
            <a:off x="2556346" y="1907346"/>
            <a:ext cx="4404896" cy="1052935"/>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en-US" altLang="zh-CN" sz="3600" dirty="0">
                <a:solidFill>
                  <a:schemeClr val="tx1"/>
                </a:solidFill>
              </a:rPr>
              <a:t>01.</a:t>
            </a:r>
            <a:r>
              <a:rPr lang="zh-CN" altLang="en-US" sz="3600" dirty="0">
                <a:solidFill>
                  <a:schemeClr val="tx1"/>
                </a:solidFill>
              </a:rPr>
              <a:t>在此处添加标题</a:t>
            </a:r>
            <a:endParaRPr lang="en-US" altLang="zh-CN" sz="3600" dirty="0">
              <a:solidFill>
                <a:schemeClr val="tx1"/>
              </a:solidFill>
            </a:endParaRPr>
          </a:p>
          <a:p>
            <a:pPr algn="l"/>
            <a:r>
              <a:rPr lang="en-US" altLang="zh-CN" sz="2800" dirty="0">
                <a:solidFill>
                  <a:schemeClr val="tx1">
                    <a:lumMod val="75000"/>
                    <a:lumOff val="25000"/>
                  </a:schemeClr>
                </a:solidFill>
              </a:rPr>
              <a:t>Add title here</a:t>
            </a:r>
            <a:endParaRPr lang="zh-CN" altLang="en-US" sz="2800"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382258277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68430" y="2165363"/>
            <a:ext cx="438694" cy="48271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72084">
              <a:defRPr/>
            </a:pPr>
            <a:endParaRPr lang="zh-CN" altLang="en-US" sz="1323">
              <a:solidFill>
                <a:prstClr val="white"/>
              </a:solidFill>
            </a:endParaRPr>
          </a:p>
        </p:txBody>
      </p:sp>
      <p:sp>
        <p:nvSpPr>
          <p:cNvPr id="4" name="矩形 3"/>
          <p:cNvSpPr/>
          <p:nvPr/>
        </p:nvSpPr>
        <p:spPr>
          <a:xfrm>
            <a:off x="2101747" y="2168014"/>
            <a:ext cx="6879093" cy="48303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2292" tIns="0" rIns="132292" bIns="0" anchor="ctr"/>
          <a:lstStyle/>
          <a:p>
            <a:pPr algn="ctr" defTabSz="672084">
              <a:defRPr/>
            </a:pPr>
            <a:r>
              <a:rPr lang="en-US" altLang="zh-CN" sz="2058">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058"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0285" y="1603737"/>
            <a:ext cx="6844092" cy="56979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72084">
              <a:defRPr/>
            </a:pPr>
            <a:r>
              <a:rPr lang="zh-CN" altLang="en-US" sz="2352" spc="147"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058" spc="147"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864375" y="1600767"/>
            <a:ext cx="627431" cy="572762"/>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72084">
              <a:defRPr/>
            </a:pPr>
            <a:endParaRPr lang="zh-CN" altLang="en-US" sz="1323">
              <a:solidFill>
                <a:prstClr val="white"/>
              </a:solidFill>
            </a:endParaRPr>
          </a:p>
        </p:txBody>
      </p:sp>
      <p:sp>
        <p:nvSpPr>
          <p:cNvPr id="12" name="矩形 11"/>
          <p:cNvSpPr/>
          <p:nvPr/>
        </p:nvSpPr>
        <p:spPr>
          <a:xfrm>
            <a:off x="1917810" y="2881770"/>
            <a:ext cx="5075891" cy="1244108"/>
          </a:xfrm>
          <a:prstGeom prst="rect">
            <a:avLst/>
          </a:prstGeom>
          <a:noFill/>
          <a:ln w="25400" cap="flat" cmpd="sng" algn="ctr">
            <a:noFill/>
            <a:prstDash val="solid"/>
          </a:ln>
          <a:effectLst/>
        </p:spPr>
        <p:txBody>
          <a:bodyPr rtlCol="0" anchor="ctr"/>
          <a:lstStyle/>
          <a:p>
            <a:pPr defTabSz="672084">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2084">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2084">
              <a:lnSpc>
                <a:spcPts val="1764"/>
              </a:lnSpc>
            </a:pP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a:p>
            <a:pPr defTabSz="672084">
              <a:lnSpc>
                <a:spcPts val="1764"/>
              </a:lnSpc>
            </a:pP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882"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882"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882"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882"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76954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6"/>
          <p:cNvSpPr>
            <a:spLocks/>
          </p:cNvSpPr>
          <p:nvPr/>
        </p:nvSpPr>
        <p:spPr bwMode="auto">
          <a:xfrm>
            <a:off x="1590445" y="3360155"/>
            <a:ext cx="1564929" cy="746024"/>
          </a:xfrm>
          <a:custGeom>
            <a:avLst/>
            <a:gdLst>
              <a:gd name="T0" fmla="*/ 7036 w 209"/>
              <a:gd name="T1" fmla="*/ 0 h 100"/>
              <a:gd name="T2" fmla="*/ 0 w 209"/>
              <a:gd name="T3" fmla="*/ 7065 h 100"/>
              <a:gd name="T4" fmla="*/ 17373 w 209"/>
              <a:gd name="T5" fmla="*/ 15637 h 100"/>
              <a:gd name="T6" fmla="*/ 20302 w 209"/>
              <a:gd name="T7" fmla="*/ 19568 h 100"/>
              <a:gd name="T8" fmla="*/ 23374 w 209"/>
              <a:gd name="T9" fmla="*/ 15637 h 100"/>
              <a:gd name="T10" fmla="*/ 40747 w 209"/>
              <a:gd name="T11" fmla="*/ 7847 h 100"/>
              <a:gd name="T12" fmla="*/ 33710 w 209"/>
              <a:gd name="T13" fmla="*/ 782 h 100"/>
              <a:gd name="T14" fmla="*/ 20668 w 209"/>
              <a:gd name="T15" fmla="*/ 5861 h 100"/>
              <a:gd name="T16" fmla="*/ 7036 w 209"/>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9" h="100">
                <a:moveTo>
                  <a:pt x="36" y="0"/>
                </a:moveTo>
                <a:cubicBezTo>
                  <a:pt x="0" y="36"/>
                  <a:pt x="0" y="36"/>
                  <a:pt x="0" y="36"/>
                </a:cubicBezTo>
                <a:cubicBezTo>
                  <a:pt x="23" y="60"/>
                  <a:pt x="54" y="76"/>
                  <a:pt x="89" y="80"/>
                </a:cubicBezTo>
                <a:cubicBezTo>
                  <a:pt x="104" y="100"/>
                  <a:pt x="104" y="100"/>
                  <a:pt x="104" y="100"/>
                </a:cubicBezTo>
                <a:cubicBezTo>
                  <a:pt x="120" y="80"/>
                  <a:pt x="120" y="80"/>
                  <a:pt x="120" y="80"/>
                </a:cubicBezTo>
                <a:cubicBezTo>
                  <a:pt x="154" y="77"/>
                  <a:pt x="185" y="62"/>
                  <a:pt x="209" y="40"/>
                </a:cubicBezTo>
                <a:cubicBezTo>
                  <a:pt x="173" y="4"/>
                  <a:pt x="173" y="4"/>
                  <a:pt x="173" y="4"/>
                </a:cubicBezTo>
                <a:cubicBezTo>
                  <a:pt x="155" y="20"/>
                  <a:pt x="132" y="30"/>
                  <a:pt x="106" y="30"/>
                </a:cubicBezTo>
                <a:cubicBezTo>
                  <a:pt x="79" y="30"/>
                  <a:pt x="54" y="18"/>
                  <a:pt x="36" y="0"/>
                </a:cubicBezTo>
                <a:close/>
              </a:path>
            </a:pathLst>
          </a:custGeom>
          <a:solidFill>
            <a:srgbClr val="2259AA"/>
          </a:solidFill>
          <a:ln>
            <a:noFill/>
          </a:ln>
          <a:extLst/>
        </p:spPr>
        <p:txBody>
          <a:bodyPr lIns="67391" tIns="33696" rIns="67391" bIns="33696"/>
          <a:lstStyle/>
          <a:p>
            <a:endParaRPr lang="zh-CN" altLang="en-US" sz="2100"/>
          </a:p>
        </p:txBody>
      </p:sp>
      <p:sp>
        <p:nvSpPr>
          <p:cNvPr id="3" name="Freeform 58"/>
          <p:cNvSpPr>
            <a:spLocks/>
          </p:cNvSpPr>
          <p:nvPr/>
        </p:nvSpPr>
        <p:spPr bwMode="auto">
          <a:xfrm>
            <a:off x="2908912" y="2047632"/>
            <a:ext cx="749402" cy="1565852"/>
          </a:xfrm>
          <a:custGeom>
            <a:avLst/>
            <a:gdLst>
              <a:gd name="T0" fmla="*/ 15637 w 100"/>
              <a:gd name="T1" fmla="*/ 17760 h 210"/>
              <a:gd name="T2" fmla="*/ 7065 w 100"/>
              <a:gd name="T3" fmla="*/ 0 h 210"/>
              <a:gd name="T4" fmla="*/ 0 w 100"/>
              <a:gd name="T5" fmla="*/ 7058 h 210"/>
              <a:gd name="T6" fmla="*/ 5861 w 100"/>
              <a:gd name="T7" fmla="*/ 20679 h 210"/>
              <a:gd name="T8" fmla="*/ 572 w 100"/>
              <a:gd name="T9" fmla="*/ 33957 h 210"/>
              <a:gd name="T10" fmla="*/ 7637 w 100"/>
              <a:gd name="T11" fmla="*/ 40999 h 210"/>
              <a:gd name="T12" fmla="*/ 15637 w 100"/>
              <a:gd name="T13" fmla="*/ 23823 h 210"/>
              <a:gd name="T14" fmla="*/ 19568 w 100"/>
              <a:gd name="T15" fmla="*/ 20679 h 210"/>
              <a:gd name="T16" fmla="*/ 15637 w 100"/>
              <a:gd name="T17" fmla="*/ 1776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10">
                <a:moveTo>
                  <a:pt x="80" y="91"/>
                </a:moveTo>
                <a:cubicBezTo>
                  <a:pt x="76" y="55"/>
                  <a:pt x="60" y="24"/>
                  <a:pt x="36" y="0"/>
                </a:cubicBezTo>
                <a:cubicBezTo>
                  <a:pt x="0" y="36"/>
                  <a:pt x="0" y="36"/>
                  <a:pt x="0" y="36"/>
                </a:cubicBezTo>
                <a:cubicBezTo>
                  <a:pt x="18" y="54"/>
                  <a:pt x="30" y="79"/>
                  <a:pt x="30" y="106"/>
                </a:cubicBezTo>
                <a:cubicBezTo>
                  <a:pt x="30" y="133"/>
                  <a:pt x="19" y="156"/>
                  <a:pt x="3" y="174"/>
                </a:cubicBezTo>
                <a:cubicBezTo>
                  <a:pt x="39" y="210"/>
                  <a:pt x="39" y="210"/>
                  <a:pt x="39" y="210"/>
                </a:cubicBezTo>
                <a:cubicBezTo>
                  <a:pt x="61" y="187"/>
                  <a:pt x="76" y="156"/>
                  <a:pt x="80" y="122"/>
                </a:cubicBezTo>
                <a:cubicBezTo>
                  <a:pt x="100" y="106"/>
                  <a:pt x="100" y="106"/>
                  <a:pt x="100" y="106"/>
                </a:cubicBezTo>
                <a:lnTo>
                  <a:pt x="80" y="91"/>
                </a:lnTo>
                <a:close/>
              </a:path>
            </a:pathLst>
          </a:custGeom>
          <a:solidFill>
            <a:srgbClr val="2259AA"/>
          </a:solidFill>
          <a:ln>
            <a:noFill/>
          </a:ln>
          <a:extLst/>
        </p:spPr>
        <p:txBody>
          <a:bodyPr lIns="67391" tIns="33696" rIns="67391" bIns="33696"/>
          <a:lstStyle/>
          <a:p>
            <a:endParaRPr lang="zh-CN" altLang="en-US" sz="2100"/>
          </a:p>
        </p:txBody>
      </p:sp>
      <p:sp>
        <p:nvSpPr>
          <p:cNvPr id="4" name="Freeform 55"/>
          <p:cNvSpPr>
            <a:spLocks/>
          </p:cNvSpPr>
          <p:nvPr/>
        </p:nvSpPr>
        <p:spPr bwMode="auto">
          <a:xfrm>
            <a:off x="1087504" y="2069574"/>
            <a:ext cx="749402" cy="1521969"/>
          </a:xfrm>
          <a:custGeom>
            <a:avLst/>
            <a:gdLst>
              <a:gd name="T0" fmla="*/ 4712 w 100"/>
              <a:gd name="T1" fmla="*/ 16633 h 204"/>
              <a:gd name="T2" fmla="*/ 0 w 100"/>
              <a:gd name="T3" fmla="*/ 20145 h 204"/>
              <a:gd name="T4" fmla="*/ 4712 w 100"/>
              <a:gd name="T5" fmla="*/ 23698 h 204"/>
              <a:gd name="T6" fmla="*/ 11931 w 100"/>
              <a:gd name="T7" fmla="*/ 39927 h 204"/>
              <a:gd name="T8" fmla="*/ 18995 w 100"/>
              <a:gd name="T9" fmla="*/ 32708 h 204"/>
              <a:gd name="T10" fmla="*/ 14493 w 100"/>
              <a:gd name="T11" fmla="*/ 20145 h 204"/>
              <a:gd name="T12" fmla="*/ 19568 w 100"/>
              <a:gd name="T13" fmla="*/ 7065 h 204"/>
              <a:gd name="T14" fmla="*/ 12507 w 100"/>
              <a:gd name="T15" fmla="*/ 0 h 204"/>
              <a:gd name="T16" fmla="*/ 4712 w 100"/>
              <a:gd name="T17" fmla="*/ 16633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04">
                <a:moveTo>
                  <a:pt x="24" y="85"/>
                </a:moveTo>
                <a:cubicBezTo>
                  <a:pt x="0" y="103"/>
                  <a:pt x="0" y="103"/>
                  <a:pt x="0" y="103"/>
                </a:cubicBezTo>
                <a:cubicBezTo>
                  <a:pt x="24" y="121"/>
                  <a:pt x="24" y="121"/>
                  <a:pt x="24" y="121"/>
                </a:cubicBezTo>
                <a:cubicBezTo>
                  <a:pt x="28" y="153"/>
                  <a:pt x="41" y="181"/>
                  <a:pt x="61" y="204"/>
                </a:cubicBezTo>
                <a:cubicBezTo>
                  <a:pt x="97" y="167"/>
                  <a:pt x="97" y="167"/>
                  <a:pt x="97" y="167"/>
                </a:cubicBezTo>
                <a:cubicBezTo>
                  <a:pt x="83" y="150"/>
                  <a:pt x="74" y="128"/>
                  <a:pt x="74" y="103"/>
                </a:cubicBezTo>
                <a:cubicBezTo>
                  <a:pt x="74" y="78"/>
                  <a:pt x="84" y="54"/>
                  <a:pt x="100" y="36"/>
                </a:cubicBezTo>
                <a:cubicBezTo>
                  <a:pt x="64" y="0"/>
                  <a:pt x="64" y="0"/>
                  <a:pt x="64" y="0"/>
                </a:cubicBezTo>
                <a:cubicBezTo>
                  <a:pt x="42" y="23"/>
                  <a:pt x="28" y="53"/>
                  <a:pt x="24" y="85"/>
                </a:cubicBezTo>
                <a:close/>
              </a:path>
            </a:pathLst>
          </a:custGeom>
          <a:solidFill>
            <a:srgbClr val="2259AA"/>
          </a:solidFill>
          <a:ln>
            <a:noFill/>
          </a:ln>
          <a:extLst/>
        </p:spPr>
        <p:txBody>
          <a:bodyPr lIns="67391" tIns="33696" rIns="67391" bIns="33696"/>
          <a:lstStyle/>
          <a:p>
            <a:endParaRPr lang="zh-CN" altLang="en-US" sz="2100"/>
          </a:p>
        </p:txBody>
      </p:sp>
      <p:sp>
        <p:nvSpPr>
          <p:cNvPr id="5" name="Freeform 57"/>
          <p:cNvSpPr>
            <a:spLocks/>
          </p:cNvSpPr>
          <p:nvPr/>
        </p:nvSpPr>
        <p:spPr bwMode="auto">
          <a:xfrm>
            <a:off x="1604470" y="1546958"/>
            <a:ext cx="1528862" cy="754003"/>
          </a:xfrm>
          <a:custGeom>
            <a:avLst/>
            <a:gdLst>
              <a:gd name="T0" fmla="*/ 19991 w 204"/>
              <a:gd name="T1" fmla="*/ 0 h 101"/>
              <a:gd name="T2" fmla="*/ 16423 w 204"/>
              <a:gd name="T3" fmla="*/ 4719 h 101"/>
              <a:gd name="T4" fmla="*/ 0 w 204"/>
              <a:gd name="T5" fmla="*/ 12732 h 101"/>
              <a:gd name="T6" fmla="*/ 7065 w 204"/>
              <a:gd name="T7" fmla="*/ 19821 h 101"/>
              <a:gd name="T8" fmla="*/ 20354 w 204"/>
              <a:gd name="T9" fmla="*/ 14525 h 101"/>
              <a:gd name="T10" fmla="*/ 32861 w 204"/>
              <a:gd name="T11" fmla="*/ 19035 h 101"/>
              <a:gd name="T12" fmla="*/ 39927 w 204"/>
              <a:gd name="T13" fmla="*/ 11946 h 101"/>
              <a:gd name="T14" fmla="*/ 23488 w 204"/>
              <a:gd name="T15" fmla="*/ 4719 h 101"/>
              <a:gd name="T16" fmla="*/ 19991 w 204"/>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01">
                <a:moveTo>
                  <a:pt x="102" y="0"/>
                </a:moveTo>
                <a:cubicBezTo>
                  <a:pt x="84" y="24"/>
                  <a:pt x="84" y="24"/>
                  <a:pt x="84" y="24"/>
                </a:cubicBezTo>
                <a:cubicBezTo>
                  <a:pt x="52" y="29"/>
                  <a:pt x="23" y="43"/>
                  <a:pt x="0" y="65"/>
                </a:cubicBezTo>
                <a:cubicBezTo>
                  <a:pt x="36" y="101"/>
                  <a:pt x="36" y="101"/>
                  <a:pt x="36" y="101"/>
                </a:cubicBezTo>
                <a:cubicBezTo>
                  <a:pt x="54" y="84"/>
                  <a:pt x="78" y="74"/>
                  <a:pt x="104" y="74"/>
                </a:cubicBezTo>
                <a:cubicBezTo>
                  <a:pt x="129" y="74"/>
                  <a:pt x="151" y="83"/>
                  <a:pt x="168" y="97"/>
                </a:cubicBezTo>
                <a:cubicBezTo>
                  <a:pt x="204" y="61"/>
                  <a:pt x="204" y="61"/>
                  <a:pt x="204" y="61"/>
                </a:cubicBezTo>
                <a:cubicBezTo>
                  <a:pt x="182" y="41"/>
                  <a:pt x="152" y="27"/>
                  <a:pt x="120" y="24"/>
                </a:cubicBezTo>
                <a:lnTo>
                  <a:pt x="102" y="0"/>
                </a:lnTo>
                <a:close/>
              </a:path>
            </a:pathLst>
          </a:custGeom>
          <a:solidFill>
            <a:srgbClr val="2259AA"/>
          </a:solidFill>
          <a:ln>
            <a:noFill/>
          </a:ln>
          <a:extLst/>
        </p:spPr>
        <p:txBody>
          <a:bodyPr lIns="67391" tIns="33696" rIns="67391" bIns="33696"/>
          <a:lstStyle/>
          <a:p>
            <a:endParaRPr lang="zh-CN" altLang="en-US" sz="2100"/>
          </a:p>
        </p:txBody>
      </p:sp>
      <p:grpSp>
        <p:nvGrpSpPr>
          <p:cNvPr id="6" name="组合 5"/>
          <p:cNvGrpSpPr/>
          <p:nvPr/>
        </p:nvGrpSpPr>
        <p:grpSpPr>
          <a:xfrm>
            <a:off x="518439" y="2673973"/>
            <a:ext cx="382717" cy="321149"/>
            <a:chOff x="1081602" y="2471024"/>
            <a:chExt cx="337082" cy="284136"/>
          </a:xfrm>
          <a:solidFill>
            <a:srgbClr val="2259AA"/>
          </a:solidFill>
        </p:grpSpPr>
        <p:sp>
          <p:nvSpPr>
            <p:cNvPr id="7" name="Freeform 59"/>
            <p:cNvSpPr>
              <a:spLocks/>
            </p:cNvSpPr>
            <p:nvPr/>
          </p:nvSpPr>
          <p:spPr bwMode="auto">
            <a:xfrm>
              <a:off x="1122193" y="2523969"/>
              <a:ext cx="250605" cy="231191"/>
            </a:xfrm>
            <a:custGeom>
              <a:avLst/>
              <a:gdLst>
                <a:gd name="T0" fmla="*/ 71 w 142"/>
                <a:gd name="T1" fmla="*/ 0 h 131"/>
                <a:gd name="T2" fmla="*/ 37 w 142"/>
                <a:gd name="T3" fmla="*/ 26 h 131"/>
                <a:gd name="T4" fmla="*/ 0 w 142"/>
                <a:gd name="T5" fmla="*/ 56 h 131"/>
                <a:gd name="T6" fmla="*/ 0 w 142"/>
                <a:gd name="T7" fmla="*/ 131 h 131"/>
                <a:gd name="T8" fmla="*/ 52 w 142"/>
                <a:gd name="T9" fmla="*/ 131 h 131"/>
                <a:gd name="T10" fmla="*/ 52 w 142"/>
                <a:gd name="T11" fmla="*/ 67 h 131"/>
                <a:gd name="T12" fmla="*/ 90 w 142"/>
                <a:gd name="T13" fmla="*/ 67 h 131"/>
                <a:gd name="T14" fmla="*/ 90 w 142"/>
                <a:gd name="T15" fmla="*/ 131 h 131"/>
                <a:gd name="T16" fmla="*/ 142 w 142"/>
                <a:gd name="T17" fmla="*/ 131 h 131"/>
                <a:gd name="T18" fmla="*/ 142 w 142"/>
                <a:gd name="T19" fmla="*/ 56 h 131"/>
                <a:gd name="T20" fmla="*/ 108 w 142"/>
                <a:gd name="T21" fmla="*/ 26 h 131"/>
                <a:gd name="T22" fmla="*/ 71 w 142"/>
                <a:gd name="T23" fmla="*/ 0 h 1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2" h="131">
                  <a:moveTo>
                    <a:pt x="71" y="0"/>
                  </a:moveTo>
                  <a:lnTo>
                    <a:pt x="37" y="26"/>
                  </a:lnTo>
                  <a:lnTo>
                    <a:pt x="0" y="56"/>
                  </a:lnTo>
                  <a:lnTo>
                    <a:pt x="0" y="131"/>
                  </a:lnTo>
                  <a:lnTo>
                    <a:pt x="52" y="131"/>
                  </a:lnTo>
                  <a:lnTo>
                    <a:pt x="52" y="67"/>
                  </a:lnTo>
                  <a:lnTo>
                    <a:pt x="90" y="67"/>
                  </a:lnTo>
                  <a:lnTo>
                    <a:pt x="90" y="131"/>
                  </a:lnTo>
                  <a:lnTo>
                    <a:pt x="142" y="131"/>
                  </a:lnTo>
                  <a:lnTo>
                    <a:pt x="142" y="56"/>
                  </a:lnTo>
                  <a:lnTo>
                    <a:pt x="108" y="26"/>
                  </a:ln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p>
          </p:txBody>
        </p:sp>
        <p:sp>
          <p:nvSpPr>
            <p:cNvPr id="8" name="Freeform 60"/>
            <p:cNvSpPr>
              <a:spLocks/>
            </p:cNvSpPr>
            <p:nvPr/>
          </p:nvSpPr>
          <p:spPr bwMode="auto">
            <a:xfrm>
              <a:off x="1081602" y="2471024"/>
              <a:ext cx="337082" cy="151775"/>
            </a:xfrm>
            <a:custGeom>
              <a:avLst/>
              <a:gdLst>
                <a:gd name="T0" fmla="*/ 154 w 191"/>
                <a:gd name="T1" fmla="*/ 45 h 86"/>
                <a:gd name="T2" fmla="*/ 154 w 191"/>
                <a:gd name="T3" fmla="*/ 7 h 86"/>
                <a:gd name="T4" fmla="*/ 127 w 191"/>
                <a:gd name="T5" fmla="*/ 7 h 86"/>
                <a:gd name="T6" fmla="*/ 127 w 191"/>
                <a:gd name="T7" fmla="*/ 22 h 86"/>
                <a:gd name="T8" fmla="*/ 109 w 191"/>
                <a:gd name="T9" fmla="*/ 11 h 86"/>
                <a:gd name="T10" fmla="*/ 98 w 191"/>
                <a:gd name="T11" fmla="*/ 0 h 86"/>
                <a:gd name="T12" fmla="*/ 83 w 191"/>
                <a:gd name="T13" fmla="*/ 11 h 86"/>
                <a:gd name="T14" fmla="*/ 0 w 191"/>
                <a:gd name="T15" fmla="*/ 75 h 86"/>
                <a:gd name="T16" fmla="*/ 12 w 191"/>
                <a:gd name="T17" fmla="*/ 86 h 86"/>
                <a:gd name="T18" fmla="*/ 98 w 191"/>
                <a:gd name="T19" fmla="*/ 19 h 86"/>
                <a:gd name="T20" fmla="*/ 184 w 191"/>
                <a:gd name="T21" fmla="*/ 86 h 86"/>
                <a:gd name="T22" fmla="*/ 191 w 191"/>
                <a:gd name="T23" fmla="*/ 75 h 86"/>
                <a:gd name="T24" fmla="*/ 154 w 191"/>
                <a:gd name="T25" fmla="*/ 45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1" h="86">
                  <a:moveTo>
                    <a:pt x="154" y="45"/>
                  </a:moveTo>
                  <a:lnTo>
                    <a:pt x="154" y="7"/>
                  </a:lnTo>
                  <a:lnTo>
                    <a:pt x="127" y="7"/>
                  </a:lnTo>
                  <a:lnTo>
                    <a:pt x="127" y="22"/>
                  </a:lnTo>
                  <a:lnTo>
                    <a:pt x="109" y="11"/>
                  </a:lnTo>
                  <a:lnTo>
                    <a:pt x="98" y="0"/>
                  </a:lnTo>
                  <a:lnTo>
                    <a:pt x="83" y="11"/>
                  </a:lnTo>
                  <a:lnTo>
                    <a:pt x="0" y="75"/>
                  </a:lnTo>
                  <a:lnTo>
                    <a:pt x="12" y="86"/>
                  </a:lnTo>
                  <a:lnTo>
                    <a:pt x="98" y="19"/>
                  </a:lnTo>
                  <a:lnTo>
                    <a:pt x="184" y="86"/>
                  </a:lnTo>
                  <a:lnTo>
                    <a:pt x="191" y="75"/>
                  </a:lnTo>
                  <a:lnTo>
                    <a:pt x="154"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p>
          </p:txBody>
        </p:sp>
      </p:grpSp>
      <p:grpSp>
        <p:nvGrpSpPr>
          <p:cNvPr id="9" name="组合 8"/>
          <p:cNvGrpSpPr/>
          <p:nvPr/>
        </p:nvGrpSpPr>
        <p:grpSpPr>
          <a:xfrm>
            <a:off x="3848172" y="2576232"/>
            <a:ext cx="224420" cy="560514"/>
            <a:chOff x="3938852" y="2384549"/>
            <a:chExt cx="197660" cy="495914"/>
          </a:xfrm>
          <a:solidFill>
            <a:srgbClr val="2259AA"/>
          </a:solidFill>
        </p:grpSpPr>
        <p:sp>
          <p:nvSpPr>
            <p:cNvPr id="10" name="Freeform 61"/>
            <p:cNvSpPr>
              <a:spLocks/>
            </p:cNvSpPr>
            <p:nvPr/>
          </p:nvSpPr>
          <p:spPr bwMode="auto">
            <a:xfrm>
              <a:off x="3938852" y="2471024"/>
              <a:ext cx="197660" cy="409439"/>
            </a:xfrm>
            <a:custGeom>
              <a:avLst/>
              <a:gdLst>
                <a:gd name="T0" fmla="*/ 4473 w 30"/>
                <a:gd name="T1" fmla="*/ 0 h 62"/>
                <a:gd name="T2" fmla="*/ 1561 w 30"/>
                <a:gd name="T3" fmla="*/ 0 h 62"/>
                <a:gd name="T4" fmla="*/ 0 w 30"/>
                <a:gd name="T5" fmla="*/ 1149 h 62"/>
                <a:gd name="T6" fmla="*/ 0 w 30"/>
                <a:gd name="T7" fmla="*/ 1149 h 62"/>
                <a:gd name="T8" fmla="*/ 0 w 30"/>
                <a:gd name="T9" fmla="*/ 1358 h 62"/>
                <a:gd name="T10" fmla="*/ 0 w 30"/>
                <a:gd name="T11" fmla="*/ 5504 h 62"/>
                <a:gd name="T12" fmla="*/ 362 w 30"/>
                <a:gd name="T13" fmla="*/ 5867 h 62"/>
                <a:gd name="T14" fmla="*/ 989 w 30"/>
                <a:gd name="T15" fmla="*/ 5504 h 62"/>
                <a:gd name="T16" fmla="*/ 989 w 30"/>
                <a:gd name="T17" fmla="*/ 1931 h 62"/>
                <a:gd name="T18" fmla="*/ 1351 w 30"/>
                <a:gd name="T19" fmla="*/ 1931 h 62"/>
                <a:gd name="T20" fmla="*/ 1351 w 30"/>
                <a:gd name="T21" fmla="*/ 5291 h 62"/>
                <a:gd name="T22" fmla="*/ 1351 w 30"/>
                <a:gd name="T23" fmla="*/ 5504 h 62"/>
                <a:gd name="T24" fmla="*/ 1351 w 30"/>
                <a:gd name="T25" fmla="*/ 11581 h 62"/>
                <a:gd name="T26" fmla="*/ 2132 w 30"/>
                <a:gd name="T27" fmla="*/ 12154 h 62"/>
                <a:gd name="T28" fmla="*/ 2703 w 30"/>
                <a:gd name="T29" fmla="*/ 11581 h 62"/>
                <a:gd name="T30" fmla="*/ 2703 w 30"/>
                <a:gd name="T31" fmla="*/ 6077 h 62"/>
                <a:gd name="T32" fmla="*/ 3121 w 30"/>
                <a:gd name="T33" fmla="*/ 6077 h 62"/>
                <a:gd name="T34" fmla="*/ 3121 w 30"/>
                <a:gd name="T35" fmla="*/ 11581 h 62"/>
                <a:gd name="T36" fmla="*/ 3692 w 30"/>
                <a:gd name="T37" fmla="*/ 12154 h 62"/>
                <a:gd name="T38" fmla="*/ 4473 w 30"/>
                <a:gd name="T39" fmla="*/ 11581 h 62"/>
                <a:gd name="T40" fmla="*/ 4473 w 30"/>
                <a:gd name="T41" fmla="*/ 5291 h 62"/>
                <a:gd name="T42" fmla="*/ 4473 w 30"/>
                <a:gd name="T43" fmla="*/ 5291 h 62"/>
                <a:gd name="T44" fmla="*/ 4473 w 30"/>
                <a:gd name="T45" fmla="*/ 1931 h 62"/>
                <a:gd name="T46" fmla="*/ 4835 w 30"/>
                <a:gd name="T47" fmla="*/ 1931 h 62"/>
                <a:gd name="T48" fmla="*/ 4835 w 30"/>
                <a:gd name="T49" fmla="*/ 5504 h 62"/>
                <a:gd name="T50" fmla="*/ 5253 w 30"/>
                <a:gd name="T51" fmla="*/ 5867 h 62"/>
                <a:gd name="T52" fmla="*/ 5828 w 30"/>
                <a:gd name="T53" fmla="*/ 5504 h 62"/>
                <a:gd name="T54" fmla="*/ 5828 w 30"/>
                <a:gd name="T55" fmla="*/ 1358 h 62"/>
                <a:gd name="T56" fmla="*/ 5828 w 30"/>
                <a:gd name="T57" fmla="*/ 1149 h 62"/>
                <a:gd name="T58" fmla="*/ 5828 w 30"/>
                <a:gd name="T59" fmla="*/ 995 h 62"/>
                <a:gd name="T60" fmla="*/ 4473 w 30"/>
                <a:gd name="T61" fmla="*/ 0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0" h="62">
                  <a:moveTo>
                    <a:pt x="23" y="0"/>
                  </a:moveTo>
                  <a:cubicBezTo>
                    <a:pt x="8" y="0"/>
                    <a:pt x="8" y="0"/>
                    <a:pt x="8" y="0"/>
                  </a:cubicBezTo>
                  <a:cubicBezTo>
                    <a:pt x="2" y="0"/>
                    <a:pt x="0" y="4"/>
                    <a:pt x="0" y="6"/>
                  </a:cubicBezTo>
                  <a:cubicBezTo>
                    <a:pt x="0" y="6"/>
                    <a:pt x="0" y="6"/>
                    <a:pt x="0" y="6"/>
                  </a:cubicBezTo>
                  <a:cubicBezTo>
                    <a:pt x="0" y="7"/>
                    <a:pt x="0" y="7"/>
                    <a:pt x="0" y="7"/>
                  </a:cubicBezTo>
                  <a:cubicBezTo>
                    <a:pt x="0" y="28"/>
                    <a:pt x="0" y="28"/>
                    <a:pt x="0" y="28"/>
                  </a:cubicBezTo>
                  <a:cubicBezTo>
                    <a:pt x="0" y="29"/>
                    <a:pt x="1" y="30"/>
                    <a:pt x="2" y="30"/>
                  </a:cubicBezTo>
                  <a:cubicBezTo>
                    <a:pt x="4" y="30"/>
                    <a:pt x="5" y="29"/>
                    <a:pt x="5" y="28"/>
                  </a:cubicBezTo>
                  <a:cubicBezTo>
                    <a:pt x="5" y="10"/>
                    <a:pt x="5" y="10"/>
                    <a:pt x="5" y="10"/>
                  </a:cubicBezTo>
                  <a:cubicBezTo>
                    <a:pt x="7" y="10"/>
                    <a:pt x="7" y="10"/>
                    <a:pt x="7" y="10"/>
                  </a:cubicBezTo>
                  <a:cubicBezTo>
                    <a:pt x="7" y="27"/>
                    <a:pt x="7" y="27"/>
                    <a:pt x="7" y="27"/>
                  </a:cubicBezTo>
                  <a:cubicBezTo>
                    <a:pt x="7" y="27"/>
                    <a:pt x="7" y="28"/>
                    <a:pt x="7" y="28"/>
                  </a:cubicBezTo>
                  <a:cubicBezTo>
                    <a:pt x="7" y="59"/>
                    <a:pt x="7" y="59"/>
                    <a:pt x="7" y="59"/>
                  </a:cubicBezTo>
                  <a:cubicBezTo>
                    <a:pt x="7" y="61"/>
                    <a:pt x="9" y="62"/>
                    <a:pt x="11" y="62"/>
                  </a:cubicBezTo>
                  <a:cubicBezTo>
                    <a:pt x="13" y="62"/>
                    <a:pt x="14" y="61"/>
                    <a:pt x="14" y="59"/>
                  </a:cubicBezTo>
                  <a:cubicBezTo>
                    <a:pt x="14" y="31"/>
                    <a:pt x="14" y="31"/>
                    <a:pt x="14" y="31"/>
                  </a:cubicBezTo>
                  <a:cubicBezTo>
                    <a:pt x="16" y="31"/>
                    <a:pt x="16" y="31"/>
                    <a:pt x="16" y="31"/>
                  </a:cubicBezTo>
                  <a:cubicBezTo>
                    <a:pt x="16" y="59"/>
                    <a:pt x="16" y="59"/>
                    <a:pt x="16" y="59"/>
                  </a:cubicBezTo>
                  <a:cubicBezTo>
                    <a:pt x="16" y="61"/>
                    <a:pt x="17" y="62"/>
                    <a:pt x="19" y="62"/>
                  </a:cubicBezTo>
                  <a:cubicBezTo>
                    <a:pt x="21" y="62"/>
                    <a:pt x="23" y="61"/>
                    <a:pt x="23" y="59"/>
                  </a:cubicBezTo>
                  <a:cubicBezTo>
                    <a:pt x="23" y="27"/>
                    <a:pt x="23" y="27"/>
                    <a:pt x="23" y="27"/>
                  </a:cubicBezTo>
                  <a:cubicBezTo>
                    <a:pt x="23" y="27"/>
                    <a:pt x="23" y="27"/>
                    <a:pt x="23" y="27"/>
                  </a:cubicBezTo>
                  <a:cubicBezTo>
                    <a:pt x="23" y="10"/>
                    <a:pt x="23" y="10"/>
                    <a:pt x="23" y="10"/>
                  </a:cubicBezTo>
                  <a:cubicBezTo>
                    <a:pt x="25" y="10"/>
                    <a:pt x="25" y="10"/>
                    <a:pt x="25" y="10"/>
                  </a:cubicBezTo>
                  <a:cubicBezTo>
                    <a:pt x="25" y="28"/>
                    <a:pt x="25" y="28"/>
                    <a:pt x="25" y="28"/>
                  </a:cubicBezTo>
                  <a:cubicBezTo>
                    <a:pt x="25" y="29"/>
                    <a:pt x="26" y="30"/>
                    <a:pt x="27" y="30"/>
                  </a:cubicBezTo>
                  <a:cubicBezTo>
                    <a:pt x="29" y="30"/>
                    <a:pt x="30" y="29"/>
                    <a:pt x="30" y="28"/>
                  </a:cubicBezTo>
                  <a:cubicBezTo>
                    <a:pt x="30" y="7"/>
                    <a:pt x="30" y="7"/>
                    <a:pt x="30" y="7"/>
                  </a:cubicBezTo>
                  <a:cubicBezTo>
                    <a:pt x="30" y="6"/>
                    <a:pt x="30" y="6"/>
                    <a:pt x="30" y="6"/>
                  </a:cubicBezTo>
                  <a:cubicBezTo>
                    <a:pt x="30" y="5"/>
                    <a:pt x="30" y="5"/>
                    <a:pt x="30" y="5"/>
                  </a:cubicBezTo>
                  <a:cubicBezTo>
                    <a:pt x="30" y="4"/>
                    <a:pt x="28"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p>
          </p:txBody>
        </p:sp>
        <p:sp>
          <p:nvSpPr>
            <p:cNvPr id="11" name="Oval 62"/>
            <p:cNvSpPr>
              <a:spLocks noChangeArrowheads="1"/>
            </p:cNvSpPr>
            <p:nvPr/>
          </p:nvSpPr>
          <p:spPr bwMode="auto">
            <a:xfrm>
              <a:off x="3998856" y="2384549"/>
              <a:ext cx="79418" cy="794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p>
          </p:txBody>
        </p:sp>
      </p:grpSp>
      <p:sp>
        <p:nvSpPr>
          <p:cNvPr id="12" name="Freeform 63"/>
          <p:cNvSpPr>
            <a:spLocks/>
          </p:cNvSpPr>
          <p:nvPr/>
        </p:nvSpPr>
        <p:spPr bwMode="auto">
          <a:xfrm>
            <a:off x="2137468" y="4179985"/>
            <a:ext cx="470882" cy="424875"/>
          </a:xfrm>
          <a:custGeom>
            <a:avLst/>
            <a:gdLst>
              <a:gd name="T0" fmla="*/ 0 w 63"/>
              <a:gd name="T1" fmla="*/ 10751 h 57"/>
              <a:gd name="T2" fmla="*/ 780 w 63"/>
              <a:gd name="T3" fmla="*/ 11117 h 57"/>
              <a:gd name="T4" fmla="*/ 2130 w 63"/>
              <a:gd name="T5" fmla="*/ 8770 h 57"/>
              <a:gd name="T6" fmla="*/ 7736 w 63"/>
              <a:gd name="T7" fmla="*/ 7623 h 57"/>
              <a:gd name="T8" fmla="*/ 12201 w 63"/>
              <a:gd name="T9" fmla="*/ 0 h 57"/>
              <a:gd name="T10" fmla="*/ 1559 w 63"/>
              <a:gd name="T11" fmla="*/ 8408 h 57"/>
              <a:gd name="T12" fmla="*/ 6595 w 63"/>
              <a:gd name="T13" fmla="*/ 3337 h 57"/>
              <a:gd name="T14" fmla="*/ 0 w 63"/>
              <a:gd name="T15" fmla="*/ 10751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 h="57">
                <a:moveTo>
                  <a:pt x="0" y="55"/>
                </a:moveTo>
                <a:cubicBezTo>
                  <a:pt x="0" y="55"/>
                  <a:pt x="0" y="57"/>
                  <a:pt x="4" y="57"/>
                </a:cubicBezTo>
                <a:cubicBezTo>
                  <a:pt x="3" y="54"/>
                  <a:pt x="11" y="45"/>
                  <a:pt x="11" y="45"/>
                </a:cubicBezTo>
                <a:cubicBezTo>
                  <a:pt x="11" y="45"/>
                  <a:pt x="25" y="54"/>
                  <a:pt x="40" y="39"/>
                </a:cubicBezTo>
                <a:cubicBezTo>
                  <a:pt x="54" y="23"/>
                  <a:pt x="44" y="11"/>
                  <a:pt x="63" y="0"/>
                </a:cubicBezTo>
                <a:cubicBezTo>
                  <a:pt x="17" y="10"/>
                  <a:pt x="7" y="24"/>
                  <a:pt x="8" y="43"/>
                </a:cubicBezTo>
                <a:cubicBezTo>
                  <a:pt x="12" y="34"/>
                  <a:pt x="24" y="22"/>
                  <a:pt x="34" y="17"/>
                </a:cubicBezTo>
                <a:cubicBezTo>
                  <a:pt x="17" y="29"/>
                  <a:pt x="5" y="47"/>
                  <a:pt x="0" y="55"/>
                </a:cubicBezTo>
                <a:close/>
              </a:path>
            </a:pathLst>
          </a:custGeom>
          <a:solidFill>
            <a:srgbClr val="2259AA"/>
          </a:solidFill>
          <a:ln>
            <a:noFill/>
          </a:ln>
          <a:extLst/>
        </p:spPr>
        <p:txBody>
          <a:bodyPr lIns="67391" tIns="33696" rIns="67391" bIns="33696"/>
          <a:lstStyle/>
          <a:p>
            <a:endParaRPr lang="zh-CN" altLang="en-US" sz="2100"/>
          </a:p>
        </p:txBody>
      </p:sp>
      <p:sp>
        <p:nvSpPr>
          <p:cNvPr id="13" name="Freeform 64"/>
          <p:cNvSpPr>
            <a:spLocks/>
          </p:cNvSpPr>
          <p:nvPr/>
        </p:nvSpPr>
        <p:spPr bwMode="auto">
          <a:xfrm>
            <a:off x="2181550" y="1152004"/>
            <a:ext cx="374702" cy="329128"/>
          </a:xfrm>
          <a:custGeom>
            <a:avLst/>
            <a:gdLst>
              <a:gd name="T0" fmla="*/ 4922 w 50"/>
              <a:gd name="T1" fmla="*/ 1800 h 44"/>
              <a:gd name="T2" fmla="*/ 2349 w 50"/>
              <a:gd name="T3" fmla="*/ 0 h 44"/>
              <a:gd name="T4" fmla="*/ 209 w 50"/>
              <a:gd name="T5" fmla="*/ 2955 h 44"/>
              <a:gd name="T6" fmla="*/ 4712 w 50"/>
              <a:gd name="T7" fmla="*/ 8704 h 44"/>
              <a:gd name="T8" fmla="*/ 9567 w 50"/>
              <a:gd name="T9" fmla="*/ 2955 h 44"/>
              <a:gd name="T10" fmla="*/ 7428 w 50"/>
              <a:gd name="T11" fmla="*/ 0 h 44"/>
              <a:gd name="T12" fmla="*/ 4922 w 50"/>
              <a:gd name="T13" fmla="*/ 18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44">
                <a:moveTo>
                  <a:pt x="25" y="9"/>
                </a:moveTo>
                <a:cubicBezTo>
                  <a:pt x="22" y="3"/>
                  <a:pt x="19" y="0"/>
                  <a:pt x="12" y="0"/>
                </a:cubicBezTo>
                <a:cubicBezTo>
                  <a:pt x="3" y="1"/>
                  <a:pt x="0" y="7"/>
                  <a:pt x="1" y="15"/>
                </a:cubicBezTo>
                <a:cubicBezTo>
                  <a:pt x="2" y="25"/>
                  <a:pt x="15" y="31"/>
                  <a:pt x="24" y="44"/>
                </a:cubicBezTo>
                <a:cubicBezTo>
                  <a:pt x="34" y="32"/>
                  <a:pt x="48" y="26"/>
                  <a:pt x="49" y="15"/>
                </a:cubicBezTo>
                <a:cubicBezTo>
                  <a:pt x="50" y="7"/>
                  <a:pt x="46" y="1"/>
                  <a:pt x="38" y="0"/>
                </a:cubicBezTo>
                <a:cubicBezTo>
                  <a:pt x="31" y="0"/>
                  <a:pt x="27" y="3"/>
                  <a:pt x="25" y="9"/>
                </a:cubicBezTo>
                <a:close/>
              </a:path>
            </a:pathLst>
          </a:custGeom>
          <a:solidFill>
            <a:srgbClr val="2259AA"/>
          </a:solidFill>
          <a:ln>
            <a:noFill/>
          </a:ln>
          <a:extLst/>
        </p:spPr>
        <p:txBody>
          <a:bodyPr lIns="67391" tIns="33696" rIns="67391" bIns="33696"/>
          <a:lstStyle/>
          <a:p>
            <a:endParaRPr lang="zh-CN" altLang="en-US" sz="2100"/>
          </a:p>
        </p:txBody>
      </p:sp>
      <p:sp>
        <p:nvSpPr>
          <p:cNvPr id="14" name="Freeform 271"/>
          <p:cNvSpPr>
            <a:spLocks/>
          </p:cNvSpPr>
          <p:nvPr/>
        </p:nvSpPr>
        <p:spPr bwMode="auto">
          <a:xfrm>
            <a:off x="1778799" y="3278372"/>
            <a:ext cx="22041" cy="29921"/>
          </a:xfrm>
          <a:custGeom>
            <a:avLst/>
            <a:gdLst>
              <a:gd name="T0" fmla="*/ 2147483647 w 3"/>
              <a:gd name="T1" fmla="*/ 2147483647 h 4"/>
              <a:gd name="T2" fmla="*/ 2147483647 w 3"/>
              <a:gd name="T3" fmla="*/ 2147483647 h 4"/>
              <a:gd name="T4" fmla="*/ 0 w 3"/>
              <a:gd name="T5" fmla="*/ 2147483647 h 4"/>
              <a:gd name="T6" fmla="*/ 0 w 3"/>
              <a:gd name="T7" fmla="*/ 2147483647 h 4"/>
              <a:gd name="T8" fmla="*/ 0 w 3"/>
              <a:gd name="T9" fmla="*/ 0 h 4"/>
              <a:gd name="T10" fmla="*/ 0 w 3"/>
              <a:gd name="T11" fmla="*/ 0 h 4"/>
              <a:gd name="T12" fmla="*/ 0 w 3"/>
              <a:gd name="T13" fmla="*/ 2147483647 h 4"/>
              <a:gd name="T14" fmla="*/ 0 w 3"/>
              <a:gd name="T15" fmla="*/ 2147483647 h 4"/>
              <a:gd name="T16" fmla="*/ 2147483647 w 3"/>
              <a:gd name="T17" fmla="*/ 2147483647 h 4"/>
              <a:gd name="T18" fmla="*/ 2147483647 w 3"/>
              <a:gd name="T19" fmla="*/ 2147483647 h 4"/>
              <a:gd name="T20" fmla="*/ 2147483647 w 3"/>
              <a:gd name="T21" fmla="*/ 0 h 4"/>
              <a:gd name="T22" fmla="*/ 2147483647 w 3"/>
              <a:gd name="T23" fmla="*/ 0 h 4"/>
              <a:gd name="T24" fmla="*/ 2147483647 w 3"/>
              <a:gd name="T25" fmla="*/ 2147483647 h 4"/>
              <a:gd name="T26" fmla="*/ 2147483647 w 3"/>
              <a:gd name="T27" fmla="*/ 2147483647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 h="4">
                <a:moveTo>
                  <a:pt x="2" y="4"/>
                </a:moveTo>
                <a:cubicBezTo>
                  <a:pt x="2" y="4"/>
                  <a:pt x="2" y="4"/>
                  <a:pt x="1" y="4"/>
                </a:cubicBezTo>
                <a:cubicBezTo>
                  <a:pt x="1" y="4"/>
                  <a:pt x="0" y="4"/>
                  <a:pt x="0" y="4"/>
                </a:cubicBezTo>
                <a:cubicBezTo>
                  <a:pt x="0" y="3"/>
                  <a:pt x="0" y="3"/>
                  <a:pt x="0" y="3"/>
                </a:cubicBezTo>
                <a:cubicBezTo>
                  <a:pt x="0" y="0"/>
                  <a:pt x="0" y="0"/>
                  <a:pt x="0" y="0"/>
                </a:cubicBezTo>
                <a:cubicBezTo>
                  <a:pt x="0" y="0"/>
                  <a:pt x="0" y="0"/>
                  <a:pt x="0" y="0"/>
                </a:cubicBezTo>
                <a:cubicBezTo>
                  <a:pt x="0" y="3"/>
                  <a:pt x="0" y="3"/>
                  <a:pt x="0" y="3"/>
                </a:cubicBezTo>
                <a:cubicBezTo>
                  <a:pt x="0" y="3"/>
                  <a:pt x="0" y="3"/>
                  <a:pt x="0" y="3"/>
                </a:cubicBezTo>
                <a:cubicBezTo>
                  <a:pt x="0" y="4"/>
                  <a:pt x="1" y="4"/>
                  <a:pt x="1" y="4"/>
                </a:cubicBezTo>
                <a:cubicBezTo>
                  <a:pt x="2" y="4"/>
                  <a:pt x="2" y="3"/>
                  <a:pt x="2" y="3"/>
                </a:cubicBezTo>
                <a:cubicBezTo>
                  <a:pt x="2" y="0"/>
                  <a:pt x="2" y="0"/>
                  <a:pt x="2" y="0"/>
                </a:cubicBezTo>
                <a:cubicBezTo>
                  <a:pt x="3" y="0"/>
                  <a:pt x="3" y="0"/>
                  <a:pt x="3" y="0"/>
                </a:cubicBezTo>
                <a:cubicBezTo>
                  <a:pt x="3" y="3"/>
                  <a:pt x="3" y="3"/>
                  <a:pt x="3" y="3"/>
                </a:cubicBezTo>
                <a:cubicBezTo>
                  <a:pt x="3" y="3"/>
                  <a:pt x="2" y="3"/>
                  <a:pt x="2" y="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lIns="67391" tIns="33696" rIns="67391" bIns="33696"/>
          <a:lstStyle/>
          <a:p>
            <a:endParaRPr lang="zh-CN" altLang="en-US" sz="2100"/>
          </a:p>
        </p:txBody>
      </p:sp>
      <p:sp>
        <p:nvSpPr>
          <p:cNvPr id="15" name="Freeform 272"/>
          <p:cNvSpPr>
            <a:spLocks/>
          </p:cNvSpPr>
          <p:nvPr/>
        </p:nvSpPr>
        <p:spPr bwMode="auto">
          <a:xfrm>
            <a:off x="1808853" y="3278372"/>
            <a:ext cx="14027" cy="29921"/>
          </a:xfrm>
          <a:custGeom>
            <a:avLst/>
            <a:gdLst>
              <a:gd name="T0" fmla="*/ 2147483647 w 2"/>
              <a:gd name="T1" fmla="*/ 2147483647 h 4"/>
              <a:gd name="T2" fmla="*/ 2147483647 w 2"/>
              <a:gd name="T3" fmla="*/ 0 h 4"/>
              <a:gd name="T4" fmla="*/ 2147483647 w 2"/>
              <a:gd name="T5" fmla="*/ 0 h 4"/>
              <a:gd name="T6" fmla="*/ 2147483647 w 2"/>
              <a:gd name="T7" fmla="*/ 2147483647 h 4"/>
              <a:gd name="T8" fmla="*/ 0 w 2"/>
              <a:gd name="T9" fmla="*/ 2147483647 h 4"/>
              <a:gd name="T10" fmla="*/ 0 w 2"/>
              <a:gd name="T11" fmla="*/ 2147483647 h 4"/>
              <a:gd name="T12" fmla="*/ 0 w 2"/>
              <a:gd name="T13" fmla="*/ 2147483647 h 4"/>
              <a:gd name="T14" fmla="*/ 0 w 2"/>
              <a:gd name="T15" fmla="*/ 2147483647 h 4"/>
              <a:gd name="T16" fmla="*/ 0 w 2"/>
              <a:gd name="T17" fmla="*/ 2147483647 h 4"/>
              <a:gd name="T18" fmla="*/ 0 w 2"/>
              <a:gd name="T19" fmla="*/ 0 h 4"/>
              <a:gd name="T20" fmla="*/ 0 w 2"/>
              <a:gd name="T21" fmla="*/ 0 h 4"/>
              <a:gd name="T22" fmla="*/ 0 w 2"/>
              <a:gd name="T23" fmla="*/ 2147483647 h 4"/>
              <a:gd name="T24" fmla="*/ 2147483647 w 2"/>
              <a:gd name="T25" fmla="*/ 0 h 4"/>
              <a:gd name="T26" fmla="*/ 2147483647 w 2"/>
              <a:gd name="T27" fmla="*/ 0 h 4"/>
              <a:gd name="T28" fmla="*/ 2147483647 w 2"/>
              <a:gd name="T29" fmla="*/ 0 h 4"/>
              <a:gd name="T30" fmla="*/ 2147483647 w 2"/>
              <a:gd name="T31" fmla="*/ 0 h 4"/>
              <a:gd name="T32" fmla="*/ 2147483647 w 2"/>
              <a:gd name="T33" fmla="*/ 2147483647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4">
                <a:moveTo>
                  <a:pt x="2" y="1"/>
                </a:moveTo>
                <a:cubicBezTo>
                  <a:pt x="2" y="1"/>
                  <a:pt x="1" y="1"/>
                  <a:pt x="1" y="0"/>
                </a:cubicBezTo>
                <a:cubicBezTo>
                  <a:pt x="1" y="0"/>
                  <a:pt x="1" y="0"/>
                  <a:pt x="1" y="0"/>
                </a:cubicBezTo>
                <a:cubicBezTo>
                  <a:pt x="1" y="0"/>
                  <a:pt x="1" y="0"/>
                  <a:pt x="1" y="1"/>
                </a:cubicBezTo>
                <a:cubicBezTo>
                  <a:pt x="1" y="1"/>
                  <a:pt x="0" y="1"/>
                  <a:pt x="0" y="1"/>
                </a:cubicBezTo>
                <a:cubicBezTo>
                  <a:pt x="0" y="1"/>
                  <a:pt x="0" y="1"/>
                  <a:pt x="0" y="1"/>
                </a:cubicBezTo>
                <a:cubicBezTo>
                  <a:pt x="0" y="1"/>
                  <a:pt x="0" y="1"/>
                  <a:pt x="0" y="1"/>
                </a:cubicBezTo>
                <a:cubicBezTo>
                  <a:pt x="0" y="4"/>
                  <a:pt x="0" y="4"/>
                  <a:pt x="0" y="4"/>
                </a:cubicBezTo>
                <a:cubicBezTo>
                  <a:pt x="0" y="4"/>
                  <a:pt x="0" y="4"/>
                  <a:pt x="0" y="4"/>
                </a:cubicBezTo>
                <a:cubicBezTo>
                  <a:pt x="0" y="0"/>
                  <a:pt x="0" y="0"/>
                  <a:pt x="0" y="0"/>
                </a:cubicBezTo>
                <a:cubicBezTo>
                  <a:pt x="0" y="0"/>
                  <a:pt x="0" y="0"/>
                  <a:pt x="0" y="0"/>
                </a:cubicBezTo>
                <a:cubicBezTo>
                  <a:pt x="0" y="1"/>
                  <a:pt x="0" y="1"/>
                  <a:pt x="0" y="1"/>
                </a:cubicBezTo>
                <a:cubicBezTo>
                  <a:pt x="0" y="0"/>
                  <a:pt x="0" y="0"/>
                  <a:pt x="1" y="0"/>
                </a:cubicBezTo>
                <a:cubicBezTo>
                  <a:pt x="1" y="0"/>
                  <a:pt x="1" y="0"/>
                  <a:pt x="1" y="0"/>
                </a:cubicBezTo>
                <a:cubicBezTo>
                  <a:pt x="1" y="0"/>
                  <a:pt x="1" y="0"/>
                  <a:pt x="1" y="0"/>
                </a:cubicBezTo>
                <a:cubicBezTo>
                  <a:pt x="2" y="0"/>
                  <a:pt x="2" y="0"/>
                  <a:pt x="2" y="0"/>
                </a:cubicBezTo>
                <a:lnTo>
                  <a:pt x="2" y="1"/>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lIns="67391" tIns="33696" rIns="67391" bIns="33696"/>
          <a:lstStyle/>
          <a:p>
            <a:endParaRPr lang="zh-CN" altLang="en-US" sz="2100"/>
          </a:p>
        </p:txBody>
      </p:sp>
      <p:sp>
        <p:nvSpPr>
          <p:cNvPr id="16" name="Freeform 307"/>
          <p:cNvSpPr>
            <a:spLocks/>
          </p:cNvSpPr>
          <p:nvPr/>
        </p:nvSpPr>
        <p:spPr bwMode="auto">
          <a:xfrm>
            <a:off x="2077356" y="2532347"/>
            <a:ext cx="82154" cy="81783"/>
          </a:xfrm>
          <a:custGeom>
            <a:avLst/>
            <a:gdLst>
              <a:gd name="T0" fmla="*/ 2147483647 w 11"/>
              <a:gd name="T1" fmla="*/ 2147483647 h 11"/>
              <a:gd name="T2" fmla="*/ 2147483647 w 11"/>
              <a:gd name="T3" fmla="*/ 2147483647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2147483647 w 11"/>
              <a:gd name="T13" fmla="*/ 2147483647 h 11"/>
              <a:gd name="T14" fmla="*/ 2147483647 w 11"/>
              <a:gd name="T15" fmla="*/ 2147483647 h 11"/>
              <a:gd name="T16" fmla="*/ 2147483647 w 11"/>
              <a:gd name="T17" fmla="*/ 2147483647 h 11"/>
              <a:gd name="T18" fmla="*/ 2147483647 w 11"/>
              <a:gd name="T19" fmla="*/ 2147483647 h 11"/>
              <a:gd name="T20" fmla="*/ 2147483647 w 11"/>
              <a:gd name="T21" fmla="*/ 2147483647 h 11"/>
              <a:gd name="T22" fmla="*/ 2147483647 w 11"/>
              <a:gd name="T23" fmla="*/ 2147483647 h 11"/>
              <a:gd name="T24" fmla="*/ 2147483647 w 11"/>
              <a:gd name="T25" fmla="*/ 2147483647 h 11"/>
              <a:gd name="T26" fmla="*/ 2147483647 w 11"/>
              <a:gd name="T27" fmla="*/ 2147483647 h 11"/>
              <a:gd name="T28" fmla="*/ 0 w 11"/>
              <a:gd name="T29" fmla="*/ 2147483647 h 11"/>
              <a:gd name="T30" fmla="*/ 0 w 11"/>
              <a:gd name="T31" fmla="*/ 2147483647 h 11"/>
              <a:gd name="T32" fmla="*/ 2147483647 w 11"/>
              <a:gd name="T33" fmla="*/ 2147483647 h 11"/>
              <a:gd name="T34" fmla="*/ 0 w 11"/>
              <a:gd name="T35" fmla="*/ 2147483647 h 11"/>
              <a:gd name="T36" fmla="*/ 2147483647 w 11"/>
              <a:gd name="T37" fmla="*/ 2147483647 h 11"/>
              <a:gd name="T38" fmla="*/ 2147483647 w 11"/>
              <a:gd name="T39" fmla="*/ 2147483647 h 11"/>
              <a:gd name="T40" fmla="*/ 2147483647 w 11"/>
              <a:gd name="T41" fmla="*/ 0 h 11"/>
              <a:gd name="T42" fmla="*/ 2147483647 w 11"/>
              <a:gd name="T43" fmla="*/ 0 h 11"/>
              <a:gd name="T44" fmla="*/ 2147483647 w 11"/>
              <a:gd name="T45" fmla="*/ 2147483647 h 11"/>
              <a:gd name="T46" fmla="*/ 2147483647 w 11"/>
              <a:gd name="T47" fmla="*/ 2147483647 h 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 h="11">
                <a:moveTo>
                  <a:pt x="10" y="2"/>
                </a:moveTo>
                <a:cubicBezTo>
                  <a:pt x="5" y="1"/>
                  <a:pt x="5" y="1"/>
                  <a:pt x="5" y="1"/>
                </a:cubicBezTo>
                <a:cubicBezTo>
                  <a:pt x="4" y="1"/>
                  <a:pt x="4" y="1"/>
                  <a:pt x="4" y="1"/>
                </a:cubicBezTo>
                <a:cubicBezTo>
                  <a:pt x="3" y="1"/>
                  <a:pt x="3" y="1"/>
                  <a:pt x="3" y="2"/>
                </a:cubicBezTo>
                <a:cubicBezTo>
                  <a:pt x="2" y="3"/>
                  <a:pt x="3" y="4"/>
                  <a:pt x="4" y="4"/>
                </a:cubicBezTo>
                <a:cubicBezTo>
                  <a:pt x="9" y="6"/>
                  <a:pt x="9" y="6"/>
                  <a:pt x="9" y="6"/>
                </a:cubicBezTo>
                <a:cubicBezTo>
                  <a:pt x="9" y="7"/>
                  <a:pt x="9" y="7"/>
                  <a:pt x="9" y="7"/>
                </a:cubicBezTo>
                <a:cubicBezTo>
                  <a:pt x="3" y="5"/>
                  <a:pt x="3" y="5"/>
                  <a:pt x="3" y="5"/>
                </a:cubicBezTo>
                <a:cubicBezTo>
                  <a:pt x="3" y="5"/>
                  <a:pt x="2" y="5"/>
                  <a:pt x="2" y="5"/>
                </a:cubicBezTo>
                <a:cubicBezTo>
                  <a:pt x="2" y="5"/>
                  <a:pt x="1" y="6"/>
                  <a:pt x="1" y="6"/>
                </a:cubicBezTo>
                <a:cubicBezTo>
                  <a:pt x="1" y="7"/>
                  <a:pt x="1" y="7"/>
                  <a:pt x="1" y="8"/>
                </a:cubicBezTo>
                <a:cubicBezTo>
                  <a:pt x="1" y="8"/>
                  <a:pt x="2" y="9"/>
                  <a:pt x="2" y="9"/>
                </a:cubicBezTo>
                <a:cubicBezTo>
                  <a:pt x="8" y="11"/>
                  <a:pt x="8" y="11"/>
                  <a:pt x="8" y="11"/>
                </a:cubicBezTo>
                <a:cubicBezTo>
                  <a:pt x="7" y="11"/>
                  <a:pt x="7" y="11"/>
                  <a:pt x="7" y="11"/>
                </a:cubicBezTo>
                <a:cubicBezTo>
                  <a:pt x="0" y="9"/>
                  <a:pt x="0" y="9"/>
                  <a:pt x="0" y="9"/>
                </a:cubicBezTo>
                <a:cubicBezTo>
                  <a:pt x="0" y="8"/>
                  <a:pt x="0" y="8"/>
                  <a:pt x="0" y="8"/>
                </a:cubicBezTo>
                <a:cubicBezTo>
                  <a:pt x="1" y="8"/>
                  <a:pt x="1" y="8"/>
                  <a:pt x="1" y="8"/>
                </a:cubicBezTo>
                <a:cubicBezTo>
                  <a:pt x="0" y="8"/>
                  <a:pt x="0" y="7"/>
                  <a:pt x="0" y="6"/>
                </a:cubicBezTo>
                <a:cubicBezTo>
                  <a:pt x="1" y="5"/>
                  <a:pt x="1" y="5"/>
                  <a:pt x="2" y="4"/>
                </a:cubicBezTo>
                <a:cubicBezTo>
                  <a:pt x="2" y="4"/>
                  <a:pt x="1" y="3"/>
                  <a:pt x="2" y="2"/>
                </a:cubicBezTo>
                <a:cubicBezTo>
                  <a:pt x="2" y="1"/>
                  <a:pt x="2" y="0"/>
                  <a:pt x="3" y="0"/>
                </a:cubicBezTo>
                <a:cubicBezTo>
                  <a:pt x="4" y="0"/>
                  <a:pt x="4" y="0"/>
                  <a:pt x="5" y="0"/>
                </a:cubicBezTo>
                <a:cubicBezTo>
                  <a:pt x="11" y="2"/>
                  <a:pt x="11" y="2"/>
                  <a:pt x="11" y="2"/>
                </a:cubicBezTo>
                <a:lnTo>
                  <a:pt x="1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7391" tIns="33696" rIns="67391" bIns="33696"/>
          <a:lstStyle/>
          <a:p>
            <a:endParaRPr lang="zh-CN" altLang="en-US" sz="2100"/>
          </a:p>
        </p:txBody>
      </p:sp>
      <p:sp>
        <p:nvSpPr>
          <p:cNvPr id="17" name="TextBox 600"/>
          <p:cNvSpPr txBox="1"/>
          <p:nvPr/>
        </p:nvSpPr>
        <p:spPr bwMode="auto">
          <a:xfrm>
            <a:off x="2636235" y="4261971"/>
            <a:ext cx="1018905" cy="298883"/>
          </a:xfrm>
          <a:prstGeom prst="rect">
            <a:avLst/>
          </a:prstGeom>
          <a:noFill/>
        </p:spPr>
        <p:txBody>
          <a:bodyPr wrap="none" lIns="67391" tIns="33696" rIns="67391" bIns="33696">
            <a:spAutoFit/>
          </a:bodyPr>
          <a:lstStyle/>
          <a:p>
            <a:pPr algn="ctr">
              <a:defRPr/>
            </a:pPr>
            <a:r>
              <a:rPr lang="zh-CN" altLang="en-US" sz="1500" spc="221" dirty="0">
                <a:latin typeface="微软雅黑" pitchFamily="34" charset="-122"/>
                <a:ea typeface="微软雅黑" pitchFamily="34" charset="-122"/>
                <a:cs typeface="Arial" pitchFamily="34" charset="0"/>
              </a:rPr>
              <a:t>添加标题</a:t>
            </a:r>
          </a:p>
        </p:txBody>
      </p:sp>
      <p:sp>
        <p:nvSpPr>
          <p:cNvPr id="18" name="TextBox 601"/>
          <p:cNvSpPr txBox="1"/>
          <p:nvPr/>
        </p:nvSpPr>
        <p:spPr bwMode="auto">
          <a:xfrm>
            <a:off x="180082" y="3135560"/>
            <a:ext cx="1059429"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EBAC07"/>
                </a:solidFill>
                <a:latin typeface="微软雅黑" pitchFamily="34" charset="-122"/>
                <a:ea typeface="微软雅黑" pitchFamily="34" charset="-122"/>
                <a:cs typeface="Arial" pitchFamily="34" charset="0"/>
              </a:defRPr>
            </a:lvl1pPr>
          </a:lstStyle>
          <a:p>
            <a:r>
              <a:rPr lang="zh-CN" altLang="en-US" sz="1500" dirty="0">
                <a:solidFill>
                  <a:schemeClr val="tx1"/>
                </a:solidFill>
              </a:rPr>
              <a:t>添加标题</a:t>
            </a:r>
          </a:p>
        </p:txBody>
      </p:sp>
      <p:sp>
        <p:nvSpPr>
          <p:cNvPr id="19" name="TextBox 603"/>
          <p:cNvSpPr txBox="1"/>
          <p:nvPr/>
        </p:nvSpPr>
        <p:spPr bwMode="auto">
          <a:xfrm>
            <a:off x="2619428" y="1152004"/>
            <a:ext cx="1059429"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zh-CN" altLang="en-US" sz="1500" dirty="0">
                <a:solidFill>
                  <a:schemeClr val="tx1"/>
                </a:solidFill>
              </a:rPr>
              <a:t>添加标题</a:t>
            </a:r>
          </a:p>
        </p:txBody>
      </p:sp>
      <p:sp>
        <p:nvSpPr>
          <p:cNvPr id="20" name="TextBox 604"/>
          <p:cNvSpPr txBox="1"/>
          <p:nvPr/>
        </p:nvSpPr>
        <p:spPr bwMode="auto">
          <a:xfrm>
            <a:off x="3443197" y="3135560"/>
            <a:ext cx="1059429"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284848"/>
                </a:solidFill>
                <a:latin typeface="微软雅黑" pitchFamily="34" charset="-122"/>
                <a:ea typeface="微软雅黑" pitchFamily="34" charset="-122"/>
                <a:cs typeface="Arial" pitchFamily="34" charset="0"/>
              </a:defRPr>
            </a:lvl1pPr>
          </a:lstStyle>
          <a:p>
            <a:r>
              <a:rPr lang="zh-CN" altLang="en-US" sz="1500" dirty="0">
                <a:solidFill>
                  <a:schemeClr val="tx1"/>
                </a:solidFill>
              </a:rPr>
              <a:t>添加标题</a:t>
            </a:r>
          </a:p>
        </p:txBody>
      </p:sp>
      <p:sp>
        <p:nvSpPr>
          <p:cNvPr id="21" name="Content Placeholder 2"/>
          <p:cNvSpPr txBox="1">
            <a:spLocks/>
          </p:cNvSpPr>
          <p:nvPr/>
        </p:nvSpPr>
        <p:spPr>
          <a:xfrm>
            <a:off x="4476595" y="1263192"/>
            <a:ext cx="3862470" cy="598277"/>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rgbClr val="113A59"/>
                </a:solidFill>
              </a:rPr>
              <a:t>单击此处可编辑文本内容单击此处可编辑文本内容单击此处可编辑文本内容单击此处可编辑文本内容单击此处可编辑文本内容单击此处可编辑文本内容单击此处可编辑文本内容</a:t>
            </a:r>
            <a:endParaRPr lang="en-US" sz="900" dirty="0">
              <a:solidFill>
                <a:srgbClr val="113A59"/>
              </a:solidFill>
            </a:endParaRPr>
          </a:p>
        </p:txBody>
      </p:sp>
      <p:sp>
        <p:nvSpPr>
          <p:cNvPr id="22" name="Content Placeholder 2"/>
          <p:cNvSpPr txBox="1">
            <a:spLocks/>
          </p:cNvSpPr>
          <p:nvPr/>
        </p:nvSpPr>
        <p:spPr>
          <a:xfrm>
            <a:off x="4476595" y="2173933"/>
            <a:ext cx="3862470" cy="598277"/>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rgbClr val="113A59"/>
                </a:solidFill>
              </a:rPr>
              <a:t>单击此处可编辑文本内容单击此处可编辑文本内容单击此处可编辑文本内容单击此处可编辑文本内容单击此处可编辑文本内容单击此处可编辑文本内容单击此处可编辑文本内容</a:t>
            </a:r>
            <a:endParaRPr lang="en-US" sz="900" dirty="0">
              <a:solidFill>
                <a:srgbClr val="113A59"/>
              </a:solidFill>
            </a:endParaRPr>
          </a:p>
        </p:txBody>
      </p:sp>
      <p:sp>
        <p:nvSpPr>
          <p:cNvPr id="23" name="Content Placeholder 2"/>
          <p:cNvSpPr txBox="1">
            <a:spLocks/>
          </p:cNvSpPr>
          <p:nvPr/>
        </p:nvSpPr>
        <p:spPr>
          <a:xfrm>
            <a:off x="4476595" y="3084674"/>
            <a:ext cx="3862470" cy="598277"/>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rgbClr val="113A59"/>
                </a:solidFill>
              </a:rPr>
              <a:t>单击此处可编辑文本内容单击此处可编辑文本内容单击此处可编辑文本内容单击此处可编辑文本内容单击此处可编辑文本内容单击此处可编辑文本内容单击此处可编辑文本内容</a:t>
            </a:r>
            <a:endParaRPr lang="en-US" sz="900" dirty="0">
              <a:solidFill>
                <a:srgbClr val="113A59"/>
              </a:solidFill>
            </a:endParaRPr>
          </a:p>
        </p:txBody>
      </p:sp>
      <p:sp>
        <p:nvSpPr>
          <p:cNvPr id="24" name="Content Placeholder 2"/>
          <p:cNvSpPr txBox="1">
            <a:spLocks/>
          </p:cNvSpPr>
          <p:nvPr/>
        </p:nvSpPr>
        <p:spPr>
          <a:xfrm>
            <a:off x="4476595" y="3995414"/>
            <a:ext cx="3862470" cy="598277"/>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rgbClr val="113A59"/>
                </a:solidFill>
              </a:rPr>
              <a:t>单击此处可编辑文本内容单击此处可编辑文本内容单击此处可编辑文本内容单击此处可编辑文本内容单击此处可编辑文本内容单击此处可编辑文本内容单击此处可编辑文本内容</a:t>
            </a:r>
            <a:endParaRPr lang="en-US" sz="900" dirty="0">
              <a:solidFill>
                <a:srgbClr val="113A59"/>
              </a:solidFill>
            </a:endParaRPr>
          </a:p>
        </p:txBody>
      </p:sp>
      <p:sp>
        <p:nvSpPr>
          <p:cNvPr id="27" name="矩形 26"/>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66096934"/>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661020" y="1204237"/>
            <a:ext cx="3361358" cy="2041259"/>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840">
                <a:moveTo>
                  <a:pt x="1377" y="181"/>
                </a:moveTo>
                <a:lnTo>
                  <a:pt x="1034" y="90"/>
                </a:lnTo>
                <a:lnTo>
                  <a:pt x="691" y="0"/>
                </a:lnTo>
                <a:lnTo>
                  <a:pt x="343" y="90"/>
                </a:lnTo>
                <a:lnTo>
                  <a:pt x="0" y="181"/>
                </a:lnTo>
                <a:lnTo>
                  <a:pt x="0" y="840"/>
                </a:lnTo>
                <a:lnTo>
                  <a:pt x="1377" y="840"/>
                </a:lnTo>
                <a:lnTo>
                  <a:pt x="1377" y="181"/>
                </a:lnTo>
                <a:close/>
              </a:path>
            </a:pathLst>
          </a:custGeom>
          <a:solidFill>
            <a:srgbClr val="2259AA"/>
          </a:solidFill>
          <a:ln>
            <a:noFill/>
          </a:ln>
          <a:extLst/>
        </p:spPr>
        <p:txBody>
          <a:bodyPr lIns="67391" tIns="33696" rIns="67391" bIns="33696"/>
          <a:lstStyle/>
          <a:p>
            <a:endParaRPr lang="zh-CN" altLang="en-US" sz="3500"/>
          </a:p>
        </p:txBody>
      </p:sp>
      <p:sp>
        <p:nvSpPr>
          <p:cNvPr id="3" name="Freeform 7"/>
          <p:cNvSpPr>
            <a:spLocks/>
          </p:cNvSpPr>
          <p:nvPr/>
        </p:nvSpPr>
        <p:spPr bwMode="auto">
          <a:xfrm>
            <a:off x="661020" y="3507944"/>
            <a:ext cx="3361358" cy="1261207"/>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519">
                <a:moveTo>
                  <a:pt x="0" y="0"/>
                </a:moveTo>
                <a:lnTo>
                  <a:pt x="0" y="334"/>
                </a:lnTo>
                <a:lnTo>
                  <a:pt x="343" y="424"/>
                </a:lnTo>
                <a:lnTo>
                  <a:pt x="691" y="519"/>
                </a:lnTo>
                <a:lnTo>
                  <a:pt x="1034" y="424"/>
                </a:lnTo>
                <a:lnTo>
                  <a:pt x="1377" y="334"/>
                </a:lnTo>
                <a:lnTo>
                  <a:pt x="1377" y="0"/>
                </a:lnTo>
                <a:lnTo>
                  <a:pt x="0" y="0"/>
                </a:lnTo>
                <a:close/>
              </a:path>
            </a:pathLst>
          </a:custGeom>
          <a:solidFill>
            <a:srgbClr val="2259AA"/>
          </a:solidFill>
          <a:ln>
            <a:noFill/>
          </a:ln>
          <a:extLst/>
        </p:spPr>
        <p:txBody>
          <a:bodyPr lIns="67391" tIns="33696" rIns="67391" bIns="33696"/>
          <a:lstStyle/>
          <a:p>
            <a:endParaRPr lang="zh-CN" altLang="en-US" sz="3500"/>
          </a:p>
        </p:txBody>
      </p:sp>
      <p:sp>
        <p:nvSpPr>
          <p:cNvPr id="4" name="TextBox 269"/>
          <p:cNvSpPr txBox="1"/>
          <p:nvPr/>
        </p:nvSpPr>
        <p:spPr>
          <a:xfrm>
            <a:off x="1565927" y="1872810"/>
            <a:ext cx="1551550" cy="883658"/>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5300" dirty="0">
                <a:solidFill>
                  <a:schemeClr val="bg1"/>
                </a:solidFill>
              </a:rPr>
              <a:t>75</a:t>
            </a:r>
            <a:r>
              <a:rPr lang="en-US" altLang="zh-CN" sz="4400" dirty="0">
                <a:solidFill>
                  <a:schemeClr val="bg1"/>
                </a:solidFill>
              </a:rPr>
              <a:t>%</a:t>
            </a:r>
            <a:endParaRPr lang="zh-CN" altLang="en-US" sz="5300" dirty="0">
              <a:solidFill>
                <a:schemeClr val="bg1"/>
              </a:solidFill>
            </a:endParaRPr>
          </a:p>
        </p:txBody>
      </p:sp>
      <p:sp>
        <p:nvSpPr>
          <p:cNvPr id="5" name="TextBox 270"/>
          <p:cNvSpPr txBox="1"/>
          <p:nvPr/>
        </p:nvSpPr>
        <p:spPr>
          <a:xfrm>
            <a:off x="1565927" y="3564138"/>
            <a:ext cx="1551550" cy="883658"/>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5300" dirty="0">
                <a:solidFill>
                  <a:schemeClr val="bg1"/>
                </a:solidFill>
              </a:rPr>
              <a:t>25</a:t>
            </a:r>
            <a:r>
              <a:rPr lang="en-US" altLang="zh-CN" sz="4400" dirty="0">
                <a:solidFill>
                  <a:schemeClr val="bg1"/>
                </a:solidFill>
              </a:rPr>
              <a:t>%</a:t>
            </a:r>
            <a:endParaRPr lang="zh-CN" altLang="en-US" sz="5300" dirty="0">
              <a:solidFill>
                <a:schemeClr val="bg1"/>
              </a:solidFill>
            </a:endParaRPr>
          </a:p>
        </p:txBody>
      </p:sp>
      <p:sp>
        <p:nvSpPr>
          <p:cNvPr id="6" name="Content Placeholder 2"/>
          <p:cNvSpPr txBox="1">
            <a:spLocks/>
          </p:cNvSpPr>
          <p:nvPr/>
        </p:nvSpPr>
        <p:spPr>
          <a:xfrm>
            <a:off x="4674535" y="1420810"/>
            <a:ext cx="3862470" cy="598277"/>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rgbClr val="113A59"/>
                </a:solidFill>
              </a:rPr>
              <a:t>单击此处可编辑文本内容单击此处可编辑文本内容单击此处可编辑文本内容单击此处可编辑文本内容</a:t>
            </a:r>
            <a:endParaRPr lang="en-US" sz="900" dirty="0">
              <a:solidFill>
                <a:srgbClr val="113A59"/>
              </a:solidFill>
            </a:endParaRPr>
          </a:p>
        </p:txBody>
      </p:sp>
      <p:sp>
        <p:nvSpPr>
          <p:cNvPr id="7" name="Content Placeholder 2"/>
          <p:cNvSpPr txBox="1">
            <a:spLocks/>
          </p:cNvSpPr>
          <p:nvPr/>
        </p:nvSpPr>
        <p:spPr>
          <a:xfrm>
            <a:off x="4674535" y="2019087"/>
            <a:ext cx="3862470" cy="598277"/>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rgbClr val="113A59"/>
                </a:solidFill>
              </a:rPr>
              <a:t>单击此处可编辑文本内容单击此处可编辑文本内容单击此处可编辑文本内容单击此处可编辑文本内容</a:t>
            </a:r>
            <a:endParaRPr lang="en-US" sz="900" dirty="0">
              <a:solidFill>
                <a:srgbClr val="113A59"/>
              </a:solidFill>
            </a:endParaRPr>
          </a:p>
        </p:txBody>
      </p:sp>
      <p:sp>
        <p:nvSpPr>
          <p:cNvPr id="8" name="Content Placeholder 2"/>
          <p:cNvSpPr txBox="1">
            <a:spLocks/>
          </p:cNvSpPr>
          <p:nvPr/>
        </p:nvSpPr>
        <p:spPr>
          <a:xfrm>
            <a:off x="4674535" y="3072912"/>
            <a:ext cx="3862470" cy="598277"/>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rgbClr val="113A59"/>
                </a:solidFill>
              </a:rPr>
              <a:t>单击此处可编辑文本内容单击此处可编辑文本内容单击此处可编辑文本内容单击此处可编辑文本内容</a:t>
            </a:r>
            <a:endParaRPr lang="en-US" sz="900" dirty="0">
              <a:solidFill>
                <a:srgbClr val="113A59"/>
              </a:solidFill>
            </a:endParaRPr>
          </a:p>
        </p:txBody>
      </p:sp>
      <p:sp>
        <p:nvSpPr>
          <p:cNvPr id="9" name="Content Placeholder 2"/>
          <p:cNvSpPr txBox="1">
            <a:spLocks/>
          </p:cNvSpPr>
          <p:nvPr/>
        </p:nvSpPr>
        <p:spPr>
          <a:xfrm>
            <a:off x="4674535" y="3671189"/>
            <a:ext cx="3862470" cy="598277"/>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rgbClr val="113A59"/>
                </a:solidFill>
              </a:rPr>
              <a:t>单击此处可编辑文本内容单击此处可编辑文本内容单击此处可编辑文本内容单击此处可编辑文本内容</a:t>
            </a:r>
            <a:endParaRPr lang="en-US" sz="900" dirty="0">
              <a:solidFill>
                <a:srgbClr val="113A59"/>
              </a:solidFill>
            </a:endParaRPr>
          </a:p>
        </p:txBody>
      </p:sp>
      <p:sp>
        <p:nvSpPr>
          <p:cNvPr id="10" name="矩形 9"/>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363199831"/>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4"/>
          <p:cNvSpPr>
            <a:spLocks noChangeArrowheads="1"/>
          </p:cNvSpPr>
          <p:nvPr/>
        </p:nvSpPr>
        <p:spPr bwMode="auto">
          <a:xfrm>
            <a:off x="683289" y="1365085"/>
            <a:ext cx="2076822" cy="855220"/>
          </a:xfrm>
          <a:prstGeom prst="roundRect">
            <a:avLst>
              <a:gd name="adj" fmla="val 10134"/>
            </a:avLst>
          </a:prstGeom>
          <a:solidFill>
            <a:srgbClr val="2259AA"/>
          </a:solidFill>
          <a:ln>
            <a:noFill/>
          </a:ln>
          <a:extLst/>
        </p:spPr>
        <p:txBody>
          <a:bodyPr lIns="67391" tIns="33696" rIns="67391" bIns="33696" anchor="ctr"/>
          <a:lstStyle/>
          <a:p>
            <a:pPr algn="ctr" defTabSz="1012040"/>
            <a:endParaRPr lang="en-US" altLang="zh-CN" sz="1500">
              <a:solidFill>
                <a:srgbClr val="FFFFFF"/>
              </a:solidFill>
              <a:latin typeface="Arial" pitchFamily="34" charset="0"/>
              <a:ea typeface="微软雅黑" pitchFamily="34" charset="-122"/>
              <a:sym typeface="Arial" pitchFamily="34" charset="0"/>
            </a:endParaRPr>
          </a:p>
        </p:txBody>
      </p:sp>
      <p:sp>
        <p:nvSpPr>
          <p:cNvPr id="3" name="Rounded Rectangle 91"/>
          <p:cNvSpPr>
            <a:spLocks noChangeArrowheads="1"/>
          </p:cNvSpPr>
          <p:nvPr/>
        </p:nvSpPr>
        <p:spPr bwMode="auto">
          <a:xfrm>
            <a:off x="683289" y="2418651"/>
            <a:ext cx="2076822" cy="855219"/>
          </a:xfrm>
          <a:prstGeom prst="roundRect">
            <a:avLst>
              <a:gd name="adj" fmla="val 10134"/>
            </a:avLst>
          </a:prstGeom>
          <a:solidFill>
            <a:srgbClr val="2259AA"/>
          </a:solidFill>
          <a:ln>
            <a:noFill/>
          </a:ln>
          <a:extLst/>
        </p:spPr>
        <p:txBody>
          <a:bodyPr lIns="67391" tIns="33696" rIns="67391" bIns="33696" anchor="ctr"/>
          <a:lstStyle/>
          <a:p>
            <a:pPr algn="ctr" defTabSz="1012040"/>
            <a:endParaRPr lang="en-US" altLang="zh-CN" sz="1500">
              <a:solidFill>
                <a:srgbClr val="FFFFFF"/>
              </a:solidFill>
              <a:latin typeface="Arial" pitchFamily="34" charset="0"/>
              <a:ea typeface="微软雅黑" pitchFamily="34" charset="-122"/>
              <a:sym typeface="Arial" pitchFamily="34" charset="0"/>
            </a:endParaRPr>
          </a:p>
        </p:txBody>
      </p:sp>
      <p:sp>
        <p:nvSpPr>
          <p:cNvPr id="4" name="Rounded Rectangle 94"/>
          <p:cNvSpPr>
            <a:spLocks noChangeArrowheads="1"/>
          </p:cNvSpPr>
          <p:nvPr/>
        </p:nvSpPr>
        <p:spPr bwMode="auto">
          <a:xfrm>
            <a:off x="683289" y="3472216"/>
            <a:ext cx="2076822" cy="855220"/>
          </a:xfrm>
          <a:prstGeom prst="roundRect">
            <a:avLst>
              <a:gd name="adj" fmla="val 10134"/>
            </a:avLst>
          </a:prstGeom>
          <a:solidFill>
            <a:srgbClr val="2259AA"/>
          </a:solidFill>
          <a:ln>
            <a:noFill/>
          </a:ln>
          <a:extLst/>
        </p:spPr>
        <p:txBody>
          <a:bodyPr lIns="67391" tIns="33696" rIns="67391" bIns="33696" anchor="ctr"/>
          <a:lstStyle/>
          <a:p>
            <a:pPr algn="ctr" defTabSz="1012040"/>
            <a:endParaRPr lang="en-US" altLang="zh-CN" sz="1500">
              <a:solidFill>
                <a:srgbClr val="FFFFFF"/>
              </a:solidFill>
              <a:latin typeface="Arial" pitchFamily="34" charset="0"/>
              <a:ea typeface="微软雅黑" pitchFamily="34" charset="-122"/>
              <a:sym typeface="Arial" pitchFamily="34" charset="0"/>
            </a:endParaRPr>
          </a:p>
        </p:txBody>
      </p:sp>
      <p:cxnSp>
        <p:nvCxnSpPr>
          <p:cNvPr id="5" name="Elbow Connector 106"/>
          <p:cNvCxnSpPr>
            <a:cxnSpLocks noChangeShapeType="1"/>
          </p:cNvCxnSpPr>
          <p:nvPr/>
        </p:nvCxnSpPr>
        <p:spPr bwMode="auto">
          <a:xfrm>
            <a:off x="2853873" y="1793278"/>
            <a:ext cx="889564" cy="681376"/>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6" name="Elbow Connector 107"/>
          <p:cNvCxnSpPr>
            <a:cxnSpLocks noChangeShapeType="1"/>
          </p:cNvCxnSpPr>
          <p:nvPr/>
        </p:nvCxnSpPr>
        <p:spPr bwMode="auto">
          <a:xfrm flipV="1">
            <a:off x="2853873" y="3273870"/>
            <a:ext cx="889564" cy="681376"/>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7" name="Straight Connector 109"/>
          <p:cNvCxnSpPr>
            <a:cxnSpLocks noChangeShapeType="1"/>
          </p:cNvCxnSpPr>
          <p:nvPr/>
        </p:nvCxnSpPr>
        <p:spPr bwMode="auto">
          <a:xfrm>
            <a:off x="2853873" y="2880680"/>
            <a:ext cx="889564" cy="2333"/>
          </a:xfrm>
          <a:prstGeom prst="line">
            <a:avLst/>
          </a:prstGeom>
          <a:noFill/>
          <a:ln w="12700">
            <a:solidFill>
              <a:srgbClr val="ADBACA"/>
            </a:solidFill>
            <a:round/>
            <a:headEnd type="oval" w="med" len="med"/>
            <a:tailEnd type="triangle" w="med" len="med"/>
          </a:ln>
          <a:extLst>
            <a:ext uri="{909E8E84-426E-40DD-AFC4-6F175D3DCCD1}">
              <a14:hiddenFill xmlns:a14="http://schemas.microsoft.com/office/drawing/2010/main">
                <a:noFill/>
              </a14:hiddenFill>
            </a:ext>
          </a:extLst>
        </p:spPr>
      </p:cxnSp>
      <p:sp>
        <p:nvSpPr>
          <p:cNvPr id="8" name="Freeform 228"/>
          <p:cNvSpPr>
            <a:spLocks/>
          </p:cNvSpPr>
          <p:nvPr/>
        </p:nvSpPr>
        <p:spPr bwMode="auto">
          <a:xfrm>
            <a:off x="811039" y="1590266"/>
            <a:ext cx="403175" cy="404858"/>
          </a:xfrm>
          <a:custGeom>
            <a:avLst/>
            <a:gdLst>
              <a:gd name="T0" fmla="*/ 2147483647 w 68"/>
              <a:gd name="T1" fmla="*/ 2147483647 h 68"/>
              <a:gd name="T2" fmla="*/ 2147483647 w 68"/>
              <a:gd name="T3" fmla="*/ 2147483647 h 68"/>
              <a:gd name="T4" fmla="*/ 2147483647 w 68"/>
              <a:gd name="T5" fmla="*/ 2147483647 h 68"/>
              <a:gd name="T6" fmla="*/ 2147483647 w 68"/>
              <a:gd name="T7" fmla="*/ 2147483647 h 68"/>
              <a:gd name="T8" fmla="*/ 2147483647 w 68"/>
              <a:gd name="T9" fmla="*/ 2147483647 h 68"/>
              <a:gd name="T10" fmla="*/ 2147483647 w 68"/>
              <a:gd name="T11" fmla="*/ 2147483647 h 68"/>
              <a:gd name="T12" fmla="*/ 2147483647 w 68"/>
              <a:gd name="T13" fmla="*/ 2147483647 h 68"/>
              <a:gd name="T14" fmla="*/ 2147483647 w 68"/>
              <a:gd name="T15" fmla="*/ 2147483647 h 68"/>
              <a:gd name="T16" fmla="*/ 2147483647 w 68"/>
              <a:gd name="T17" fmla="*/ 2147483647 h 68"/>
              <a:gd name="T18" fmla="*/ 2147483647 w 68"/>
              <a:gd name="T19" fmla="*/ 2147483647 h 68"/>
              <a:gd name="T20" fmla="*/ 2147483647 w 68"/>
              <a:gd name="T21" fmla="*/ 2147483647 h 68"/>
              <a:gd name="T22" fmla="*/ 2147483647 w 68"/>
              <a:gd name="T23" fmla="*/ 2147483647 h 68"/>
              <a:gd name="T24" fmla="*/ 2147483647 w 68"/>
              <a:gd name="T25" fmla="*/ 2147483647 h 68"/>
              <a:gd name="T26" fmla="*/ 2147483647 w 68"/>
              <a:gd name="T27" fmla="*/ 2147483647 h 68"/>
              <a:gd name="T28" fmla="*/ 0 w 68"/>
              <a:gd name="T29" fmla="*/ 2147483647 h 68"/>
              <a:gd name="T30" fmla="*/ 2147483647 w 68"/>
              <a:gd name="T31" fmla="*/ 2147483647 h 68"/>
              <a:gd name="T32" fmla="*/ 2147483647 w 68"/>
              <a:gd name="T33" fmla="*/ 0 h 68"/>
              <a:gd name="T34" fmla="*/ 2147483647 w 68"/>
              <a:gd name="T35" fmla="*/ 0 h 68"/>
              <a:gd name="T36" fmla="*/ 2147483647 w 68"/>
              <a:gd name="T37" fmla="*/ 0 h 68"/>
              <a:gd name="T38" fmla="*/ 2147483647 w 68"/>
              <a:gd name="T39" fmla="*/ 2147483647 h 6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9680" tIns="44840" rIns="89680" bIns="44840"/>
          <a:lstStyle/>
          <a:p>
            <a:endParaRPr lang="zh-CN" altLang="en-US"/>
          </a:p>
        </p:txBody>
      </p:sp>
      <p:sp>
        <p:nvSpPr>
          <p:cNvPr id="9" name="Freeform 103"/>
          <p:cNvSpPr>
            <a:spLocks noEditPoints="1"/>
          </p:cNvSpPr>
          <p:nvPr/>
        </p:nvSpPr>
        <p:spPr bwMode="auto">
          <a:xfrm>
            <a:off x="862608" y="3672895"/>
            <a:ext cx="302382" cy="442194"/>
          </a:xfrm>
          <a:custGeom>
            <a:avLst/>
            <a:gdLst>
              <a:gd name="T0" fmla="*/ 2147483647 w 42"/>
              <a:gd name="T1" fmla="*/ 2147483647 h 62"/>
              <a:gd name="T2" fmla="*/ 2147483647 w 42"/>
              <a:gd name="T3" fmla="*/ 2147483647 h 62"/>
              <a:gd name="T4" fmla="*/ 2147483647 w 42"/>
              <a:gd name="T5" fmla="*/ 2147483647 h 62"/>
              <a:gd name="T6" fmla="*/ 2147483647 w 42"/>
              <a:gd name="T7" fmla="*/ 2147483647 h 62"/>
              <a:gd name="T8" fmla="*/ 2147483647 w 42"/>
              <a:gd name="T9" fmla="*/ 2147483647 h 62"/>
              <a:gd name="T10" fmla="*/ 2147483647 w 42"/>
              <a:gd name="T11" fmla="*/ 2147483647 h 62"/>
              <a:gd name="T12" fmla="*/ 2147483647 w 42"/>
              <a:gd name="T13" fmla="*/ 2147483647 h 62"/>
              <a:gd name="T14" fmla="*/ 2147483647 w 42"/>
              <a:gd name="T15" fmla="*/ 2147483647 h 62"/>
              <a:gd name="T16" fmla="*/ 2147483647 w 42"/>
              <a:gd name="T17" fmla="*/ 2147483647 h 62"/>
              <a:gd name="T18" fmla="*/ 2147483647 w 42"/>
              <a:gd name="T19" fmla="*/ 2147483647 h 62"/>
              <a:gd name="T20" fmla="*/ 2147483647 w 42"/>
              <a:gd name="T21" fmla="*/ 2147483647 h 62"/>
              <a:gd name="T22" fmla="*/ 2147483647 w 42"/>
              <a:gd name="T23" fmla="*/ 2147483647 h 62"/>
              <a:gd name="T24" fmla="*/ 2147483647 w 42"/>
              <a:gd name="T25" fmla="*/ 2147483647 h 62"/>
              <a:gd name="T26" fmla="*/ 2147483647 w 42"/>
              <a:gd name="T27" fmla="*/ 2147483647 h 62"/>
              <a:gd name="T28" fmla="*/ 2147483647 w 42"/>
              <a:gd name="T29" fmla="*/ 2147483647 h 62"/>
              <a:gd name="T30" fmla="*/ 2147483647 w 42"/>
              <a:gd name="T31" fmla="*/ 2147483647 h 62"/>
              <a:gd name="T32" fmla="*/ 2147483647 w 42"/>
              <a:gd name="T33" fmla="*/ 2147483647 h 62"/>
              <a:gd name="T34" fmla="*/ 0 w 42"/>
              <a:gd name="T35" fmla="*/ 2147483647 h 62"/>
              <a:gd name="T36" fmla="*/ 2147483647 w 42"/>
              <a:gd name="T37" fmla="*/ 0 h 62"/>
              <a:gd name="T38" fmla="*/ 2147483647 w 42"/>
              <a:gd name="T39" fmla="*/ 2147483647 h 62"/>
              <a:gd name="T40" fmla="*/ 2147483647 w 42"/>
              <a:gd name="T41" fmla="*/ 2147483647 h 62"/>
              <a:gd name="T42" fmla="*/ 2147483647 w 42"/>
              <a:gd name="T43" fmla="*/ 2147483647 h 62"/>
              <a:gd name="T44" fmla="*/ 2147483647 w 42"/>
              <a:gd name="T45" fmla="*/ 2147483647 h 62"/>
              <a:gd name="T46" fmla="*/ 2147483647 w 42"/>
              <a:gd name="T47" fmla="*/ 2147483647 h 62"/>
              <a:gd name="T48" fmla="*/ 2147483647 w 42"/>
              <a:gd name="T49" fmla="*/ 2147483647 h 62"/>
              <a:gd name="T50" fmla="*/ 2147483647 w 42"/>
              <a:gd name="T51" fmla="*/ 2147483647 h 62"/>
              <a:gd name="T52" fmla="*/ 2147483647 w 42"/>
              <a:gd name="T53" fmla="*/ 2147483647 h 62"/>
              <a:gd name="T54" fmla="*/ 2147483647 w 42"/>
              <a:gd name="T55" fmla="*/ 2147483647 h 62"/>
              <a:gd name="T56" fmla="*/ 2147483647 w 42"/>
              <a:gd name="T57" fmla="*/ 2147483647 h 62"/>
              <a:gd name="T58" fmla="*/ 2147483647 w 42"/>
              <a:gd name="T59" fmla="*/ 2147483647 h 62"/>
              <a:gd name="T60" fmla="*/ 2147483647 w 42"/>
              <a:gd name="T61" fmla="*/ 2147483647 h 62"/>
              <a:gd name="T62" fmla="*/ 2147483647 w 42"/>
              <a:gd name="T63" fmla="*/ 2147483647 h 62"/>
              <a:gd name="T64" fmla="*/ 2147483647 w 42"/>
              <a:gd name="T65" fmla="*/ 2147483647 h 62"/>
              <a:gd name="T66" fmla="*/ 2147483647 w 42"/>
              <a:gd name="T67" fmla="*/ 2147483647 h 62"/>
              <a:gd name="T68" fmla="*/ 2147483647 w 42"/>
              <a:gd name="T69" fmla="*/ 2147483647 h 62"/>
              <a:gd name="T70" fmla="*/ 2147483647 w 42"/>
              <a:gd name="T71" fmla="*/ 2147483647 h 62"/>
              <a:gd name="T72" fmla="*/ 2147483647 w 42"/>
              <a:gd name="T73" fmla="*/ 2147483647 h 62"/>
              <a:gd name="T74" fmla="*/ 2147483647 w 42"/>
              <a:gd name="T75" fmla="*/ 2147483647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9680" tIns="44840" rIns="89680" bIns="44840"/>
          <a:lstStyle/>
          <a:p>
            <a:endParaRPr lang="zh-CN" altLang="en-US"/>
          </a:p>
        </p:txBody>
      </p:sp>
      <p:sp>
        <p:nvSpPr>
          <p:cNvPr id="10" name="Rounded Rectangle 29"/>
          <p:cNvSpPr>
            <a:spLocks noChangeArrowheads="1"/>
          </p:cNvSpPr>
          <p:nvPr/>
        </p:nvSpPr>
        <p:spPr bwMode="auto">
          <a:xfrm>
            <a:off x="6223434" y="1365085"/>
            <a:ext cx="2076822" cy="855220"/>
          </a:xfrm>
          <a:prstGeom prst="roundRect">
            <a:avLst>
              <a:gd name="adj" fmla="val 10134"/>
            </a:avLst>
          </a:prstGeom>
          <a:solidFill>
            <a:srgbClr val="2259AA"/>
          </a:solidFill>
          <a:ln>
            <a:noFill/>
          </a:ln>
          <a:extLst/>
        </p:spPr>
        <p:txBody>
          <a:bodyPr lIns="67391" tIns="33696" rIns="67391" bIns="33696" anchor="ctr"/>
          <a:lstStyle/>
          <a:p>
            <a:pPr algn="ctr" defTabSz="1012040"/>
            <a:endParaRPr lang="en-US" altLang="zh-CN" sz="1500">
              <a:solidFill>
                <a:srgbClr val="FFFFFF"/>
              </a:solidFill>
              <a:latin typeface="Arial" pitchFamily="34" charset="0"/>
              <a:ea typeface="微软雅黑" pitchFamily="34" charset="-122"/>
              <a:sym typeface="Arial" pitchFamily="34" charset="0"/>
            </a:endParaRPr>
          </a:p>
        </p:txBody>
      </p:sp>
      <p:sp>
        <p:nvSpPr>
          <p:cNvPr id="11" name="Rounded Rectangle 32"/>
          <p:cNvSpPr>
            <a:spLocks noChangeArrowheads="1"/>
          </p:cNvSpPr>
          <p:nvPr/>
        </p:nvSpPr>
        <p:spPr bwMode="auto">
          <a:xfrm>
            <a:off x="6223434" y="2418651"/>
            <a:ext cx="2076822" cy="855219"/>
          </a:xfrm>
          <a:prstGeom prst="roundRect">
            <a:avLst>
              <a:gd name="adj" fmla="val 10134"/>
            </a:avLst>
          </a:prstGeom>
          <a:solidFill>
            <a:srgbClr val="2259AA"/>
          </a:solidFill>
          <a:ln>
            <a:noFill/>
          </a:ln>
          <a:extLst/>
        </p:spPr>
        <p:txBody>
          <a:bodyPr lIns="67391" tIns="33696" rIns="67391" bIns="33696" anchor="ctr"/>
          <a:lstStyle/>
          <a:p>
            <a:pPr algn="ctr" defTabSz="1012040"/>
            <a:endParaRPr lang="en-US" altLang="zh-CN" sz="1500">
              <a:solidFill>
                <a:srgbClr val="FFFFFF"/>
              </a:solidFill>
              <a:latin typeface="Arial" pitchFamily="34" charset="0"/>
              <a:ea typeface="微软雅黑" pitchFamily="34" charset="-122"/>
              <a:sym typeface="Arial" pitchFamily="34" charset="0"/>
            </a:endParaRPr>
          </a:p>
        </p:txBody>
      </p:sp>
      <p:sp>
        <p:nvSpPr>
          <p:cNvPr id="12" name="Rounded Rectangle 35"/>
          <p:cNvSpPr>
            <a:spLocks noChangeArrowheads="1"/>
          </p:cNvSpPr>
          <p:nvPr/>
        </p:nvSpPr>
        <p:spPr bwMode="auto">
          <a:xfrm>
            <a:off x="6223434" y="3472216"/>
            <a:ext cx="2076822" cy="855220"/>
          </a:xfrm>
          <a:prstGeom prst="roundRect">
            <a:avLst>
              <a:gd name="adj" fmla="val 10134"/>
            </a:avLst>
          </a:prstGeom>
          <a:solidFill>
            <a:srgbClr val="2259AA"/>
          </a:solidFill>
          <a:ln>
            <a:noFill/>
          </a:ln>
          <a:extLst/>
        </p:spPr>
        <p:txBody>
          <a:bodyPr lIns="67391" tIns="33696" rIns="67391" bIns="33696" anchor="ctr"/>
          <a:lstStyle/>
          <a:p>
            <a:pPr algn="ctr" defTabSz="1012040"/>
            <a:endParaRPr lang="en-US" altLang="zh-CN" sz="1500">
              <a:solidFill>
                <a:srgbClr val="FFFFFF"/>
              </a:solidFill>
              <a:latin typeface="Arial" pitchFamily="34" charset="0"/>
              <a:ea typeface="微软雅黑" pitchFamily="34" charset="-122"/>
              <a:sym typeface="Arial" pitchFamily="34" charset="0"/>
            </a:endParaRPr>
          </a:p>
        </p:txBody>
      </p:sp>
      <p:cxnSp>
        <p:nvCxnSpPr>
          <p:cNvPr id="13" name="Elbow Connector 45"/>
          <p:cNvCxnSpPr>
            <a:cxnSpLocks noChangeShapeType="1"/>
          </p:cNvCxnSpPr>
          <p:nvPr/>
        </p:nvCxnSpPr>
        <p:spPr bwMode="auto">
          <a:xfrm flipH="1">
            <a:off x="5230732" y="1793278"/>
            <a:ext cx="908316" cy="681376"/>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14" name="Elbow Connector 46"/>
          <p:cNvCxnSpPr>
            <a:cxnSpLocks noChangeShapeType="1"/>
          </p:cNvCxnSpPr>
          <p:nvPr/>
        </p:nvCxnSpPr>
        <p:spPr bwMode="auto">
          <a:xfrm flipH="1" flipV="1">
            <a:off x="5230732" y="3273870"/>
            <a:ext cx="908316" cy="681376"/>
          </a:xfrm>
          <a:prstGeom prst="bentConnector3">
            <a:avLst>
              <a:gd name="adj1" fmla="val 50000"/>
            </a:avLst>
          </a:prstGeom>
          <a:noFill/>
          <a:ln w="12700">
            <a:solidFill>
              <a:srgbClr val="ADBACA"/>
            </a:solidFill>
            <a:miter lim="800000"/>
            <a:headEnd type="oval" w="med" len="med"/>
            <a:tailEnd type="triangle" w="med" len="med"/>
          </a:ln>
          <a:extLst>
            <a:ext uri="{909E8E84-426E-40DD-AFC4-6F175D3DCCD1}">
              <a14:hiddenFill xmlns:a14="http://schemas.microsoft.com/office/drawing/2010/main">
                <a:noFill/>
              </a14:hiddenFill>
            </a:ext>
          </a:extLst>
        </p:spPr>
      </p:cxnSp>
      <p:cxnSp>
        <p:nvCxnSpPr>
          <p:cNvPr id="15" name="Straight Connector 47"/>
          <p:cNvCxnSpPr>
            <a:cxnSpLocks noChangeShapeType="1"/>
          </p:cNvCxnSpPr>
          <p:nvPr/>
        </p:nvCxnSpPr>
        <p:spPr bwMode="auto">
          <a:xfrm flipH="1">
            <a:off x="5230732" y="2880680"/>
            <a:ext cx="908316" cy="2333"/>
          </a:xfrm>
          <a:prstGeom prst="line">
            <a:avLst/>
          </a:prstGeom>
          <a:noFill/>
          <a:ln w="12700">
            <a:solidFill>
              <a:srgbClr val="ADBACA"/>
            </a:solidFill>
            <a:round/>
            <a:headEnd type="oval" w="med" len="med"/>
            <a:tailEnd type="triangle" w="med" len="med"/>
          </a:ln>
          <a:extLst>
            <a:ext uri="{909E8E84-426E-40DD-AFC4-6F175D3DCCD1}">
              <a14:hiddenFill xmlns:a14="http://schemas.microsoft.com/office/drawing/2010/main">
                <a:noFill/>
              </a14:hiddenFill>
            </a:ext>
          </a:extLst>
        </p:spPr>
      </p:cxnSp>
      <p:sp>
        <p:nvSpPr>
          <p:cNvPr id="16" name="Freeform 105"/>
          <p:cNvSpPr>
            <a:spLocks noEditPoints="1"/>
          </p:cNvSpPr>
          <p:nvPr/>
        </p:nvSpPr>
        <p:spPr bwMode="auto">
          <a:xfrm>
            <a:off x="7769331" y="1615934"/>
            <a:ext cx="366842" cy="367522"/>
          </a:xfrm>
          <a:custGeom>
            <a:avLst/>
            <a:gdLst>
              <a:gd name="T0" fmla="*/ 0 w 71"/>
              <a:gd name="T1" fmla="*/ 2147483647 h 71"/>
              <a:gd name="T2" fmla="*/ 2147483647 w 71"/>
              <a:gd name="T3" fmla="*/ 2147483647 h 71"/>
              <a:gd name="T4" fmla="*/ 2147483647 w 71"/>
              <a:gd name="T5" fmla="*/ 2147483647 h 71"/>
              <a:gd name="T6" fmla="*/ 2147483647 w 71"/>
              <a:gd name="T7" fmla="*/ 2147483647 h 71"/>
              <a:gd name="T8" fmla="*/ 2147483647 w 71"/>
              <a:gd name="T9" fmla="*/ 2147483647 h 71"/>
              <a:gd name="T10" fmla="*/ 2147483647 w 71"/>
              <a:gd name="T11" fmla="*/ 2147483647 h 71"/>
              <a:gd name="T12" fmla="*/ 2147483647 w 71"/>
              <a:gd name="T13" fmla="*/ 2147483647 h 71"/>
              <a:gd name="T14" fmla="*/ 0 w 71"/>
              <a:gd name="T15" fmla="*/ 2147483647 h 71"/>
              <a:gd name="T16" fmla="*/ 2147483647 w 71"/>
              <a:gd name="T17" fmla="*/ 2147483647 h 71"/>
              <a:gd name="T18" fmla="*/ 2147483647 w 71"/>
              <a:gd name="T19" fmla="*/ 2147483647 h 71"/>
              <a:gd name="T20" fmla="*/ 2147483647 w 71"/>
              <a:gd name="T21" fmla="*/ 2147483647 h 71"/>
              <a:gd name="T22" fmla="*/ 2147483647 w 71"/>
              <a:gd name="T23" fmla="*/ 2147483647 h 71"/>
              <a:gd name="T24" fmla="*/ 2147483647 w 71"/>
              <a:gd name="T25" fmla="*/ 2147483647 h 71"/>
              <a:gd name="T26" fmla="*/ 2147483647 w 71"/>
              <a:gd name="T27" fmla="*/ 2147483647 h 71"/>
              <a:gd name="T28" fmla="*/ 2147483647 w 71"/>
              <a:gd name="T29" fmla="*/ 2147483647 h 71"/>
              <a:gd name="T30" fmla="*/ 2147483647 w 71"/>
              <a:gd name="T31" fmla="*/ 2147483647 h 71"/>
              <a:gd name="T32" fmla="*/ 2147483647 w 71"/>
              <a:gd name="T33" fmla="*/ 2147483647 h 71"/>
              <a:gd name="T34" fmla="*/ 2147483647 w 71"/>
              <a:gd name="T35" fmla="*/ 2147483647 h 71"/>
              <a:gd name="T36" fmla="*/ 2147483647 w 71"/>
              <a:gd name="T37" fmla="*/ 2147483647 h 71"/>
              <a:gd name="T38" fmla="*/ 2147483647 w 71"/>
              <a:gd name="T39" fmla="*/ 2147483647 h 71"/>
              <a:gd name="T40" fmla="*/ 2147483647 w 71"/>
              <a:gd name="T41" fmla="*/ 0 h 71"/>
              <a:gd name="T42" fmla="*/ 2147483647 w 71"/>
              <a:gd name="T43" fmla="*/ 2147483647 h 71"/>
              <a:gd name="T44" fmla="*/ 2147483647 w 71"/>
              <a:gd name="T45" fmla="*/ 2147483647 h 71"/>
              <a:gd name="T46" fmla="*/ 2147483647 w 71"/>
              <a:gd name="T47" fmla="*/ 2147483647 h 71"/>
              <a:gd name="T48" fmla="*/ 2147483647 w 71"/>
              <a:gd name="T49" fmla="*/ 2147483647 h 71"/>
              <a:gd name="T50" fmla="*/ 2147483647 w 71"/>
              <a:gd name="T51" fmla="*/ 2147483647 h 71"/>
              <a:gd name="T52" fmla="*/ 2147483647 w 71"/>
              <a:gd name="T53" fmla="*/ 2147483647 h 71"/>
              <a:gd name="T54" fmla="*/ 2147483647 w 71"/>
              <a:gd name="T55" fmla="*/ 2147483647 h 71"/>
              <a:gd name="T56" fmla="*/ 2147483647 w 71"/>
              <a:gd name="T57" fmla="*/ 2147483647 h 71"/>
              <a:gd name="T58" fmla="*/ 2147483647 w 71"/>
              <a:gd name="T59" fmla="*/ 2147483647 h 71"/>
              <a:gd name="T60" fmla="*/ 2147483647 w 71"/>
              <a:gd name="T61" fmla="*/ 2147483647 h 71"/>
              <a:gd name="T62" fmla="*/ 2147483647 w 71"/>
              <a:gd name="T63" fmla="*/ 2147483647 h 71"/>
              <a:gd name="T64" fmla="*/ 2147483647 w 71"/>
              <a:gd name="T65" fmla="*/ 2147483647 h 71"/>
              <a:gd name="T66" fmla="*/ 2147483647 w 71"/>
              <a:gd name="T67" fmla="*/ 2147483647 h 71"/>
              <a:gd name="T68" fmla="*/ 2147483647 w 71"/>
              <a:gd name="T69" fmla="*/ 2147483647 h 71"/>
              <a:gd name="T70" fmla="*/ 2147483647 w 71"/>
              <a:gd name="T71" fmla="*/ 2147483647 h 7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1" h="71">
                <a:moveTo>
                  <a:pt x="15" y="46"/>
                </a:moveTo>
                <a:cubicBezTo>
                  <a:pt x="0" y="46"/>
                  <a:pt x="0" y="46"/>
                  <a:pt x="0" y="46"/>
                </a:cubicBezTo>
                <a:cubicBezTo>
                  <a:pt x="0" y="45"/>
                  <a:pt x="0" y="44"/>
                  <a:pt x="0" y="43"/>
                </a:cubicBezTo>
                <a:cubicBezTo>
                  <a:pt x="0" y="36"/>
                  <a:pt x="9" y="35"/>
                  <a:pt x="9" y="31"/>
                </a:cubicBezTo>
                <a:cubicBezTo>
                  <a:pt x="9" y="30"/>
                  <a:pt x="8" y="29"/>
                  <a:pt x="7" y="29"/>
                </a:cubicBezTo>
                <a:cubicBezTo>
                  <a:pt x="6" y="29"/>
                  <a:pt x="4" y="31"/>
                  <a:pt x="4" y="32"/>
                </a:cubicBezTo>
                <a:cubicBezTo>
                  <a:pt x="0" y="29"/>
                  <a:pt x="0" y="29"/>
                  <a:pt x="0" y="29"/>
                </a:cubicBezTo>
                <a:cubicBezTo>
                  <a:pt x="2" y="27"/>
                  <a:pt x="4" y="25"/>
                  <a:pt x="7" y="25"/>
                </a:cubicBezTo>
                <a:cubicBezTo>
                  <a:pt x="11" y="25"/>
                  <a:pt x="14" y="27"/>
                  <a:pt x="14" y="31"/>
                </a:cubicBezTo>
                <a:cubicBezTo>
                  <a:pt x="14" y="37"/>
                  <a:pt x="6" y="38"/>
                  <a:pt x="6" y="42"/>
                </a:cubicBezTo>
                <a:cubicBezTo>
                  <a:pt x="11" y="42"/>
                  <a:pt x="11" y="42"/>
                  <a:pt x="11" y="42"/>
                </a:cubicBezTo>
                <a:cubicBezTo>
                  <a:pt x="11" y="39"/>
                  <a:pt x="11" y="39"/>
                  <a:pt x="11" y="39"/>
                </a:cubicBezTo>
                <a:cubicBezTo>
                  <a:pt x="15" y="39"/>
                  <a:pt x="15" y="39"/>
                  <a:pt x="15" y="39"/>
                </a:cubicBezTo>
                <a:lnTo>
                  <a:pt x="15" y="46"/>
                </a:lnTo>
                <a:close/>
                <a:moveTo>
                  <a:pt x="7" y="71"/>
                </a:moveTo>
                <a:cubicBezTo>
                  <a:pt x="5" y="71"/>
                  <a:pt x="2" y="70"/>
                  <a:pt x="0" y="69"/>
                </a:cubicBezTo>
                <a:cubicBezTo>
                  <a:pt x="3" y="65"/>
                  <a:pt x="3" y="65"/>
                  <a:pt x="3" y="65"/>
                </a:cubicBezTo>
                <a:cubicBezTo>
                  <a:pt x="4" y="66"/>
                  <a:pt x="5" y="67"/>
                  <a:pt x="7" y="67"/>
                </a:cubicBezTo>
                <a:cubicBezTo>
                  <a:pt x="8" y="67"/>
                  <a:pt x="10" y="66"/>
                  <a:pt x="10" y="65"/>
                </a:cubicBezTo>
                <a:cubicBezTo>
                  <a:pt x="10" y="62"/>
                  <a:pt x="7" y="62"/>
                  <a:pt x="5" y="62"/>
                </a:cubicBezTo>
                <a:cubicBezTo>
                  <a:pt x="4" y="60"/>
                  <a:pt x="4" y="60"/>
                  <a:pt x="4" y="60"/>
                </a:cubicBezTo>
                <a:cubicBezTo>
                  <a:pt x="6" y="58"/>
                  <a:pt x="7" y="56"/>
                  <a:pt x="9" y="55"/>
                </a:cubicBezTo>
                <a:cubicBezTo>
                  <a:pt x="9" y="55"/>
                  <a:pt x="9" y="55"/>
                  <a:pt x="9" y="55"/>
                </a:cubicBezTo>
                <a:cubicBezTo>
                  <a:pt x="8" y="55"/>
                  <a:pt x="6" y="55"/>
                  <a:pt x="5" y="55"/>
                </a:cubicBezTo>
                <a:cubicBezTo>
                  <a:pt x="5" y="57"/>
                  <a:pt x="5" y="57"/>
                  <a:pt x="5" y="57"/>
                </a:cubicBezTo>
                <a:cubicBezTo>
                  <a:pt x="1" y="57"/>
                  <a:pt x="1" y="57"/>
                  <a:pt x="1" y="57"/>
                </a:cubicBezTo>
                <a:cubicBezTo>
                  <a:pt x="1" y="51"/>
                  <a:pt x="1" y="51"/>
                  <a:pt x="1" y="51"/>
                </a:cubicBezTo>
                <a:cubicBezTo>
                  <a:pt x="14" y="51"/>
                  <a:pt x="14" y="51"/>
                  <a:pt x="14" y="51"/>
                </a:cubicBezTo>
                <a:cubicBezTo>
                  <a:pt x="14" y="54"/>
                  <a:pt x="14" y="54"/>
                  <a:pt x="14" y="54"/>
                </a:cubicBezTo>
                <a:cubicBezTo>
                  <a:pt x="10" y="59"/>
                  <a:pt x="10" y="59"/>
                  <a:pt x="10" y="59"/>
                </a:cubicBezTo>
                <a:cubicBezTo>
                  <a:pt x="13" y="60"/>
                  <a:pt x="15" y="62"/>
                  <a:pt x="15" y="64"/>
                </a:cubicBezTo>
                <a:cubicBezTo>
                  <a:pt x="15" y="69"/>
                  <a:pt x="11" y="71"/>
                  <a:pt x="7" y="71"/>
                </a:cubicBezTo>
                <a:close/>
                <a:moveTo>
                  <a:pt x="15" y="20"/>
                </a:moveTo>
                <a:cubicBezTo>
                  <a:pt x="1" y="20"/>
                  <a:pt x="1" y="20"/>
                  <a:pt x="1" y="20"/>
                </a:cubicBezTo>
                <a:cubicBezTo>
                  <a:pt x="1" y="16"/>
                  <a:pt x="1" y="16"/>
                  <a:pt x="1" y="16"/>
                </a:cubicBezTo>
                <a:cubicBezTo>
                  <a:pt x="6" y="16"/>
                  <a:pt x="6" y="16"/>
                  <a:pt x="6" y="16"/>
                </a:cubicBezTo>
                <a:cubicBezTo>
                  <a:pt x="6" y="13"/>
                  <a:pt x="6" y="9"/>
                  <a:pt x="6" y="6"/>
                </a:cubicBezTo>
                <a:cubicBezTo>
                  <a:pt x="6" y="6"/>
                  <a:pt x="6" y="6"/>
                  <a:pt x="6" y="6"/>
                </a:cubicBezTo>
                <a:cubicBezTo>
                  <a:pt x="6" y="6"/>
                  <a:pt x="6" y="6"/>
                  <a:pt x="6" y="6"/>
                </a:cubicBezTo>
                <a:cubicBezTo>
                  <a:pt x="5" y="7"/>
                  <a:pt x="4" y="7"/>
                  <a:pt x="4" y="8"/>
                </a:cubicBezTo>
                <a:cubicBezTo>
                  <a:pt x="1" y="5"/>
                  <a:pt x="1" y="5"/>
                  <a:pt x="1" y="5"/>
                </a:cubicBezTo>
                <a:cubicBezTo>
                  <a:pt x="6" y="0"/>
                  <a:pt x="6" y="0"/>
                  <a:pt x="6" y="0"/>
                </a:cubicBezTo>
                <a:cubicBezTo>
                  <a:pt x="11" y="0"/>
                  <a:pt x="11" y="0"/>
                  <a:pt x="11" y="0"/>
                </a:cubicBezTo>
                <a:cubicBezTo>
                  <a:pt x="11" y="16"/>
                  <a:pt x="11" y="16"/>
                  <a:pt x="11" y="16"/>
                </a:cubicBezTo>
                <a:cubicBezTo>
                  <a:pt x="15" y="16"/>
                  <a:pt x="15" y="16"/>
                  <a:pt x="15" y="16"/>
                </a:cubicBezTo>
                <a:lnTo>
                  <a:pt x="15" y="20"/>
                </a:lnTo>
                <a:close/>
                <a:moveTo>
                  <a:pt x="71" y="19"/>
                </a:moveTo>
                <a:cubicBezTo>
                  <a:pt x="71" y="19"/>
                  <a:pt x="71" y="20"/>
                  <a:pt x="70" y="20"/>
                </a:cubicBezTo>
                <a:cubicBezTo>
                  <a:pt x="21" y="20"/>
                  <a:pt x="21" y="20"/>
                  <a:pt x="21" y="20"/>
                </a:cubicBezTo>
                <a:cubicBezTo>
                  <a:pt x="21" y="20"/>
                  <a:pt x="20" y="19"/>
                  <a:pt x="20" y="19"/>
                </a:cubicBezTo>
                <a:cubicBezTo>
                  <a:pt x="20" y="11"/>
                  <a:pt x="20" y="11"/>
                  <a:pt x="20" y="11"/>
                </a:cubicBezTo>
                <a:cubicBezTo>
                  <a:pt x="20" y="10"/>
                  <a:pt x="21" y="10"/>
                  <a:pt x="21" y="10"/>
                </a:cubicBezTo>
                <a:cubicBezTo>
                  <a:pt x="70" y="10"/>
                  <a:pt x="70" y="10"/>
                  <a:pt x="70" y="10"/>
                </a:cubicBezTo>
                <a:cubicBezTo>
                  <a:pt x="71" y="10"/>
                  <a:pt x="71" y="10"/>
                  <a:pt x="71" y="11"/>
                </a:cubicBezTo>
                <a:lnTo>
                  <a:pt x="71" y="19"/>
                </a:lnTo>
                <a:close/>
                <a:moveTo>
                  <a:pt x="71" y="39"/>
                </a:moveTo>
                <a:cubicBezTo>
                  <a:pt x="71" y="40"/>
                  <a:pt x="71" y="40"/>
                  <a:pt x="70" y="40"/>
                </a:cubicBezTo>
                <a:cubicBezTo>
                  <a:pt x="21" y="40"/>
                  <a:pt x="21" y="40"/>
                  <a:pt x="21" y="40"/>
                </a:cubicBezTo>
                <a:cubicBezTo>
                  <a:pt x="21" y="40"/>
                  <a:pt x="20" y="40"/>
                  <a:pt x="20" y="39"/>
                </a:cubicBezTo>
                <a:cubicBezTo>
                  <a:pt x="20" y="31"/>
                  <a:pt x="20" y="31"/>
                  <a:pt x="20" y="31"/>
                </a:cubicBezTo>
                <a:cubicBezTo>
                  <a:pt x="20" y="31"/>
                  <a:pt x="21" y="30"/>
                  <a:pt x="21" y="30"/>
                </a:cubicBezTo>
                <a:cubicBezTo>
                  <a:pt x="70" y="30"/>
                  <a:pt x="70" y="30"/>
                  <a:pt x="70" y="30"/>
                </a:cubicBezTo>
                <a:cubicBezTo>
                  <a:pt x="71" y="30"/>
                  <a:pt x="71" y="31"/>
                  <a:pt x="71" y="31"/>
                </a:cubicBezTo>
                <a:lnTo>
                  <a:pt x="71" y="39"/>
                </a:lnTo>
                <a:close/>
                <a:moveTo>
                  <a:pt x="71" y="60"/>
                </a:moveTo>
                <a:cubicBezTo>
                  <a:pt x="71" y="60"/>
                  <a:pt x="71" y="61"/>
                  <a:pt x="70" y="61"/>
                </a:cubicBezTo>
                <a:cubicBezTo>
                  <a:pt x="21" y="61"/>
                  <a:pt x="21" y="61"/>
                  <a:pt x="21" y="61"/>
                </a:cubicBezTo>
                <a:cubicBezTo>
                  <a:pt x="21" y="61"/>
                  <a:pt x="20" y="60"/>
                  <a:pt x="20" y="60"/>
                </a:cubicBezTo>
                <a:cubicBezTo>
                  <a:pt x="20" y="52"/>
                  <a:pt x="20" y="52"/>
                  <a:pt x="20" y="52"/>
                </a:cubicBezTo>
                <a:cubicBezTo>
                  <a:pt x="20" y="51"/>
                  <a:pt x="21" y="51"/>
                  <a:pt x="21" y="51"/>
                </a:cubicBezTo>
                <a:cubicBezTo>
                  <a:pt x="70" y="51"/>
                  <a:pt x="70" y="51"/>
                  <a:pt x="70" y="51"/>
                </a:cubicBezTo>
                <a:cubicBezTo>
                  <a:pt x="71" y="51"/>
                  <a:pt x="71" y="51"/>
                  <a:pt x="71" y="52"/>
                </a:cubicBezTo>
                <a:lnTo>
                  <a:pt x="7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9680" tIns="44840" rIns="89680" bIns="44840"/>
          <a:lstStyle/>
          <a:p>
            <a:endParaRPr lang="zh-CN" altLang="en-US"/>
          </a:p>
        </p:txBody>
      </p:sp>
      <p:sp>
        <p:nvSpPr>
          <p:cNvPr id="17" name="Freeform 66"/>
          <p:cNvSpPr>
            <a:spLocks noEditPoints="1"/>
          </p:cNvSpPr>
          <p:nvPr/>
        </p:nvSpPr>
        <p:spPr bwMode="auto">
          <a:xfrm>
            <a:off x="7769331" y="2696335"/>
            <a:ext cx="385595" cy="297518"/>
          </a:xfrm>
          <a:custGeom>
            <a:avLst/>
            <a:gdLst>
              <a:gd name="T0" fmla="*/ 2147483647 w 72"/>
              <a:gd name="T1" fmla="*/ 2147483647 h 56"/>
              <a:gd name="T2" fmla="*/ 2147483647 w 72"/>
              <a:gd name="T3" fmla="*/ 2147483647 h 56"/>
              <a:gd name="T4" fmla="*/ 2147483647 w 72"/>
              <a:gd name="T5" fmla="*/ 2147483647 h 56"/>
              <a:gd name="T6" fmla="*/ 2147483647 w 72"/>
              <a:gd name="T7" fmla="*/ 2147483647 h 56"/>
              <a:gd name="T8" fmla="*/ 2147483647 w 72"/>
              <a:gd name="T9" fmla="*/ 2147483647 h 56"/>
              <a:gd name="T10" fmla="*/ 2147483647 w 72"/>
              <a:gd name="T11" fmla="*/ 2147483647 h 56"/>
              <a:gd name="T12" fmla="*/ 2147483647 w 72"/>
              <a:gd name="T13" fmla="*/ 2147483647 h 56"/>
              <a:gd name="T14" fmla="*/ 2147483647 w 72"/>
              <a:gd name="T15" fmla="*/ 2147483647 h 56"/>
              <a:gd name="T16" fmla="*/ 0 w 72"/>
              <a:gd name="T17" fmla="*/ 2147483647 h 56"/>
              <a:gd name="T18" fmla="*/ 2147483647 w 72"/>
              <a:gd name="T19" fmla="*/ 0 h 56"/>
              <a:gd name="T20" fmla="*/ 2147483647 w 72"/>
              <a:gd name="T21" fmla="*/ 2147483647 h 56"/>
              <a:gd name="T22" fmla="*/ 2147483647 w 72"/>
              <a:gd name="T23" fmla="*/ 2147483647 h 56"/>
              <a:gd name="T24" fmla="*/ 2147483647 w 72"/>
              <a:gd name="T25" fmla="*/ 2147483647 h 56"/>
              <a:gd name="T26" fmla="*/ 2147483647 w 72"/>
              <a:gd name="T27" fmla="*/ 2147483647 h 56"/>
              <a:gd name="T28" fmla="*/ 2147483647 w 72"/>
              <a:gd name="T29" fmla="*/ 2147483647 h 56"/>
              <a:gd name="T30" fmla="*/ 2147483647 w 72"/>
              <a:gd name="T31" fmla="*/ 2147483647 h 56"/>
              <a:gd name="T32" fmla="*/ 2147483647 w 72"/>
              <a:gd name="T33" fmla="*/ 2147483647 h 56"/>
              <a:gd name="T34" fmla="*/ 2147483647 w 72"/>
              <a:gd name="T35" fmla="*/ 2147483647 h 56"/>
              <a:gd name="T36" fmla="*/ 2147483647 w 72"/>
              <a:gd name="T37" fmla="*/ 2147483647 h 56"/>
              <a:gd name="T38" fmla="*/ 2147483647 w 72"/>
              <a:gd name="T39" fmla="*/ 2147483647 h 56"/>
              <a:gd name="T40" fmla="*/ 2147483647 w 72"/>
              <a:gd name="T41" fmla="*/ 2147483647 h 56"/>
              <a:gd name="T42" fmla="*/ 2147483647 w 72"/>
              <a:gd name="T43" fmla="*/ 2147483647 h 56"/>
              <a:gd name="T44" fmla="*/ 2147483647 w 72"/>
              <a:gd name="T45" fmla="*/ 2147483647 h 56"/>
              <a:gd name="T46" fmla="*/ 2147483647 w 72"/>
              <a:gd name="T47" fmla="*/ 2147483647 h 56"/>
              <a:gd name="T48" fmla="*/ 2147483647 w 72"/>
              <a:gd name="T49" fmla="*/ 2147483647 h 56"/>
              <a:gd name="T50" fmla="*/ 2147483647 w 72"/>
              <a:gd name="T51" fmla="*/ 2147483647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9680" tIns="44840" rIns="89680" bIns="44840"/>
          <a:lstStyle/>
          <a:p>
            <a:endParaRPr lang="zh-CN" altLang="en-US"/>
          </a:p>
        </p:txBody>
      </p:sp>
      <p:sp>
        <p:nvSpPr>
          <p:cNvPr id="18" name="Freeform 15"/>
          <p:cNvSpPr>
            <a:spLocks noEditPoints="1"/>
          </p:cNvSpPr>
          <p:nvPr/>
        </p:nvSpPr>
        <p:spPr bwMode="auto">
          <a:xfrm>
            <a:off x="820415" y="2688168"/>
            <a:ext cx="440680" cy="329020"/>
          </a:xfrm>
          <a:custGeom>
            <a:avLst/>
            <a:gdLst>
              <a:gd name="T0" fmla="*/ 2147483647 w 168"/>
              <a:gd name="T1" fmla="*/ 2147483647 h 126"/>
              <a:gd name="T2" fmla="*/ 0 w 168"/>
              <a:gd name="T3" fmla="*/ 2147483647 h 126"/>
              <a:gd name="T4" fmla="*/ 0 w 168"/>
              <a:gd name="T5" fmla="*/ 0 h 126"/>
              <a:gd name="T6" fmla="*/ 2147483647 w 168"/>
              <a:gd name="T7" fmla="*/ 0 h 126"/>
              <a:gd name="T8" fmla="*/ 2147483647 w 168"/>
              <a:gd name="T9" fmla="*/ 2147483647 h 126"/>
              <a:gd name="T10" fmla="*/ 2147483647 w 168"/>
              <a:gd name="T11" fmla="*/ 2147483647 h 126"/>
              <a:gd name="T12" fmla="*/ 2147483647 w 168"/>
              <a:gd name="T13" fmla="*/ 2147483647 h 126"/>
              <a:gd name="T14" fmla="*/ 2147483647 w 168"/>
              <a:gd name="T15" fmla="*/ 2147483647 h 126"/>
              <a:gd name="T16" fmla="*/ 2147483647 w 168"/>
              <a:gd name="T17" fmla="*/ 2147483647 h 126"/>
              <a:gd name="T18" fmla="*/ 2147483647 w 168"/>
              <a:gd name="T19" fmla="*/ 2147483647 h 126"/>
              <a:gd name="T20" fmla="*/ 2147483647 w 168"/>
              <a:gd name="T21" fmla="*/ 2147483647 h 126"/>
              <a:gd name="T22" fmla="*/ 2147483647 w 168"/>
              <a:gd name="T23" fmla="*/ 2147483647 h 126"/>
              <a:gd name="T24" fmla="*/ 2147483647 w 168"/>
              <a:gd name="T25" fmla="*/ 2147483647 h 126"/>
              <a:gd name="T26" fmla="*/ 2147483647 w 168"/>
              <a:gd name="T27" fmla="*/ 2147483647 h 126"/>
              <a:gd name="T28" fmla="*/ 2147483647 w 168"/>
              <a:gd name="T29" fmla="*/ 2147483647 h 126"/>
              <a:gd name="T30" fmla="*/ 2147483647 w 168"/>
              <a:gd name="T31" fmla="*/ 2147483647 h 126"/>
              <a:gd name="T32" fmla="*/ 2147483647 w 168"/>
              <a:gd name="T33" fmla="*/ 2147483647 h 126"/>
              <a:gd name="T34" fmla="*/ 2147483647 w 168"/>
              <a:gd name="T35" fmla="*/ 2147483647 h 126"/>
              <a:gd name="T36" fmla="*/ 2147483647 w 168"/>
              <a:gd name="T37" fmla="*/ 2147483647 h 126"/>
              <a:gd name="T38" fmla="*/ 2147483647 w 168"/>
              <a:gd name="T39" fmla="*/ 2147483647 h 126"/>
              <a:gd name="T40" fmla="*/ 2147483647 w 168"/>
              <a:gd name="T41" fmla="*/ 2147483647 h 126"/>
              <a:gd name="T42" fmla="*/ 2147483647 w 168"/>
              <a:gd name="T43" fmla="*/ 2147483647 h 126"/>
              <a:gd name="T44" fmla="*/ 2147483647 w 168"/>
              <a:gd name="T45" fmla="*/ 2147483647 h 126"/>
              <a:gd name="T46" fmla="*/ 2147483647 w 168"/>
              <a:gd name="T47" fmla="*/ 2147483647 h 126"/>
              <a:gd name="T48" fmla="*/ 2147483647 w 168"/>
              <a:gd name="T49" fmla="*/ 2147483647 h 126"/>
              <a:gd name="T50" fmla="*/ 2147483647 w 168"/>
              <a:gd name="T51" fmla="*/ 2147483647 h 126"/>
              <a:gd name="T52" fmla="*/ 2147483647 w 168"/>
              <a:gd name="T53" fmla="*/ 2147483647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9680" tIns="44840" rIns="89680" bIns="44840"/>
          <a:lstStyle/>
          <a:p>
            <a:endParaRPr lang="zh-CN" altLang="en-US"/>
          </a:p>
        </p:txBody>
      </p:sp>
      <p:sp>
        <p:nvSpPr>
          <p:cNvPr id="19" name="Freeform 54@|5FFC:14657585|FBC:16777215|LFC:11765543|LBC:16777215"/>
          <p:cNvSpPr>
            <a:spLocks/>
          </p:cNvSpPr>
          <p:nvPr/>
        </p:nvSpPr>
        <p:spPr bwMode="auto">
          <a:xfrm>
            <a:off x="3847747" y="2262307"/>
            <a:ext cx="1288051" cy="1282246"/>
          </a:xfrm>
          <a:custGeom>
            <a:avLst/>
            <a:gdLst>
              <a:gd name="T0" fmla="*/ 0 w 661361"/>
              <a:gd name="T1" fmla="*/ 16014006 h 661361"/>
              <a:gd name="T2" fmla="*/ 4690429 w 661361"/>
              <a:gd name="T3" fmla="*/ 4690392 h 661361"/>
              <a:gd name="T4" fmla="*/ 16014061 w 661361"/>
              <a:gd name="T5" fmla="*/ 0 h 661361"/>
              <a:gd name="T6" fmla="*/ 27337691 w 661361"/>
              <a:gd name="T7" fmla="*/ 4690429 h 661361"/>
              <a:gd name="T8" fmla="*/ 32028069 w 661361"/>
              <a:gd name="T9" fmla="*/ 16014061 h 661361"/>
              <a:gd name="T10" fmla="*/ 27337691 w 661361"/>
              <a:gd name="T11" fmla="*/ 27337691 h 661361"/>
              <a:gd name="T12" fmla="*/ 16014061 w 661361"/>
              <a:gd name="T13" fmla="*/ 32028069 h 661361"/>
              <a:gd name="T14" fmla="*/ 4690429 w 661361"/>
              <a:gd name="T15" fmla="*/ 27337691 h 661361"/>
              <a:gd name="T16" fmla="*/ 55 w 661361"/>
              <a:gd name="T17" fmla="*/ 16014061 h 661361"/>
              <a:gd name="T18" fmla="*/ 0 w 661361"/>
              <a:gd name="T19" fmla="*/ 16014006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2259AA"/>
          </a:solidFill>
          <a:ln>
            <a:noFill/>
          </a:ln>
          <a:extLst/>
        </p:spPr>
        <p:txBody>
          <a:bodyPr lIns="104331" tIns="104331" rIns="104331" bIns="104331" anchor="ctr"/>
          <a:lstStyle/>
          <a:p>
            <a:endParaRPr lang="zh-CN" altLang="en-US"/>
          </a:p>
        </p:txBody>
      </p:sp>
      <p:sp>
        <p:nvSpPr>
          <p:cNvPr id="20" name="Freeform 78@|5FFC:0|FBC:0|LFC:16777215|LBC:16777215"/>
          <p:cNvSpPr>
            <a:spLocks noEditPoints="1"/>
          </p:cNvSpPr>
          <p:nvPr/>
        </p:nvSpPr>
        <p:spPr bwMode="auto">
          <a:xfrm>
            <a:off x="4223966" y="2515489"/>
            <a:ext cx="535614" cy="775882"/>
          </a:xfrm>
          <a:custGeom>
            <a:avLst/>
            <a:gdLst>
              <a:gd name="T0" fmla="*/ 2147483647 w 85"/>
              <a:gd name="T1" fmla="*/ 0 h 123"/>
              <a:gd name="T2" fmla="*/ 0 w 85"/>
              <a:gd name="T3" fmla="*/ 2147483647 h 123"/>
              <a:gd name="T4" fmla="*/ 2147483647 w 85"/>
              <a:gd name="T5" fmla="*/ 2147483647 h 123"/>
              <a:gd name="T6" fmla="*/ 2147483647 w 85"/>
              <a:gd name="T7" fmla="*/ 2147483647 h 123"/>
              <a:gd name="T8" fmla="*/ 2147483647 w 85"/>
              <a:gd name="T9" fmla="*/ 2147483647 h 123"/>
              <a:gd name="T10" fmla="*/ 2147483647 w 85"/>
              <a:gd name="T11" fmla="*/ 2147483647 h 123"/>
              <a:gd name="T12" fmla="*/ 2147483647 w 85"/>
              <a:gd name="T13" fmla="*/ 0 h 123"/>
              <a:gd name="T14" fmla="*/ 2147483647 w 85"/>
              <a:gd name="T15" fmla="*/ 2147483647 h 123"/>
              <a:gd name="T16" fmla="*/ 2147483647 w 85"/>
              <a:gd name="T17" fmla="*/ 2147483647 h 123"/>
              <a:gd name="T18" fmla="*/ 2147483647 w 85"/>
              <a:gd name="T19" fmla="*/ 2147483647 h 123"/>
              <a:gd name="T20" fmla="*/ 2147483647 w 85"/>
              <a:gd name="T21" fmla="*/ 2147483647 h 123"/>
              <a:gd name="T22" fmla="*/ 2147483647 w 85"/>
              <a:gd name="T23" fmla="*/ 2147483647 h 123"/>
              <a:gd name="T24" fmla="*/ 2147483647 w 85"/>
              <a:gd name="T25" fmla="*/ 2147483647 h 123"/>
              <a:gd name="T26" fmla="*/ 2147483647 w 85"/>
              <a:gd name="T27" fmla="*/ 2147483647 h 123"/>
              <a:gd name="T28" fmla="*/ 2147483647 w 85"/>
              <a:gd name="T29" fmla="*/ 2147483647 h 123"/>
              <a:gd name="T30" fmla="*/ 2147483647 w 85"/>
              <a:gd name="T31" fmla="*/ 2147483647 h 123"/>
              <a:gd name="T32" fmla="*/ 2147483647 w 85"/>
              <a:gd name="T33" fmla="*/ 2147483647 h 123"/>
              <a:gd name="T34" fmla="*/ 2147483647 w 85"/>
              <a:gd name="T35" fmla="*/ 2147483647 h 123"/>
              <a:gd name="T36" fmla="*/ 2147483647 w 85"/>
              <a:gd name="T37" fmla="*/ 2147483647 h 123"/>
              <a:gd name="T38" fmla="*/ 2147483647 w 85"/>
              <a:gd name="T39" fmla="*/ 2147483647 h 123"/>
              <a:gd name="T40" fmla="*/ 2147483647 w 85"/>
              <a:gd name="T41" fmla="*/ 2147483647 h 123"/>
              <a:gd name="T42" fmla="*/ 2147483647 w 85"/>
              <a:gd name="T43" fmla="*/ 2147483647 h 123"/>
              <a:gd name="T44" fmla="*/ 2147483647 w 85"/>
              <a:gd name="T45" fmla="*/ 2147483647 h 123"/>
              <a:gd name="T46" fmla="*/ 2147483647 w 85"/>
              <a:gd name="T47" fmla="*/ 2147483647 h 123"/>
              <a:gd name="T48" fmla="*/ 2147483647 w 85"/>
              <a:gd name="T49" fmla="*/ 2147483647 h 123"/>
              <a:gd name="T50" fmla="*/ 2147483647 w 85"/>
              <a:gd name="T51" fmla="*/ 2147483647 h 123"/>
              <a:gd name="T52" fmla="*/ 2147483647 w 85"/>
              <a:gd name="T53" fmla="*/ 2147483647 h 123"/>
              <a:gd name="T54" fmla="*/ 2147483647 w 85"/>
              <a:gd name="T55" fmla="*/ 2147483647 h 123"/>
              <a:gd name="T56" fmla="*/ 2147483647 w 85"/>
              <a:gd name="T57" fmla="*/ 2147483647 h 123"/>
              <a:gd name="T58" fmla="*/ 2147483647 w 85"/>
              <a:gd name="T59" fmla="*/ 2147483647 h 123"/>
              <a:gd name="T60" fmla="*/ 2147483647 w 85"/>
              <a:gd name="T61" fmla="*/ 2147483647 h 123"/>
              <a:gd name="T62" fmla="*/ 2147483647 w 85"/>
              <a:gd name="T63" fmla="*/ 2147483647 h 123"/>
              <a:gd name="T64" fmla="*/ 2147483647 w 85"/>
              <a:gd name="T65" fmla="*/ 2147483647 h 1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9680" tIns="44840" rIns="89680" bIns="44840"/>
          <a:lstStyle/>
          <a:p>
            <a:endParaRPr lang="zh-CN" altLang="en-US"/>
          </a:p>
        </p:txBody>
      </p:sp>
      <p:sp>
        <p:nvSpPr>
          <p:cNvPr id="21" name="Freeform 79@|5FFC:0|FBC:0|LFC:16777215|LBC:16777215"/>
          <p:cNvSpPr>
            <a:spLocks noEditPoints="1"/>
          </p:cNvSpPr>
          <p:nvPr/>
        </p:nvSpPr>
        <p:spPr bwMode="auto">
          <a:xfrm>
            <a:off x="4344684" y="2634497"/>
            <a:ext cx="157051" cy="157510"/>
          </a:xfrm>
          <a:custGeom>
            <a:avLst/>
            <a:gdLst>
              <a:gd name="T0" fmla="*/ 2147483647 w 25"/>
              <a:gd name="T1" fmla="*/ 0 h 25"/>
              <a:gd name="T2" fmla="*/ 0 w 25"/>
              <a:gd name="T3" fmla="*/ 2147483647 h 25"/>
              <a:gd name="T4" fmla="*/ 2147483647 w 25"/>
              <a:gd name="T5" fmla="*/ 2147483647 h 25"/>
              <a:gd name="T6" fmla="*/ 2147483647 w 25"/>
              <a:gd name="T7" fmla="*/ 2147483647 h 25"/>
              <a:gd name="T8" fmla="*/ 2147483647 w 25"/>
              <a:gd name="T9" fmla="*/ 2147483647 h 25"/>
              <a:gd name="T10" fmla="*/ 2147483647 w 25"/>
              <a:gd name="T11" fmla="*/ 2147483647 h 25"/>
              <a:gd name="T12" fmla="*/ 2147483647 w 25"/>
              <a:gd name="T13" fmla="*/ 0 h 25"/>
              <a:gd name="T14" fmla="*/ 2147483647 w 25"/>
              <a:gd name="T15" fmla="*/ 0 h 25"/>
              <a:gd name="T16" fmla="*/ 2147483647 w 25"/>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25">
                <a:moveTo>
                  <a:pt x="23" y="0"/>
                </a:moveTo>
                <a:cubicBezTo>
                  <a:pt x="11" y="0"/>
                  <a:pt x="0" y="10"/>
                  <a:pt x="0" y="23"/>
                </a:cubicBezTo>
                <a:cubicBezTo>
                  <a:pt x="0" y="24"/>
                  <a:pt x="1" y="25"/>
                  <a:pt x="2" y="25"/>
                </a:cubicBezTo>
                <a:cubicBezTo>
                  <a:pt x="3" y="25"/>
                  <a:pt x="4" y="24"/>
                  <a:pt x="4" y="23"/>
                </a:cubicBezTo>
                <a:cubicBezTo>
                  <a:pt x="4" y="12"/>
                  <a:pt x="13" y="4"/>
                  <a:pt x="23" y="4"/>
                </a:cubicBezTo>
                <a:cubicBezTo>
                  <a:pt x="24" y="4"/>
                  <a:pt x="25" y="3"/>
                  <a:pt x="25" y="2"/>
                </a:cubicBezTo>
                <a:cubicBezTo>
                  <a:pt x="25" y="1"/>
                  <a:pt x="24" y="0"/>
                  <a:pt x="23" y="0"/>
                </a:cubicBezTo>
                <a:close/>
                <a:moveTo>
                  <a:pt x="23" y="0"/>
                </a:moveTo>
                <a:cubicBezTo>
                  <a:pt x="23" y="0"/>
                  <a:pt x="23" y="0"/>
                  <a:pt x="2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9680" tIns="44840" rIns="89680" bIns="44840"/>
          <a:lstStyle/>
          <a:p>
            <a:endParaRPr lang="zh-CN" altLang="en-US"/>
          </a:p>
        </p:txBody>
      </p:sp>
      <p:sp>
        <p:nvSpPr>
          <p:cNvPr id="22" name="TextBox 13"/>
          <p:cNvSpPr txBox="1">
            <a:spLocks noChangeArrowheads="1"/>
          </p:cNvSpPr>
          <p:nvPr/>
        </p:nvSpPr>
        <p:spPr bwMode="auto">
          <a:xfrm>
            <a:off x="1385329" y="1612434"/>
            <a:ext cx="11532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buFont typeface="Arial" pitchFamily="34" charset="0"/>
              <a:buNone/>
            </a:pPr>
            <a:r>
              <a:rPr lang="zh-CN" altLang="en-US" sz="1200" b="1" dirty="0">
                <a:solidFill>
                  <a:schemeClr val="bg1"/>
                </a:solidFill>
                <a:latin typeface="Arial" pitchFamily="34" charset="0"/>
                <a:ea typeface="微软雅黑" pitchFamily="34" charset="-122"/>
                <a:sym typeface="Arial" pitchFamily="34" charset="0"/>
              </a:rPr>
              <a:t>单击添加标题</a:t>
            </a:r>
            <a:endParaRPr lang="en-US" sz="1200" b="1" dirty="0">
              <a:solidFill>
                <a:schemeClr val="bg1"/>
              </a:solidFill>
              <a:latin typeface="Arial" pitchFamily="34" charset="0"/>
              <a:ea typeface="微软雅黑" pitchFamily="34" charset="-122"/>
              <a:sym typeface="Arial" pitchFamily="34" charset="0"/>
            </a:endParaRPr>
          </a:p>
        </p:txBody>
      </p:sp>
      <p:sp>
        <p:nvSpPr>
          <p:cNvPr id="23" name="TextBox 13"/>
          <p:cNvSpPr txBox="1">
            <a:spLocks noChangeArrowheads="1"/>
          </p:cNvSpPr>
          <p:nvPr/>
        </p:nvSpPr>
        <p:spPr bwMode="auto">
          <a:xfrm>
            <a:off x="1388846" y="1822446"/>
            <a:ext cx="115092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buFont typeface="Arial" pitchFamily="34" charset="0"/>
              <a:buNone/>
            </a:pPr>
            <a:r>
              <a:rPr lang="zh-CN" altLang="en-US" sz="900">
                <a:solidFill>
                  <a:schemeClr val="bg1"/>
                </a:solidFill>
                <a:latin typeface="Arial" pitchFamily="34" charset="0"/>
                <a:ea typeface="微软雅黑" pitchFamily="34" charset="-122"/>
                <a:sym typeface="Arial" pitchFamily="34" charset="0"/>
              </a:rPr>
              <a:t>单击此处可编辑内容</a:t>
            </a:r>
            <a:endParaRPr lang="en-US" sz="900">
              <a:solidFill>
                <a:schemeClr val="bg1"/>
              </a:solidFill>
              <a:latin typeface="Arial" pitchFamily="34" charset="0"/>
              <a:ea typeface="微软雅黑" pitchFamily="34" charset="-122"/>
              <a:sym typeface="Arial" pitchFamily="34" charset="0"/>
            </a:endParaRPr>
          </a:p>
        </p:txBody>
      </p:sp>
      <p:sp>
        <p:nvSpPr>
          <p:cNvPr id="24" name="TextBox 13"/>
          <p:cNvSpPr txBox="1">
            <a:spLocks noChangeArrowheads="1"/>
          </p:cNvSpPr>
          <p:nvPr/>
        </p:nvSpPr>
        <p:spPr bwMode="auto">
          <a:xfrm>
            <a:off x="1385329" y="2673000"/>
            <a:ext cx="11532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buFont typeface="Arial" pitchFamily="34" charset="0"/>
              <a:buNone/>
            </a:pPr>
            <a:r>
              <a:rPr lang="zh-CN" altLang="en-US" sz="1200" b="1" dirty="0">
                <a:solidFill>
                  <a:schemeClr val="bg1"/>
                </a:solidFill>
                <a:latin typeface="Arial" pitchFamily="34" charset="0"/>
                <a:ea typeface="微软雅黑" pitchFamily="34" charset="-122"/>
                <a:sym typeface="Arial" pitchFamily="34" charset="0"/>
              </a:rPr>
              <a:t>单击添加标题</a:t>
            </a:r>
            <a:endParaRPr lang="en-US" sz="1200" b="1" dirty="0">
              <a:solidFill>
                <a:schemeClr val="bg1"/>
              </a:solidFill>
              <a:latin typeface="Arial" pitchFamily="34" charset="0"/>
              <a:ea typeface="微软雅黑" pitchFamily="34" charset="-122"/>
              <a:sym typeface="Arial" pitchFamily="34" charset="0"/>
            </a:endParaRPr>
          </a:p>
        </p:txBody>
      </p:sp>
      <p:sp>
        <p:nvSpPr>
          <p:cNvPr id="25" name="TextBox 13"/>
          <p:cNvSpPr txBox="1">
            <a:spLocks noChangeArrowheads="1"/>
          </p:cNvSpPr>
          <p:nvPr/>
        </p:nvSpPr>
        <p:spPr bwMode="auto">
          <a:xfrm>
            <a:off x="1388846" y="2883013"/>
            <a:ext cx="115092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buFont typeface="Arial" pitchFamily="34" charset="0"/>
              <a:buNone/>
            </a:pPr>
            <a:r>
              <a:rPr lang="zh-CN" altLang="en-US" sz="900">
                <a:solidFill>
                  <a:schemeClr val="bg1"/>
                </a:solidFill>
                <a:latin typeface="Arial" pitchFamily="34" charset="0"/>
                <a:ea typeface="微软雅黑" pitchFamily="34" charset="-122"/>
                <a:sym typeface="Arial" pitchFamily="34" charset="0"/>
              </a:rPr>
              <a:t>单击此处可编辑内容</a:t>
            </a:r>
            <a:endParaRPr lang="en-US" sz="900">
              <a:solidFill>
                <a:schemeClr val="bg1"/>
              </a:solidFill>
              <a:latin typeface="Arial" pitchFamily="34" charset="0"/>
              <a:ea typeface="微软雅黑" pitchFamily="34" charset="-122"/>
              <a:sym typeface="Arial" pitchFamily="34" charset="0"/>
            </a:endParaRPr>
          </a:p>
        </p:txBody>
      </p:sp>
      <p:sp>
        <p:nvSpPr>
          <p:cNvPr id="26" name="TextBox 13"/>
          <p:cNvSpPr txBox="1">
            <a:spLocks noChangeArrowheads="1"/>
          </p:cNvSpPr>
          <p:nvPr/>
        </p:nvSpPr>
        <p:spPr bwMode="auto">
          <a:xfrm>
            <a:off x="1385329" y="3707897"/>
            <a:ext cx="11532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buFont typeface="Arial" pitchFamily="34" charset="0"/>
              <a:buNone/>
            </a:pPr>
            <a:r>
              <a:rPr lang="zh-CN" altLang="en-US" sz="1200" b="1" dirty="0">
                <a:solidFill>
                  <a:schemeClr val="bg1"/>
                </a:solidFill>
                <a:latin typeface="Arial" pitchFamily="34" charset="0"/>
                <a:ea typeface="微软雅黑" pitchFamily="34" charset="-122"/>
                <a:sym typeface="Arial" pitchFamily="34" charset="0"/>
              </a:rPr>
              <a:t>单击添加标题</a:t>
            </a:r>
            <a:endParaRPr lang="en-US" sz="1200" b="1" dirty="0">
              <a:solidFill>
                <a:schemeClr val="bg1"/>
              </a:solidFill>
              <a:latin typeface="Arial" pitchFamily="34" charset="0"/>
              <a:ea typeface="微软雅黑" pitchFamily="34" charset="-122"/>
              <a:sym typeface="Arial" pitchFamily="34" charset="0"/>
            </a:endParaRPr>
          </a:p>
        </p:txBody>
      </p:sp>
      <p:sp>
        <p:nvSpPr>
          <p:cNvPr id="27" name="TextBox 13"/>
          <p:cNvSpPr txBox="1">
            <a:spLocks noChangeArrowheads="1"/>
          </p:cNvSpPr>
          <p:nvPr/>
        </p:nvSpPr>
        <p:spPr bwMode="auto">
          <a:xfrm>
            <a:off x="1388846" y="3917910"/>
            <a:ext cx="115092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buFont typeface="Arial" pitchFamily="34" charset="0"/>
              <a:buNone/>
            </a:pPr>
            <a:r>
              <a:rPr lang="zh-CN" altLang="en-US" sz="900">
                <a:solidFill>
                  <a:schemeClr val="bg1"/>
                </a:solidFill>
                <a:latin typeface="Arial" pitchFamily="34" charset="0"/>
                <a:ea typeface="微软雅黑" pitchFamily="34" charset="-122"/>
                <a:sym typeface="Arial" pitchFamily="34" charset="0"/>
              </a:rPr>
              <a:t>单击此处可编辑内容</a:t>
            </a:r>
            <a:endParaRPr lang="en-US" sz="900">
              <a:solidFill>
                <a:schemeClr val="bg1"/>
              </a:solidFill>
              <a:latin typeface="Arial" pitchFamily="34" charset="0"/>
              <a:ea typeface="微软雅黑" pitchFamily="34" charset="-122"/>
              <a:sym typeface="Arial" pitchFamily="34" charset="0"/>
            </a:endParaRPr>
          </a:p>
        </p:txBody>
      </p:sp>
      <p:sp>
        <p:nvSpPr>
          <p:cNvPr id="28" name="TextBox 13"/>
          <p:cNvSpPr txBox="1">
            <a:spLocks noChangeArrowheads="1"/>
          </p:cNvSpPr>
          <p:nvPr/>
        </p:nvSpPr>
        <p:spPr bwMode="auto">
          <a:xfrm>
            <a:off x="6399237" y="1612434"/>
            <a:ext cx="11532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spcBef>
                <a:spcPct val="20000"/>
              </a:spcBef>
              <a:buFont typeface="Arial" pitchFamily="34" charset="0"/>
              <a:buNone/>
            </a:pPr>
            <a:r>
              <a:rPr lang="zh-CN" altLang="en-US" sz="1200" b="1" dirty="0">
                <a:solidFill>
                  <a:schemeClr val="bg1"/>
                </a:solidFill>
                <a:latin typeface="Arial" pitchFamily="34" charset="0"/>
                <a:ea typeface="微软雅黑" pitchFamily="34" charset="-122"/>
                <a:sym typeface="Arial" pitchFamily="34" charset="0"/>
              </a:rPr>
              <a:t>单击添加标题</a:t>
            </a:r>
            <a:endParaRPr lang="en-US" sz="1200" b="1" dirty="0">
              <a:solidFill>
                <a:schemeClr val="bg1"/>
              </a:solidFill>
              <a:latin typeface="Arial" pitchFamily="34" charset="0"/>
              <a:ea typeface="微软雅黑" pitchFamily="34" charset="-122"/>
              <a:sym typeface="Arial" pitchFamily="34" charset="0"/>
            </a:endParaRPr>
          </a:p>
        </p:txBody>
      </p:sp>
      <p:sp>
        <p:nvSpPr>
          <p:cNvPr id="29" name="TextBox 13"/>
          <p:cNvSpPr txBox="1">
            <a:spLocks noChangeArrowheads="1"/>
          </p:cNvSpPr>
          <p:nvPr/>
        </p:nvSpPr>
        <p:spPr bwMode="auto">
          <a:xfrm>
            <a:off x="6402754" y="1822446"/>
            <a:ext cx="115092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spcBef>
                <a:spcPct val="20000"/>
              </a:spcBef>
              <a:buFont typeface="Arial" pitchFamily="34" charset="0"/>
              <a:buNone/>
            </a:pPr>
            <a:r>
              <a:rPr lang="zh-CN" altLang="en-US" sz="900">
                <a:solidFill>
                  <a:schemeClr val="bg1"/>
                </a:solidFill>
                <a:latin typeface="Arial" pitchFamily="34" charset="0"/>
                <a:ea typeface="微软雅黑" pitchFamily="34" charset="-122"/>
                <a:sym typeface="Arial" pitchFamily="34" charset="0"/>
              </a:rPr>
              <a:t>单击此处可编辑内容</a:t>
            </a:r>
            <a:endParaRPr lang="en-US" sz="900">
              <a:solidFill>
                <a:schemeClr val="bg1"/>
              </a:solidFill>
              <a:latin typeface="Arial" pitchFamily="34" charset="0"/>
              <a:ea typeface="微软雅黑" pitchFamily="34" charset="-122"/>
              <a:sym typeface="Arial" pitchFamily="34" charset="0"/>
            </a:endParaRPr>
          </a:p>
        </p:txBody>
      </p:sp>
      <p:sp>
        <p:nvSpPr>
          <p:cNvPr id="30" name="TextBox 13"/>
          <p:cNvSpPr txBox="1">
            <a:spLocks noChangeArrowheads="1"/>
          </p:cNvSpPr>
          <p:nvPr/>
        </p:nvSpPr>
        <p:spPr bwMode="auto">
          <a:xfrm>
            <a:off x="6399237" y="2680000"/>
            <a:ext cx="11532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spcBef>
                <a:spcPct val="20000"/>
              </a:spcBef>
              <a:buFont typeface="Arial" pitchFamily="34" charset="0"/>
              <a:buNone/>
            </a:pPr>
            <a:r>
              <a:rPr lang="zh-CN" altLang="en-US" sz="1200" b="1" dirty="0">
                <a:solidFill>
                  <a:schemeClr val="bg1"/>
                </a:solidFill>
                <a:latin typeface="Arial" pitchFamily="34" charset="0"/>
                <a:ea typeface="微软雅黑" pitchFamily="34" charset="-122"/>
                <a:sym typeface="Arial" pitchFamily="34" charset="0"/>
              </a:rPr>
              <a:t>单击添加标题</a:t>
            </a:r>
            <a:endParaRPr lang="en-US" sz="1200" b="1" dirty="0">
              <a:solidFill>
                <a:schemeClr val="bg1"/>
              </a:solidFill>
              <a:latin typeface="Arial" pitchFamily="34" charset="0"/>
              <a:ea typeface="微软雅黑" pitchFamily="34" charset="-122"/>
              <a:sym typeface="Arial" pitchFamily="34" charset="0"/>
            </a:endParaRPr>
          </a:p>
        </p:txBody>
      </p:sp>
      <p:sp>
        <p:nvSpPr>
          <p:cNvPr id="31" name="TextBox 13"/>
          <p:cNvSpPr txBox="1">
            <a:spLocks noChangeArrowheads="1"/>
          </p:cNvSpPr>
          <p:nvPr/>
        </p:nvSpPr>
        <p:spPr bwMode="auto">
          <a:xfrm>
            <a:off x="6402754" y="2890014"/>
            <a:ext cx="115092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spcBef>
                <a:spcPct val="20000"/>
              </a:spcBef>
              <a:buFont typeface="Arial" pitchFamily="34" charset="0"/>
              <a:buNone/>
            </a:pPr>
            <a:r>
              <a:rPr lang="zh-CN" altLang="en-US" sz="900">
                <a:solidFill>
                  <a:schemeClr val="bg1"/>
                </a:solidFill>
                <a:latin typeface="Arial" pitchFamily="34" charset="0"/>
                <a:ea typeface="微软雅黑" pitchFamily="34" charset="-122"/>
                <a:sym typeface="Arial" pitchFamily="34" charset="0"/>
              </a:rPr>
              <a:t>单击此处可编辑内容</a:t>
            </a:r>
            <a:endParaRPr lang="en-US" sz="900">
              <a:solidFill>
                <a:schemeClr val="bg1"/>
              </a:solidFill>
              <a:latin typeface="Arial" pitchFamily="34" charset="0"/>
              <a:ea typeface="微软雅黑" pitchFamily="34" charset="-122"/>
              <a:sym typeface="Arial" pitchFamily="34" charset="0"/>
            </a:endParaRPr>
          </a:p>
        </p:txBody>
      </p:sp>
      <p:sp>
        <p:nvSpPr>
          <p:cNvPr id="32" name="TextBox 13"/>
          <p:cNvSpPr txBox="1">
            <a:spLocks noChangeArrowheads="1"/>
          </p:cNvSpPr>
          <p:nvPr/>
        </p:nvSpPr>
        <p:spPr bwMode="auto">
          <a:xfrm>
            <a:off x="6399237" y="3714898"/>
            <a:ext cx="11532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spcBef>
                <a:spcPct val="20000"/>
              </a:spcBef>
              <a:buFont typeface="Arial" pitchFamily="34" charset="0"/>
              <a:buNone/>
            </a:pPr>
            <a:r>
              <a:rPr lang="zh-CN" altLang="en-US" sz="1200" b="1" dirty="0">
                <a:solidFill>
                  <a:schemeClr val="bg1"/>
                </a:solidFill>
                <a:latin typeface="Arial" pitchFamily="34" charset="0"/>
                <a:ea typeface="微软雅黑" pitchFamily="34" charset="-122"/>
                <a:sym typeface="Arial" pitchFamily="34" charset="0"/>
              </a:rPr>
              <a:t>单击添加标题</a:t>
            </a:r>
            <a:endParaRPr lang="en-US" sz="1200" b="1" dirty="0">
              <a:solidFill>
                <a:schemeClr val="bg1"/>
              </a:solidFill>
              <a:latin typeface="Arial" pitchFamily="34" charset="0"/>
              <a:ea typeface="微软雅黑" pitchFamily="34" charset="-122"/>
              <a:sym typeface="Arial" pitchFamily="34" charset="0"/>
            </a:endParaRPr>
          </a:p>
        </p:txBody>
      </p:sp>
      <p:sp>
        <p:nvSpPr>
          <p:cNvPr id="33" name="TextBox 13"/>
          <p:cNvSpPr txBox="1">
            <a:spLocks noChangeArrowheads="1"/>
          </p:cNvSpPr>
          <p:nvPr/>
        </p:nvSpPr>
        <p:spPr bwMode="auto">
          <a:xfrm>
            <a:off x="6402754" y="3926077"/>
            <a:ext cx="115092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eaLnBrk="0" hangingPunct="0">
              <a:defRPr>
                <a:solidFill>
                  <a:schemeClr val="tx1"/>
                </a:solidFill>
                <a:latin typeface="Calibri" pitchFamily="34" charset="0"/>
                <a:ea typeface="宋体" pitchFamily="2" charset="-122"/>
              </a:defRPr>
            </a:lvl1pPr>
            <a:lvl2pPr marL="742950" indent="-285750" defTabSz="1216025" eaLnBrk="0" hangingPunct="0">
              <a:defRPr>
                <a:solidFill>
                  <a:schemeClr val="tx1"/>
                </a:solidFill>
                <a:latin typeface="Calibri" pitchFamily="34" charset="0"/>
                <a:ea typeface="宋体" pitchFamily="2" charset="-122"/>
              </a:defRPr>
            </a:lvl2pPr>
            <a:lvl3pPr marL="1143000" indent="-228600" defTabSz="1216025" eaLnBrk="0" hangingPunct="0">
              <a:defRPr>
                <a:solidFill>
                  <a:schemeClr val="tx1"/>
                </a:solidFill>
                <a:latin typeface="Calibri" pitchFamily="34" charset="0"/>
                <a:ea typeface="宋体" pitchFamily="2" charset="-122"/>
              </a:defRPr>
            </a:lvl3pPr>
            <a:lvl4pPr marL="1600200" indent="-228600" defTabSz="1216025" eaLnBrk="0" hangingPunct="0">
              <a:defRPr>
                <a:solidFill>
                  <a:schemeClr val="tx1"/>
                </a:solidFill>
                <a:latin typeface="Calibri" pitchFamily="34" charset="0"/>
                <a:ea typeface="宋体" pitchFamily="2" charset="-122"/>
              </a:defRPr>
            </a:lvl4pPr>
            <a:lvl5pPr marL="2057400" indent="-228600" defTabSz="1216025" eaLnBrk="0" hangingPunct="0">
              <a:defRPr>
                <a:solidFill>
                  <a:schemeClr val="tx1"/>
                </a:solidFill>
                <a:latin typeface="Calibri" pitchFamily="34" charset="0"/>
                <a:ea typeface="宋体" pitchFamily="2" charset="-122"/>
              </a:defRPr>
            </a:lvl5pPr>
            <a:lvl6pPr marL="2514600" indent="-228600" defTabSz="1216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1216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1216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1216025"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spcBef>
                <a:spcPct val="20000"/>
              </a:spcBef>
              <a:buFont typeface="Arial" pitchFamily="34" charset="0"/>
              <a:buNone/>
            </a:pPr>
            <a:r>
              <a:rPr lang="zh-CN" altLang="en-US" sz="900">
                <a:solidFill>
                  <a:schemeClr val="bg1"/>
                </a:solidFill>
                <a:latin typeface="Arial" pitchFamily="34" charset="0"/>
                <a:ea typeface="微软雅黑" pitchFamily="34" charset="-122"/>
                <a:sym typeface="Arial" pitchFamily="34" charset="0"/>
              </a:rPr>
              <a:t>单击此处可编辑内容</a:t>
            </a:r>
            <a:endParaRPr lang="en-US" sz="900">
              <a:solidFill>
                <a:schemeClr val="bg1"/>
              </a:solidFill>
              <a:latin typeface="Arial" pitchFamily="34" charset="0"/>
              <a:ea typeface="微软雅黑" pitchFamily="34" charset="-122"/>
              <a:sym typeface="Arial" pitchFamily="34" charset="0"/>
            </a:endParaRPr>
          </a:p>
        </p:txBody>
      </p:sp>
      <p:sp>
        <p:nvSpPr>
          <p:cNvPr id="34" name="Freeform 135"/>
          <p:cNvSpPr>
            <a:spLocks noEditPoints="1"/>
          </p:cNvSpPr>
          <p:nvPr/>
        </p:nvSpPr>
        <p:spPr bwMode="auto">
          <a:xfrm>
            <a:off x="7769331" y="3704397"/>
            <a:ext cx="397315" cy="369856"/>
          </a:xfrm>
          <a:custGeom>
            <a:avLst/>
            <a:gdLst>
              <a:gd name="T0" fmla="*/ 2147483647 w 73"/>
              <a:gd name="T1" fmla="*/ 2147483647 h 68"/>
              <a:gd name="T2" fmla="*/ 2147483647 w 73"/>
              <a:gd name="T3" fmla="*/ 2147483647 h 68"/>
              <a:gd name="T4" fmla="*/ 0 w 73"/>
              <a:gd name="T5" fmla="*/ 2147483647 h 68"/>
              <a:gd name="T6" fmla="*/ 2147483647 w 73"/>
              <a:gd name="T7" fmla="*/ 2147483647 h 68"/>
              <a:gd name="T8" fmla="*/ 2147483647 w 73"/>
              <a:gd name="T9" fmla="*/ 2147483647 h 68"/>
              <a:gd name="T10" fmla="*/ 2147483647 w 73"/>
              <a:gd name="T11" fmla="*/ 2147483647 h 68"/>
              <a:gd name="T12" fmla="*/ 2147483647 w 73"/>
              <a:gd name="T13" fmla="*/ 2147483647 h 68"/>
              <a:gd name="T14" fmla="*/ 2147483647 w 73"/>
              <a:gd name="T15" fmla="*/ 2147483647 h 68"/>
              <a:gd name="T16" fmla="*/ 2147483647 w 73"/>
              <a:gd name="T17" fmla="*/ 2147483647 h 68"/>
              <a:gd name="T18" fmla="*/ 2147483647 w 73"/>
              <a:gd name="T19" fmla="*/ 2147483647 h 68"/>
              <a:gd name="T20" fmla="*/ 2147483647 w 73"/>
              <a:gd name="T21" fmla="*/ 2147483647 h 68"/>
              <a:gd name="T22" fmla="*/ 2147483647 w 73"/>
              <a:gd name="T23" fmla="*/ 0 h 68"/>
              <a:gd name="T24" fmla="*/ 2147483647 w 73"/>
              <a:gd name="T25" fmla="*/ 2147483647 h 68"/>
              <a:gd name="T26" fmla="*/ 2147483647 w 73"/>
              <a:gd name="T27" fmla="*/ 2147483647 h 68"/>
              <a:gd name="T28" fmla="*/ 2147483647 w 73"/>
              <a:gd name="T29" fmla="*/ 2147483647 h 68"/>
              <a:gd name="T30" fmla="*/ 2147483647 w 73"/>
              <a:gd name="T31" fmla="*/ 2147483647 h 68"/>
              <a:gd name="T32" fmla="*/ 2147483647 w 73"/>
              <a:gd name="T33" fmla="*/ 2147483647 h 68"/>
              <a:gd name="T34" fmla="*/ 2147483647 w 73"/>
              <a:gd name="T35" fmla="*/ 2147483647 h 68"/>
              <a:gd name="T36" fmla="*/ 2147483647 w 73"/>
              <a:gd name="T37" fmla="*/ 2147483647 h 68"/>
              <a:gd name="T38" fmla="*/ 2147483647 w 73"/>
              <a:gd name="T39" fmla="*/ 2147483647 h 68"/>
              <a:gd name="T40" fmla="*/ 2147483647 w 73"/>
              <a:gd name="T41" fmla="*/ 2147483647 h 68"/>
              <a:gd name="T42" fmla="*/ 2147483647 w 73"/>
              <a:gd name="T43" fmla="*/ 2147483647 h 68"/>
              <a:gd name="T44" fmla="*/ 2147483647 w 73"/>
              <a:gd name="T45" fmla="*/ 2147483647 h 68"/>
              <a:gd name="T46" fmla="*/ 2147483647 w 73"/>
              <a:gd name="T47" fmla="*/ 2147483647 h 68"/>
              <a:gd name="T48" fmla="*/ 2147483647 w 73"/>
              <a:gd name="T49" fmla="*/ 2147483647 h 68"/>
              <a:gd name="T50" fmla="*/ 2147483647 w 73"/>
              <a:gd name="T51" fmla="*/ 2147483647 h 68"/>
              <a:gd name="T52" fmla="*/ 2147483647 w 73"/>
              <a:gd name="T53" fmla="*/ 2147483647 h 68"/>
              <a:gd name="T54" fmla="*/ 2147483647 w 73"/>
              <a:gd name="T55" fmla="*/ 2147483647 h 68"/>
              <a:gd name="T56" fmla="*/ 2147483647 w 73"/>
              <a:gd name="T57" fmla="*/ 2147483647 h 68"/>
              <a:gd name="T58" fmla="*/ 2147483647 w 73"/>
              <a:gd name="T59" fmla="*/ 0 h 68"/>
              <a:gd name="T60" fmla="*/ 2147483647 w 73"/>
              <a:gd name="T61" fmla="*/ 2147483647 h 68"/>
              <a:gd name="T62" fmla="*/ 2147483647 w 73"/>
              <a:gd name="T63" fmla="*/ 2147483647 h 68"/>
              <a:gd name="T64" fmla="*/ 2147483647 w 73"/>
              <a:gd name="T65" fmla="*/ 2147483647 h 68"/>
              <a:gd name="T66" fmla="*/ 2147483647 w 73"/>
              <a:gd name="T67" fmla="*/ 2147483647 h 68"/>
              <a:gd name="T68" fmla="*/ 2147483647 w 73"/>
              <a:gd name="T69" fmla="*/ 2147483647 h 68"/>
              <a:gd name="T70" fmla="*/ 2147483647 w 73"/>
              <a:gd name="T71" fmla="*/ 2147483647 h 68"/>
              <a:gd name="T72" fmla="*/ 2147483647 w 73"/>
              <a:gd name="T73" fmla="*/ 2147483647 h 68"/>
              <a:gd name="T74" fmla="*/ 2147483647 w 73"/>
              <a:gd name="T75" fmla="*/ 2147483647 h 68"/>
              <a:gd name="T76" fmla="*/ 2147483647 w 73"/>
              <a:gd name="T77" fmla="*/ 2147483647 h 68"/>
              <a:gd name="T78" fmla="*/ 2147483647 w 73"/>
              <a:gd name="T79" fmla="*/ 2147483647 h 68"/>
              <a:gd name="T80" fmla="*/ 2147483647 w 73"/>
              <a:gd name="T81" fmla="*/ 2147483647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9680" tIns="44840" rIns="89680" bIns="44840"/>
          <a:lstStyle/>
          <a:p>
            <a:endParaRPr lang="zh-CN" altLang="en-US"/>
          </a:p>
        </p:txBody>
      </p:sp>
      <p:sp>
        <p:nvSpPr>
          <p:cNvPr id="35" name="矩形 34"/>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363199831"/>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4896181" y="2584592"/>
            <a:ext cx="1181488" cy="1650452"/>
          </a:xfrm>
          <a:custGeom>
            <a:avLst/>
            <a:gdLst>
              <a:gd name="T0" fmla="*/ 307 w 615"/>
              <a:gd name="T1" fmla="*/ 0 h 863"/>
              <a:gd name="T2" fmla="*/ 461 w 615"/>
              <a:gd name="T3" fmla="*/ 435 h 863"/>
              <a:gd name="T4" fmla="*/ 615 w 615"/>
              <a:gd name="T5" fmla="*/ 863 h 863"/>
              <a:gd name="T6" fmla="*/ 307 w 615"/>
              <a:gd name="T7" fmla="*/ 863 h 863"/>
              <a:gd name="T8" fmla="*/ 0 w 615"/>
              <a:gd name="T9" fmla="*/ 863 h 863"/>
              <a:gd name="T10" fmla="*/ 154 w 615"/>
              <a:gd name="T11" fmla="*/ 435 h 863"/>
              <a:gd name="T12" fmla="*/ 307 w 615"/>
              <a:gd name="T13" fmla="*/ 0 h 863"/>
            </a:gdLst>
            <a:ahLst/>
            <a:cxnLst>
              <a:cxn ang="0">
                <a:pos x="T0" y="T1"/>
              </a:cxn>
              <a:cxn ang="0">
                <a:pos x="T2" y="T3"/>
              </a:cxn>
              <a:cxn ang="0">
                <a:pos x="T4" y="T5"/>
              </a:cxn>
              <a:cxn ang="0">
                <a:pos x="T6" y="T7"/>
              </a:cxn>
              <a:cxn ang="0">
                <a:pos x="T8" y="T9"/>
              </a:cxn>
              <a:cxn ang="0">
                <a:pos x="T10" y="T11"/>
              </a:cxn>
              <a:cxn ang="0">
                <a:pos x="T12" y="T13"/>
              </a:cxn>
            </a:cxnLst>
            <a:rect l="0" t="0" r="r" b="b"/>
            <a:pathLst>
              <a:path w="615" h="863">
                <a:moveTo>
                  <a:pt x="307" y="0"/>
                </a:moveTo>
                <a:lnTo>
                  <a:pt x="461" y="435"/>
                </a:lnTo>
                <a:lnTo>
                  <a:pt x="615" y="863"/>
                </a:lnTo>
                <a:lnTo>
                  <a:pt x="307" y="863"/>
                </a:lnTo>
                <a:lnTo>
                  <a:pt x="0" y="863"/>
                </a:lnTo>
                <a:lnTo>
                  <a:pt x="154" y="435"/>
                </a:lnTo>
                <a:lnTo>
                  <a:pt x="307" y="0"/>
                </a:lnTo>
                <a:close/>
              </a:path>
            </a:pathLst>
          </a:custGeom>
          <a:solidFill>
            <a:srgbClr val="2259AA"/>
          </a:solidFill>
          <a:ln>
            <a:noFill/>
          </a:ln>
          <a:extLst/>
        </p:spPr>
        <p:txBody>
          <a:bodyPr vert="horz" wrap="square" lIns="67391" tIns="33696" rIns="67391" bIns="33696" numCol="1" anchor="t" anchorCtr="0" compatLnSpc="1">
            <a:prstTxWarp prst="textNoShape">
              <a:avLst/>
            </a:prstTxWarp>
          </a:bodyPr>
          <a:lstStyle/>
          <a:p>
            <a:endParaRPr lang="zh-CN" altLang="en-US" sz="2100"/>
          </a:p>
        </p:txBody>
      </p:sp>
      <p:sp>
        <p:nvSpPr>
          <p:cNvPr id="3" name="Freeform 6"/>
          <p:cNvSpPr>
            <a:spLocks/>
          </p:cNvSpPr>
          <p:nvPr/>
        </p:nvSpPr>
        <p:spPr bwMode="auto">
          <a:xfrm>
            <a:off x="3895278" y="3454760"/>
            <a:ext cx="1181488" cy="780283"/>
          </a:xfrm>
          <a:custGeom>
            <a:avLst/>
            <a:gdLst>
              <a:gd name="T0" fmla="*/ 308 w 615"/>
              <a:gd name="T1" fmla="*/ 0 h 408"/>
              <a:gd name="T2" fmla="*/ 461 w 615"/>
              <a:gd name="T3" fmla="*/ 201 h 408"/>
              <a:gd name="T4" fmla="*/ 615 w 615"/>
              <a:gd name="T5" fmla="*/ 408 h 408"/>
              <a:gd name="T6" fmla="*/ 308 w 615"/>
              <a:gd name="T7" fmla="*/ 408 h 408"/>
              <a:gd name="T8" fmla="*/ 0 w 615"/>
              <a:gd name="T9" fmla="*/ 408 h 408"/>
              <a:gd name="T10" fmla="*/ 154 w 615"/>
              <a:gd name="T11" fmla="*/ 201 h 408"/>
              <a:gd name="T12" fmla="*/ 308 w 615"/>
              <a:gd name="T13" fmla="*/ 0 h 408"/>
            </a:gdLst>
            <a:ahLst/>
            <a:cxnLst>
              <a:cxn ang="0">
                <a:pos x="T0" y="T1"/>
              </a:cxn>
              <a:cxn ang="0">
                <a:pos x="T2" y="T3"/>
              </a:cxn>
              <a:cxn ang="0">
                <a:pos x="T4" y="T5"/>
              </a:cxn>
              <a:cxn ang="0">
                <a:pos x="T6" y="T7"/>
              </a:cxn>
              <a:cxn ang="0">
                <a:pos x="T8" y="T9"/>
              </a:cxn>
              <a:cxn ang="0">
                <a:pos x="T10" y="T11"/>
              </a:cxn>
              <a:cxn ang="0">
                <a:pos x="T12" y="T13"/>
              </a:cxn>
            </a:cxnLst>
            <a:rect l="0" t="0" r="r" b="b"/>
            <a:pathLst>
              <a:path w="615" h="408">
                <a:moveTo>
                  <a:pt x="308" y="0"/>
                </a:moveTo>
                <a:lnTo>
                  <a:pt x="461" y="201"/>
                </a:lnTo>
                <a:lnTo>
                  <a:pt x="615" y="408"/>
                </a:lnTo>
                <a:lnTo>
                  <a:pt x="308" y="408"/>
                </a:lnTo>
                <a:lnTo>
                  <a:pt x="0" y="408"/>
                </a:lnTo>
                <a:lnTo>
                  <a:pt x="154" y="201"/>
                </a:lnTo>
                <a:lnTo>
                  <a:pt x="308" y="0"/>
                </a:lnTo>
                <a:close/>
              </a:path>
            </a:pathLst>
          </a:custGeom>
          <a:solidFill>
            <a:schemeClr val="accent2"/>
          </a:solidFill>
          <a:ln>
            <a:noFill/>
          </a:ln>
          <a:extLst/>
        </p:spPr>
        <p:txBody>
          <a:bodyPr vert="horz" wrap="square" lIns="67391" tIns="33696" rIns="67391" bIns="33696" numCol="1" anchor="t" anchorCtr="0" compatLnSpc="1">
            <a:prstTxWarp prst="textNoShape">
              <a:avLst/>
            </a:prstTxWarp>
          </a:bodyPr>
          <a:lstStyle/>
          <a:p>
            <a:endParaRPr lang="zh-CN" altLang="en-US" sz="2100"/>
          </a:p>
        </p:txBody>
      </p:sp>
      <p:sp>
        <p:nvSpPr>
          <p:cNvPr id="4" name="Freeform 7"/>
          <p:cNvSpPr>
            <a:spLocks/>
          </p:cNvSpPr>
          <p:nvPr/>
        </p:nvSpPr>
        <p:spPr bwMode="auto">
          <a:xfrm>
            <a:off x="2934720" y="4030410"/>
            <a:ext cx="1179566" cy="204634"/>
          </a:xfrm>
          <a:custGeom>
            <a:avLst/>
            <a:gdLst>
              <a:gd name="T0" fmla="*/ 307 w 614"/>
              <a:gd name="T1" fmla="*/ 0 h 107"/>
              <a:gd name="T2" fmla="*/ 460 w 614"/>
              <a:gd name="T3" fmla="*/ 53 h 107"/>
              <a:gd name="T4" fmla="*/ 614 w 614"/>
              <a:gd name="T5" fmla="*/ 107 h 107"/>
              <a:gd name="T6" fmla="*/ 307 w 614"/>
              <a:gd name="T7" fmla="*/ 107 h 107"/>
              <a:gd name="T8" fmla="*/ 0 w 614"/>
              <a:gd name="T9" fmla="*/ 107 h 107"/>
              <a:gd name="T10" fmla="*/ 153 w 614"/>
              <a:gd name="T11" fmla="*/ 53 h 107"/>
              <a:gd name="T12" fmla="*/ 307 w 614"/>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614" h="107">
                <a:moveTo>
                  <a:pt x="307" y="0"/>
                </a:moveTo>
                <a:lnTo>
                  <a:pt x="460" y="53"/>
                </a:lnTo>
                <a:lnTo>
                  <a:pt x="614" y="107"/>
                </a:lnTo>
                <a:lnTo>
                  <a:pt x="307" y="107"/>
                </a:lnTo>
                <a:lnTo>
                  <a:pt x="0" y="107"/>
                </a:lnTo>
                <a:lnTo>
                  <a:pt x="153" y="53"/>
                </a:lnTo>
                <a:lnTo>
                  <a:pt x="307" y="0"/>
                </a:lnTo>
                <a:close/>
              </a:path>
            </a:pathLst>
          </a:custGeom>
          <a:solidFill>
            <a:srgbClr val="2259AA"/>
          </a:solidFill>
          <a:ln>
            <a:noFill/>
          </a:ln>
          <a:extLst/>
        </p:spPr>
        <p:txBody>
          <a:bodyPr vert="horz" wrap="square" lIns="67391" tIns="33696" rIns="67391" bIns="33696" numCol="1" anchor="t" anchorCtr="0" compatLnSpc="1">
            <a:prstTxWarp prst="textNoShape">
              <a:avLst/>
            </a:prstTxWarp>
          </a:bodyPr>
          <a:lstStyle/>
          <a:p>
            <a:endParaRPr lang="zh-CN" altLang="en-US" sz="2100">
              <a:solidFill>
                <a:schemeClr val="accent1"/>
              </a:solidFill>
            </a:endParaRPr>
          </a:p>
        </p:txBody>
      </p:sp>
      <p:sp>
        <p:nvSpPr>
          <p:cNvPr id="5" name="Freeform 8"/>
          <p:cNvSpPr>
            <a:spLocks/>
          </p:cNvSpPr>
          <p:nvPr/>
        </p:nvSpPr>
        <p:spPr bwMode="auto">
          <a:xfrm>
            <a:off x="5897082" y="1624538"/>
            <a:ext cx="1179566" cy="2610506"/>
          </a:xfrm>
          <a:custGeom>
            <a:avLst/>
            <a:gdLst>
              <a:gd name="T0" fmla="*/ 307 w 614"/>
              <a:gd name="T1" fmla="*/ 0 h 1365"/>
              <a:gd name="T2" fmla="*/ 461 w 614"/>
              <a:gd name="T3" fmla="*/ 682 h 1365"/>
              <a:gd name="T4" fmla="*/ 614 w 614"/>
              <a:gd name="T5" fmla="*/ 1365 h 1365"/>
              <a:gd name="T6" fmla="*/ 307 w 614"/>
              <a:gd name="T7" fmla="*/ 1365 h 1365"/>
              <a:gd name="T8" fmla="*/ 0 w 614"/>
              <a:gd name="T9" fmla="*/ 1365 h 1365"/>
              <a:gd name="T10" fmla="*/ 154 w 614"/>
              <a:gd name="T11" fmla="*/ 682 h 1365"/>
              <a:gd name="T12" fmla="*/ 307 w 614"/>
              <a:gd name="T13" fmla="*/ 0 h 1365"/>
            </a:gdLst>
            <a:ahLst/>
            <a:cxnLst>
              <a:cxn ang="0">
                <a:pos x="T0" y="T1"/>
              </a:cxn>
              <a:cxn ang="0">
                <a:pos x="T2" y="T3"/>
              </a:cxn>
              <a:cxn ang="0">
                <a:pos x="T4" y="T5"/>
              </a:cxn>
              <a:cxn ang="0">
                <a:pos x="T6" y="T7"/>
              </a:cxn>
              <a:cxn ang="0">
                <a:pos x="T8" y="T9"/>
              </a:cxn>
              <a:cxn ang="0">
                <a:pos x="T10" y="T11"/>
              </a:cxn>
              <a:cxn ang="0">
                <a:pos x="T12" y="T13"/>
              </a:cxn>
            </a:cxnLst>
            <a:rect l="0" t="0" r="r" b="b"/>
            <a:pathLst>
              <a:path w="614" h="1365">
                <a:moveTo>
                  <a:pt x="307" y="0"/>
                </a:moveTo>
                <a:lnTo>
                  <a:pt x="461" y="682"/>
                </a:lnTo>
                <a:lnTo>
                  <a:pt x="614" y="1365"/>
                </a:lnTo>
                <a:lnTo>
                  <a:pt x="307" y="1365"/>
                </a:lnTo>
                <a:lnTo>
                  <a:pt x="0" y="1365"/>
                </a:lnTo>
                <a:lnTo>
                  <a:pt x="154" y="682"/>
                </a:lnTo>
                <a:lnTo>
                  <a:pt x="307" y="0"/>
                </a:lnTo>
                <a:close/>
              </a:path>
            </a:pathLst>
          </a:custGeom>
          <a:solidFill>
            <a:schemeClr val="accent2"/>
          </a:solidFill>
          <a:ln>
            <a:noFill/>
          </a:ln>
          <a:extLst/>
        </p:spPr>
        <p:txBody>
          <a:bodyPr vert="horz" wrap="square" lIns="67391" tIns="33696" rIns="67391" bIns="33696" numCol="1" anchor="t" anchorCtr="0" compatLnSpc="1">
            <a:prstTxWarp prst="textNoShape">
              <a:avLst/>
            </a:prstTxWarp>
          </a:bodyPr>
          <a:lstStyle/>
          <a:p>
            <a:endParaRPr lang="zh-CN" altLang="en-US" sz="2100"/>
          </a:p>
        </p:txBody>
      </p:sp>
      <p:sp>
        <p:nvSpPr>
          <p:cNvPr id="6" name="Freeform 9"/>
          <p:cNvSpPr>
            <a:spLocks/>
          </p:cNvSpPr>
          <p:nvPr/>
        </p:nvSpPr>
        <p:spPr bwMode="auto">
          <a:xfrm>
            <a:off x="6897984" y="3018719"/>
            <a:ext cx="1179566" cy="1216324"/>
          </a:xfrm>
          <a:custGeom>
            <a:avLst/>
            <a:gdLst>
              <a:gd name="T0" fmla="*/ 307 w 614"/>
              <a:gd name="T1" fmla="*/ 0 h 636"/>
              <a:gd name="T2" fmla="*/ 461 w 614"/>
              <a:gd name="T3" fmla="*/ 321 h 636"/>
              <a:gd name="T4" fmla="*/ 614 w 614"/>
              <a:gd name="T5" fmla="*/ 636 h 636"/>
              <a:gd name="T6" fmla="*/ 307 w 614"/>
              <a:gd name="T7" fmla="*/ 636 h 636"/>
              <a:gd name="T8" fmla="*/ 0 w 614"/>
              <a:gd name="T9" fmla="*/ 636 h 636"/>
              <a:gd name="T10" fmla="*/ 154 w 614"/>
              <a:gd name="T11" fmla="*/ 321 h 636"/>
              <a:gd name="T12" fmla="*/ 307 w 614"/>
              <a:gd name="T13" fmla="*/ 0 h 636"/>
            </a:gdLst>
            <a:ahLst/>
            <a:cxnLst>
              <a:cxn ang="0">
                <a:pos x="T0" y="T1"/>
              </a:cxn>
              <a:cxn ang="0">
                <a:pos x="T2" y="T3"/>
              </a:cxn>
              <a:cxn ang="0">
                <a:pos x="T4" y="T5"/>
              </a:cxn>
              <a:cxn ang="0">
                <a:pos x="T6" y="T7"/>
              </a:cxn>
              <a:cxn ang="0">
                <a:pos x="T8" y="T9"/>
              </a:cxn>
              <a:cxn ang="0">
                <a:pos x="T10" y="T11"/>
              </a:cxn>
              <a:cxn ang="0">
                <a:pos x="T12" y="T13"/>
              </a:cxn>
            </a:cxnLst>
            <a:rect l="0" t="0" r="r" b="b"/>
            <a:pathLst>
              <a:path w="614" h="636">
                <a:moveTo>
                  <a:pt x="307" y="0"/>
                </a:moveTo>
                <a:lnTo>
                  <a:pt x="461" y="321"/>
                </a:lnTo>
                <a:lnTo>
                  <a:pt x="614" y="636"/>
                </a:lnTo>
                <a:lnTo>
                  <a:pt x="307" y="636"/>
                </a:lnTo>
                <a:lnTo>
                  <a:pt x="0" y="636"/>
                </a:lnTo>
                <a:lnTo>
                  <a:pt x="154" y="321"/>
                </a:lnTo>
                <a:lnTo>
                  <a:pt x="307" y="0"/>
                </a:lnTo>
                <a:close/>
              </a:path>
            </a:pathLst>
          </a:custGeom>
          <a:solidFill>
            <a:srgbClr val="2259AA"/>
          </a:solidFill>
          <a:ln>
            <a:noFill/>
          </a:ln>
          <a:extLst/>
        </p:spPr>
        <p:txBody>
          <a:bodyPr vert="horz" wrap="square" lIns="67391" tIns="33696" rIns="67391" bIns="33696" numCol="1" anchor="t" anchorCtr="0" compatLnSpc="1">
            <a:prstTxWarp prst="textNoShape">
              <a:avLst/>
            </a:prstTxWarp>
          </a:bodyPr>
          <a:lstStyle/>
          <a:p>
            <a:endParaRPr lang="zh-CN" altLang="en-US" sz="2100"/>
          </a:p>
        </p:txBody>
      </p:sp>
      <p:sp>
        <p:nvSpPr>
          <p:cNvPr id="7" name="TextBox 282"/>
          <p:cNvSpPr txBox="1"/>
          <p:nvPr/>
        </p:nvSpPr>
        <p:spPr bwMode="auto">
          <a:xfrm>
            <a:off x="3249967" y="3572117"/>
            <a:ext cx="393156" cy="345049"/>
          </a:xfrm>
          <a:prstGeom prst="rect">
            <a:avLst/>
          </a:prstGeom>
          <a:noFill/>
        </p:spPr>
        <p:txBody>
          <a:bodyPr wrap="none" lIns="67391" tIns="33696" rIns="67391" bIns="33696">
            <a:spAutoFit/>
          </a:bodyPr>
          <a:lstStyle/>
          <a:p>
            <a:pPr>
              <a:defRPr/>
            </a:pPr>
            <a:r>
              <a:rPr lang="en-US" altLang="zh-CN" sz="1800" spc="221" dirty="0">
                <a:solidFill>
                  <a:schemeClr val="accent1"/>
                </a:solidFill>
                <a:latin typeface="方正中等线简体" pitchFamily="65" charset="-122"/>
                <a:ea typeface="方正中等线简体" pitchFamily="65" charset="-122"/>
                <a:cs typeface="Arial" pitchFamily="34" charset="0"/>
              </a:rPr>
              <a:t>18</a:t>
            </a:r>
            <a:endParaRPr lang="zh-CN" altLang="en-US" sz="1800" spc="221" dirty="0">
              <a:solidFill>
                <a:schemeClr val="accent1"/>
              </a:solidFill>
              <a:latin typeface="方正中等线简体" pitchFamily="65" charset="-122"/>
              <a:ea typeface="方正中等线简体" pitchFamily="65" charset="-122"/>
              <a:cs typeface="Arial" pitchFamily="34" charset="0"/>
            </a:endParaRPr>
          </a:p>
        </p:txBody>
      </p:sp>
      <p:sp>
        <p:nvSpPr>
          <p:cNvPr id="8" name="TextBox 283"/>
          <p:cNvSpPr txBox="1"/>
          <p:nvPr/>
        </p:nvSpPr>
        <p:spPr bwMode="auto">
          <a:xfrm>
            <a:off x="3205678" y="4377561"/>
            <a:ext cx="597763"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1400" spc="300">
                <a:solidFill>
                  <a:srgbClr val="EBAC07"/>
                </a:solidFill>
                <a:latin typeface="微软雅黑" pitchFamily="34" charset="-122"/>
                <a:ea typeface="微软雅黑" pitchFamily="34" charset="-122"/>
                <a:cs typeface="Arial" pitchFamily="34" charset="0"/>
              </a:defRPr>
            </a:lvl1pPr>
          </a:lstStyle>
          <a:p>
            <a:r>
              <a:rPr lang="zh-CN" altLang="en-US" sz="1500" b="1" dirty="0">
                <a:solidFill>
                  <a:schemeClr val="accent1"/>
                </a:solidFill>
              </a:rPr>
              <a:t>标题</a:t>
            </a:r>
          </a:p>
        </p:txBody>
      </p:sp>
      <p:sp>
        <p:nvSpPr>
          <p:cNvPr id="9" name="TextBox 285"/>
          <p:cNvSpPr txBox="1"/>
          <p:nvPr/>
        </p:nvSpPr>
        <p:spPr bwMode="auto">
          <a:xfrm>
            <a:off x="4136596" y="4377561"/>
            <a:ext cx="597763"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zh-CN" altLang="en-US" sz="1500" b="1" dirty="0">
                <a:solidFill>
                  <a:schemeClr val="accent1"/>
                </a:solidFill>
              </a:rPr>
              <a:t>标题</a:t>
            </a:r>
          </a:p>
        </p:txBody>
      </p:sp>
      <p:sp>
        <p:nvSpPr>
          <p:cNvPr id="10" name="TextBox 286"/>
          <p:cNvSpPr txBox="1"/>
          <p:nvPr/>
        </p:nvSpPr>
        <p:spPr bwMode="auto">
          <a:xfrm>
            <a:off x="5043529" y="4377561"/>
            <a:ext cx="577501" cy="298883"/>
          </a:xfrm>
          <a:prstGeom prst="rect">
            <a:avLst/>
          </a:prstGeom>
          <a:noFill/>
        </p:spPr>
        <p:txBody>
          <a:bodyPr wrap="none" lIns="67391" tIns="33696" rIns="67391" bIns="33696">
            <a:spAutoFit/>
          </a:bodyPr>
          <a:lstStyle/>
          <a:p>
            <a:pPr>
              <a:defRPr/>
            </a:pPr>
            <a:r>
              <a:rPr lang="zh-CN" altLang="en-US" sz="1500" b="1" spc="221" dirty="0">
                <a:solidFill>
                  <a:schemeClr val="accent1"/>
                </a:solidFill>
                <a:latin typeface="微软雅黑" pitchFamily="34" charset="-122"/>
                <a:ea typeface="微软雅黑" pitchFamily="34" charset="-122"/>
                <a:cs typeface="Arial" pitchFamily="34" charset="0"/>
              </a:rPr>
              <a:t>标题</a:t>
            </a:r>
          </a:p>
        </p:txBody>
      </p:sp>
      <p:sp>
        <p:nvSpPr>
          <p:cNvPr id="11" name="TextBox 287"/>
          <p:cNvSpPr txBox="1"/>
          <p:nvPr/>
        </p:nvSpPr>
        <p:spPr bwMode="auto">
          <a:xfrm>
            <a:off x="6138948" y="4377561"/>
            <a:ext cx="597763"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1400" spc="300">
                <a:solidFill>
                  <a:srgbClr val="8BC925"/>
                </a:solidFill>
                <a:latin typeface="微软雅黑" pitchFamily="34" charset="-122"/>
                <a:ea typeface="微软雅黑" pitchFamily="34" charset="-122"/>
                <a:cs typeface="Arial" pitchFamily="34" charset="0"/>
              </a:defRPr>
            </a:lvl1pPr>
          </a:lstStyle>
          <a:p>
            <a:r>
              <a:rPr lang="zh-CN" altLang="en-US" sz="1500" b="1" dirty="0">
                <a:solidFill>
                  <a:schemeClr val="accent1"/>
                </a:solidFill>
              </a:rPr>
              <a:t>标题</a:t>
            </a:r>
          </a:p>
        </p:txBody>
      </p:sp>
      <p:sp>
        <p:nvSpPr>
          <p:cNvPr id="12" name="TextBox 288"/>
          <p:cNvSpPr txBox="1"/>
          <p:nvPr/>
        </p:nvSpPr>
        <p:spPr bwMode="auto">
          <a:xfrm>
            <a:off x="7175253" y="4377561"/>
            <a:ext cx="597763"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r>
              <a:rPr lang="zh-CN" altLang="en-US" sz="1500" b="1" dirty="0">
                <a:solidFill>
                  <a:schemeClr val="accent1"/>
                </a:solidFill>
              </a:rPr>
              <a:t>标题</a:t>
            </a:r>
          </a:p>
        </p:txBody>
      </p:sp>
      <p:sp>
        <p:nvSpPr>
          <p:cNvPr id="13" name="TextBox 289"/>
          <p:cNvSpPr txBox="1"/>
          <p:nvPr/>
        </p:nvSpPr>
        <p:spPr bwMode="auto">
          <a:xfrm>
            <a:off x="4198451" y="3050155"/>
            <a:ext cx="431628" cy="345049"/>
          </a:xfrm>
          <a:prstGeom prst="rect">
            <a:avLst/>
          </a:prstGeom>
          <a:noFill/>
        </p:spPr>
        <p:txBody>
          <a:bodyPr wrap="none" lIns="67391" tIns="33696" rIns="67391" bIns="33696">
            <a:spAutoFit/>
          </a:bodyPr>
          <a:lstStyle/>
          <a:p>
            <a:pPr>
              <a:defRPr/>
            </a:pPr>
            <a:r>
              <a:rPr lang="en-US" altLang="zh-CN" sz="1800" spc="221" dirty="0">
                <a:solidFill>
                  <a:schemeClr val="accent1"/>
                </a:solidFill>
                <a:latin typeface="方正中等线简体" pitchFamily="65" charset="-122"/>
                <a:ea typeface="方正中等线简体" pitchFamily="65" charset="-122"/>
                <a:cs typeface="Arial" pitchFamily="34" charset="0"/>
              </a:rPr>
              <a:t>38</a:t>
            </a:r>
            <a:endParaRPr lang="zh-CN" altLang="en-US" sz="1800" spc="221" dirty="0">
              <a:solidFill>
                <a:schemeClr val="accent1"/>
              </a:solidFill>
              <a:latin typeface="方正中等线简体" pitchFamily="65" charset="-122"/>
              <a:ea typeface="方正中等线简体" pitchFamily="65" charset="-122"/>
              <a:cs typeface="Arial" pitchFamily="34" charset="0"/>
            </a:endParaRPr>
          </a:p>
        </p:txBody>
      </p:sp>
      <p:sp>
        <p:nvSpPr>
          <p:cNvPr id="14" name="TextBox 290"/>
          <p:cNvSpPr txBox="1"/>
          <p:nvPr/>
        </p:nvSpPr>
        <p:spPr bwMode="auto">
          <a:xfrm>
            <a:off x="5182062" y="2095929"/>
            <a:ext cx="425216" cy="345049"/>
          </a:xfrm>
          <a:prstGeom prst="rect">
            <a:avLst/>
          </a:prstGeom>
          <a:noFill/>
        </p:spPr>
        <p:txBody>
          <a:bodyPr wrap="none" lIns="67391" tIns="33696" rIns="67391" bIns="33696">
            <a:spAutoFit/>
          </a:bodyPr>
          <a:lstStyle/>
          <a:p>
            <a:pPr>
              <a:defRPr/>
            </a:pPr>
            <a:r>
              <a:rPr lang="en-US" altLang="zh-CN" sz="1800" spc="221" dirty="0">
                <a:solidFill>
                  <a:schemeClr val="accent1"/>
                </a:solidFill>
                <a:latin typeface="方正中等线简体" pitchFamily="65" charset="-122"/>
                <a:ea typeface="方正中等线简体" pitchFamily="65" charset="-122"/>
                <a:cs typeface="Arial" pitchFamily="34" charset="0"/>
              </a:rPr>
              <a:t>97</a:t>
            </a:r>
            <a:endParaRPr lang="zh-CN" altLang="en-US" sz="1800" spc="221" dirty="0">
              <a:solidFill>
                <a:schemeClr val="accent1"/>
              </a:solidFill>
              <a:latin typeface="方正中等线简体" pitchFamily="65" charset="-122"/>
              <a:ea typeface="方正中等线简体" pitchFamily="65" charset="-122"/>
              <a:cs typeface="Arial" pitchFamily="34" charset="0"/>
            </a:endParaRPr>
          </a:p>
        </p:txBody>
      </p:sp>
      <p:sp>
        <p:nvSpPr>
          <p:cNvPr id="15" name="TextBox 292"/>
          <p:cNvSpPr txBox="1"/>
          <p:nvPr/>
        </p:nvSpPr>
        <p:spPr bwMode="auto">
          <a:xfrm>
            <a:off x="7219544" y="2592629"/>
            <a:ext cx="423613" cy="345049"/>
          </a:xfrm>
          <a:prstGeom prst="rect">
            <a:avLst/>
          </a:prstGeom>
          <a:noFill/>
        </p:spPr>
        <p:txBody>
          <a:bodyPr wrap="none" lIns="67391" tIns="33696" rIns="67391" bIns="33696">
            <a:spAutoFit/>
          </a:bodyPr>
          <a:lstStyle/>
          <a:p>
            <a:pPr>
              <a:defRPr/>
            </a:pPr>
            <a:r>
              <a:rPr lang="en-US" altLang="zh-CN" sz="1800" spc="221" dirty="0">
                <a:solidFill>
                  <a:schemeClr val="accent1"/>
                </a:solidFill>
                <a:latin typeface="方正中等线简体" pitchFamily="65" charset="-122"/>
                <a:ea typeface="方正中等线简体" pitchFamily="65" charset="-122"/>
                <a:cs typeface="Arial" pitchFamily="34" charset="0"/>
              </a:rPr>
              <a:t>55</a:t>
            </a:r>
            <a:endParaRPr lang="zh-CN" altLang="en-US" sz="1800" spc="221" dirty="0">
              <a:solidFill>
                <a:schemeClr val="accent1"/>
              </a:solidFill>
              <a:latin typeface="方正中等线简体" pitchFamily="65" charset="-122"/>
              <a:ea typeface="方正中等线简体" pitchFamily="65" charset="-122"/>
              <a:cs typeface="Arial" pitchFamily="34" charset="0"/>
            </a:endParaRPr>
          </a:p>
        </p:txBody>
      </p:sp>
      <p:sp>
        <p:nvSpPr>
          <p:cNvPr id="16" name="Content Placeholder 2"/>
          <p:cNvSpPr txBox="1">
            <a:spLocks/>
          </p:cNvSpPr>
          <p:nvPr/>
        </p:nvSpPr>
        <p:spPr>
          <a:xfrm>
            <a:off x="559183" y="1448186"/>
            <a:ext cx="3862470" cy="598277"/>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rgbClr val="113A59"/>
                </a:solidFill>
              </a:rPr>
              <a:t>单击此处可编辑文本内容单击此处可编辑文本内容单击此处可编辑文本内容单击此处可编辑文本内容</a:t>
            </a:r>
            <a:endParaRPr lang="en-US" sz="900" dirty="0">
              <a:solidFill>
                <a:srgbClr val="113A59"/>
              </a:solidFill>
            </a:endParaRPr>
          </a:p>
        </p:txBody>
      </p:sp>
      <p:sp>
        <p:nvSpPr>
          <p:cNvPr id="17" name="Content Placeholder 2"/>
          <p:cNvSpPr txBox="1">
            <a:spLocks/>
          </p:cNvSpPr>
          <p:nvPr/>
        </p:nvSpPr>
        <p:spPr>
          <a:xfrm>
            <a:off x="559183" y="2211012"/>
            <a:ext cx="3862470" cy="598277"/>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rgbClr val="113A59"/>
                </a:solidFill>
              </a:rPr>
              <a:t>单击此处可编辑文本内容单击此处可编辑文本内容单击此处可编辑文本内容单击此处可编辑文本内容</a:t>
            </a:r>
            <a:endParaRPr lang="en-US" sz="900" dirty="0">
              <a:solidFill>
                <a:srgbClr val="113A59"/>
              </a:solidFill>
            </a:endParaRPr>
          </a:p>
        </p:txBody>
      </p:sp>
      <p:sp>
        <p:nvSpPr>
          <p:cNvPr id="18" name="矩形 17"/>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15500530"/>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4298" y="1800076"/>
            <a:ext cx="72008" cy="1080120"/>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8114" y="2376140"/>
            <a:ext cx="216024" cy="1080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603"/>
          <p:cNvSpPr txBox="1"/>
          <p:nvPr/>
        </p:nvSpPr>
        <p:spPr bwMode="auto">
          <a:xfrm>
            <a:off x="2556346" y="1907346"/>
            <a:ext cx="4404896" cy="1052935"/>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en-US" altLang="zh-CN" sz="3600" dirty="0">
                <a:solidFill>
                  <a:schemeClr val="tx1"/>
                </a:solidFill>
              </a:rPr>
              <a:t>02.</a:t>
            </a:r>
            <a:r>
              <a:rPr lang="zh-CN" altLang="en-US" sz="3600" dirty="0">
                <a:solidFill>
                  <a:schemeClr val="tx1"/>
                </a:solidFill>
              </a:rPr>
              <a:t>在此处添加标题</a:t>
            </a:r>
            <a:endParaRPr lang="en-US" altLang="zh-CN" sz="3600" dirty="0">
              <a:solidFill>
                <a:schemeClr val="tx1"/>
              </a:solidFill>
            </a:endParaRPr>
          </a:p>
          <a:p>
            <a:pPr algn="l"/>
            <a:r>
              <a:rPr lang="en-US" altLang="zh-CN" sz="2800" dirty="0">
                <a:solidFill>
                  <a:schemeClr val="tx1">
                    <a:lumMod val="75000"/>
                    <a:lumOff val="25000"/>
                  </a:schemeClr>
                </a:solidFill>
              </a:rPr>
              <a:t>Add title here</a:t>
            </a:r>
            <a:endParaRPr lang="zh-CN" altLang="en-US" sz="2800" dirty="0">
              <a:solidFill>
                <a:schemeClr val="tx1">
                  <a:lumMod val="75000"/>
                  <a:lumOff val="25000"/>
                </a:schemeClr>
              </a:solidFill>
            </a:endParaRPr>
          </a:p>
        </p:txBody>
      </p:sp>
    </p:spTree>
    <p:custDataLst>
      <p:tags r:id="rId1"/>
    </p:custDataLst>
    <p:extLst>
      <p:ext uri="{BB962C8B-B14F-4D97-AF65-F5344CB8AC3E}">
        <p14:creationId xmlns:p14="http://schemas.microsoft.com/office/powerpoint/2010/main" val="212607620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555996" y="1920953"/>
            <a:ext cx="1829534" cy="1438554"/>
          </a:xfrm>
          <a:custGeom>
            <a:avLst/>
            <a:gdLst>
              <a:gd name="T0" fmla="*/ 164 w 233"/>
              <a:gd name="T1" fmla="*/ 30 h 184"/>
              <a:gd name="T2" fmla="*/ 171 w 233"/>
              <a:gd name="T3" fmla="*/ 60 h 184"/>
              <a:gd name="T4" fmla="*/ 109 w 233"/>
              <a:gd name="T5" fmla="*/ 122 h 184"/>
              <a:gd name="T6" fmla="*/ 55 w 233"/>
              <a:gd name="T7" fmla="*/ 89 h 184"/>
              <a:gd name="T8" fmla="*/ 0 w 233"/>
              <a:gd name="T9" fmla="*/ 119 h 184"/>
              <a:gd name="T10" fmla="*/ 109 w 233"/>
              <a:gd name="T11" fmla="*/ 184 h 184"/>
              <a:gd name="T12" fmla="*/ 233 w 233"/>
              <a:gd name="T13" fmla="*/ 60 h 184"/>
              <a:gd name="T14" fmla="*/ 218 w 233"/>
              <a:gd name="T15" fmla="*/ 0 h 184"/>
              <a:gd name="T16" fmla="*/ 164 w 233"/>
              <a:gd name="T17" fmla="*/ 3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84">
                <a:moveTo>
                  <a:pt x="164" y="30"/>
                </a:moveTo>
                <a:cubicBezTo>
                  <a:pt x="169" y="39"/>
                  <a:pt x="171" y="49"/>
                  <a:pt x="171" y="60"/>
                </a:cubicBezTo>
                <a:cubicBezTo>
                  <a:pt x="171" y="94"/>
                  <a:pt x="144" y="122"/>
                  <a:pt x="109" y="122"/>
                </a:cubicBezTo>
                <a:cubicBezTo>
                  <a:pt x="86" y="122"/>
                  <a:pt x="65" y="109"/>
                  <a:pt x="55" y="89"/>
                </a:cubicBezTo>
                <a:cubicBezTo>
                  <a:pt x="0" y="119"/>
                  <a:pt x="0" y="119"/>
                  <a:pt x="0" y="119"/>
                </a:cubicBezTo>
                <a:cubicBezTo>
                  <a:pt x="22" y="158"/>
                  <a:pt x="62" y="184"/>
                  <a:pt x="109" y="184"/>
                </a:cubicBezTo>
                <a:cubicBezTo>
                  <a:pt x="178" y="184"/>
                  <a:pt x="233" y="128"/>
                  <a:pt x="233" y="60"/>
                </a:cubicBezTo>
                <a:cubicBezTo>
                  <a:pt x="233" y="38"/>
                  <a:pt x="228" y="18"/>
                  <a:pt x="218" y="0"/>
                </a:cubicBezTo>
                <a:lnTo>
                  <a:pt x="164" y="30"/>
                </a:lnTo>
                <a:close/>
              </a:path>
            </a:pathLst>
          </a:custGeom>
          <a:solidFill>
            <a:srgbClr val="2259AA"/>
          </a:solidFill>
          <a:ln>
            <a:noFill/>
          </a:ln>
          <a:extLst/>
        </p:spPr>
        <p:txBody>
          <a:bodyPr vert="horz" wrap="square" lIns="67391" tIns="33696" rIns="67391" bIns="33696" numCol="1" anchor="t" anchorCtr="0" compatLnSpc="1">
            <a:prstTxWarp prst="textNoShape">
              <a:avLst/>
            </a:prstTxWarp>
          </a:bodyPr>
          <a:lstStyle/>
          <a:p>
            <a:endParaRPr lang="zh-CN" altLang="en-US" sz="2400"/>
          </a:p>
        </p:txBody>
      </p:sp>
      <p:sp>
        <p:nvSpPr>
          <p:cNvPr id="3" name="Freeform 6"/>
          <p:cNvSpPr>
            <a:spLocks/>
          </p:cNvSpPr>
          <p:nvPr/>
        </p:nvSpPr>
        <p:spPr bwMode="auto">
          <a:xfrm>
            <a:off x="1412762" y="1421088"/>
            <a:ext cx="855108" cy="735774"/>
          </a:xfrm>
          <a:custGeom>
            <a:avLst/>
            <a:gdLst>
              <a:gd name="T0" fmla="*/ 55 w 109"/>
              <a:gd name="T1" fmla="*/ 94 h 94"/>
              <a:gd name="T2" fmla="*/ 109 w 109"/>
              <a:gd name="T3" fmla="*/ 64 h 94"/>
              <a:gd name="T4" fmla="*/ 0 w 109"/>
              <a:gd name="T5" fmla="*/ 0 h 94"/>
              <a:gd name="T6" fmla="*/ 0 w 109"/>
              <a:gd name="T7" fmla="*/ 61 h 94"/>
              <a:gd name="T8" fmla="*/ 55 w 109"/>
              <a:gd name="T9" fmla="*/ 94 h 94"/>
            </a:gdLst>
            <a:ahLst/>
            <a:cxnLst>
              <a:cxn ang="0">
                <a:pos x="T0" y="T1"/>
              </a:cxn>
              <a:cxn ang="0">
                <a:pos x="T2" y="T3"/>
              </a:cxn>
              <a:cxn ang="0">
                <a:pos x="T4" y="T5"/>
              </a:cxn>
              <a:cxn ang="0">
                <a:pos x="T6" y="T7"/>
              </a:cxn>
              <a:cxn ang="0">
                <a:pos x="T8" y="T9"/>
              </a:cxn>
            </a:cxnLst>
            <a:rect l="0" t="0" r="r" b="b"/>
            <a:pathLst>
              <a:path w="109" h="94">
                <a:moveTo>
                  <a:pt x="55" y="94"/>
                </a:moveTo>
                <a:cubicBezTo>
                  <a:pt x="109" y="64"/>
                  <a:pt x="109" y="64"/>
                  <a:pt x="109" y="64"/>
                </a:cubicBezTo>
                <a:cubicBezTo>
                  <a:pt x="88" y="26"/>
                  <a:pt x="47" y="0"/>
                  <a:pt x="0" y="0"/>
                </a:cubicBezTo>
                <a:cubicBezTo>
                  <a:pt x="0" y="61"/>
                  <a:pt x="0" y="61"/>
                  <a:pt x="0" y="61"/>
                </a:cubicBezTo>
                <a:cubicBezTo>
                  <a:pt x="24" y="61"/>
                  <a:pt x="44" y="74"/>
                  <a:pt x="55" y="94"/>
                </a:cubicBezTo>
                <a:close/>
              </a:path>
            </a:pathLst>
          </a:custGeom>
          <a:solidFill>
            <a:schemeClr val="accent2"/>
          </a:solidFill>
          <a:ln>
            <a:noFill/>
          </a:ln>
          <a:extLst/>
        </p:spPr>
        <p:txBody>
          <a:bodyPr lIns="67391" tIns="33696" rIns="67391" bIns="33696"/>
          <a:lstStyle/>
          <a:p>
            <a:endParaRPr lang="zh-CN" altLang="en-US" sz="2400"/>
          </a:p>
        </p:txBody>
      </p:sp>
      <p:sp>
        <p:nvSpPr>
          <p:cNvPr id="4" name="Freeform 7"/>
          <p:cNvSpPr>
            <a:spLocks/>
          </p:cNvSpPr>
          <p:nvPr/>
        </p:nvSpPr>
        <p:spPr bwMode="auto">
          <a:xfrm>
            <a:off x="438336" y="1421088"/>
            <a:ext cx="974426" cy="1430305"/>
          </a:xfrm>
          <a:custGeom>
            <a:avLst/>
            <a:gdLst>
              <a:gd name="T0" fmla="*/ 62 w 124"/>
              <a:gd name="T1" fmla="*/ 124 h 183"/>
              <a:gd name="T2" fmla="*/ 124 w 124"/>
              <a:gd name="T3" fmla="*/ 61 h 183"/>
              <a:gd name="T4" fmla="*/ 124 w 124"/>
              <a:gd name="T5" fmla="*/ 0 h 183"/>
              <a:gd name="T6" fmla="*/ 0 w 124"/>
              <a:gd name="T7" fmla="*/ 124 h 183"/>
              <a:gd name="T8" fmla="*/ 15 w 124"/>
              <a:gd name="T9" fmla="*/ 183 h 183"/>
              <a:gd name="T10" fmla="*/ 70 w 124"/>
              <a:gd name="T11" fmla="*/ 153 h 183"/>
              <a:gd name="T12" fmla="*/ 62 w 124"/>
              <a:gd name="T13" fmla="*/ 124 h 183"/>
            </a:gdLst>
            <a:ahLst/>
            <a:cxnLst>
              <a:cxn ang="0">
                <a:pos x="T0" y="T1"/>
              </a:cxn>
              <a:cxn ang="0">
                <a:pos x="T2" y="T3"/>
              </a:cxn>
              <a:cxn ang="0">
                <a:pos x="T4" y="T5"/>
              </a:cxn>
              <a:cxn ang="0">
                <a:pos x="T6" y="T7"/>
              </a:cxn>
              <a:cxn ang="0">
                <a:pos x="T8" y="T9"/>
              </a:cxn>
              <a:cxn ang="0">
                <a:pos x="T10" y="T11"/>
              </a:cxn>
              <a:cxn ang="0">
                <a:pos x="T12" y="T13"/>
              </a:cxn>
            </a:cxnLst>
            <a:rect l="0" t="0" r="r" b="b"/>
            <a:pathLst>
              <a:path w="124" h="183">
                <a:moveTo>
                  <a:pt x="62" y="124"/>
                </a:moveTo>
                <a:cubicBezTo>
                  <a:pt x="62" y="89"/>
                  <a:pt x="90" y="61"/>
                  <a:pt x="124" y="61"/>
                </a:cubicBezTo>
                <a:cubicBezTo>
                  <a:pt x="124" y="0"/>
                  <a:pt x="124" y="0"/>
                  <a:pt x="124" y="0"/>
                </a:cubicBezTo>
                <a:cubicBezTo>
                  <a:pt x="56" y="0"/>
                  <a:pt x="0" y="55"/>
                  <a:pt x="0" y="124"/>
                </a:cubicBezTo>
                <a:cubicBezTo>
                  <a:pt x="0" y="145"/>
                  <a:pt x="6" y="165"/>
                  <a:pt x="15" y="183"/>
                </a:cubicBezTo>
                <a:cubicBezTo>
                  <a:pt x="70" y="153"/>
                  <a:pt x="70" y="153"/>
                  <a:pt x="70" y="153"/>
                </a:cubicBezTo>
                <a:cubicBezTo>
                  <a:pt x="65" y="145"/>
                  <a:pt x="62" y="134"/>
                  <a:pt x="62" y="124"/>
                </a:cubicBezTo>
                <a:close/>
              </a:path>
            </a:pathLst>
          </a:custGeom>
          <a:solidFill>
            <a:schemeClr val="accent1"/>
          </a:solidFill>
          <a:ln>
            <a:noFill/>
          </a:ln>
          <a:extLst/>
        </p:spPr>
        <p:txBody>
          <a:bodyPr lIns="67391" tIns="33696" rIns="67391" bIns="33696"/>
          <a:lstStyle/>
          <a:p>
            <a:endParaRPr lang="zh-CN" altLang="en-US" sz="2400"/>
          </a:p>
        </p:txBody>
      </p:sp>
      <p:sp>
        <p:nvSpPr>
          <p:cNvPr id="5" name="Freeform 8"/>
          <p:cNvSpPr>
            <a:spLocks/>
          </p:cNvSpPr>
          <p:nvPr/>
        </p:nvSpPr>
        <p:spPr bwMode="auto">
          <a:xfrm>
            <a:off x="3461044" y="1421088"/>
            <a:ext cx="926368" cy="821559"/>
          </a:xfrm>
          <a:custGeom>
            <a:avLst/>
            <a:gdLst>
              <a:gd name="T0" fmla="*/ 59 w 118"/>
              <a:gd name="T1" fmla="*/ 105 h 105"/>
              <a:gd name="T2" fmla="*/ 118 w 118"/>
              <a:gd name="T3" fmla="*/ 87 h 105"/>
              <a:gd name="T4" fmla="*/ 0 w 118"/>
              <a:gd name="T5" fmla="*/ 0 h 105"/>
              <a:gd name="T6" fmla="*/ 0 w 118"/>
              <a:gd name="T7" fmla="*/ 61 h 105"/>
              <a:gd name="T8" fmla="*/ 59 w 118"/>
              <a:gd name="T9" fmla="*/ 105 h 105"/>
            </a:gdLst>
            <a:ahLst/>
            <a:cxnLst>
              <a:cxn ang="0">
                <a:pos x="T0" y="T1"/>
              </a:cxn>
              <a:cxn ang="0">
                <a:pos x="T2" y="T3"/>
              </a:cxn>
              <a:cxn ang="0">
                <a:pos x="T4" y="T5"/>
              </a:cxn>
              <a:cxn ang="0">
                <a:pos x="T6" y="T7"/>
              </a:cxn>
              <a:cxn ang="0">
                <a:pos x="T8" y="T9"/>
              </a:cxn>
            </a:cxnLst>
            <a:rect l="0" t="0" r="r" b="b"/>
            <a:pathLst>
              <a:path w="118" h="105">
                <a:moveTo>
                  <a:pt x="59" y="105"/>
                </a:moveTo>
                <a:cubicBezTo>
                  <a:pt x="118" y="87"/>
                  <a:pt x="118" y="87"/>
                  <a:pt x="118" y="87"/>
                </a:cubicBezTo>
                <a:cubicBezTo>
                  <a:pt x="103" y="37"/>
                  <a:pt x="56" y="0"/>
                  <a:pt x="0" y="0"/>
                </a:cubicBezTo>
                <a:cubicBezTo>
                  <a:pt x="0" y="61"/>
                  <a:pt x="0" y="61"/>
                  <a:pt x="0" y="61"/>
                </a:cubicBezTo>
                <a:cubicBezTo>
                  <a:pt x="28" y="61"/>
                  <a:pt x="52" y="80"/>
                  <a:pt x="59" y="105"/>
                </a:cubicBezTo>
                <a:close/>
              </a:path>
            </a:pathLst>
          </a:custGeom>
          <a:solidFill>
            <a:schemeClr val="accent2"/>
          </a:solidFill>
          <a:ln>
            <a:noFill/>
          </a:ln>
          <a:extLst/>
        </p:spPr>
        <p:txBody>
          <a:bodyPr lIns="67391" tIns="33696" rIns="67391" bIns="33696"/>
          <a:lstStyle/>
          <a:p>
            <a:endParaRPr lang="zh-CN" altLang="en-US" sz="2400"/>
          </a:p>
        </p:txBody>
      </p:sp>
      <p:sp>
        <p:nvSpPr>
          <p:cNvPr id="6" name="Freeform 9"/>
          <p:cNvSpPr>
            <a:spLocks/>
          </p:cNvSpPr>
          <p:nvPr/>
        </p:nvSpPr>
        <p:spPr bwMode="auto">
          <a:xfrm>
            <a:off x="2488275" y="1421088"/>
            <a:ext cx="972769" cy="1915323"/>
          </a:xfrm>
          <a:custGeom>
            <a:avLst/>
            <a:gdLst>
              <a:gd name="T0" fmla="*/ 62 w 124"/>
              <a:gd name="T1" fmla="*/ 124 h 245"/>
              <a:gd name="T2" fmla="*/ 124 w 124"/>
              <a:gd name="T3" fmla="*/ 61 h 245"/>
              <a:gd name="T4" fmla="*/ 124 w 124"/>
              <a:gd name="T5" fmla="*/ 0 h 245"/>
              <a:gd name="T6" fmla="*/ 0 w 124"/>
              <a:gd name="T7" fmla="*/ 124 h 245"/>
              <a:gd name="T8" fmla="*/ 100 w 124"/>
              <a:gd name="T9" fmla="*/ 245 h 245"/>
              <a:gd name="T10" fmla="*/ 112 w 124"/>
              <a:gd name="T11" fmla="*/ 185 h 245"/>
              <a:gd name="T12" fmla="*/ 62 w 124"/>
              <a:gd name="T13" fmla="*/ 124 h 245"/>
            </a:gdLst>
            <a:ahLst/>
            <a:cxnLst>
              <a:cxn ang="0">
                <a:pos x="T0" y="T1"/>
              </a:cxn>
              <a:cxn ang="0">
                <a:pos x="T2" y="T3"/>
              </a:cxn>
              <a:cxn ang="0">
                <a:pos x="T4" y="T5"/>
              </a:cxn>
              <a:cxn ang="0">
                <a:pos x="T6" y="T7"/>
              </a:cxn>
              <a:cxn ang="0">
                <a:pos x="T8" y="T9"/>
              </a:cxn>
              <a:cxn ang="0">
                <a:pos x="T10" y="T11"/>
              </a:cxn>
              <a:cxn ang="0">
                <a:pos x="T12" y="T13"/>
              </a:cxn>
            </a:cxnLst>
            <a:rect l="0" t="0" r="r" b="b"/>
            <a:pathLst>
              <a:path w="124" h="245">
                <a:moveTo>
                  <a:pt x="62" y="124"/>
                </a:moveTo>
                <a:cubicBezTo>
                  <a:pt x="62" y="89"/>
                  <a:pt x="89" y="61"/>
                  <a:pt x="124" y="61"/>
                </a:cubicBezTo>
                <a:cubicBezTo>
                  <a:pt x="124" y="0"/>
                  <a:pt x="124" y="0"/>
                  <a:pt x="124" y="0"/>
                </a:cubicBezTo>
                <a:cubicBezTo>
                  <a:pt x="55" y="0"/>
                  <a:pt x="0" y="55"/>
                  <a:pt x="0" y="124"/>
                </a:cubicBezTo>
                <a:cubicBezTo>
                  <a:pt x="0" y="184"/>
                  <a:pt x="43" y="234"/>
                  <a:pt x="100" y="245"/>
                </a:cubicBezTo>
                <a:cubicBezTo>
                  <a:pt x="112" y="185"/>
                  <a:pt x="112" y="185"/>
                  <a:pt x="112" y="185"/>
                </a:cubicBezTo>
                <a:cubicBezTo>
                  <a:pt x="83" y="179"/>
                  <a:pt x="62" y="154"/>
                  <a:pt x="62" y="124"/>
                </a:cubicBezTo>
                <a:close/>
              </a:path>
            </a:pathLst>
          </a:custGeom>
          <a:solidFill>
            <a:schemeClr val="bg1">
              <a:lumMod val="65000"/>
            </a:schemeClr>
          </a:solidFill>
          <a:ln>
            <a:noFill/>
          </a:ln>
          <a:extLst/>
        </p:spPr>
        <p:txBody>
          <a:bodyPr vert="horz" wrap="square" lIns="67391" tIns="33696" rIns="67391" bIns="33696" numCol="1" anchor="t" anchorCtr="0" compatLnSpc="1">
            <a:prstTxWarp prst="textNoShape">
              <a:avLst/>
            </a:prstTxWarp>
          </a:bodyPr>
          <a:lstStyle/>
          <a:p>
            <a:endParaRPr lang="zh-CN" altLang="en-US" sz="2400"/>
          </a:p>
        </p:txBody>
      </p:sp>
      <p:sp>
        <p:nvSpPr>
          <p:cNvPr id="7" name="Freeform 10"/>
          <p:cNvSpPr>
            <a:spLocks/>
          </p:cNvSpPr>
          <p:nvPr/>
        </p:nvSpPr>
        <p:spPr bwMode="auto">
          <a:xfrm>
            <a:off x="3272125" y="2100771"/>
            <a:ext cx="1163345" cy="1258735"/>
          </a:xfrm>
          <a:custGeom>
            <a:avLst/>
            <a:gdLst>
              <a:gd name="T0" fmla="*/ 83 w 148"/>
              <a:gd name="T1" fmla="*/ 18 h 161"/>
              <a:gd name="T2" fmla="*/ 86 w 148"/>
              <a:gd name="T3" fmla="*/ 37 h 161"/>
              <a:gd name="T4" fmla="*/ 24 w 148"/>
              <a:gd name="T5" fmla="*/ 99 h 161"/>
              <a:gd name="T6" fmla="*/ 12 w 148"/>
              <a:gd name="T7" fmla="*/ 98 h 161"/>
              <a:gd name="T8" fmla="*/ 0 w 148"/>
              <a:gd name="T9" fmla="*/ 158 h 161"/>
              <a:gd name="T10" fmla="*/ 24 w 148"/>
              <a:gd name="T11" fmla="*/ 161 h 161"/>
              <a:gd name="T12" fmla="*/ 148 w 148"/>
              <a:gd name="T13" fmla="*/ 37 h 161"/>
              <a:gd name="T14" fmla="*/ 142 w 148"/>
              <a:gd name="T15" fmla="*/ 0 h 161"/>
              <a:gd name="T16" fmla="*/ 83 w 148"/>
              <a:gd name="T17" fmla="*/ 1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61">
                <a:moveTo>
                  <a:pt x="83" y="18"/>
                </a:moveTo>
                <a:cubicBezTo>
                  <a:pt x="85" y="24"/>
                  <a:pt x="86" y="30"/>
                  <a:pt x="86" y="37"/>
                </a:cubicBezTo>
                <a:cubicBezTo>
                  <a:pt x="86" y="71"/>
                  <a:pt x="58" y="99"/>
                  <a:pt x="24" y="99"/>
                </a:cubicBezTo>
                <a:cubicBezTo>
                  <a:pt x="20" y="99"/>
                  <a:pt x="16" y="98"/>
                  <a:pt x="12" y="98"/>
                </a:cubicBezTo>
                <a:cubicBezTo>
                  <a:pt x="0" y="158"/>
                  <a:pt x="0" y="158"/>
                  <a:pt x="0" y="158"/>
                </a:cubicBezTo>
                <a:cubicBezTo>
                  <a:pt x="8" y="160"/>
                  <a:pt x="16" y="161"/>
                  <a:pt x="24" y="161"/>
                </a:cubicBezTo>
                <a:cubicBezTo>
                  <a:pt x="92" y="161"/>
                  <a:pt x="148" y="105"/>
                  <a:pt x="148" y="37"/>
                </a:cubicBezTo>
                <a:cubicBezTo>
                  <a:pt x="148" y="24"/>
                  <a:pt x="146" y="12"/>
                  <a:pt x="142" y="0"/>
                </a:cubicBezTo>
                <a:lnTo>
                  <a:pt x="83" y="18"/>
                </a:lnTo>
                <a:close/>
              </a:path>
            </a:pathLst>
          </a:custGeom>
          <a:solidFill>
            <a:srgbClr val="2259AA"/>
          </a:solidFill>
          <a:ln>
            <a:noFill/>
          </a:ln>
          <a:extLst/>
        </p:spPr>
        <p:txBody>
          <a:bodyPr lIns="67391" tIns="33696" rIns="67391" bIns="33696"/>
          <a:lstStyle/>
          <a:p>
            <a:endParaRPr lang="zh-CN" altLang="en-US" sz="2400"/>
          </a:p>
        </p:txBody>
      </p:sp>
      <p:sp>
        <p:nvSpPr>
          <p:cNvPr id="8" name="Freeform 11"/>
          <p:cNvSpPr>
            <a:spLocks/>
          </p:cNvSpPr>
          <p:nvPr/>
        </p:nvSpPr>
        <p:spPr bwMode="auto">
          <a:xfrm>
            <a:off x="4622731" y="1421088"/>
            <a:ext cx="974426" cy="1837785"/>
          </a:xfrm>
          <a:custGeom>
            <a:avLst/>
            <a:gdLst>
              <a:gd name="T0" fmla="*/ 62 w 124"/>
              <a:gd name="T1" fmla="*/ 124 h 235"/>
              <a:gd name="T2" fmla="*/ 124 w 124"/>
              <a:gd name="T3" fmla="*/ 61 h 235"/>
              <a:gd name="T4" fmla="*/ 124 w 124"/>
              <a:gd name="T5" fmla="*/ 0 h 235"/>
              <a:gd name="T6" fmla="*/ 0 w 124"/>
              <a:gd name="T7" fmla="*/ 124 h 235"/>
              <a:gd name="T8" fmla="*/ 70 w 124"/>
              <a:gd name="T9" fmla="*/ 235 h 235"/>
              <a:gd name="T10" fmla="*/ 97 w 124"/>
              <a:gd name="T11" fmla="*/ 180 h 235"/>
              <a:gd name="T12" fmla="*/ 62 w 124"/>
              <a:gd name="T13" fmla="*/ 124 h 235"/>
            </a:gdLst>
            <a:ahLst/>
            <a:cxnLst>
              <a:cxn ang="0">
                <a:pos x="T0" y="T1"/>
              </a:cxn>
              <a:cxn ang="0">
                <a:pos x="T2" y="T3"/>
              </a:cxn>
              <a:cxn ang="0">
                <a:pos x="T4" y="T5"/>
              </a:cxn>
              <a:cxn ang="0">
                <a:pos x="T6" y="T7"/>
              </a:cxn>
              <a:cxn ang="0">
                <a:pos x="T8" y="T9"/>
              </a:cxn>
              <a:cxn ang="0">
                <a:pos x="T10" y="T11"/>
              </a:cxn>
              <a:cxn ang="0">
                <a:pos x="T12" y="T13"/>
              </a:cxn>
            </a:cxnLst>
            <a:rect l="0" t="0" r="r" b="b"/>
            <a:pathLst>
              <a:path w="124" h="235">
                <a:moveTo>
                  <a:pt x="62" y="124"/>
                </a:moveTo>
                <a:cubicBezTo>
                  <a:pt x="62" y="89"/>
                  <a:pt x="89" y="61"/>
                  <a:pt x="124" y="61"/>
                </a:cubicBezTo>
                <a:cubicBezTo>
                  <a:pt x="124" y="0"/>
                  <a:pt x="124" y="0"/>
                  <a:pt x="124" y="0"/>
                </a:cubicBezTo>
                <a:cubicBezTo>
                  <a:pt x="55" y="0"/>
                  <a:pt x="0" y="55"/>
                  <a:pt x="0" y="124"/>
                </a:cubicBezTo>
                <a:cubicBezTo>
                  <a:pt x="0" y="173"/>
                  <a:pt x="28" y="215"/>
                  <a:pt x="70" y="235"/>
                </a:cubicBezTo>
                <a:cubicBezTo>
                  <a:pt x="97" y="180"/>
                  <a:pt x="97" y="180"/>
                  <a:pt x="97" y="180"/>
                </a:cubicBezTo>
                <a:cubicBezTo>
                  <a:pt x="76" y="169"/>
                  <a:pt x="62" y="148"/>
                  <a:pt x="62" y="124"/>
                </a:cubicBezTo>
                <a:close/>
              </a:path>
            </a:pathLst>
          </a:custGeom>
          <a:solidFill>
            <a:schemeClr val="accent1"/>
          </a:solidFill>
          <a:ln>
            <a:noFill/>
          </a:ln>
          <a:extLst/>
        </p:spPr>
        <p:txBody>
          <a:bodyPr vert="horz" wrap="square" lIns="67391" tIns="33696" rIns="67391" bIns="33696" numCol="1" anchor="t" anchorCtr="0" compatLnSpc="1">
            <a:prstTxWarp prst="textNoShape">
              <a:avLst/>
            </a:prstTxWarp>
          </a:bodyPr>
          <a:lstStyle/>
          <a:p>
            <a:endParaRPr lang="zh-CN" altLang="en-US" sz="2400"/>
          </a:p>
        </p:txBody>
      </p:sp>
      <p:sp>
        <p:nvSpPr>
          <p:cNvPr id="9" name="Freeform 12"/>
          <p:cNvSpPr>
            <a:spLocks/>
          </p:cNvSpPr>
          <p:nvPr/>
        </p:nvSpPr>
        <p:spPr bwMode="auto">
          <a:xfrm>
            <a:off x="5597157" y="1421088"/>
            <a:ext cx="949568" cy="867751"/>
          </a:xfrm>
          <a:custGeom>
            <a:avLst/>
            <a:gdLst>
              <a:gd name="T0" fmla="*/ 61 w 121"/>
              <a:gd name="T1" fmla="*/ 111 h 111"/>
              <a:gd name="T2" fmla="*/ 121 w 121"/>
              <a:gd name="T3" fmla="*/ 99 h 111"/>
              <a:gd name="T4" fmla="*/ 0 w 121"/>
              <a:gd name="T5" fmla="*/ 0 h 111"/>
              <a:gd name="T6" fmla="*/ 0 w 121"/>
              <a:gd name="T7" fmla="*/ 61 h 111"/>
              <a:gd name="T8" fmla="*/ 61 w 121"/>
              <a:gd name="T9" fmla="*/ 111 h 111"/>
            </a:gdLst>
            <a:ahLst/>
            <a:cxnLst>
              <a:cxn ang="0">
                <a:pos x="T0" y="T1"/>
              </a:cxn>
              <a:cxn ang="0">
                <a:pos x="T2" y="T3"/>
              </a:cxn>
              <a:cxn ang="0">
                <a:pos x="T4" y="T5"/>
              </a:cxn>
              <a:cxn ang="0">
                <a:pos x="T6" y="T7"/>
              </a:cxn>
              <a:cxn ang="0">
                <a:pos x="T8" y="T9"/>
              </a:cxn>
            </a:cxnLst>
            <a:rect l="0" t="0" r="r" b="b"/>
            <a:pathLst>
              <a:path w="121" h="111">
                <a:moveTo>
                  <a:pt x="61" y="111"/>
                </a:moveTo>
                <a:cubicBezTo>
                  <a:pt x="121" y="99"/>
                  <a:pt x="121" y="99"/>
                  <a:pt x="121" y="99"/>
                </a:cubicBezTo>
                <a:cubicBezTo>
                  <a:pt x="110" y="42"/>
                  <a:pt x="60" y="0"/>
                  <a:pt x="0" y="0"/>
                </a:cubicBezTo>
                <a:cubicBezTo>
                  <a:pt x="0" y="61"/>
                  <a:pt x="0" y="61"/>
                  <a:pt x="0" y="61"/>
                </a:cubicBezTo>
                <a:cubicBezTo>
                  <a:pt x="30" y="61"/>
                  <a:pt x="55" y="83"/>
                  <a:pt x="61" y="111"/>
                </a:cubicBezTo>
                <a:close/>
              </a:path>
            </a:pathLst>
          </a:custGeom>
          <a:solidFill>
            <a:srgbClr val="2259AA"/>
          </a:solidFill>
          <a:ln>
            <a:noFill/>
          </a:ln>
          <a:extLst/>
        </p:spPr>
        <p:txBody>
          <a:bodyPr vert="horz" wrap="square" lIns="67391" tIns="33696" rIns="67391" bIns="33696" numCol="1" anchor="t" anchorCtr="0" compatLnSpc="1">
            <a:prstTxWarp prst="textNoShape">
              <a:avLst/>
            </a:prstTxWarp>
          </a:bodyPr>
          <a:lstStyle/>
          <a:p>
            <a:endParaRPr lang="zh-CN" altLang="en-US" sz="2400"/>
          </a:p>
        </p:txBody>
      </p:sp>
      <p:sp>
        <p:nvSpPr>
          <p:cNvPr id="10" name="Freeform 13"/>
          <p:cNvSpPr>
            <a:spLocks/>
          </p:cNvSpPr>
          <p:nvPr/>
        </p:nvSpPr>
        <p:spPr bwMode="auto">
          <a:xfrm>
            <a:off x="5172918" y="2194806"/>
            <a:ext cx="1397009" cy="1164700"/>
          </a:xfrm>
          <a:custGeom>
            <a:avLst/>
            <a:gdLst>
              <a:gd name="T0" fmla="*/ 115 w 178"/>
              <a:gd name="T1" fmla="*/ 12 h 149"/>
              <a:gd name="T2" fmla="*/ 116 w 178"/>
              <a:gd name="T3" fmla="*/ 25 h 149"/>
              <a:gd name="T4" fmla="*/ 54 w 178"/>
              <a:gd name="T5" fmla="*/ 87 h 149"/>
              <a:gd name="T6" fmla="*/ 27 w 178"/>
              <a:gd name="T7" fmla="*/ 81 h 149"/>
              <a:gd name="T8" fmla="*/ 0 w 178"/>
              <a:gd name="T9" fmla="*/ 136 h 149"/>
              <a:gd name="T10" fmla="*/ 54 w 178"/>
              <a:gd name="T11" fmla="*/ 149 h 149"/>
              <a:gd name="T12" fmla="*/ 178 w 178"/>
              <a:gd name="T13" fmla="*/ 25 h 149"/>
              <a:gd name="T14" fmla="*/ 175 w 178"/>
              <a:gd name="T15" fmla="*/ 0 h 149"/>
              <a:gd name="T16" fmla="*/ 115 w 178"/>
              <a:gd name="T17" fmla="*/ 1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149">
                <a:moveTo>
                  <a:pt x="115" y="12"/>
                </a:moveTo>
                <a:cubicBezTo>
                  <a:pt x="116" y="16"/>
                  <a:pt x="116" y="20"/>
                  <a:pt x="116" y="25"/>
                </a:cubicBezTo>
                <a:cubicBezTo>
                  <a:pt x="116" y="59"/>
                  <a:pt x="88" y="87"/>
                  <a:pt x="54" y="87"/>
                </a:cubicBezTo>
                <a:cubicBezTo>
                  <a:pt x="44" y="87"/>
                  <a:pt x="35" y="85"/>
                  <a:pt x="27" y="81"/>
                </a:cubicBezTo>
                <a:cubicBezTo>
                  <a:pt x="0" y="136"/>
                  <a:pt x="0" y="136"/>
                  <a:pt x="0" y="136"/>
                </a:cubicBezTo>
                <a:cubicBezTo>
                  <a:pt x="16" y="144"/>
                  <a:pt x="34" y="149"/>
                  <a:pt x="54" y="149"/>
                </a:cubicBezTo>
                <a:cubicBezTo>
                  <a:pt x="122" y="149"/>
                  <a:pt x="178" y="93"/>
                  <a:pt x="178" y="25"/>
                </a:cubicBezTo>
                <a:cubicBezTo>
                  <a:pt x="178" y="16"/>
                  <a:pt x="177" y="8"/>
                  <a:pt x="175" y="0"/>
                </a:cubicBezTo>
                <a:lnTo>
                  <a:pt x="115" y="12"/>
                </a:lnTo>
                <a:close/>
              </a:path>
            </a:pathLst>
          </a:custGeom>
          <a:solidFill>
            <a:schemeClr val="accent2"/>
          </a:solidFill>
          <a:ln>
            <a:noFill/>
          </a:ln>
          <a:extLst/>
        </p:spPr>
        <p:txBody>
          <a:bodyPr lIns="67391" tIns="33696" rIns="67391" bIns="33696"/>
          <a:lstStyle/>
          <a:p>
            <a:endParaRPr lang="zh-CN" altLang="en-US" sz="2400"/>
          </a:p>
        </p:txBody>
      </p:sp>
      <p:sp>
        <p:nvSpPr>
          <p:cNvPr id="11" name="Freeform 14"/>
          <p:cNvSpPr>
            <a:spLocks/>
          </p:cNvSpPr>
          <p:nvPr/>
        </p:nvSpPr>
        <p:spPr bwMode="auto">
          <a:xfrm>
            <a:off x="7410120" y="1851665"/>
            <a:ext cx="1201460" cy="1507841"/>
          </a:xfrm>
          <a:custGeom>
            <a:avLst/>
            <a:gdLst>
              <a:gd name="T0" fmla="*/ 80 w 153"/>
              <a:gd name="T1" fmla="*/ 34 h 193"/>
              <a:gd name="T2" fmla="*/ 91 w 153"/>
              <a:gd name="T3" fmla="*/ 69 h 193"/>
              <a:gd name="T4" fmla="*/ 29 w 153"/>
              <a:gd name="T5" fmla="*/ 131 h 193"/>
              <a:gd name="T6" fmla="*/ 15 w 153"/>
              <a:gd name="T7" fmla="*/ 129 h 193"/>
              <a:gd name="T8" fmla="*/ 0 w 153"/>
              <a:gd name="T9" fmla="*/ 189 h 193"/>
              <a:gd name="T10" fmla="*/ 29 w 153"/>
              <a:gd name="T11" fmla="*/ 193 h 193"/>
              <a:gd name="T12" fmla="*/ 153 w 153"/>
              <a:gd name="T13" fmla="*/ 69 h 193"/>
              <a:gd name="T14" fmla="*/ 132 w 153"/>
              <a:gd name="T15" fmla="*/ 0 h 193"/>
              <a:gd name="T16" fmla="*/ 80 w 153"/>
              <a:gd name="T17" fmla="*/ 3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93">
                <a:moveTo>
                  <a:pt x="80" y="34"/>
                </a:moveTo>
                <a:cubicBezTo>
                  <a:pt x="87" y="44"/>
                  <a:pt x="91" y="56"/>
                  <a:pt x="91" y="69"/>
                </a:cubicBezTo>
                <a:cubicBezTo>
                  <a:pt x="91" y="103"/>
                  <a:pt x="63" y="131"/>
                  <a:pt x="29" y="131"/>
                </a:cubicBezTo>
                <a:cubicBezTo>
                  <a:pt x="24" y="131"/>
                  <a:pt x="19" y="130"/>
                  <a:pt x="15" y="129"/>
                </a:cubicBezTo>
                <a:cubicBezTo>
                  <a:pt x="0" y="189"/>
                  <a:pt x="0" y="189"/>
                  <a:pt x="0" y="189"/>
                </a:cubicBezTo>
                <a:cubicBezTo>
                  <a:pt x="10" y="191"/>
                  <a:pt x="19" y="193"/>
                  <a:pt x="29" y="193"/>
                </a:cubicBezTo>
                <a:cubicBezTo>
                  <a:pt x="97" y="193"/>
                  <a:pt x="153" y="137"/>
                  <a:pt x="153" y="69"/>
                </a:cubicBezTo>
                <a:cubicBezTo>
                  <a:pt x="153" y="43"/>
                  <a:pt x="145" y="19"/>
                  <a:pt x="132" y="0"/>
                </a:cubicBezTo>
                <a:lnTo>
                  <a:pt x="80" y="34"/>
                </a:lnTo>
                <a:close/>
              </a:path>
            </a:pathLst>
          </a:custGeom>
          <a:solidFill>
            <a:srgbClr val="2259AA"/>
          </a:solidFill>
          <a:ln>
            <a:noFill/>
          </a:ln>
          <a:extLst/>
        </p:spPr>
        <p:txBody>
          <a:bodyPr lIns="67391" tIns="33696" rIns="67391" bIns="33696"/>
          <a:lstStyle/>
          <a:p>
            <a:endParaRPr lang="zh-CN" altLang="en-US" sz="2400"/>
          </a:p>
        </p:txBody>
      </p:sp>
      <p:sp>
        <p:nvSpPr>
          <p:cNvPr id="12" name="Freeform 15"/>
          <p:cNvSpPr>
            <a:spLocks/>
          </p:cNvSpPr>
          <p:nvPr/>
        </p:nvSpPr>
        <p:spPr bwMode="auto">
          <a:xfrm>
            <a:off x="6664385" y="1421088"/>
            <a:ext cx="974426" cy="1907073"/>
          </a:xfrm>
          <a:custGeom>
            <a:avLst/>
            <a:gdLst>
              <a:gd name="T0" fmla="*/ 61 w 124"/>
              <a:gd name="T1" fmla="*/ 124 h 244"/>
              <a:gd name="T2" fmla="*/ 124 w 124"/>
              <a:gd name="T3" fmla="*/ 61 h 244"/>
              <a:gd name="T4" fmla="*/ 124 w 124"/>
              <a:gd name="T5" fmla="*/ 0 h 244"/>
              <a:gd name="T6" fmla="*/ 0 w 124"/>
              <a:gd name="T7" fmla="*/ 124 h 244"/>
              <a:gd name="T8" fmla="*/ 95 w 124"/>
              <a:gd name="T9" fmla="*/ 244 h 244"/>
              <a:gd name="T10" fmla="*/ 110 w 124"/>
              <a:gd name="T11" fmla="*/ 184 h 244"/>
              <a:gd name="T12" fmla="*/ 61 w 124"/>
              <a:gd name="T13" fmla="*/ 124 h 244"/>
            </a:gdLst>
            <a:ahLst/>
            <a:cxnLst>
              <a:cxn ang="0">
                <a:pos x="T0" y="T1"/>
              </a:cxn>
              <a:cxn ang="0">
                <a:pos x="T2" y="T3"/>
              </a:cxn>
              <a:cxn ang="0">
                <a:pos x="T4" y="T5"/>
              </a:cxn>
              <a:cxn ang="0">
                <a:pos x="T6" y="T7"/>
              </a:cxn>
              <a:cxn ang="0">
                <a:pos x="T8" y="T9"/>
              </a:cxn>
              <a:cxn ang="0">
                <a:pos x="T10" y="T11"/>
              </a:cxn>
              <a:cxn ang="0">
                <a:pos x="T12" y="T13"/>
              </a:cxn>
            </a:cxnLst>
            <a:rect l="0" t="0" r="r" b="b"/>
            <a:pathLst>
              <a:path w="124" h="244">
                <a:moveTo>
                  <a:pt x="61" y="124"/>
                </a:moveTo>
                <a:cubicBezTo>
                  <a:pt x="61" y="89"/>
                  <a:pt x="89" y="61"/>
                  <a:pt x="124" y="61"/>
                </a:cubicBezTo>
                <a:cubicBezTo>
                  <a:pt x="124" y="0"/>
                  <a:pt x="124" y="0"/>
                  <a:pt x="124" y="0"/>
                </a:cubicBezTo>
                <a:cubicBezTo>
                  <a:pt x="55" y="0"/>
                  <a:pt x="0" y="55"/>
                  <a:pt x="0" y="124"/>
                </a:cubicBezTo>
                <a:cubicBezTo>
                  <a:pt x="0" y="182"/>
                  <a:pt x="41" y="231"/>
                  <a:pt x="95" y="244"/>
                </a:cubicBezTo>
                <a:cubicBezTo>
                  <a:pt x="110" y="184"/>
                  <a:pt x="110" y="184"/>
                  <a:pt x="110" y="184"/>
                </a:cubicBezTo>
                <a:cubicBezTo>
                  <a:pt x="82" y="178"/>
                  <a:pt x="61" y="153"/>
                  <a:pt x="61" y="124"/>
                </a:cubicBezTo>
                <a:close/>
              </a:path>
            </a:pathLst>
          </a:custGeom>
          <a:solidFill>
            <a:schemeClr val="accent2"/>
          </a:solidFill>
          <a:ln>
            <a:noFill/>
          </a:ln>
          <a:extLst/>
        </p:spPr>
        <p:txBody>
          <a:bodyPr lIns="67391" tIns="33696" rIns="67391" bIns="33696"/>
          <a:lstStyle/>
          <a:p>
            <a:endParaRPr lang="zh-CN" altLang="en-US" sz="2400"/>
          </a:p>
        </p:txBody>
      </p:sp>
      <p:sp>
        <p:nvSpPr>
          <p:cNvPr id="13" name="Freeform 16"/>
          <p:cNvSpPr>
            <a:spLocks/>
          </p:cNvSpPr>
          <p:nvPr/>
        </p:nvSpPr>
        <p:spPr bwMode="auto">
          <a:xfrm>
            <a:off x="7638811" y="1421087"/>
            <a:ext cx="808707" cy="696181"/>
          </a:xfrm>
          <a:custGeom>
            <a:avLst/>
            <a:gdLst>
              <a:gd name="T0" fmla="*/ 51 w 103"/>
              <a:gd name="T1" fmla="*/ 89 h 89"/>
              <a:gd name="T2" fmla="*/ 103 w 103"/>
              <a:gd name="T3" fmla="*/ 55 h 89"/>
              <a:gd name="T4" fmla="*/ 0 w 103"/>
              <a:gd name="T5" fmla="*/ 0 h 89"/>
              <a:gd name="T6" fmla="*/ 0 w 103"/>
              <a:gd name="T7" fmla="*/ 61 h 89"/>
              <a:gd name="T8" fmla="*/ 51 w 103"/>
              <a:gd name="T9" fmla="*/ 89 h 89"/>
            </a:gdLst>
            <a:ahLst/>
            <a:cxnLst>
              <a:cxn ang="0">
                <a:pos x="T0" y="T1"/>
              </a:cxn>
              <a:cxn ang="0">
                <a:pos x="T2" y="T3"/>
              </a:cxn>
              <a:cxn ang="0">
                <a:pos x="T4" y="T5"/>
              </a:cxn>
              <a:cxn ang="0">
                <a:pos x="T6" y="T7"/>
              </a:cxn>
              <a:cxn ang="0">
                <a:pos x="T8" y="T9"/>
              </a:cxn>
            </a:cxnLst>
            <a:rect l="0" t="0" r="r" b="b"/>
            <a:pathLst>
              <a:path w="103" h="89">
                <a:moveTo>
                  <a:pt x="51" y="89"/>
                </a:moveTo>
                <a:cubicBezTo>
                  <a:pt x="103" y="55"/>
                  <a:pt x="103" y="55"/>
                  <a:pt x="103" y="55"/>
                </a:cubicBezTo>
                <a:cubicBezTo>
                  <a:pt x="80" y="21"/>
                  <a:pt x="43" y="0"/>
                  <a:pt x="0" y="0"/>
                </a:cubicBezTo>
                <a:cubicBezTo>
                  <a:pt x="0" y="61"/>
                  <a:pt x="0" y="61"/>
                  <a:pt x="0" y="61"/>
                </a:cubicBezTo>
                <a:cubicBezTo>
                  <a:pt x="21" y="61"/>
                  <a:pt x="40" y="72"/>
                  <a:pt x="51" y="89"/>
                </a:cubicBezTo>
                <a:close/>
              </a:path>
            </a:pathLst>
          </a:custGeom>
          <a:solidFill>
            <a:schemeClr val="bg1">
              <a:lumMod val="65000"/>
            </a:schemeClr>
          </a:solidFill>
          <a:ln>
            <a:noFill/>
          </a:ln>
          <a:extLst/>
        </p:spPr>
        <p:txBody>
          <a:bodyPr vert="horz" wrap="square" lIns="67391" tIns="33696" rIns="67391" bIns="33696" numCol="1" anchor="t" anchorCtr="0" compatLnSpc="1">
            <a:prstTxWarp prst="textNoShape">
              <a:avLst/>
            </a:prstTxWarp>
          </a:bodyPr>
          <a:lstStyle/>
          <a:p>
            <a:endParaRPr lang="zh-CN" altLang="en-US" sz="2400"/>
          </a:p>
        </p:txBody>
      </p:sp>
      <p:sp>
        <p:nvSpPr>
          <p:cNvPr id="14" name="TextBox 73"/>
          <p:cNvSpPr txBox="1"/>
          <p:nvPr/>
        </p:nvSpPr>
        <p:spPr bwMode="auto">
          <a:xfrm>
            <a:off x="857580" y="3600404"/>
            <a:ext cx="1172792" cy="345049"/>
          </a:xfrm>
          <a:prstGeom prst="rect">
            <a:avLst/>
          </a:prstGeom>
          <a:noFill/>
        </p:spPr>
        <p:txBody>
          <a:bodyPr wrap="none" lIns="67391" tIns="33696" rIns="67391" bIns="33696">
            <a:spAutoFit/>
          </a:bodyPr>
          <a:lstStyle/>
          <a:p>
            <a:pPr>
              <a:defRPr/>
            </a:pPr>
            <a:r>
              <a:rPr lang="zh-CN" altLang="en-US" sz="1800" b="1" spc="221" dirty="0">
                <a:solidFill>
                  <a:schemeClr val="accent1"/>
                </a:solidFill>
                <a:latin typeface="微软雅黑" pitchFamily="34" charset="-122"/>
                <a:ea typeface="微软雅黑" pitchFamily="34" charset="-122"/>
                <a:cs typeface="Arial" pitchFamily="34" charset="0"/>
              </a:rPr>
              <a:t>添加标题</a:t>
            </a:r>
          </a:p>
        </p:txBody>
      </p:sp>
      <p:sp>
        <p:nvSpPr>
          <p:cNvPr id="15" name="TextBox 74"/>
          <p:cNvSpPr txBox="1"/>
          <p:nvPr/>
        </p:nvSpPr>
        <p:spPr bwMode="auto">
          <a:xfrm>
            <a:off x="2974660" y="3600404"/>
            <a:ext cx="1172792" cy="345049"/>
          </a:xfrm>
          <a:prstGeom prst="rect">
            <a:avLst/>
          </a:prstGeom>
          <a:noFill/>
        </p:spPr>
        <p:txBody>
          <a:bodyPr wrap="none" lIns="67391" tIns="33696" rIns="67391" bIns="33696">
            <a:spAutoFit/>
          </a:bodyPr>
          <a:lstStyle/>
          <a:p>
            <a:pPr>
              <a:defRPr/>
            </a:pPr>
            <a:r>
              <a:rPr lang="zh-CN" altLang="en-US" sz="1800" b="1" spc="221" dirty="0">
                <a:solidFill>
                  <a:schemeClr val="accent1"/>
                </a:solidFill>
                <a:latin typeface="微软雅黑" pitchFamily="34" charset="-122"/>
                <a:ea typeface="微软雅黑" pitchFamily="34" charset="-122"/>
                <a:cs typeface="Arial" pitchFamily="34" charset="0"/>
              </a:rPr>
              <a:t>添加标题</a:t>
            </a:r>
          </a:p>
        </p:txBody>
      </p:sp>
      <p:sp>
        <p:nvSpPr>
          <p:cNvPr id="16" name="TextBox 75"/>
          <p:cNvSpPr txBox="1"/>
          <p:nvPr/>
        </p:nvSpPr>
        <p:spPr bwMode="auto">
          <a:xfrm>
            <a:off x="5109945" y="3600404"/>
            <a:ext cx="1172792" cy="345049"/>
          </a:xfrm>
          <a:prstGeom prst="rect">
            <a:avLst/>
          </a:prstGeom>
          <a:noFill/>
        </p:spPr>
        <p:txBody>
          <a:bodyPr wrap="none" lIns="67391" tIns="33696" rIns="67391" bIns="33696">
            <a:spAutoFit/>
          </a:bodyPr>
          <a:lstStyle/>
          <a:p>
            <a:pPr>
              <a:defRPr/>
            </a:pPr>
            <a:r>
              <a:rPr lang="zh-CN" altLang="en-US" sz="1800" b="1" spc="221" dirty="0">
                <a:solidFill>
                  <a:schemeClr val="accent1"/>
                </a:solidFill>
                <a:latin typeface="微软雅黑" pitchFamily="34" charset="-122"/>
                <a:ea typeface="微软雅黑" pitchFamily="34" charset="-122"/>
                <a:cs typeface="Arial" pitchFamily="34" charset="0"/>
              </a:rPr>
              <a:t>添加标题</a:t>
            </a:r>
          </a:p>
        </p:txBody>
      </p:sp>
      <p:sp>
        <p:nvSpPr>
          <p:cNvPr id="17" name="TextBox 76"/>
          <p:cNvSpPr txBox="1"/>
          <p:nvPr/>
        </p:nvSpPr>
        <p:spPr bwMode="auto">
          <a:xfrm>
            <a:off x="7087268" y="3600404"/>
            <a:ext cx="1172792" cy="345049"/>
          </a:xfrm>
          <a:prstGeom prst="rect">
            <a:avLst/>
          </a:prstGeom>
          <a:noFill/>
        </p:spPr>
        <p:txBody>
          <a:bodyPr wrap="none" lIns="67391" tIns="33696" rIns="67391" bIns="33696">
            <a:spAutoFit/>
          </a:bodyPr>
          <a:lstStyle/>
          <a:p>
            <a:pPr>
              <a:defRPr/>
            </a:pPr>
            <a:r>
              <a:rPr lang="zh-CN" altLang="en-US" sz="1800" b="1" spc="221" dirty="0">
                <a:solidFill>
                  <a:schemeClr val="accent1"/>
                </a:solidFill>
                <a:latin typeface="微软雅黑" pitchFamily="34" charset="-122"/>
                <a:ea typeface="微软雅黑" pitchFamily="34" charset="-122"/>
                <a:cs typeface="Arial" pitchFamily="34" charset="0"/>
              </a:rPr>
              <a:t>添加标题</a:t>
            </a:r>
          </a:p>
        </p:txBody>
      </p:sp>
      <p:sp>
        <p:nvSpPr>
          <p:cNvPr id="18" name="TextBox 77"/>
          <p:cNvSpPr txBox="1"/>
          <p:nvPr/>
        </p:nvSpPr>
        <p:spPr>
          <a:xfrm>
            <a:off x="547480" y="1839977"/>
            <a:ext cx="620205"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500" dirty="0">
                <a:solidFill>
                  <a:schemeClr val="bg1"/>
                </a:solidFill>
                <a:latin typeface="方正中等线简体" pitchFamily="65" charset="-122"/>
                <a:ea typeface="方正中等线简体" pitchFamily="65" charset="-122"/>
              </a:rPr>
              <a:t>35%</a:t>
            </a:r>
            <a:endParaRPr lang="zh-CN" altLang="en-US" sz="1500" dirty="0">
              <a:solidFill>
                <a:schemeClr val="bg1"/>
              </a:solidFill>
              <a:latin typeface="方正中等线简体" pitchFamily="65" charset="-122"/>
              <a:ea typeface="方正中等线简体" pitchFamily="65" charset="-122"/>
            </a:endParaRPr>
          </a:p>
        </p:txBody>
      </p:sp>
      <p:sp>
        <p:nvSpPr>
          <p:cNvPr id="19" name="TextBox 78"/>
          <p:cNvSpPr txBox="1"/>
          <p:nvPr/>
        </p:nvSpPr>
        <p:spPr>
          <a:xfrm>
            <a:off x="1498201" y="1621812"/>
            <a:ext cx="591351"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500" dirty="0">
                <a:solidFill>
                  <a:schemeClr val="bg1"/>
                </a:solidFill>
                <a:latin typeface="方正中等线简体" pitchFamily="65" charset="-122"/>
                <a:ea typeface="方正中等线简体" pitchFamily="65" charset="-122"/>
              </a:rPr>
              <a:t>13%</a:t>
            </a:r>
            <a:endParaRPr lang="zh-CN" altLang="en-US" sz="1500" dirty="0">
              <a:solidFill>
                <a:schemeClr val="bg1"/>
              </a:solidFill>
              <a:latin typeface="方正中等线简体" pitchFamily="65" charset="-122"/>
              <a:ea typeface="方正中等线简体" pitchFamily="65" charset="-122"/>
            </a:endParaRPr>
          </a:p>
        </p:txBody>
      </p:sp>
      <p:sp>
        <p:nvSpPr>
          <p:cNvPr id="20" name="TextBox 79"/>
          <p:cNvSpPr txBox="1"/>
          <p:nvPr/>
        </p:nvSpPr>
        <p:spPr>
          <a:xfrm>
            <a:off x="1420909" y="2864655"/>
            <a:ext cx="626617"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500" dirty="0">
                <a:solidFill>
                  <a:schemeClr val="bg1"/>
                </a:solidFill>
                <a:latin typeface="方正中等线简体" pitchFamily="65" charset="-122"/>
                <a:ea typeface="方正中等线简体" pitchFamily="65" charset="-122"/>
              </a:rPr>
              <a:t>52%</a:t>
            </a:r>
            <a:endParaRPr lang="zh-CN" altLang="en-US" sz="1500" dirty="0">
              <a:solidFill>
                <a:schemeClr val="bg1"/>
              </a:solidFill>
              <a:latin typeface="方正中等线简体" pitchFamily="65" charset="-122"/>
              <a:ea typeface="方正中等线简体" pitchFamily="65" charset="-122"/>
            </a:endParaRPr>
          </a:p>
        </p:txBody>
      </p:sp>
      <p:sp>
        <p:nvSpPr>
          <p:cNvPr id="21" name="TextBox 80"/>
          <p:cNvSpPr txBox="1"/>
          <p:nvPr/>
        </p:nvSpPr>
        <p:spPr>
          <a:xfrm>
            <a:off x="2463272" y="2230697"/>
            <a:ext cx="618603"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500" dirty="0">
                <a:solidFill>
                  <a:schemeClr val="bg1"/>
                </a:solidFill>
                <a:latin typeface="方正中等线简体" pitchFamily="65" charset="-122"/>
                <a:ea typeface="方正中等线简体" pitchFamily="65" charset="-122"/>
              </a:rPr>
              <a:t>46%</a:t>
            </a:r>
            <a:endParaRPr lang="zh-CN" altLang="en-US" sz="1500" dirty="0">
              <a:solidFill>
                <a:schemeClr val="bg1"/>
              </a:solidFill>
              <a:latin typeface="方正中等线简体" pitchFamily="65" charset="-122"/>
              <a:ea typeface="方正中等线简体" pitchFamily="65" charset="-122"/>
            </a:endParaRPr>
          </a:p>
        </p:txBody>
      </p:sp>
      <p:sp>
        <p:nvSpPr>
          <p:cNvPr id="22" name="TextBox 81"/>
          <p:cNvSpPr txBox="1"/>
          <p:nvPr/>
        </p:nvSpPr>
        <p:spPr>
          <a:xfrm>
            <a:off x="3643610" y="1681202"/>
            <a:ext cx="591351"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500" dirty="0">
                <a:solidFill>
                  <a:schemeClr val="bg1"/>
                </a:solidFill>
                <a:latin typeface="方正中等线简体" pitchFamily="65" charset="-122"/>
                <a:ea typeface="方正中等线简体" pitchFamily="65" charset="-122"/>
              </a:rPr>
              <a:t>18%</a:t>
            </a:r>
            <a:endParaRPr lang="zh-CN" altLang="en-US" sz="1500" dirty="0">
              <a:solidFill>
                <a:schemeClr val="bg1"/>
              </a:solidFill>
              <a:latin typeface="方正中等线简体" pitchFamily="65" charset="-122"/>
              <a:ea typeface="方正中等线简体" pitchFamily="65" charset="-122"/>
            </a:endParaRPr>
          </a:p>
        </p:txBody>
      </p:sp>
      <p:sp>
        <p:nvSpPr>
          <p:cNvPr id="23" name="TextBox 82"/>
          <p:cNvSpPr txBox="1"/>
          <p:nvPr/>
        </p:nvSpPr>
        <p:spPr>
          <a:xfrm>
            <a:off x="3731011" y="2666688"/>
            <a:ext cx="623412"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500" dirty="0">
                <a:solidFill>
                  <a:schemeClr val="bg1"/>
                </a:solidFill>
                <a:latin typeface="方正中等线简体" pitchFamily="65" charset="-122"/>
                <a:ea typeface="方正中等线简体" pitchFamily="65" charset="-122"/>
              </a:rPr>
              <a:t>36%</a:t>
            </a:r>
            <a:endParaRPr lang="zh-CN" altLang="en-US" sz="1500" dirty="0">
              <a:solidFill>
                <a:schemeClr val="bg1"/>
              </a:solidFill>
              <a:latin typeface="方正中等线简体" pitchFamily="65" charset="-122"/>
              <a:ea typeface="方正中等线简体" pitchFamily="65" charset="-122"/>
            </a:endParaRPr>
          </a:p>
        </p:txBody>
      </p:sp>
      <p:sp>
        <p:nvSpPr>
          <p:cNvPr id="24" name="TextBox 83"/>
          <p:cNvSpPr txBox="1"/>
          <p:nvPr/>
        </p:nvSpPr>
        <p:spPr>
          <a:xfrm>
            <a:off x="4593565" y="2230697"/>
            <a:ext cx="625015"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500" dirty="0">
                <a:solidFill>
                  <a:schemeClr val="bg1"/>
                </a:solidFill>
                <a:latin typeface="方正中等线简体" pitchFamily="65" charset="-122"/>
                <a:ea typeface="方正中等线简体" pitchFamily="65" charset="-122"/>
              </a:rPr>
              <a:t>42%</a:t>
            </a:r>
            <a:endParaRPr lang="zh-CN" altLang="en-US" sz="1500" dirty="0">
              <a:solidFill>
                <a:schemeClr val="bg1"/>
              </a:solidFill>
              <a:latin typeface="方正中等线简体" pitchFamily="65" charset="-122"/>
              <a:ea typeface="方正中等线简体" pitchFamily="65" charset="-122"/>
            </a:endParaRPr>
          </a:p>
        </p:txBody>
      </p:sp>
      <p:sp>
        <p:nvSpPr>
          <p:cNvPr id="25" name="TextBox 84"/>
          <p:cNvSpPr txBox="1"/>
          <p:nvPr/>
        </p:nvSpPr>
        <p:spPr>
          <a:xfrm>
            <a:off x="5777110" y="1681202"/>
            <a:ext cx="591351"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500" dirty="0">
                <a:solidFill>
                  <a:schemeClr val="bg1"/>
                </a:solidFill>
                <a:latin typeface="方正中等线简体" pitchFamily="65" charset="-122"/>
                <a:ea typeface="方正中等线简体" pitchFamily="65" charset="-122"/>
              </a:rPr>
              <a:t>18%</a:t>
            </a:r>
            <a:endParaRPr lang="zh-CN" altLang="en-US" sz="1500" dirty="0">
              <a:solidFill>
                <a:schemeClr val="bg1"/>
              </a:solidFill>
              <a:latin typeface="方正中等线简体" pitchFamily="65" charset="-122"/>
              <a:ea typeface="方正中等线简体" pitchFamily="65" charset="-122"/>
            </a:endParaRPr>
          </a:p>
        </p:txBody>
      </p:sp>
      <p:sp>
        <p:nvSpPr>
          <p:cNvPr id="26" name="TextBox 85"/>
          <p:cNvSpPr txBox="1"/>
          <p:nvPr/>
        </p:nvSpPr>
        <p:spPr>
          <a:xfrm>
            <a:off x="5869321" y="2666688"/>
            <a:ext cx="613793"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500" dirty="0">
                <a:solidFill>
                  <a:schemeClr val="bg1"/>
                </a:solidFill>
                <a:latin typeface="方正中等线简体" pitchFamily="65" charset="-122"/>
                <a:ea typeface="方正中等线简体" pitchFamily="65" charset="-122"/>
              </a:rPr>
              <a:t>40%</a:t>
            </a:r>
            <a:endParaRPr lang="zh-CN" altLang="en-US" sz="1500" dirty="0">
              <a:solidFill>
                <a:schemeClr val="bg1"/>
              </a:solidFill>
              <a:latin typeface="方正中等线简体" pitchFamily="65" charset="-122"/>
              <a:ea typeface="方正中等线简体" pitchFamily="65" charset="-122"/>
            </a:endParaRPr>
          </a:p>
        </p:txBody>
      </p:sp>
      <p:sp>
        <p:nvSpPr>
          <p:cNvPr id="27" name="TextBox 86"/>
          <p:cNvSpPr txBox="1"/>
          <p:nvPr/>
        </p:nvSpPr>
        <p:spPr>
          <a:xfrm>
            <a:off x="6632961" y="2230697"/>
            <a:ext cx="618603"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500" dirty="0">
                <a:solidFill>
                  <a:schemeClr val="bg1"/>
                </a:solidFill>
                <a:latin typeface="方正中等线简体" pitchFamily="65" charset="-122"/>
                <a:ea typeface="方正中等线简体" pitchFamily="65" charset="-122"/>
              </a:rPr>
              <a:t>46%</a:t>
            </a:r>
            <a:endParaRPr lang="zh-CN" altLang="en-US" sz="1500" dirty="0">
              <a:solidFill>
                <a:schemeClr val="bg1"/>
              </a:solidFill>
              <a:latin typeface="方正中等线简体" pitchFamily="65" charset="-122"/>
              <a:ea typeface="方正中等线简体" pitchFamily="65" charset="-122"/>
            </a:endParaRPr>
          </a:p>
        </p:txBody>
      </p:sp>
      <p:sp>
        <p:nvSpPr>
          <p:cNvPr id="28" name="TextBox 87"/>
          <p:cNvSpPr txBox="1"/>
          <p:nvPr/>
        </p:nvSpPr>
        <p:spPr>
          <a:xfrm>
            <a:off x="7714457" y="1631710"/>
            <a:ext cx="597763"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500" dirty="0">
                <a:solidFill>
                  <a:schemeClr val="bg1"/>
                </a:solidFill>
                <a:latin typeface="方正中等线简体" pitchFamily="65" charset="-122"/>
                <a:ea typeface="方正中等线简体" pitchFamily="65" charset="-122"/>
              </a:rPr>
              <a:t>12%</a:t>
            </a:r>
            <a:endParaRPr lang="zh-CN" altLang="en-US" sz="1500" dirty="0">
              <a:solidFill>
                <a:schemeClr val="bg1"/>
              </a:solidFill>
              <a:latin typeface="方正中等线简体" pitchFamily="65" charset="-122"/>
              <a:ea typeface="方正中等线简体" pitchFamily="65" charset="-122"/>
            </a:endParaRPr>
          </a:p>
        </p:txBody>
      </p:sp>
      <p:sp>
        <p:nvSpPr>
          <p:cNvPr id="29" name="TextBox 88"/>
          <p:cNvSpPr txBox="1"/>
          <p:nvPr/>
        </p:nvSpPr>
        <p:spPr>
          <a:xfrm>
            <a:off x="7957437" y="2666688"/>
            <a:ext cx="625015" cy="298883"/>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500" dirty="0">
                <a:solidFill>
                  <a:schemeClr val="bg1"/>
                </a:solidFill>
                <a:latin typeface="方正中等线简体" pitchFamily="65" charset="-122"/>
                <a:ea typeface="方正中等线简体" pitchFamily="65" charset="-122"/>
              </a:rPr>
              <a:t>42%</a:t>
            </a:r>
            <a:endParaRPr lang="zh-CN" altLang="en-US" sz="1500" dirty="0">
              <a:solidFill>
                <a:schemeClr val="bg1"/>
              </a:solidFill>
              <a:latin typeface="方正中等线简体" pitchFamily="65" charset="-122"/>
              <a:ea typeface="方正中等线简体" pitchFamily="65" charset="-122"/>
            </a:endParaRPr>
          </a:p>
        </p:txBody>
      </p:sp>
      <p:sp>
        <p:nvSpPr>
          <p:cNvPr id="30" name="Content Placeholder 2"/>
          <p:cNvSpPr txBox="1">
            <a:spLocks/>
          </p:cNvSpPr>
          <p:nvPr/>
        </p:nvSpPr>
        <p:spPr>
          <a:xfrm>
            <a:off x="558948" y="4282341"/>
            <a:ext cx="7883230" cy="598277"/>
          </a:xfrm>
          <a:prstGeom prst="rect">
            <a:avLst/>
          </a:prstGeom>
        </p:spPr>
        <p:txBody>
          <a:bodyPr vert="horz" lIns="67391" tIns="33696" rIns="67391" bIns="33696"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900" dirty="0">
                <a:solidFill>
                  <a:srgbClr val="113A59"/>
                </a:solidFill>
              </a:rPr>
              <a:t>单击此处可编辑文本内容单击此处可编辑文本内容单击此处可编辑文本内容单击此处可编辑文本内容单击此处可编辑文本内容单击此处可编辑文本内容单击此处可编辑文本内容</a:t>
            </a:r>
            <a:endParaRPr lang="en-US" sz="900" dirty="0">
              <a:solidFill>
                <a:srgbClr val="113A59"/>
              </a:solidFill>
            </a:endParaRPr>
          </a:p>
        </p:txBody>
      </p:sp>
      <p:sp>
        <p:nvSpPr>
          <p:cNvPr id="31" name="矩形 30"/>
          <p:cNvSpPr/>
          <p:nvPr/>
        </p:nvSpPr>
        <p:spPr>
          <a:xfrm>
            <a:off x="252090" y="287908"/>
            <a:ext cx="45719" cy="432048"/>
          </a:xfrm>
          <a:prstGeom prst="rect">
            <a:avLst/>
          </a:prstGeom>
          <a:solidFill>
            <a:srgbClr val="225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603"/>
          <p:cNvSpPr txBox="1"/>
          <p:nvPr/>
        </p:nvSpPr>
        <p:spPr bwMode="auto">
          <a:xfrm>
            <a:off x="368720" y="287908"/>
            <a:ext cx="1841693" cy="498937"/>
          </a:xfrm>
          <a:prstGeom prst="rect">
            <a:avLst/>
          </a:prstGeom>
          <a:noFill/>
        </p:spPr>
        <p:txBody>
          <a:bodyPr wrap="none" lIns="67391" tIns="33696" rIns="67391" bIns="33696">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pPr algn="l"/>
            <a:r>
              <a:rPr lang="zh-CN" altLang="en-US" sz="1600" dirty="0">
                <a:solidFill>
                  <a:schemeClr val="tx1"/>
                </a:solidFill>
              </a:rPr>
              <a:t>在此处添加标题</a:t>
            </a:r>
            <a:endParaRPr lang="en-US" altLang="zh-CN" sz="1600" dirty="0">
              <a:solidFill>
                <a:schemeClr val="tx1"/>
              </a:solidFill>
            </a:endParaRPr>
          </a:p>
          <a:p>
            <a:pPr algn="l"/>
            <a:r>
              <a:rPr lang="en-US" altLang="zh-CN" sz="1100" dirty="0">
                <a:solidFill>
                  <a:schemeClr val="tx1">
                    <a:lumMod val="75000"/>
                    <a:lumOff val="25000"/>
                  </a:schemeClr>
                </a:solidFill>
              </a:rPr>
              <a:t>Add title here</a:t>
            </a:r>
            <a:endParaRPr lang="zh-CN" altLang="en-US" sz="1100" dirty="0">
              <a:solidFill>
                <a:schemeClr val="tx1">
                  <a:lumMod val="75000"/>
                  <a:lumOff val="25000"/>
                </a:schemeClr>
              </a:solidFill>
            </a:endParaRPr>
          </a:p>
        </p:txBody>
      </p:sp>
    </p:spTree>
    <p:extLst>
      <p:ext uri="{BB962C8B-B14F-4D97-AF65-F5344CB8AC3E}">
        <p14:creationId xmlns:p14="http://schemas.microsoft.com/office/powerpoint/2010/main" val="2064131981"/>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11"/>
</p:tagLst>
</file>

<file path=ppt/tags/tag2.xml><?xml version="1.0" encoding="utf-8"?>
<p:tagLst xmlns:a="http://schemas.openxmlformats.org/drawingml/2006/main" xmlns:r="http://schemas.openxmlformats.org/officeDocument/2006/relationships" xmlns:p="http://schemas.openxmlformats.org/presentationml/2006/main">
  <p:tag name="TIMING" val="|2.2|1.4|0.8|0.7|0.7|0.7"/>
</p:tagLst>
</file>

<file path=ppt/tags/tag3.xml><?xml version="1.0" encoding="utf-8"?>
<p:tagLst xmlns:a="http://schemas.openxmlformats.org/drawingml/2006/main" xmlns:r="http://schemas.openxmlformats.org/officeDocument/2006/relationships" xmlns:p="http://schemas.openxmlformats.org/presentationml/2006/main">
  <p:tag name="TIMING" val="|0.4"/>
</p:tagLst>
</file>

<file path=ppt/tags/tag4.xml><?xml version="1.0" encoding="utf-8"?>
<p:tagLst xmlns:a="http://schemas.openxmlformats.org/drawingml/2006/main" xmlns:r="http://schemas.openxmlformats.org/officeDocument/2006/relationships" xmlns:p="http://schemas.openxmlformats.org/presentationml/2006/main">
  <p:tag name="TIMING" val="|0.4"/>
</p:tagLst>
</file>

<file path=ppt/tags/tag5.xml><?xml version="1.0" encoding="utf-8"?>
<p:tagLst xmlns:a="http://schemas.openxmlformats.org/drawingml/2006/main" xmlns:r="http://schemas.openxmlformats.org/officeDocument/2006/relationships" xmlns:p="http://schemas.openxmlformats.org/presentationml/2006/main">
  <p:tag name="TIMING" val="|0.7"/>
</p:tagLst>
</file>

<file path=ppt/tags/tag6.xml><?xml version="1.0" encoding="utf-8"?>
<p:tagLst xmlns:a="http://schemas.openxmlformats.org/drawingml/2006/main" xmlns:r="http://schemas.openxmlformats.org/officeDocument/2006/relationships" xmlns:p="http://schemas.openxmlformats.org/presentationml/2006/main">
  <p:tag name="TIMING" val="|0.6"/>
</p:tagLst>
</file>

<file path=ppt/tags/tag7.xml><?xml version="1.0" encoding="utf-8"?>
<p:tagLst xmlns:a="http://schemas.openxmlformats.org/drawingml/2006/main" xmlns:r="http://schemas.openxmlformats.org/officeDocument/2006/relationships" xmlns:p="http://schemas.openxmlformats.org/presentationml/2006/main">
  <p:tag name="TIMING" val="|0.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TotalTime>
  <Words>4234</Words>
  <Application>Microsoft Office PowerPoint</Application>
  <PresentationFormat>自定义</PresentationFormat>
  <Paragraphs>320</Paragraphs>
  <Slides>30</Slides>
  <Notes>30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30</vt:i4>
      </vt:variant>
    </vt:vector>
  </HeadingPairs>
  <TitlesOfParts>
    <vt:vector size="43" baseType="lpstr">
      <vt:lpstr>Gill Sans</vt:lpstr>
      <vt:lpstr>Meiryo</vt:lpstr>
      <vt:lpstr>Stencil Std</vt:lpstr>
      <vt:lpstr>等线</vt:lpstr>
      <vt:lpstr>方正中等线简体</vt:lpstr>
      <vt:lpstr>宋体</vt:lpstr>
      <vt:lpstr>微软雅黑</vt:lpstr>
      <vt:lpstr>Arial</vt:lpstr>
      <vt:lpstr>Calibri</vt:lpstr>
      <vt:lpstr>Calibri Light</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34</cp:revision>
  <dcterms:modified xsi:type="dcterms:W3CDTF">2017-09-28T00:50:17Z</dcterms:modified>
</cp:coreProperties>
</file>