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8"/>
  </p:notesMasterIdLst>
  <p:sldIdLst>
    <p:sldId id="310" r:id="rId3"/>
    <p:sldId id="311" r:id="rId4"/>
    <p:sldId id="313" r:id="rId5"/>
    <p:sldId id="319" r:id="rId6"/>
    <p:sldId id="295" r:id="rId7"/>
    <p:sldId id="317" r:id="rId8"/>
    <p:sldId id="298" r:id="rId9"/>
    <p:sldId id="314" r:id="rId10"/>
    <p:sldId id="320" r:id="rId11"/>
    <p:sldId id="318" r:id="rId12"/>
    <p:sldId id="300" r:id="rId13"/>
    <p:sldId id="322" r:id="rId14"/>
    <p:sldId id="303" r:id="rId15"/>
    <p:sldId id="315" r:id="rId16"/>
    <p:sldId id="296" r:id="rId17"/>
    <p:sldId id="302" r:id="rId18"/>
    <p:sldId id="294" r:id="rId19"/>
    <p:sldId id="264" r:id="rId20"/>
    <p:sldId id="316" r:id="rId21"/>
    <p:sldId id="297" r:id="rId22"/>
    <p:sldId id="293" r:id="rId23"/>
    <p:sldId id="321" r:id="rId24"/>
    <p:sldId id="323" r:id="rId25"/>
    <p:sldId id="324" r:id="rId26"/>
    <p:sldId id="325"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9965A"/>
    <a:srgbClr val="8E6D48"/>
    <a:srgbClr val="F3EFEC"/>
    <a:srgbClr val="F2EEEB"/>
    <a:srgbClr val="F2EDEA"/>
    <a:srgbClr val="F4F0ED"/>
    <a:srgbClr val="FCF8F7"/>
    <a:srgbClr val="FDF9F8"/>
    <a:srgbClr val="FBF7F6"/>
    <a:srgbClr val="F9F5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1" d="100"/>
          <a:sy n="111" d="100"/>
        </p:scale>
        <p:origin x="570" y="96"/>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82B347"/>
              </a:solidFill>
            </c:spPr>
            <c:extLst xmlns:c16r2="http://schemas.microsoft.com/office/drawing/2015/06/chart">
              <c:ext xmlns:c16="http://schemas.microsoft.com/office/drawing/2014/chart" uri="{C3380CC4-5D6E-409C-BE32-E72D297353CC}">
                <c16:uniqueId val="{00000001-ADE6-4FB5-857A-45D7A42A4EB5}"/>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ADE6-4FB5-857A-45D7A42A4EB5}"/>
              </c:ext>
            </c:extLst>
          </c:dPt>
          <c:dPt>
            <c:idx val="2"/>
            <c:bubble3D val="0"/>
            <c:spPr>
              <a:solidFill>
                <a:srgbClr val="B9D51F"/>
              </a:solidFill>
            </c:spPr>
            <c:extLst xmlns:c16r2="http://schemas.microsoft.com/office/drawing/2015/06/chart">
              <c:ext xmlns:c16="http://schemas.microsoft.com/office/drawing/2014/chart" uri="{C3380CC4-5D6E-409C-BE32-E72D297353CC}">
                <c16:uniqueId val="{00000005-ADE6-4FB5-857A-45D7A42A4EB5}"/>
              </c:ext>
            </c:extLst>
          </c:dPt>
          <c:dPt>
            <c:idx val="3"/>
            <c:bubble3D val="0"/>
            <c:spPr>
              <a:solidFill>
                <a:srgbClr val="45C1A4"/>
              </a:solidFill>
            </c:spPr>
            <c:extLst xmlns:c16r2="http://schemas.microsoft.com/office/drawing/2015/06/chart">
              <c:ext xmlns:c16="http://schemas.microsoft.com/office/drawing/2014/chart" uri="{C3380CC4-5D6E-409C-BE32-E72D297353CC}">
                <c16:uniqueId val="{00000007-ADE6-4FB5-857A-45D7A42A4EB5}"/>
              </c:ext>
            </c:extLst>
          </c:dPt>
          <c:cat>
            <c:strRef>
              <c:f>Sheet1!$A$2:$A$5</c:f>
              <c:strCache>
                <c:ptCount val="2"/>
                <c:pt idx="0">
                  <c:v>1st Qtr</c:v>
                </c:pt>
                <c:pt idx="1">
                  <c:v>2nd Qtr</c:v>
                </c:pt>
              </c:strCache>
            </c:strRef>
          </c:cat>
          <c:val>
            <c:numRef>
              <c:f>Sheet1!$B$2:$B$5</c:f>
              <c:numCache>
                <c:formatCode>General</c:formatCode>
                <c:ptCount val="4"/>
                <c:pt idx="0">
                  <c:v>6</c:v>
                </c:pt>
                <c:pt idx="1">
                  <c:v>4</c:v>
                </c:pt>
              </c:numCache>
            </c:numRef>
          </c:val>
          <c:extLst xmlns:c16r2="http://schemas.microsoft.com/office/drawing/2015/06/chart">
            <c:ext xmlns:c16="http://schemas.microsoft.com/office/drawing/2014/chart" uri="{C3380CC4-5D6E-409C-BE32-E72D297353CC}">
              <c16:uniqueId val="{00000008-ADE6-4FB5-857A-45D7A42A4EB5}"/>
            </c:ext>
          </c:extLst>
        </c:ser>
        <c:dLbls>
          <c:showLegendKey val="0"/>
          <c:showVal val="0"/>
          <c:showCatName val="0"/>
          <c:showSerName val="0"/>
          <c:showPercent val="0"/>
          <c:showBubbleSize val="0"/>
          <c:showLeaderLines val="1"/>
        </c:dLbls>
        <c:firstSliceAng val="0"/>
        <c:holeSize val="83"/>
      </c:doughnutChart>
      <c:spPr>
        <a:noFill/>
        <a:ln w="25330">
          <a:noFill/>
        </a:ln>
      </c:spPr>
    </c:plotArea>
    <c:plotVisOnly val="1"/>
    <c:dispBlanksAs val="gap"/>
    <c:showDLblsOverMax val="0"/>
  </c:chart>
  <c:txPr>
    <a:bodyPr/>
    <a:lstStyle/>
    <a:p>
      <a:pPr>
        <a:defRPr lang="zh-CN" sz="1795"/>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697193-9FBC-44F5-8C5F-961DF10BD1F8}" type="datetimeFigureOut">
              <a:rPr lang="zh-CN" altLang="en-US" smtClean="0"/>
              <a:t>2017/10/22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9A0958-8093-4677-B24F-6148C87027A6}" type="slidenum">
              <a:rPr lang="zh-CN" altLang="en-US" smtClean="0"/>
              <a:t>‹#›</a:t>
            </a:fld>
            <a:endParaRPr lang="zh-CN" altLang="en-US"/>
          </a:p>
        </p:txBody>
      </p:sp>
    </p:spTree>
    <p:extLst>
      <p:ext uri="{BB962C8B-B14F-4D97-AF65-F5344CB8AC3E}">
        <p14:creationId xmlns:p14="http://schemas.microsoft.com/office/powerpoint/2010/main" val="6380748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2833901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389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A8934317-5774-4D68-A7F3-FAAB7CBB51D7}" type="slidenum">
              <a:rPr lang="en-US" altLang="zh-CN"/>
              <a:t>13</a:t>
            </a:fld>
            <a:endParaRPr lang="en-US" altLang="zh-CN"/>
          </a:p>
        </p:txBody>
      </p:sp>
    </p:spTree>
    <p:extLst>
      <p:ext uri="{BB962C8B-B14F-4D97-AF65-F5344CB8AC3E}">
        <p14:creationId xmlns:p14="http://schemas.microsoft.com/office/powerpoint/2010/main" val="3390287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1510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45FC5BF3-2AE4-48BF-9C21-15C726714540}" type="datetimeFigureOut">
              <a:rPr lang="zh-CN" altLang="en-US" smtClean="0"/>
              <a:t>2017/10/22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5FC5BF3-2AE4-48BF-9C21-15C726714540}" type="datetimeFigureOut">
              <a:rPr lang="zh-CN" altLang="en-US" smtClean="0"/>
              <a:t>2017/10/22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5FC5BF3-2AE4-48BF-9C21-15C726714540}" type="datetimeFigureOut">
              <a:rPr lang="zh-CN" altLang="en-US" smtClean="0"/>
              <a:t>2017/10/22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2017/10/22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12320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97323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26982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37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19142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47148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1939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5FC5BF3-2AE4-48BF-9C21-15C726714540}" type="datetimeFigureOut">
              <a:rPr lang="zh-CN" altLang="en-US" smtClean="0"/>
              <a:t>2017/10/22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84343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64475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85471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5781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45FC5BF3-2AE4-48BF-9C21-15C726714540}" type="datetimeFigureOut">
              <a:rPr lang="zh-CN" altLang="en-US" smtClean="0"/>
              <a:t>2017/10/22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45FC5BF3-2AE4-48BF-9C21-15C726714540}" type="datetimeFigureOut">
              <a:rPr lang="zh-CN" altLang="en-US" smtClean="0"/>
              <a:t>2017/10/22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45FC5BF3-2AE4-48BF-9C21-15C726714540}" type="datetimeFigureOut">
              <a:rPr lang="zh-CN" altLang="en-US" smtClean="0"/>
              <a:t>2017/10/22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5FC5BF3-2AE4-48BF-9C21-15C726714540}" type="datetimeFigureOut">
              <a:rPr lang="zh-CN" altLang="en-US" smtClean="0"/>
              <a:t>2017/10/22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FC5BF3-2AE4-48BF-9C21-15C726714540}" type="datetimeFigureOut">
              <a:rPr lang="zh-CN" altLang="en-US" smtClean="0"/>
              <a:t>2017/10/22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45FC5BF3-2AE4-48BF-9C21-15C726714540}" type="datetimeFigureOut">
              <a:rPr lang="zh-CN" altLang="en-US" smtClean="0"/>
              <a:t>2017/10/22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45FC5BF3-2AE4-48BF-9C21-15C726714540}" type="datetimeFigureOut">
              <a:rPr lang="zh-CN" altLang="en-US" smtClean="0"/>
              <a:t>2017/10/22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E112C8B-F767-4DCF-8CE6-E5739DBC5A2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0E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FC5BF3-2AE4-48BF-9C21-15C726714540}" type="datetimeFigureOut">
              <a:rPr lang="zh-CN" altLang="en-US" smtClean="0"/>
              <a:t>2017/10/22</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112C8B-F767-4DCF-8CE6-E5739DBC5A2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2017/10/22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59813537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4F0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t="-1" r="38907" b="32797"/>
          <a:stretch>
            <a:fillRect/>
          </a:stretch>
        </p:blipFill>
        <p:spPr>
          <a:xfrm>
            <a:off x="1" y="-1"/>
            <a:ext cx="8416635" cy="6172201"/>
          </a:xfrm>
          <a:prstGeom prst="rect">
            <a:avLst/>
          </a:prstGeom>
        </p:spPr>
      </p:pic>
      <p:grpSp>
        <p:nvGrpSpPr>
          <p:cNvPr id="36" name="组合 35"/>
          <p:cNvGrpSpPr/>
          <p:nvPr/>
        </p:nvGrpSpPr>
        <p:grpSpPr>
          <a:xfrm>
            <a:off x="5738813" y="2370663"/>
            <a:ext cx="6062662" cy="2059522"/>
            <a:chOff x="5748338" y="2558926"/>
            <a:chExt cx="6062662" cy="2059522"/>
          </a:xfrm>
        </p:grpSpPr>
        <p:sp>
          <p:nvSpPr>
            <p:cNvPr id="31" name="文本框 30"/>
            <p:cNvSpPr txBox="1"/>
            <p:nvPr/>
          </p:nvSpPr>
          <p:spPr>
            <a:xfrm>
              <a:off x="5748338" y="2558926"/>
              <a:ext cx="6062662" cy="769441"/>
            </a:xfrm>
            <a:prstGeom prst="rect">
              <a:avLst/>
            </a:prstGeom>
            <a:noFill/>
          </p:spPr>
          <p:txBody>
            <a:bodyPr wrap="square" rtlCol="0">
              <a:spAutoFit/>
            </a:bodyPr>
            <a:lstStyle/>
            <a:p>
              <a:r>
                <a:rPr lang="zh-CN" altLang="en-US" sz="4400" dirty="0">
                  <a:solidFill>
                    <a:srgbClr val="8E6D48"/>
                  </a:solidFill>
                  <a:latin typeface="幼圆" panose="02010509060101010101" pitchFamily="49" charset="-122"/>
                  <a:ea typeface="幼圆" panose="02010509060101010101" pitchFamily="49" charset="-122"/>
                </a:rPr>
                <a:t>文艺简约汇报总结模板</a:t>
              </a:r>
            </a:p>
          </p:txBody>
        </p:sp>
        <p:grpSp>
          <p:nvGrpSpPr>
            <p:cNvPr id="34" name="组合 33"/>
            <p:cNvGrpSpPr/>
            <p:nvPr/>
          </p:nvGrpSpPr>
          <p:grpSpPr>
            <a:xfrm>
              <a:off x="5904240" y="3996147"/>
              <a:ext cx="3249344" cy="622301"/>
              <a:chOff x="5885610" y="4438773"/>
              <a:chExt cx="3249344" cy="622301"/>
            </a:xfrm>
          </p:grpSpPr>
          <p:sp>
            <p:nvSpPr>
              <p:cNvPr id="20" name="椭圆 19"/>
              <p:cNvSpPr/>
              <p:nvPr/>
            </p:nvSpPr>
            <p:spPr>
              <a:xfrm>
                <a:off x="8512653" y="4438773"/>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1" name="Freeform 90"/>
              <p:cNvSpPr>
                <a:spLocks noEditPoints="1"/>
              </p:cNvSpPr>
              <p:nvPr/>
            </p:nvSpPr>
            <p:spPr bwMode="auto">
              <a:xfrm>
                <a:off x="8741097" y="4587691"/>
                <a:ext cx="203511" cy="325219"/>
              </a:xfrm>
              <a:custGeom>
                <a:avLst/>
                <a:gdLst>
                  <a:gd name="T0" fmla="*/ 102 w 102"/>
                  <a:gd name="T1" fmla="*/ 92 h 163"/>
                  <a:gd name="T2" fmla="*/ 0 w 102"/>
                  <a:gd name="T3" fmla="*/ 0 h 163"/>
                  <a:gd name="T4" fmla="*/ 0 w 102"/>
                  <a:gd name="T5" fmla="*/ 0 h 163"/>
                  <a:gd name="T6" fmla="*/ 0 w 102"/>
                  <a:gd name="T7" fmla="*/ 137 h 163"/>
                  <a:gd name="T8" fmla="*/ 36 w 102"/>
                  <a:gd name="T9" fmla="*/ 114 h 163"/>
                  <a:gd name="T10" fmla="*/ 57 w 102"/>
                  <a:gd name="T11" fmla="*/ 163 h 163"/>
                  <a:gd name="T12" fmla="*/ 83 w 102"/>
                  <a:gd name="T13" fmla="*/ 152 h 163"/>
                  <a:gd name="T14" fmla="*/ 61 w 102"/>
                  <a:gd name="T15" fmla="*/ 102 h 163"/>
                  <a:gd name="T16" fmla="*/ 102 w 102"/>
                  <a:gd name="T17" fmla="*/ 92 h 163"/>
                  <a:gd name="T18" fmla="*/ 41 w 102"/>
                  <a:gd name="T19" fmla="*/ 93 h 163"/>
                  <a:gd name="T20" fmla="*/ 28 w 102"/>
                  <a:gd name="T21" fmla="*/ 102 h 163"/>
                  <a:gd name="T22" fmla="*/ 14 w 102"/>
                  <a:gd name="T23" fmla="*/ 111 h 163"/>
                  <a:gd name="T24" fmla="*/ 14 w 102"/>
                  <a:gd name="T25" fmla="*/ 30 h 163"/>
                  <a:gd name="T26" fmla="*/ 74 w 102"/>
                  <a:gd name="T27" fmla="*/ 85 h 163"/>
                  <a:gd name="T28" fmla="*/ 57 w 102"/>
                  <a:gd name="T29" fmla="*/ 89 h 163"/>
                  <a:gd name="T30" fmla="*/ 41 w 102"/>
                  <a:gd name="T31" fmla="*/ 9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63">
                    <a:moveTo>
                      <a:pt x="102" y="92"/>
                    </a:moveTo>
                    <a:lnTo>
                      <a:pt x="0" y="0"/>
                    </a:lnTo>
                    <a:lnTo>
                      <a:pt x="0" y="0"/>
                    </a:lnTo>
                    <a:lnTo>
                      <a:pt x="0" y="137"/>
                    </a:lnTo>
                    <a:lnTo>
                      <a:pt x="36" y="114"/>
                    </a:lnTo>
                    <a:lnTo>
                      <a:pt x="57" y="163"/>
                    </a:lnTo>
                    <a:lnTo>
                      <a:pt x="83" y="152"/>
                    </a:lnTo>
                    <a:lnTo>
                      <a:pt x="61" y="102"/>
                    </a:lnTo>
                    <a:lnTo>
                      <a:pt x="102" y="92"/>
                    </a:lnTo>
                    <a:close/>
                    <a:moveTo>
                      <a:pt x="41" y="93"/>
                    </a:moveTo>
                    <a:lnTo>
                      <a:pt x="28" y="102"/>
                    </a:lnTo>
                    <a:lnTo>
                      <a:pt x="14" y="111"/>
                    </a:lnTo>
                    <a:lnTo>
                      <a:pt x="14" y="30"/>
                    </a:lnTo>
                    <a:lnTo>
                      <a:pt x="74" y="85"/>
                    </a:lnTo>
                    <a:lnTo>
                      <a:pt x="57" y="89"/>
                    </a:lnTo>
                    <a:lnTo>
                      <a:pt x="41" y="93"/>
                    </a:lnTo>
                    <a:close/>
                  </a:path>
                </a:pathLst>
              </a:custGeom>
              <a:solidFill>
                <a:schemeClr val="bg1"/>
              </a:solidFill>
              <a:ln>
                <a:noFill/>
              </a:ln>
            </p:spPr>
            <p:txBody>
              <a:bodyPr vert="horz" wrap="square" lIns="114924" tIns="57462" rIns="114924" bIns="57462" numCol="1" anchor="t" anchorCtr="0" compatLnSpc="1"/>
              <a:lstStyle/>
              <a:p>
                <a:endParaRPr lang="zh-CN" altLang="en-US" sz="1255">
                  <a:solidFill>
                    <a:srgbClr val="8E6D48"/>
                  </a:solidFill>
                </a:endParaRPr>
              </a:p>
            </p:txBody>
          </p:sp>
          <p:sp>
            <p:nvSpPr>
              <p:cNvPr id="22" name="椭圆 21"/>
              <p:cNvSpPr/>
              <p:nvPr/>
            </p:nvSpPr>
            <p:spPr>
              <a:xfrm>
                <a:off x="6761291" y="4438773"/>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3" name="Freeform 98"/>
              <p:cNvSpPr>
                <a:spLocks noEditPoints="1"/>
              </p:cNvSpPr>
              <p:nvPr/>
            </p:nvSpPr>
            <p:spPr bwMode="auto">
              <a:xfrm>
                <a:off x="6909831" y="4612254"/>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chemeClr val="bg1"/>
              </a:solidFill>
              <a:ln>
                <a:noFill/>
              </a:ln>
            </p:spPr>
            <p:txBody>
              <a:bodyPr vert="horz" wrap="square" lIns="114924" tIns="57462" rIns="114924" bIns="57462" numCol="1" anchor="t" anchorCtr="0" compatLnSpc="1"/>
              <a:lstStyle/>
              <a:p>
                <a:endParaRPr lang="zh-CN" altLang="en-US" sz="1255">
                  <a:solidFill>
                    <a:srgbClr val="8E6D48"/>
                  </a:solidFill>
                </a:endParaRPr>
              </a:p>
            </p:txBody>
          </p:sp>
          <p:sp>
            <p:nvSpPr>
              <p:cNvPr id="24" name="椭圆 23"/>
              <p:cNvSpPr/>
              <p:nvPr/>
            </p:nvSpPr>
            <p:spPr>
              <a:xfrm>
                <a:off x="7636972" y="4438773"/>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5" name="Freeform 242"/>
              <p:cNvSpPr>
                <a:spLocks noEditPoints="1"/>
              </p:cNvSpPr>
              <p:nvPr/>
            </p:nvSpPr>
            <p:spPr bwMode="auto">
              <a:xfrm>
                <a:off x="7756323" y="4554856"/>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chemeClr val="bg1"/>
              </a:solidFill>
              <a:ln>
                <a:noFill/>
              </a:ln>
            </p:spPr>
            <p:txBody>
              <a:bodyPr vert="horz" wrap="square" lIns="114924" tIns="57462" rIns="114924" bIns="57462" numCol="1" anchor="t" anchorCtr="0" compatLnSpc="1"/>
              <a:lstStyle/>
              <a:p>
                <a:endParaRPr lang="zh-CN" altLang="en-US" sz="1255">
                  <a:solidFill>
                    <a:srgbClr val="8E6D48"/>
                  </a:solidFill>
                </a:endParaRPr>
              </a:p>
            </p:txBody>
          </p:sp>
          <p:grpSp>
            <p:nvGrpSpPr>
              <p:cNvPr id="26" name="组合 25"/>
              <p:cNvGrpSpPr/>
              <p:nvPr/>
            </p:nvGrpSpPr>
            <p:grpSpPr>
              <a:xfrm>
                <a:off x="5885610" y="4438773"/>
                <a:ext cx="622301" cy="622301"/>
                <a:chOff x="2724106" y="3957885"/>
                <a:chExt cx="622301" cy="622301"/>
              </a:xfrm>
            </p:grpSpPr>
            <p:sp>
              <p:nvSpPr>
                <p:cNvPr id="27" name="椭圆 26"/>
                <p:cNvSpPr/>
                <p:nvPr/>
              </p:nvSpPr>
              <p:spPr>
                <a:xfrm>
                  <a:off x="2724106" y="3957885"/>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grpSp>
              <p:nvGrpSpPr>
                <p:cNvPr id="28" name="组合 27"/>
                <p:cNvGrpSpPr/>
                <p:nvPr/>
              </p:nvGrpSpPr>
              <p:grpSpPr>
                <a:xfrm>
                  <a:off x="2872035" y="4106803"/>
                  <a:ext cx="326442" cy="324464"/>
                  <a:chOff x="4283702" y="1539998"/>
                  <a:chExt cx="329209" cy="327214"/>
                </a:xfrm>
                <a:solidFill>
                  <a:schemeClr val="bg1"/>
                </a:solidFill>
              </p:grpSpPr>
              <p:sp>
                <p:nvSpPr>
                  <p:cNvPr id="29"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endParaRPr lang="zh-CN" altLang="en-US" sz="1255">
                      <a:solidFill>
                        <a:srgbClr val="8E6D48"/>
                      </a:solidFill>
                    </a:endParaRPr>
                  </a:p>
                </p:txBody>
              </p:sp>
              <p:sp>
                <p:nvSpPr>
                  <p:cNvPr id="30"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endParaRPr lang="zh-CN" altLang="en-US" sz="1255">
                      <a:solidFill>
                        <a:srgbClr val="8E6D48"/>
                      </a:solidFill>
                    </a:endParaRPr>
                  </a:p>
                </p:txBody>
              </p:sp>
            </p:grpSp>
          </p:grpSp>
        </p:grpSp>
        <p:sp>
          <p:nvSpPr>
            <p:cNvPr id="18" name="文本框 17"/>
            <p:cNvSpPr txBox="1"/>
            <p:nvPr/>
          </p:nvSpPr>
          <p:spPr>
            <a:xfrm>
              <a:off x="5885610" y="3347759"/>
              <a:ext cx="5334840" cy="307777"/>
            </a:xfrm>
            <a:prstGeom prst="rect">
              <a:avLst/>
            </a:prstGeom>
            <a:noFill/>
          </p:spPr>
          <p:txBody>
            <a:bodyPr wrap="square" rtlCol="0">
              <a:spAutoFit/>
            </a:bodyPr>
            <a:lstStyle/>
            <a:p>
              <a:pPr algn="dist"/>
              <a:r>
                <a:rPr lang="en-US" altLang="zh-CN" sz="1400" dirty="0">
                  <a:solidFill>
                    <a:srgbClr val="8E6D48"/>
                  </a:solidFill>
                  <a:latin typeface="幼圆" panose="02010509060101010101" pitchFamily="49" charset="-122"/>
                  <a:ea typeface="幼圆" panose="02010509060101010101" pitchFamily="49" charset="-122"/>
                </a:rPr>
                <a:t>THE PROFESSIONAL POWERPOINT TEMPLATE</a:t>
              </a:r>
              <a:endParaRPr lang="zh-CN" altLang="en-US" sz="1400" dirty="0">
                <a:solidFill>
                  <a:srgbClr val="8E6D48"/>
                </a:solidFill>
                <a:latin typeface="幼圆" panose="02010509060101010101" pitchFamily="49" charset="-122"/>
                <a:ea typeface="幼圆" panose="02010509060101010101" pitchFamily="49" charset="-122"/>
              </a:endParaRPr>
            </a:p>
          </p:txBody>
        </p:sp>
        <p:cxnSp>
          <p:nvCxnSpPr>
            <p:cNvPr id="35" name="直接连接符 34"/>
            <p:cNvCxnSpPr/>
            <p:nvPr/>
          </p:nvCxnSpPr>
          <p:spPr>
            <a:xfrm>
              <a:off x="5904240" y="3807936"/>
              <a:ext cx="4588898" cy="0"/>
            </a:xfrm>
            <a:prstGeom prst="line">
              <a:avLst/>
            </a:prstGeom>
            <a:ln>
              <a:solidFill>
                <a:srgbClr val="8E6D48"/>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stCxn id="2" idx="4"/>
          </p:cNvCxnSpPr>
          <p:nvPr/>
        </p:nvCxnSpPr>
        <p:spPr>
          <a:xfrm flipH="1">
            <a:off x="2214643" y="1651456"/>
            <a:ext cx="1" cy="4481555"/>
          </a:xfrm>
          <a:prstGeom prst="line">
            <a:avLst/>
          </a:prstGeom>
          <a:ln w="12700">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2087234" y="1396637"/>
            <a:ext cx="254819" cy="254819"/>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087234" y="2551480"/>
            <a:ext cx="254819" cy="254819"/>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087234" y="3706323"/>
            <a:ext cx="254819" cy="254819"/>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087234" y="4861167"/>
            <a:ext cx="254819" cy="254819"/>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087234" y="5950827"/>
            <a:ext cx="254819" cy="254819"/>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118"/>
          <p:cNvSpPr txBox="1"/>
          <p:nvPr/>
        </p:nvSpPr>
        <p:spPr>
          <a:xfrm>
            <a:off x="2526399" y="1797623"/>
            <a:ext cx="8287913"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25" name="文本框 119"/>
          <p:cNvSpPr txBox="1"/>
          <p:nvPr/>
        </p:nvSpPr>
        <p:spPr>
          <a:xfrm>
            <a:off x="2589298" y="1396637"/>
            <a:ext cx="19211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B9965A"/>
                </a:solidFill>
                <a:latin typeface="微软雅黑" panose="020B0503020204020204" pitchFamily="34" charset="-122"/>
                <a:ea typeface="微软雅黑" panose="020B0503020204020204" pitchFamily="34" charset="-122"/>
              </a:rPr>
              <a:t>输入文字</a:t>
            </a:r>
          </a:p>
        </p:txBody>
      </p:sp>
      <p:sp>
        <p:nvSpPr>
          <p:cNvPr id="26" name="文本框 118"/>
          <p:cNvSpPr txBox="1"/>
          <p:nvPr/>
        </p:nvSpPr>
        <p:spPr>
          <a:xfrm>
            <a:off x="2526399" y="2857309"/>
            <a:ext cx="8287913"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27" name="文本框 119"/>
          <p:cNvSpPr txBox="1"/>
          <p:nvPr/>
        </p:nvSpPr>
        <p:spPr>
          <a:xfrm>
            <a:off x="2589298" y="2467009"/>
            <a:ext cx="19211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82B347"/>
                </a:solidFill>
                <a:latin typeface="微软雅黑" panose="020B0503020204020204" pitchFamily="34" charset="-122"/>
                <a:ea typeface="微软雅黑" panose="020B0503020204020204" pitchFamily="34" charset="-122"/>
              </a:rPr>
              <a:t>输入文字</a:t>
            </a:r>
          </a:p>
        </p:txBody>
      </p:sp>
      <p:sp>
        <p:nvSpPr>
          <p:cNvPr id="28" name="文本框 118"/>
          <p:cNvSpPr txBox="1"/>
          <p:nvPr/>
        </p:nvSpPr>
        <p:spPr>
          <a:xfrm>
            <a:off x="2526399" y="3916995"/>
            <a:ext cx="8287913"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29" name="文本框 119"/>
          <p:cNvSpPr txBox="1"/>
          <p:nvPr/>
        </p:nvSpPr>
        <p:spPr>
          <a:xfrm>
            <a:off x="2589298" y="3537381"/>
            <a:ext cx="19211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B9965A"/>
                </a:solidFill>
                <a:latin typeface="微软雅黑" panose="020B0503020204020204" pitchFamily="34" charset="-122"/>
                <a:ea typeface="微软雅黑" panose="020B0503020204020204" pitchFamily="34" charset="-122"/>
              </a:rPr>
              <a:t>输入文字</a:t>
            </a:r>
          </a:p>
        </p:txBody>
      </p:sp>
      <p:sp>
        <p:nvSpPr>
          <p:cNvPr id="30" name="文本框 118"/>
          <p:cNvSpPr txBox="1"/>
          <p:nvPr/>
        </p:nvSpPr>
        <p:spPr>
          <a:xfrm>
            <a:off x="2526399" y="4976681"/>
            <a:ext cx="8287913"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31" name="文本框 119"/>
          <p:cNvSpPr txBox="1"/>
          <p:nvPr/>
        </p:nvSpPr>
        <p:spPr>
          <a:xfrm>
            <a:off x="2589298" y="4607753"/>
            <a:ext cx="19211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82B347"/>
                </a:solidFill>
                <a:latin typeface="微软雅黑" panose="020B0503020204020204" pitchFamily="34" charset="-122"/>
                <a:ea typeface="微软雅黑" panose="020B0503020204020204" pitchFamily="34" charset="-122"/>
              </a:rPr>
              <a:t>输入文字</a:t>
            </a:r>
          </a:p>
        </p:txBody>
      </p:sp>
      <p:sp>
        <p:nvSpPr>
          <p:cNvPr id="32" name="文本框 118"/>
          <p:cNvSpPr txBox="1"/>
          <p:nvPr/>
        </p:nvSpPr>
        <p:spPr>
          <a:xfrm>
            <a:off x="2526399" y="6036369"/>
            <a:ext cx="8287913"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34" name="文本框 119"/>
          <p:cNvSpPr txBox="1"/>
          <p:nvPr/>
        </p:nvSpPr>
        <p:spPr>
          <a:xfrm>
            <a:off x="2589298" y="5678126"/>
            <a:ext cx="19211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rgbClr val="B9965A"/>
                </a:solidFill>
                <a:latin typeface="微软雅黑" panose="020B0503020204020204" pitchFamily="34" charset="-122"/>
                <a:ea typeface="微软雅黑" panose="020B0503020204020204" pitchFamily="34" charset="-122"/>
              </a:rPr>
              <a:t>输入文字</a:t>
            </a:r>
          </a:p>
        </p:txBody>
      </p:sp>
      <p:grpSp>
        <p:nvGrpSpPr>
          <p:cNvPr id="39" name="组合 38"/>
          <p:cNvGrpSpPr/>
          <p:nvPr/>
        </p:nvGrpSpPr>
        <p:grpSpPr>
          <a:xfrm>
            <a:off x="0" y="426911"/>
            <a:ext cx="2671204" cy="568000"/>
            <a:chOff x="0" y="426911"/>
            <a:chExt cx="2671204" cy="568000"/>
          </a:xfrm>
        </p:grpSpPr>
        <p:sp>
          <p:nvSpPr>
            <p:cNvPr id="40" name="任意多边形 39"/>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41"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42" name="矩形 41"/>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43"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a:off x="1631531" y="2126392"/>
            <a:ext cx="2002971" cy="711200"/>
          </a:xfrm>
          <a:prstGeom prst="chevron">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3913380" y="2126392"/>
            <a:ext cx="2002971" cy="711200"/>
          </a:xfrm>
          <a:prstGeom prst="chevron">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6283745" y="2126392"/>
            <a:ext cx="2002971" cy="711200"/>
          </a:xfrm>
          <a:prstGeom prst="chevron">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8654110" y="2126392"/>
            <a:ext cx="2002971" cy="711200"/>
          </a:xfrm>
          <a:prstGeom prst="chevron">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29723" y="3184097"/>
            <a:ext cx="8066838" cy="787523"/>
          </a:xfrm>
          <a:prstGeom prst="rect">
            <a:avLst/>
          </a:prstGeom>
        </p:spPr>
        <p:txBody>
          <a:bodyPr wrap="square">
            <a:spAutoFit/>
          </a:bodyPr>
          <a:lstStyle/>
          <a:p>
            <a:pPr algn="ctr">
              <a:lnSpc>
                <a:spcPct val="15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单击此处添加您的文字内容。本模板的所有素材和逻辑图表，均可自由编辑替换和移动。作品中目录框架完整，您可以根据实际进行增添。</a:t>
            </a:r>
          </a:p>
        </p:txBody>
      </p:sp>
      <p:sp>
        <p:nvSpPr>
          <p:cNvPr id="13" name="文本框 12"/>
          <p:cNvSpPr txBox="1"/>
          <p:nvPr/>
        </p:nvSpPr>
        <p:spPr>
          <a:xfrm>
            <a:off x="2084824" y="2281937"/>
            <a:ext cx="1302938"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步骤一</a:t>
            </a:r>
          </a:p>
        </p:txBody>
      </p:sp>
      <p:sp>
        <p:nvSpPr>
          <p:cNvPr id="14" name="文本框 13"/>
          <p:cNvSpPr txBox="1"/>
          <p:nvPr/>
        </p:nvSpPr>
        <p:spPr>
          <a:xfrm>
            <a:off x="4263396" y="2281937"/>
            <a:ext cx="1302938"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步骤二</a:t>
            </a:r>
          </a:p>
        </p:txBody>
      </p:sp>
      <p:sp>
        <p:nvSpPr>
          <p:cNvPr id="15" name="文本框 14"/>
          <p:cNvSpPr txBox="1"/>
          <p:nvPr/>
        </p:nvSpPr>
        <p:spPr>
          <a:xfrm>
            <a:off x="6633761" y="2281937"/>
            <a:ext cx="1302938"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步骤三</a:t>
            </a:r>
          </a:p>
        </p:txBody>
      </p:sp>
      <p:sp>
        <p:nvSpPr>
          <p:cNvPr id="16" name="文本框 15"/>
          <p:cNvSpPr txBox="1"/>
          <p:nvPr/>
        </p:nvSpPr>
        <p:spPr>
          <a:xfrm>
            <a:off x="9018290" y="2281937"/>
            <a:ext cx="1302938"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步骤四</a:t>
            </a:r>
          </a:p>
        </p:txBody>
      </p:sp>
      <p:sp>
        <p:nvSpPr>
          <p:cNvPr id="17" name="椭圆 16"/>
          <p:cNvSpPr/>
          <p:nvPr/>
        </p:nvSpPr>
        <p:spPr>
          <a:xfrm>
            <a:off x="2394266" y="4957873"/>
            <a:ext cx="600145" cy="600145"/>
          </a:xfrm>
          <a:prstGeom prst="ellipse">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577746" y="4957873"/>
            <a:ext cx="600145" cy="600145"/>
          </a:xfrm>
          <a:prstGeom prst="ellipse">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533315" y="5099040"/>
            <a:ext cx="322046" cy="317809"/>
            <a:chOff x="9786938" y="3573463"/>
            <a:chExt cx="482600" cy="476250"/>
          </a:xfrm>
          <a:solidFill>
            <a:schemeClr val="bg1"/>
          </a:solidFill>
        </p:grpSpPr>
        <p:sp>
          <p:nvSpPr>
            <p:cNvPr id="20" name="Freeform 107"/>
            <p:cNvSpPr>
              <a:spLocks noEditPoints="1"/>
            </p:cNvSpPr>
            <p:nvPr/>
          </p:nvSpPr>
          <p:spPr bwMode="auto">
            <a:xfrm>
              <a:off x="9786938" y="3573463"/>
              <a:ext cx="325437" cy="319087"/>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21" name="Freeform 108"/>
            <p:cNvSpPr>
              <a:spLocks noEditPoints="1"/>
            </p:cNvSpPr>
            <p:nvPr/>
          </p:nvSpPr>
          <p:spPr bwMode="auto">
            <a:xfrm>
              <a:off x="10028238" y="3813175"/>
              <a:ext cx="241300" cy="236538"/>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grpSp>
      <p:sp>
        <p:nvSpPr>
          <p:cNvPr id="22" name="Freeform 72"/>
          <p:cNvSpPr>
            <a:spLocks noEditPoints="1"/>
          </p:cNvSpPr>
          <p:nvPr/>
        </p:nvSpPr>
        <p:spPr bwMode="auto">
          <a:xfrm>
            <a:off x="6700384" y="5125461"/>
            <a:ext cx="354867" cy="264967"/>
          </a:xfrm>
          <a:custGeom>
            <a:avLst/>
            <a:gdLst>
              <a:gd name="T0" fmla="*/ 144 w 192"/>
              <a:gd name="T1" fmla="*/ 0 h 144"/>
              <a:gd name="T2" fmla="*/ 80 w 192"/>
              <a:gd name="T3" fmla="*/ 16 h 144"/>
              <a:gd name="T4" fmla="*/ 8 w 192"/>
              <a:gd name="T5" fmla="*/ 39 h 144"/>
              <a:gd name="T6" fmla="*/ 24 w 192"/>
              <a:gd name="T7" fmla="*/ 144 h 144"/>
              <a:gd name="T8" fmla="*/ 44 w 192"/>
              <a:gd name="T9" fmla="*/ 133 h 144"/>
              <a:gd name="T10" fmla="*/ 125 w 192"/>
              <a:gd name="T11" fmla="*/ 80 h 144"/>
              <a:gd name="T12" fmla="*/ 149 w 192"/>
              <a:gd name="T13" fmla="*/ 134 h 144"/>
              <a:gd name="T14" fmla="*/ 192 w 192"/>
              <a:gd name="T15" fmla="*/ 119 h 144"/>
              <a:gd name="T16" fmla="*/ 60 w 192"/>
              <a:gd name="T17" fmla="*/ 48 h 144"/>
              <a:gd name="T18" fmla="*/ 48 w 192"/>
              <a:gd name="T19" fmla="*/ 60 h 144"/>
              <a:gd name="T20" fmla="*/ 40 w 192"/>
              <a:gd name="T21" fmla="*/ 60 h 144"/>
              <a:gd name="T22" fmla="*/ 28 w 192"/>
              <a:gd name="T23" fmla="*/ 48 h 144"/>
              <a:gd name="T24" fmla="*/ 28 w 192"/>
              <a:gd name="T25" fmla="*/ 40 h 144"/>
              <a:gd name="T26" fmla="*/ 40 w 192"/>
              <a:gd name="T27" fmla="*/ 28 h 144"/>
              <a:gd name="T28" fmla="*/ 48 w 192"/>
              <a:gd name="T29" fmla="*/ 28 h 144"/>
              <a:gd name="T30" fmla="*/ 60 w 192"/>
              <a:gd name="T31" fmla="*/ 40 h 144"/>
              <a:gd name="T32" fmla="*/ 60 w 192"/>
              <a:gd name="T33" fmla="*/ 48 h 144"/>
              <a:gd name="T34" fmla="*/ 84 w 192"/>
              <a:gd name="T35" fmla="*/ 56 h 144"/>
              <a:gd name="T36" fmla="*/ 84 w 192"/>
              <a:gd name="T37" fmla="*/ 48 h 144"/>
              <a:gd name="T38" fmla="*/ 112 w 192"/>
              <a:gd name="T39" fmla="*/ 52 h 144"/>
              <a:gd name="T40" fmla="*/ 124 w 192"/>
              <a:gd name="T41" fmla="*/ 40 h 144"/>
              <a:gd name="T42" fmla="*/ 124 w 192"/>
              <a:gd name="T43" fmla="*/ 32 h 144"/>
              <a:gd name="T44" fmla="*/ 136 w 192"/>
              <a:gd name="T45" fmla="*/ 36 h 144"/>
              <a:gd name="T46" fmla="*/ 124 w 192"/>
              <a:gd name="T47" fmla="*/ 40 h 144"/>
              <a:gd name="T48" fmla="*/ 132 w 192"/>
              <a:gd name="T49" fmla="*/ 64 h 144"/>
              <a:gd name="T50" fmla="*/ 132 w 192"/>
              <a:gd name="T51" fmla="*/ 56 h 144"/>
              <a:gd name="T52" fmla="*/ 144 w 192"/>
              <a:gd name="T53" fmla="*/ 60 h 144"/>
              <a:gd name="T54" fmla="*/ 148 w 192"/>
              <a:gd name="T55" fmla="*/ 32 h 144"/>
              <a:gd name="T56" fmla="*/ 148 w 192"/>
              <a:gd name="T57" fmla="*/ 24 h 144"/>
              <a:gd name="T58" fmla="*/ 160 w 192"/>
              <a:gd name="T59" fmla="*/ 28 h 144"/>
              <a:gd name="T60" fmla="*/ 148 w 192"/>
              <a:gd name="T61" fmla="*/ 32 h 144"/>
              <a:gd name="T62" fmla="*/ 156 w 192"/>
              <a:gd name="T63" fmla="*/ 56 h 144"/>
              <a:gd name="T64" fmla="*/ 156 w 192"/>
              <a:gd name="T65" fmla="*/ 48 h 144"/>
              <a:gd name="T66" fmla="*/ 168 w 192"/>
              <a:gd name="T67" fmla="*/ 5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44">
                <a:moveTo>
                  <a:pt x="184" y="40"/>
                </a:moveTo>
                <a:cubicBezTo>
                  <a:pt x="184" y="18"/>
                  <a:pt x="166" y="0"/>
                  <a:pt x="144" y="0"/>
                </a:cubicBezTo>
                <a:cubicBezTo>
                  <a:pt x="132" y="0"/>
                  <a:pt x="120" y="6"/>
                  <a:pt x="112" y="16"/>
                </a:cubicBezTo>
                <a:cubicBezTo>
                  <a:pt x="80" y="16"/>
                  <a:pt x="80" y="16"/>
                  <a:pt x="80" y="16"/>
                </a:cubicBezTo>
                <a:cubicBezTo>
                  <a:pt x="73" y="6"/>
                  <a:pt x="61" y="0"/>
                  <a:pt x="48" y="0"/>
                </a:cubicBezTo>
                <a:cubicBezTo>
                  <a:pt x="26" y="0"/>
                  <a:pt x="8" y="18"/>
                  <a:pt x="8" y="39"/>
                </a:cubicBezTo>
                <a:cubicBezTo>
                  <a:pt x="0" y="120"/>
                  <a:pt x="0" y="120"/>
                  <a:pt x="0" y="120"/>
                </a:cubicBezTo>
                <a:cubicBezTo>
                  <a:pt x="0" y="133"/>
                  <a:pt x="11" y="144"/>
                  <a:pt x="24" y="144"/>
                </a:cubicBezTo>
                <a:cubicBezTo>
                  <a:pt x="32" y="144"/>
                  <a:pt x="39" y="140"/>
                  <a:pt x="43" y="134"/>
                </a:cubicBezTo>
                <a:cubicBezTo>
                  <a:pt x="44" y="134"/>
                  <a:pt x="44" y="134"/>
                  <a:pt x="44" y="133"/>
                </a:cubicBezTo>
                <a:cubicBezTo>
                  <a:pt x="67" y="80"/>
                  <a:pt x="67" y="80"/>
                  <a:pt x="67" y="80"/>
                </a:cubicBezTo>
                <a:cubicBezTo>
                  <a:pt x="125" y="80"/>
                  <a:pt x="125" y="80"/>
                  <a:pt x="125" y="80"/>
                </a:cubicBezTo>
                <a:cubicBezTo>
                  <a:pt x="148" y="133"/>
                  <a:pt x="148" y="133"/>
                  <a:pt x="148" y="133"/>
                </a:cubicBezTo>
                <a:cubicBezTo>
                  <a:pt x="149" y="134"/>
                  <a:pt x="149" y="134"/>
                  <a:pt x="149" y="134"/>
                </a:cubicBezTo>
                <a:cubicBezTo>
                  <a:pt x="154" y="140"/>
                  <a:pt x="161" y="144"/>
                  <a:pt x="168" y="144"/>
                </a:cubicBezTo>
                <a:cubicBezTo>
                  <a:pt x="181" y="144"/>
                  <a:pt x="192" y="133"/>
                  <a:pt x="192" y="119"/>
                </a:cubicBezTo>
                <a:lnTo>
                  <a:pt x="184" y="40"/>
                </a:lnTo>
                <a:close/>
                <a:moveTo>
                  <a:pt x="60" y="48"/>
                </a:moveTo>
                <a:cubicBezTo>
                  <a:pt x="48" y="48"/>
                  <a:pt x="48" y="48"/>
                  <a:pt x="48" y="48"/>
                </a:cubicBezTo>
                <a:cubicBezTo>
                  <a:pt x="48" y="60"/>
                  <a:pt x="48" y="60"/>
                  <a:pt x="48" y="60"/>
                </a:cubicBezTo>
                <a:cubicBezTo>
                  <a:pt x="48" y="62"/>
                  <a:pt x="46" y="64"/>
                  <a:pt x="44" y="64"/>
                </a:cubicBezTo>
                <a:cubicBezTo>
                  <a:pt x="42" y="64"/>
                  <a:pt x="40" y="62"/>
                  <a:pt x="40" y="60"/>
                </a:cubicBezTo>
                <a:cubicBezTo>
                  <a:pt x="40" y="48"/>
                  <a:pt x="40" y="48"/>
                  <a:pt x="40" y="48"/>
                </a:cubicBezTo>
                <a:cubicBezTo>
                  <a:pt x="28" y="48"/>
                  <a:pt x="28" y="48"/>
                  <a:pt x="28" y="48"/>
                </a:cubicBezTo>
                <a:cubicBezTo>
                  <a:pt x="26" y="48"/>
                  <a:pt x="24" y="46"/>
                  <a:pt x="24" y="44"/>
                </a:cubicBezTo>
                <a:cubicBezTo>
                  <a:pt x="24" y="42"/>
                  <a:pt x="26" y="40"/>
                  <a:pt x="28" y="40"/>
                </a:cubicBezTo>
                <a:cubicBezTo>
                  <a:pt x="40" y="40"/>
                  <a:pt x="40" y="40"/>
                  <a:pt x="40" y="40"/>
                </a:cubicBezTo>
                <a:cubicBezTo>
                  <a:pt x="40" y="28"/>
                  <a:pt x="40" y="28"/>
                  <a:pt x="40" y="28"/>
                </a:cubicBezTo>
                <a:cubicBezTo>
                  <a:pt x="40" y="26"/>
                  <a:pt x="42" y="24"/>
                  <a:pt x="44" y="24"/>
                </a:cubicBezTo>
                <a:cubicBezTo>
                  <a:pt x="46" y="24"/>
                  <a:pt x="48" y="26"/>
                  <a:pt x="48" y="28"/>
                </a:cubicBezTo>
                <a:cubicBezTo>
                  <a:pt x="48" y="40"/>
                  <a:pt x="48" y="40"/>
                  <a:pt x="48" y="40"/>
                </a:cubicBezTo>
                <a:cubicBezTo>
                  <a:pt x="60" y="40"/>
                  <a:pt x="60" y="40"/>
                  <a:pt x="60" y="40"/>
                </a:cubicBezTo>
                <a:cubicBezTo>
                  <a:pt x="62" y="40"/>
                  <a:pt x="64" y="42"/>
                  <a:pt x="64" y="44"/>
                </a:cubicBezTo>
                <a:cubicBezTo>
                  <a:pt x="64" y="46"/>
                  <a:pt x="62" y="48"/>
                  <a:pt x="60" y="48"/>
                </a:cubicBezTo>
                <a:close/>
                <a:moveTo>
                  <a:pt x="108" y="56"/>
                </a:moveTo>
                <a:cubicBezTo>
                  <a:pt x="84" y="56"/>
                  <a:pt x="84" y="56"/>
                  <a:pt x="84" y="56"/>
                </a:cubicBezTo>
                <a:cubicBezTo>
                  <a:pt x="82" y="56"/>
                  <a:pt x="80" y="54"/>
                  <a:pt x="80" y="52"/>
                </a:cubicBezTo>
                <a:cubicBezTo>
                  <a:pt x="80" y="50"/>
                  <a:pt x="82" y="48"/>
                  <a:pt x="84" y="48"/>
                </a:cubicBezTo>
                <a:cubicBezTo>
                  <a:pt x="108" y="48"/>
                  <a:pt x="108" y="48"/>
                  <a:pt x="108" y="48"/>
                </a:cubicBezTo>
                <a:cubicBezTo>
                  <a:pt x="110" y="48"/>
                  <a:pt x="112" y="50"/>
                  <a:pt x="112" y="52"/>
                </a:cubicBezTo>
                <a:cubicBezTo>
                  <a:pt x="112" y="54"/>
                  <a:pt x="110" y="56"/>
                  <a:pt x="108" y="56"/>
                </a:cubicBezTo>
                <a:close/>
                <a:moveTo>
                  <a:pt x="124" y="40"/>
                </a:moveTo>
                <a:cubicBezTo>
                  <a:pt x="122" y="40"/>
                  <a:pt x="120" y="38"/>
                  <a:pt x="120" y="36"/>
                </a:cubicBezTo>
                <a:cubicBezTo>
                  <a:pt x="120" y="34"/>
                  <a:pt x="122" y="32"/>
                  <a:pt x="124" y="32"/>
                </a:cubicBezTo>
                <a:cubicBezTo>
                  <a:pt x="132" y="32"/>
                  <a:pt x="132" y="32"/>
                  <a:pt x="132" y="32"/>
                </a:cubicBezTo>
                <a:cubicBezTo>
                  <a:pt x="134" y="32"/>
                  <a:pt x="136" y="34"/>
                  <a:pt x="136" y="36"/>
                </a:cubicBezTo>
                <a:cubicBezTo>
                  <a:pt x="136" y="38"/>
                  <a:pt x="134" y="40"/>
                  <a:pt x="132" y="40"/>
                </a:cubicBezTo>
                <a:lnTo>
                  <a:pt x="124" y="40"/>
                </a:lnTo>
                <a:close/>
                <a:moveTo>
                  <a:pt x="140" y="64"/>
                </a:moveTo>
                <a:cubicBezTo>
                  <a:pt x="132" y="64"/>
                  <a:pt x="132" y="64"/>
                  <a:pt x="132" y="64"/>
                </a:cubicBezTo>
                <a:cubicBezTo>
                  <a:pt x="130" y="64"/>
                  <a:pt x="128" y="62"/>
                  <a:pt x="128" y="60"/>
                </a:cubicBezTo>
                <a:cubicBezTo>
                  <a:pt x="128" y="58"/>
                  <a:pt x="130" y="56"/>
                  <a:pt x="132" y="56"/>
                </a:cubicBezTo>
                <a:cubicBezTo>
                  <a:pt x="140" y="56"/>
                  <a:pt x="140" y="56"/>
                  <a:pt x="140" y="56"/>
                </a:cubicBezTo>
                <a:cubicBezTo>
                  <a:pt x="142" y="56"/>
                  <a:pt x="144" y="58"/>
                  <a:pt x="144" y="60"/>
                </a:cubicBezTo>
                <a:cubicBezTo>
                  <a:pt x="144" y="62"/>
                  <a:pt x="142" y="64"/>
                  <a:pt x="140" y="64"/>
                </a:cubicBezTo>
                <a:close/>
                <a:moveTo>
                  <a:pt x="148" y="32"/>
                </a:moveTo>
                <a:cubicBezTo>
                  <a:pt x="146" y="32"/>
                  <a:pt x="144" y="30"/>
                  <a:pt x="144" y="28"/>
                </a:cubicBezTo>
                <a:cubicBezTo>
                  <a:pt x="144" y="26"/>
                  <a:pt x="146" y="24"/>
                  <a:pt x="148" y="24"/>
                </a:cubicBezTo>
                <a:cubicBezTo>
                  <a:pt x="156" y="24"/>
                  <a:pt x="156" y="24"/>
                  <a:pt x="156" y="24"/>
                </a:cubicBezTo>
                <a:cubicBezTo>
                  <a:pt x="158" y="24"/>
                  <a:pt x="160" y="26"/>
                  <a:pt x="160" y="28"/>
                </a:cubicBezTo>
                <a:cubicBezTo>
                  <a:pt x="160" y="30"/>
                  <a:pt x="158" y="32"/>
                  <a:pt x="156" y="32"/>
                </a:cubicBezTo>
                <a:lnTo>
                  <a:pt x="148" y="32"/>
                </a:lnTo>
                <a:close/>
                <a:moveTo>
                  <a:pt x="164" y="56"/>
                </a:moveTo>
                <a:cubicBezTo>
                  <a:pt x="156" y="56"/>
                  <a:pt x="156" y="56"/>
                  <a:pt x="156" y="56"/>
                </a:cubicBezTo>
                <a:cubicBezTo>
                  <a:pt x="154" y="56"/>
                  <a:pt x="152" y="54"/>
                  <a:pt x="152" y="52"/>
                </a:cubicBezTo>
                <a:cubicBezTo>
                  <a:pt x="152" y="50"/>
                  <a:pt x="154" y="48"/>
                  <a:pt x="156" y="48"/>
                </a:cubicBezTo>
                <a:cubicBezTo>
                  <a:pt x="164" y="48"/>
                  <a:pt x="164" y="48"/>
                  <a:pt x="164" y="48"/>
                </a:cubicBezTo>
                <a:cubicBezTo>
                  <a:pt x="166" y="48"/>
                  <a:pt x="168" y="50"/>
                  <a:pt x="168" y="52"/>
                </a:cubicBezTo>
                <a:cubicBezTo>
                  <a:pt x="168" y="54"/>
                  <a:pt x="166" y="56"/>
                  <a:pt x="164" y="56"/>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23" name="矩形 22"/>
          <p:cNvSpPr/>
          <p:nvPr/>
        </p:nvSpPr>
        <p:spPr>
          <a:xfrm>
            <a:off x="3050556" y="4946752"/>
            <a:ext cx="2544856" cy="1027397"/>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zh-CN" altLang="en-US" sz="1400" dirty="0"/>
          </a:p>
        </p:txBody>
      </p:sp>
      <p:sp>
        <p:nvSpPr>
          <p:cNvPr id="24" name="文本框 23"/>
          <p:cNvSpPr txBox="1"/>
          <p:nvPr/>
        </p:nvSpPr>
        <p:spPr>
          <a:xfrm>
            <a:off x="3050556" y="4557763"/>
            <a:ext cx="172564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思路一</a:t>
            </a:r>
          </a:p>
        </p:txBody>
      </p:sp>
      <p:sp>
        <p:nvSpPr>
          <p:cNvPr id="25" name="矩形 24"/>
          <p:cNvSpPr/>
          <p:nvPr/>
        </p:nvSpPr>
        <p:spPr>
          <a:xfrm>
            <a:off x="7300529" y="4946752"/>
            <a:ext cx="2544856" cy="1027397"/>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zh-CN" altLang="en-US" sz="1400" dirty="0"/>
          </a:p>
        </p:txBody>
      </p:sp>
      <p:sp>
        <p:nvSpPr>
          <p:cNvPr id="26" name="文本框 25"/>
          <p:cNvSpPr txBox="1"/>
          <p:nvPr/>
        </p:nvSpPr>
        <p:spPr>
          <a:xfrm>
            <a:off x="7300529" y="4557763"/>
            <a:ext cx="1725647" cy="400110"/>
          </a:xfrm>
          <a:prstGeom prst="rect">
            <a:avLst/>
          </a:prstGeom>
          <a:noFill/>
        </p:spPr>
        <p:txBody>
          <a:bodyPr wrap="square" rtlCol="0">
            <a:spAutoFit/>
          </a:bodyPr>
          <a:lstStyle/>
          <a:p>
            <a:r>
              <a:rPr lang="zh-CN" altLang="en-US" sz="2000" b="1" dirty="0">
                <a:solidFill>
                  <a:srgbClr val="B9965A"/>
                </a:solidFill>
                <a:latin typeface="微软雅黑" panose="020B0503020204020204" pitchFamily="34" charset="-122"/>
                <a:ea typeface="微软雅黑" panose="020B0503020204020204" pitchFamily="34" charset="-122"/>
              </a:rPr>
              <a:t>思路二</a:t>
            </a:r>
          </a:p>
        </p:txBody>
      </p:sp>
      <p:grpSp>
        <p:nvGrpSpPr>
          <p:cNvPr id="31" name="组合 30"/>
          <p:cNvGrpSpPr/>
          <p:nvPr/>
        </p:nvGrpSpPr>
        <p:grpSpPr>
          <a:xfrm>
            <a:off x="0" y="426911"/>
            <a:ext cx="2671204" cy="568000"/>
            <a:chOff x="0" y="426911"/>
            <a:chExt cx="2671204" cy="568000"/>
          </a:xfrm>
        </p:grpSpPr>
        <p:sp>
          <p:nvSpPr>
            <p:cNvPr id="32" name="任意多边形 31"/>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3"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4" name="矩形 33"/>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5"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2"/>
          <p:cNvSpPr/>
          <p:nvPr/>
        </p:nvSpPr>
        <p:spPr>
          <a:xfrm>
            <a:off x="1184484" y="2275079"/>
            <a:ext cx="2189417" cy="2874307"/>
          </a:xfrm>
          <a:prstGeom prst="roundRect">
            <a:avLst>
              <a:gd name="adj" fmla="val 4218"/>
            </a:avLst>
          </a:prstGeom>
          <a:noFill/>
          <a:ln w="25400" cap="flat" cmpd="sng" algn="ctr">
            <a:solidFill>
              <a:srgbClr val="B9965A"/>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0" name="Rounded Rectangle 3"/>
          <p:cNvSpPr/>
          <p:nvPr/>
        </p:nvSpPr>
        <p:spPr>
          <a:xfrm>
            <a:off x="1464696" y="4539289"/>
            <a:ext cx="1628994" cy="383293"/>
          </a:xfrm>
          <a:prstGeom prst="roundRect">
            <a:avLst/>
          </a:prstGeom>
          <a:solidFill>
            <a:srgbClr val="B9965A"/>
          </a:solidFill>
          <a:ln w="25400" cap="flat" cmpd="sng" algn="ctr">
            <a:solidFill>
              <a:srgbClr val="B9965A"/>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r>
              <a:rPr lang="zh-CN" altLang="en-US" sz="1395" b="1" kern="0" noProof="0" dirty="0">
                <a:solidFill>
                  <a:prstClr val="white"/>
                </a:solidFill>
                <a:latin typeface="微软雅黑" panose="020B0503020204020204" pitchFamily="34" charset="-122"/>
                <a:ea typeface="微软雅黑" panose="020B0503020204020204" pitchFamily="34" charset="-122"/>
              </a:rPr>
              <a:t>单击输入关键词</a:t>
            </a:r>
            <a:endParaRPr kumimoji="0" lang="en-US" sz="1395"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Rounded Rectangle 22"/>
          <p:cNvSpPr/>
          <p:nvPr/>
        </p:nvSpPr>
        <p:spPr>
          <a:xfrm>
            <a:off x="3771709" y="2275078"/>
            <a:ext cx="2189417" cy="2874307"/>
          </a:xfrm>
          <a:prstGeom prst="roundRect">
            <a:avLst>
              <a:gd name="adj" fmla="val 4218"/>
            </a:avLst>
          </a:prstGeom>
          <a:noFill/>
          <a:ln w="25400" cap="flat" cmpd="sng" algn="ctr">
            <a:solidFill>
              <a:srgbClr val="82B347"/>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3" name="Rounded Rectangle 25"/>
          <p:cNvSpPr/>
          <p:nvPr/>
        </p:nvSpPr>
        <p:spPr>
          <a:xfrm>
            <a:off x="4051921" y="4539288"/>
            <a:ext cx="1628994" cy="383293"/>
          </a:xfrm>
          <a:prstGeom prst="roundRect">
            <a:avLst/>
          </a:prstGeom>
          <a:solidFill>
            <a:srgbClr val="82B347"/>
          </a:solidFill>
          <a:ln w="25400" cap="flat" cmpd="sng" algn="ctr">
            <a:solidFill>
              <a:srgbClr val="82B347"/>
            </a:solidFill>
            <a:prstDash val="solid"/>
          </a:ln>
          <a:effectLst/>
        </p:spPr>
        <p:txBody>
          <a:bodyPr rtlCol="0" anchor="ctr"/>
          <a:lstStyle/>
          <a:p>
            <a:pPr lvl="0" algn="ctr" defTabSz="1217295">
              <a:defRPr/>
            </a:pPr>
            <a:r>
              <a:rPr lang="zh-CN" altLang="en-US" sz="1395" b="1" kern="0" dirty="0">
                <a:solidFill>
                  <a:prstClr val="white"/>
                </a:solidFill>
                <a:latin typeface="微软雅黑" panose="020B0503020204020204" pitchFamily="34" charset="-122"/>
                <a:ea typeface="微软雅黑" panose="020B0503020204020204" pitchFamily="34" charset="-122"/>
              </a:rPr>
              <a:t>单击输入关键词</a:t>
            </a:r>
            <a:endParaRPr lang="en-US" altLang="zh-CN" sz="1395" b="1" kern="0" dirty="0">
              <a:solidFill>
                <a:prstClr val="white"/>
              </a:solidFill>
              <a:latin typeface="微软雅黑" panose="020B0503020204020204" pitchFamily="34" charset="-122"/>
              <a:ea typeface="微软雅黑" panose="020B0503020204020204" pitchFamily="34" charset="-122"/>
            </a:endParaRPr>
          </a:p>
        </p:txBody>
      </p:sp>
      <p:sp>
        <p:nvSpPr>
          <p:cNvPr id="15" name="Rounded Rectangle 29"/>
          <p:cNvSpPr/>
          <p:nvPr/>
        </p:nvSpPr>
        <p:spPr>
          <a:xfrm>
            <a:off x="6358934" y="2275079"/>
            <a:ext cx="2189417" cy="2874307"/>
          </a:xfrm>
          <a:prstGeom prst="roundRect">
            <a:avLst>
              <a:gd name="adj" fmla="val 4218"/>
            </a:avLst>
          </a:prstGeom>
          <a:noFill/>
          <a:ln w="25400" cap="flat" cmpd="sng" algn="ctr">
            <a:solidFill>
              <a:srgbClr val="B9965A"/>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6" name="Rounded Rectangle 32"/>
          <p:cNvSpPr/>
          <p:nvPr/>
        </p:nvSpPr>
        <p:spPr>
          <a:xfrm>
            <a:off x="6639146" y="4539289"/>
            <a:ext cx="1628994" cy="383293"/>
          </a:xfrm>
          <a:prstGeom prst="roundRect">
            <a:avLst/>
          </a:prstGeom>
          <a:solidFill>
            <a:srgbClr val="B9965A"/>
          </a:solidFill>
          <a:ln w="25400" cap="flat" cmpd="sng" algn="ctr">
            <a:solidFill>
              <a:srgbClr val="B9965A"/>
            </a:solidFill>
            <a:prstDash val="solid"/>
          </a:ln>
          <a:effectLst/>
        </p:spPr>
        <p:txBody>
          <a:bodyPr rtlCol="0" anchor="ctr"/>
          <a:lstStyle/>
          <a:p>
            <a:pPr lvl="0" algn="ctr" defTabSz="1217295">
              <a:defRPr/>
            </a:pPr>
            <a:r>
              <a:rPr lang="zh-CN" altLang="en-US" sz="1395" b="1" kern="0" dirty="0">
                <a:solidFill>
                  <a:prstClr val="white"/>
                </a:solidFill>
                <a:latin typeface="微软雅黑" panose="020B0503020204020204" pitchFamily="34" charset="-122"/>
                <a:ea typeface="微软雅黑" panose="020B0503020204020204" pitchFamily="34" charset="-122"/>
              </a:rPr>
              <a:t>单击输入关键词</a:t>
            </a:r>
            <a:endParaRPr lang="en-US" altLang="zh-CN" sz="1395" b="1" kern="0" dirty="0">
              <a:solidFill>
                <a:prstClr val="white"/>
              </a:solidFill>
              <a:latin typeface="微软雅黑" panose="020B0503020204020204" pitchFamily="34" charset="-122"/>
              <a:ea typeface="微软雅黑" panose="020B0503020204020204" pitchFamily="34" charset="-122"/>
            </a:endParaRPr>
          </a:p>
        </p:txBody>
      </p:sp>
      <p:sp>
        <p:nvSpPr>
          <p:cNvPr id="18" name="Rounded Rectangle 36"/>
          <p:cNvSpPr/>
          <p:nvPr/>
        </p:nvSpPr>
        <p:spPr>
          <a:xfrm>
            <a:off x="8946159" y="2275079"/>
            <a:ext cx="2189417" cy="2874307"/>
          </a:xfrm>
          <a:prstGeom prst="roundRect">
            <a:avLst>
              <a:gd name="adj" fmla="val 4218"/>
            </a:avLst>
          </a:prstGeom>
          <a:noFill/>
          <a:ln w="25400" cap="flat" cmpd="sng" algn="ctr">
            <a:solidFill>
              <a:srgbClr val="82B347"/>
            </a:solidFill>
            <a:prstDash val="solid"/>
          </a:ln>
          <a:effectLst/>
        </p:spPr>
        <p:txBody>
          <a:bodyPr rtlCol="0" anchor="ctr"/>
          <a:lstStyle/>
          <a:p>
            <a:pPr marL="0" marR="0" lvl="0" indent="0" algn="ctr" defTabSz="1217295"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9" name="Rounded Rectangle 39"/>
          <p:cNvSpPr/>
          <p:nvPr/>
        </p:nvSpPr>
        <p:spPr>
          <a:xfrm>
            <a:off x="9226371" y="4539289"/>
            <a:ext cx="1628994" cy="383293"/>
          </a:xfrm>
          <a:prstGeom prst="roundRect">
            <a:avLst/>
          </a:prstGeom>
          <a:solidFill>
            <a:srgbClr val="82B347"/>
          </a:solidFill>
          <a:ln w="25400" cap="flat" cmpd="sng" algn="ctr">
            <a:solidFill>
              <a:srgbClr val="82B347"/>
            </a:solidFill>
            <a:prstDash val="solid"/>
          </a:ln>
          <a:effectLst/>
        </p:spPr>
        <p:txBody>
          <a:bodyPr rtlCol="0" anchor="ctr"/>
          <a:lstStyle/>
          <a:p>
            <a:pPr lvl="0" algn="ctr" defTabSz="1217295">
              <a:defRPr/>
            </a:pPr>
            <a:r>
              <a:rPr lang="zh-CN" altLang="en-US" sz="1395" b="1" kern="0" dirty="0">
                <a:solidFill>
                  <a:prstClr val="white"/>
                </a:solidFill>
                <a:latin typeface="微软雅黑" panose="020B0503020204020204" pitchFamily="34" charset="-122"/>
                <a:ea typeface="微软雅黑" panose="020B0503020204020204" pitchFamily="34" charset="-122"/>
              </a:rPr>
              <a:t>单击输入关键词</a:t>
            </a:r>
            <a:endParaRPr lang="en-US" altLang="zh-CN" sz="1395" b="1" kern="0" dirty="0">
              <a:solidFill>
                <a:prstClr val="white"/>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464696" y="2653775"/>
            <a:ext cx="1747731" cy="1577702"/>
            <a:chOff x="1388760" y="2263812"/>
            <a:chExt cx="1747731" cy="1577702"/>
          </a:xfrm>
        </p:grpSpPr>
        <p:sp>
          <p:nvSpPr>
            <p:cNvPr id="21" name="Content Placeholder 2"/>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编辑标题致力于专业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mn-ea"/>
                <a:cs typeface="+mn-cs"/>
              </a:endParaRPr>
            </a:p>
          </p:txBody>
        </p:sp>
        <p:grpSp>
          <p:nvGrpSpPr>
            <p:cNvPr id="22" name="组合 21"/>
            <p:cNvGrpSpPr/>
            <p:nvPr/>
          </p:nvGrpSpPr>
          <p:grpSpPr>
            <a:xfrm>
              <a:off x="1945122" y="2263812"/>
              <a:ext cx="513773" cy="511278"/>
              <a:chOff x="1945122" y="2263812"/>
              <a:chExt cx="513773" cy="511278"/>
            </a:xfrm>
          </p:grpSpPr>
          <p:sp>
            <p:nvSpPr>
              <p:cNvPr id="23" name="椭圆 22"/>
              <p:cNvSpPr/>
              <p:nvPr/>
            </p:nvSpPr>
            <p:spPr>
              <a:xfrm>
                <a:off x="1947617" y="2263812"/>
                <a:ext cx="511278" cy="511278"/>
              </a:xfrm>
              <a:prstGeom prst="ellipse">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01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grpSp>
        <p:nvGrpSpPr>
          <p:cNvPr id="25" name="组合 24"/>
          <p:cNvGrpSpPr/>
          <p:nvPr/>
        </p:nvGrpSpPr>
        <p:grpSpPr>
          <a:xfrm>
            <a:off x="4049001" y="2653775"/>
            <a:ext cx="1747731" cy="1577702"/>
            <a:chOff x="1388760" y="2263812"/>
            <a:chExt cx="1747731" cy="1577702"/>
          </a:xfrm>
        </p:grpSpPr>
        <p:sp>
          <p:nvSpPr>
            <p:cNvPr id="26" name="Content Placeholder 2"/>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编辑标题致力于专业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mn-ea"/>
                <a:cs typeface="+mn-cs"/>
              </a:endParaRPr>
            </a:p>
          </p:txBody>
        </p:sp>
        <p:grpSp>
          <p:nvGrpSpPr>
            <p:cNvPr id="27" name="组合 26"/>
            <p:cNvGrpSpPr/>
            <p:nvPr/>
          </p:nvGrpSpPr>
          <p:grpSpPr>
            <a:xfrm>
              <a:off x="1945122" y="2263812"/>
              <a:ext cx="513773" cy="511278"/>
              <a:chOff x="1945122" y="2263812"/>
              <a:chExt cx="513773" cy="511278"/>
            </a:xfrm>
          </p:grpSpPr>
          <p:sp>
            <p:nvSpPr>
              <p:cNvPr id="28" name="椭圆 27"/>
              <p:cNvSpPr/>
              <p:nvPr/>
            </p:nvSpPr>
            <p:spPr>
              <a:xfrm>
                <a:off x="1947617" y="2263812"/>
                <a:ext cx="511278" cy="511278"/>
              </a:xfrm>
              <a:prstGeom prst="ellipse">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02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grpSp>
        <p:nvGrpSpPr>
          <p:cNvPr id="30" name="组合 29"/>
          <p:cNvGrpSpPr/>
          <p:nvPr/>
        </p:nvGrpSpPr>
        <p:grpSpPr>
          <a:xfrm>
            <a:off x="6630386" y="2653775"/>
            <a:ext cx="1747731" cy="1577702"/>
            <a:chOff x="1388760" y="2263812"/>
            <a:chExt cx="1747731" cy="1577702"/>
          </a:xfrm>
        </p:grpSpPr>
        <p:sp>
          <p:nvSpPr>
            <p:cNvPr id="31" name="Content Placeholder 2"/>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编辑标题致力于专业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mn-ea"/>
                <a:cs typeface="+mn-cs"/>
              </a:endParaRPr>
            </a:p>
          </p:txBody>
        </p:sp>
        <p:grpSp>
          <p:nvGrpSpPr>
            <p:cNvPr id="32" name="组合 31"/>
            <p:cNvGrpSpPr/>
            <p:nvPr/>
          </p:nvGrpSpPr>
          <p:grpSpPr>
            <a:xfrm>
              <a:off x="1945122" y="2263812"/>
              <a:ext cx="513773" cy="511278"/>
              <a:chOff x="1945122" y="2263812"/>
              <a:chExt cx="513773" cy="511278"/>
            </a:xfrm>
          </p:grpSpPr>
          <p:sp>
            <p:nvSpPr>
              <p:cNvPr id="33" name="椭圆 32"/>
              <p:cNvSpPr/>
              <p:nvPr/>
            </p:nvSpPr>
            <p:spPr>
              <a:xfrm>
                <a:off x="1947617" y="2263812"/>
                <a:ext cx="511278" cy="511278"/>
              </a:xfrm>
              <a:prstGeom prst="ellipse">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03</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9214691" y="2653775"/>
            <a:ext cx="1747731" cy="1577702"/>
            <a:chOff x="1388760" y="2263812"/>
            <a:chExt cx="1747731" cy="1577702"/>
          </a:xfrm>
        </p:grpSpPr>
        <p:sp>
          <p:nvSpPr>
            <p:cNvPr id="36" name="Content Placeholder 2"/>
            <p:cNvSpPr txBox="1"/>
            <p:nvPr/>
          </p:nvSpPr>
          <p:spPr>
            <a:xfrm>
              <a:off x="1388760" y="2879353"/>
              <a:ext cx="1747731" cy="962161"/>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编辑标题致力于专业</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模板的发布，课件及汇报</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的美化</a:t>
              </a:r>
              <a:endParaRPr kumimoji="0" lang="en-US" sz="1100" b="0" i="0" u="none" strike="noStrike" kern="1200" cap="none" spc="0" normalizeH="0" baseline="0" noProof="0" dirty="0">
                <a:ln>
                  <a:noFill/>
                </a:ln>
                <a:solidFill>
                  <a:prstClr val="white">
                    <a:lumMod val="65000"/>
                  </a:prstClr>
                </a:solidFill>
                <a:effectLst/>
                <a:uLnTx/>
                <a:uFillTx/>
                <a:latin typeface="微软雅黑" panose="020B0503020204020204" pitchFamily="34" charset="-122"/>
                <a:ea typeface="+mn-ea"/>
                <a:cs typeface="+mn-cs"/>
              </a:endParaRPr>
            </a:p>
          </p:txBody>
        </p:sp>
        <p:grpSp>
          <p:nvGrpSpPr>
            <p:cNvPr id="37" name="组合 36"/>
            <p:cNvGrpSpPr/>
            <p:nvPr/>
          </p:nvGrpSpPr>
          <p:grpSpPr>
            <a:xfrm>
              <a:off x="1945122" y="2263812"/>
              <a:ext cx="513773" cy="511278"/>
              <a:chOff x="1945122" y="2263812"/>
              <a:chExt cx="513773" cy="511278"/>
            </a:xfrm>
          </p:grpSpPr>
          <p:sp>
            <p:nvSpPr>
              <p:cNvPr id="38" name="椭圆 37"/>
              <p:cNvSpPr/>
              <p:nvPr/>
            </p:nvSpPr>
            <p:spPr>
              <a:xfrm>
                <a:off x="1947617" y="2263812"/>
                <a:ext cx="511278" cy="511278"/>
              </a:xfrm>
              <a:prstGeom prst="ellipse">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945122" y="2319396"/>
                <a:ext cx="513773" cy="40011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04</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grpSp>
        <p:nvGrpSpPr>
          <p:cNvPr id="45" name="组合 44"/>
          <p:cNvGrpSpPr/>
          <p:nvPr/>
        </p:nvGrpSpPr>
        <p:grpSpPr>
          <a:xfrm>
            <a:off x="0" y="426911"/>
            <a:ext cx="2671204" cy="568000"/>
            <a:chOff x="0" y="426911"/>
            <a:chExt cx="2671204" cy="568000"/>
          </a:xfrm>
        </p:grpSpPr>
        <p:sp>
          <p:nvSpPr>
            <p:cNvPr id="46" name="任意多边形 45"/>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47"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48" name="矩形 47"/>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49"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p:cNvCxnSpPr/>
          <p:nvPr/>
        </p:nvCxnSpPr>
        <p:spPr>
          <a:xfrm flipV="1">
            <a:off x="5791200" y="2311400"/>
            <a:ext cx="0" cy="454660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5207000" y="3124200"/>
            <a:ext cx="1168400" cy="1128713"/>
          </a:xfrm>
          <a:prstGeom prst="roundRect">
            <a:avLst>
              <a:gd name="adj" fmla="val 9769"/>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sp>
        <p:nvSpPr>
          <p:cNvPr id="8" name="Rounded Rectangle 7"/>
          <p:cNvSpPr/>
          <p:nvPr/>
        </p:nvSpPr>
        <p:spPr>
          <a:xfrm>
            <a:off x="5207000" y="5156200"/>
            <a:ext cx="1168400" cy="1128713"/>
          </a:xfrm>
          <a:prstGeom prst="roundRect">
            <a:avLst>
              <a:gd name="adj" fmla="val 9769"/>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grpSp>
        <p:nvGrpSpPr>
          <p:cNvPr id="11" name="Group 10"/>
          <p:cNvGrpSpPr/>
          <p:nvPr/>
        </p:nvGrpSpPr>
        <p:grpSpPr>
          <a:xfrm>
            <a:off x="5588682" y="5486200"/>
            <a:ext cx="405039" cy="469203"/>
            <a:chOff x="3581400" y="3905251"/>
            <a:chExt cx="160338" cy="185738"/>
          </a:xfrm>
          <a:solidFill>
            <a:schemeClr val="bg1"/>
          </a:solidFill>
        </p:grpSpPr>
        <p:sp>
          <p:nvSpPr>
            <p:cNvPr id="12"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sp>
          <p:nvSpPr>
            <p:cNvPr id="13"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sp>
          <p:nvSpPr>
            <p:cNvPr id="14"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sp>
          <p:nvSpPr>
            <p:cNvPr id="15"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grpSp>
      <p:grpSp>
        <p:nvGrpSpPr>
          <p:cNvPr id="16" name="Group 15"/>
          <p:cNvGrpSpPr/>
          <p:nvPr/>
        </p:nvGrpSpPr>
        <p:grpSpPr>
          <a:xfrm>
            <a:off x="5628123" y="3429000"/>
            <a:ext cx="326155" cy="492424"/>
            <a:chOff x="549275" y="4406901"/>
            <a:chExt cx="161926" cy="244475"/>
          </a:xfrm>
          <a:solidFill>
            <a:schemeClr val="bg1"/>
          </a:solidFill>
        </p:grpSpPr>
        <p:sp>
          <p:nvSpPr>
            <p:cNvPr id="17"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sp>
          <p:nvSpPr>
            <p:cNvPr id="18" name="Freeform 63"/>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grpSp>
      <p:sp>
        <p:nvSpPr>
          <p:cNvPr id="20" name="Right Brace 19"/>
          <p:cNvSpPr/>
          <p:nvPr/>
        </p:nvSpPr>
        <p:spPr>
          <a:xfrm rot="5400000">
            <a:off x="8331200" y="2717800"/>
            <a:ext cx="304800" cy="3556000"/>
          </a:xfrm>
          <a:prstGeom prst="rightBrac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sz="3200"/>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rcRect l="19221" t="29398" r="17921" b="13718"/>
          <a:stretch>
            <a:fillRect/>
          </a:stretch>
        </p:blipFill>
        <p:spPr bwMode="auto">
          <a:xfrm>
            <a:off x="7018338" y="4694238"/>
            <a:ext cx="2930525"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ight Brace 24"/>
          <p:cNvSpPr/>
          <p:nvPr/>
        </p:nvSpPr>
        <p:spPr>
          <a:xfrm rot="5400000" flipH="1">
            <a:off x="2921000" y="3098800"/>
            <a:ext cx="355600" cy="3556000"/>
          </a:xfrm>
          <a:prstGeom prst="rightBrac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sz="3200"/>
          </a:p>
        </p:txBody>
      </p:sp>
      <p:graphicFrame>
        <p:nvGraphicFramePr>
          <p:cNvPr id="26" name="Chart 25"/>
          <p:cNvGraphicFramePr/>
          <p:nvPr/>
        </p:nvGraphicFramePr>
        <p:xfrm>
          <a:off x="1930400" y="2865438"/>
          <a:ext cx="2286000" cy="1935162"/>
        </p:xfrm>
        <a:graphic>
          <a:graphicData uri="http://schemas.openxmlformats.org/drawingml/2006/chart">
            <c:chart xmlns:c="http://schemas.openxmlformats.org/drawingml/2006/chart" xmlns:r="http://schemas.openxmlformats.org/officeDocument/2006/relationships" r:id="rId4"/>
          </a:graphicData>
        </a:graphic>
      </p:graphicFrame>
      <p:sp>
        <p:nvSpPr>
          <p:cNvPr id="27" name="Rectangle 26"/>
          <p:cNvSpPr/>
          <p:nvPr/>
        </p:nvSpPr>
        <p:spPr>
          <a:xfrm>
            <a:off x="2336800" y="3486150"/>
            <a:ext cx="1473200" cy="666750"/>
          </a:xfrm>
          <a:prstGeom prst="rect">
            <a:avLst/>
          </a:prstGeom>
        </p:spPr>
        <p:txBody>
          <a:bodyPr>
            <a:spAutoFit/>
          </a:bodyPr>
          <a:lstStyle/>
          <a:p>
            <a:pPr algn="ctr" eaLnBrk="1" fontAlgn="auto" hangingPunct="1">
              <a:spcBef>
                <a:spcPts val="0"/>
              </a:spcBef>
              <a:spcAft>
                <a:spcPts val="0"/>
              </a:spcAft>
              <a:defRPr/>
            </a:pPr>
            <a:r>
              <a:rPr lang="en-US" sz="3735" dirty="0">
                <a:solidFill>
                  <a:srgbClr val="82B347"/>
                </a:solidFill>
                <a:latin typeface="Open Sans" panose="020B0606030504020204" pitchFamily="34" charset="0"/>
                <a:ea typeface="Open Sans" panose="020B0606030504020204" pitchFamily="34" charset="0"/>
                <a:cs typeface="Open Sans" panose="020B0606030504020204" pitchFamily="34" charset="0"/>
              </a:rPr>
              <a:t>60%</a:t>
            </a:r>
            <a:endParaRPr lang="en-US" sz="3200" dirty="0">
              <a:solidFill>
                <a:srgbClr val="82B347"/>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矩形 22"/>
          <p:cNvSpPr/>
          <p:nvPr/>
        </p:nvSpPr>
        <p:spPr>
          <a:xfrm>
            <a:off x="6748463" y="3265488"/>
            <a:ext cx="3513137" cy="831850"/>
          </a:xfrm>
          <a:prstGeom prst="rect">
            <a:avLst/>
          </a:prstGeom>
        </p:spPr>
        <p:txBody>
          <a:bodyPr>
            <a:spAutoFit/>
          </a:bodyPr>
          <a:lstStyle/>
          <a:p>
            <a:pPr eaLnBrk="1" fontAlgn="auto" hangingPunct="1">
              <a:spcBef>
                <a:spcPts val="0"/>
              </a:spcBef>
              <a:spcAft>
                <a:spcPts val="0"/>
              </a:spcAft>
              <a:defRPr/>
            </a:pPr>
            <a:r>
              <a:rPr lang="zh-CN" alt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单击此处添加您的编辑文字标题您的团队名称您的公司名称单击此处添加您的编辑文字</a:t>
            </a:r>
            <a:endParaRPr lang="zh-CN" altLang="en-US" sz="1600" dirty="0">
              <a:solidFill>
                <a:schemeClr val="tx1">
                  <a:lumMod val="75000"/>
                  <a:lumOff val="25000"/>
                </a:schemeClr>
              </a:solidFill>
              <a:latin typeface="+mn-lt"/>
              <a:ea typeface="+mn-ea"/>
            </a:endParaRPr>
          </a:p>
        </p:txBody>
      </p:sp>
      <p:sp>
        <p:nvSpPr>
          <p:cNvPr id="28" name="文本框 27"/>
          <p:cNvSpPr txBox="1"/>
          <p:nvPr/>
        </p:nvSpPr>
        <p:spPr>
          <a:xfrm>
            <a:off x="6748463" y="2851150"/>
            <a:ext cx="1663700" cy="706438"/>
          </a:xfrm>
          <a:prstGeom prst="rect">
            <a:avLst/>
          </a:prstGeom>
          <a:noFill/>
        </p:spPr>
        <p:txBody>
          <a:bodyPr>
            <a:spAutoFit/>
          </a:bodyPr>
          <a:lstStyle/>
          <a:p>
            <a:pPr eaLnBrk="1" fontAlgn="auto" hangingPunct="1">
              <a:spcBef>
                <a:spcPts val="0"/>
              </a:spcBef>
              <a:spcAft>
                <a:spcPts val="0"/>
              </a:spcAft>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文字内容</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1296988" y="5540375"/>
            <a:ext cx="3513137" cy="830263"/>
          </a:xfrm>
          <a:prstGeom prst="rect">
            <a:avLst/>
          </a:prstGeom>
        </p:spPr>
        <p:txBody>
          <a:bodyPr>
            <a:spAutoFit/>
          </a:bodyPr>
          <a:lstStyle/>
          <a:p>
            <a:pPr algn="r" eaLnBrk="1" fontAlgn="auto" hangingPunct="1">
              <a:spcBef>
                <a:spcPts val="0"/>
              </a:spcBef>
              <a:spcAft>
                <a:spcPts val="0"/>
              </a:spcAft>
              <a:defRPr/>
            </a:pPr>
            <a:r>
              <a:rPr lang="zh-CN" alt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单击此处添加您的编辑文字标题您的团队名称您的公司名称单击此处添加您的编辑文字</a:t>
            </a:r>
            <a:endParaRPr lang="zh-CN" altLang="en-US" sz="1600" dirty="0">
              <a:solidFill>
                <a:schemeClr val="tx1">
                  <a:lumMod val="75000"/>
                  <a:lumOff val="25000"/>
                </a:schemeClr>
              </a:solidFill>
              <a:latin typeface="+mn-lt"/>
              <a:ea typeface="+mn-ea"/>
            </a:endParaRPr>
          </a:p>
        </p:txBody>
      </p:sp>
      <p:sp>
        <p:nvSpPr>
          <p:cNvPr id="30" name="文本框 29"/>
          <p:cNvSpPr txBox="1"/>
          <p:nvPr/>
        </p:nvSpPr>
        <p:spPr>
          <a:xfrm>
            <a:off x="3146425" y="5124450"/>
            <a:ext cx="1663700" cy="708025"/>
          </a:xfrm>
          <a:prstGeom prst="rect">
            <a:avLst/>
          </a:prstGeom>
          <a:noFill/>
        </p:spPr>
        <p:txBody>
          <a:bodyPr>
            <a:spAutoFit/>
          </a:bodyPr>
          <a:lstStyle/>
          <a:p>
            <a:pPr algn="r" eaLnBrk="1" fontAlgn="auto" hangingPunct="1">
              <a:spcBef>
                <a:spcPts val="0"/>
              </a:spcBef>
              <a:spcAft>
                <a:spcPts val="0"/>
              </a:spcAft>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文字内容</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7904" name="图片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16800" y="4894263"/>
            <a:ext cx="207010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 name="组合 34"/>
          <p:cNvGrpSpPr/>
          <p:nvPr/>
        </p:nvGrpSpPr>
        <p:grpSpPr>
          <a:xfrm>
            <a:off x="0" y="426911"/>
            <a:ext cx="2671204" cy="568000"/>
            <a:chOff x="0" y="426911"/>
            <a:chExt cx="2671204" cy="568000"/>
          </a:xfrm>
        </p:grpSpPr>
        <p:sp>
          <p:nvSpPr>
            <p:cNvPr id="36" name="任意多边形 35"/>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7"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8" name="矩形 37"/>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9"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0"/>
            <a:ext cx="12191999" cy="6858000"/>
          </a:xfrm>
          <a:prstGeom prst="rect">
            <a:avLst/>
          </a:prstGeom>
          <a:solidFill>
            <a:srgbClr val="F3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t="-1" r="38907" b="32797"/>
          <a:stretch>
            <a:fillRect/>
          </a:stretch>
        </p:blipFill>
        <p:spPr>
          <a:xfrm rot="10800000">
            <a:off x="3775365" y="685799"/>
            <a:ext cx="8416635" cy="6172201"/>
          </a:xfrm>
          <a:prstGeom prst="rect">
            <a:avLst/>
          </a:prstGeom>
        </p:spPr>
      </p:pic>
      <p:grpSp>
        <p:nvGrpSpPr>
          <p:cNvPr id="2" name="组合 1"/>
          <p:cNvGrpSpPr/>
          <p:nvPr/>
        </p:nvGrpSpPr>
        <p:grpSpPr>
          <a:xfrm rot="5400000" flipV="1">
            <a:off x="326311" y="3534057"/>
            <a:ext cx="1451772" cy="63971"/>
            <a:chOff x="1066971" y="3068807"/>
            <a:chExt cx="1105017" cy="45720"/>
          </a:xfrm>
        </p:grpSpPr>
        <p:sp>
          <p:nvSpPr>
            <p:cNvPr id="7" name="椭圆 6"/>
            <p:cNvSpPr/>
            <p:nvPr/>
          </p:nvSpPr>
          <p:spPr>
            <a:xfrm>
              <a:off x="10669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9" name="椭圆 8"/>
            <p:cNvSpPr/>
            <p:nvPr/>
          </p:nvSpPr>
          <p:spPr>
            <a:xfrm>
              <a:off x="12435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0" name="椭圆 9"/>
            <p:cNvSpPr/>
            <p:nvPr/>
          </p:nvSpPr>
          <p:spPr>
            <a:xfrm>
              <a:off x="14200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1" name="椭圆 10"/>
            <p:cNvSpPr/>
            <p:nvPr/>
          </p:nvSpPr>
          <p:spPr>
            <a:xfrm>
              <a:off x="15966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2" name="椭圆 11"/>
            <p:cNvSpPr/>
            <p:nvPr/>
          </p:nvSpPr>
          <p:spPr>
            <a:xfrm>
              <a:off x="17731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3" name="椭圆 12"/>
            <p:cNvSpPr/>
            <p:nvPr/>
          </p:nvSpPr>
          <p:spPr>
            <a:xfrm>
              <a:off x="19497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4" name="椭圆 13"/>
            <p:cNvSpPr/>
            <p:nvPr/>
          </p:nvSpPr>
          <p:spPr>
            <a:xfrm>
              <a:off x="2126268"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grpSp>
      <p:sp>
        <p:nvSpPr>
          <p:cNvPr id="55" name="文本框 15"/>
          <p:cNvSpPr txBox="1">
            <a:spLocks noChangeArrowheads="1"/>
          </p:cNvSpPr>
          <p:nvPr/>
        </p:nvSpPr>
        <p:spPr bwMode="auto">
          <a:xfrm>
            <a:off x="1162478" y="3424518"/>
            <a:ext cx="41214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2400" dirty="0">
                <a:solidFill>
                  <a:srgbClr val="8E6D48"/>
                </a:solidFill>
                <a:latin typeface="幼圆" panose="02010509060101010101" pitchFamily="49" charset="-122"/>
                <a:ea typeface="幼圆" panose="02010509060101010101" pitchFamily="49" charset="-122"/>
              </a:rPr>
              <a:t>市场概况</a:t>
            </a:r>
            <a:r>
              <a:rPr lang="en-US" altLang="zh-CN" sz="2400" dirty="0">
                <a:solidFill>
                  <a:srgbClr val="8E6D48"/>
                </a:solidFill>
                <a:latin typeface="幼圆" panose="02010509060101010101" pitchFamily="49" charset="-122"/>
                <a:ea typeface="幼圆" panose="02010509060101010101" pitchFamily="49" charset="-122"/>
              </a:rPr>
              <a:t>/Conduct market</a:t>
            </a:r>
            <a:endParaRPr lang="zh-CN" altLang="en-US" sz="2400" dirty="0">
              <a:solidFill>
                <a:srgbClr val="8E6D48"/>
              </a:solidFill>
              <a:latin typeface="幼圆" panose="02010509060101010101" pitchFamily="49" charset="-122"/>
              <a:ea typeface="幼圆" panose="02010509060101010101" pitchFamily="49" charset="-122"/>
            </a:endParaRPr>
          </a:p>
        </p:txBody>
      </p:sp>
      <p:sp>
        <p:nvSpPr>
          <p:cNvPr id="59" name="文本框 14"/>
          <p:cNvSpPr txBox="1">
            <a:spLocks noChangeArrowheads="1"/>
          </p:cNvSpPr>
          <p:nvPr/>
        </p:nvSpPr>
        <p:spPr bwMode="auto">
          <a:xfrm>
            <a:off x="1084181" y="2733236"/>
            <a:ext cx="24370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000" dirty="0">
                <a:solidFill>
                  <a:srgbClr val="8E6D48"/>
                </a:solidFill>
                <a:latin typeface="Impact" panose="020B0806030902050204" pitchFamily="34" charset="0"/>
                <a:ea typeface="张海山锐谐体" panose="02000000000000000000" pitchFamily="2" charset="-122"/>
              </a:rPr>
              <a:t>FIRRST 03</a:t>
            </a:r>
            <a:endParaRPr lang="zh-CN" altLang="en-US" sz="4000" dirty="0">
              <a:solidFill>
                <a:srgbClr val="8E6D48"/>
              </a:solidFill>
              <a:latin typeface="Impact" panose="020B0806030902050204" pitchFamily="34" charset="0"/>
              <a:ea typeface="张海山锐谐体" panose="02000000000000000000" pitchFamily="2" charset="-122"/>
            </a:endParaRPr>
          </a:p>
        </p:txBody>
      </p:sp>
      <p:sp>
        <p:nvSpPr>
          <p:cNvPr id="21" name="TextBox 13"/>
          <p:cNvSpPr txBox="1">
            <a:spLocks noChangeArrowheads="1"/>
          </p:cNvSpPr>
          <p:nvPr/>
        </p:nvSpPr>
        <p:spPr bwMode="auto">
          <a:xfrm>
            <a:off x="1335280" y="3965458"/>
            <a:ext cx="52351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20000"/>
              </a:spcBef>
            </a:pPr>
            <a:r>
              <a:rPr lang="en-US" altLang="zh-CN" sz="1200" dirty="0">
                <a:solidFill>
                  <a:srgbClr val="8E6D48"/>
                </a:solidFill>
                <a:latin typeface="幼圆" panose="02010509060101010101" pitchFamily="49" charset="-122"/>
                <a:ea typeface="幼圆" panose="02010509060101010101" pitchFamily="49" charset="-122"/>
                <a:sym typeface="Arial" panose="020B0604020202020204" pitchFamily="34" charset="0"/>
              </a:rPr>
              <a:t>ACCORDING TO YOUR NEED TO DRAW THE TEXT BOX SIZE TO YOUR NEED TO DRAW THE TEXT BOX SIZE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260"/>
          <p:cNvSpPr/>
          <p:nvPr/>
        </p:nvSpPr>
        <p:spPr bwMode="auto">
          <a:xfrm rot="5400000">
            <a:off x="2718696" y="3169513"/>
            <a:ext cx="538642" cy="1216027"/>
          </a:xfrm>
          <a:custGeom>
            <a:avLst/>
            <a:gdLst>
              <a:gd name="T0" fmla="*/ 54 w 117"/>
              <a:gd name="T1" fmla="*/ 0 h 263"/>
              <a:gd name="T2" fmla="*/ 0 w 117"/>
              <a:gd name="T3" fmla="*/ 63 h 263"/>
              <a:gd name="T4" fmla="*/ 26 w 117"/>
              <a:gd name="T5" fmla="*/ 163 h 263"/>
              <a:gd name="T6" fmla="*/ 20 w 117"/>
              <a:gd name="T7" fmla="*/ 219 h 263"/>
              <a:gd name="T8" fmla="*/ 64 w 117"/>
              <a:gd name="T9" fmla="*/ 263 h 263"/>
              <a:gd name="T10" fmla="*/ 108 w 117"/>
              <a:gd name="T11" fmla="*/ 219 h 263"/>
              <a:gd name="T12" fmla="*/ 108 w 117"/>
              <a:gd name="T13" fmla="*/ 168 h 263"/>
              <a:gd name="T14" fmla="*/ 117 w 117"/>
              <a:gd name="T15" fmla="*/ 73 h 263"/>
              <a:gd name="T16" fmla="*/ 54 w 11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82B347"/>
          </a:solidFill>
          <a:ln>
            <a:noFill/>
          </a:ln>
        </p:spPr>
        <p:txBody>
          <a:bodyPr vert="horz" wrap="square" lIns="91440" tIns="45720" rIns="91440" bIns="45720" numCol="1" anchor="t" anchorCtr="0" compatLnSpc="1"/>
          <a:lstStyle/>
          <a:p>
            <a:endParaRPr lang="zh-CN" altLang="en-US"/>
          </a:p>
        </p:txBody>
      </p:sp>
      <p:sp>
        <p:nvSpPr>
          <p:cNvPr id="9" name="Freeform 261"/>
          <p:cNvSpPr>
            <a:spLocks noEditPoints="1"/>
          </p:cNvSpPr>
          <p:nvPr/>
        </p:nvSpPr>
        <p:spPr bwMode="auto">
          <a:xfrm rot="5400000">
            <a:off x="4143917" y="2561100"/>
            <a:ext cx="613061" cy="1281142"/>
          </a:xfrm>
          <a:custGeom>
            <a:avLst/>
            <a:gdLst>
              <a:gd name="T0" fmla="*/ 63 w 138"/>
              <a:gd name="T1" fmla="*/ 273 h 288"/>
              <a:gd name="T2" fmla="*/ 76 w 138"/>
              <a:gd name="T3" fmla="*/ 271 h 288"/>
              <a:gd name="T4" fmla="*/ 63 w 138"/>
              <a:gd name="T5" fmla="*/ 288 h 288"/>
              <a:gd name="T6" fmla="*/ 34 w 138"/>
              <a:gd name="T7" fmla="*/ 259 h 288"/>
              <a:gd name="T8" fmla="*/ 40 w 138"/>
              <a:gd name="T9" fmla="*/ 283 h 288"/>
              <a:gd name="T10" fmla="*/ 87 w 138"/>
              <a:gd name="T11" fmla="*/ 265 h 288"/>
              <a:gd name="T12" fmla="*/ 111 w 138"/>
              <a:gd name="T13" fmla="*/ 259 h 288"/>
              <a:gd name="T14" fmla="*/ 96 w 138"/>
              <a:gd name="T15" fmla="*/ 278 h 288"/>
              <a:gd name="T16" fmla="*/ 10 w 138"/>
              <a:gd name="T17" fmla="*/ 230 h 288"/>
              <a:gd name="T18" fmla="*/ 27 w 138"/>
              <a:gd name="T19" fmla="*/ 248 h 288"/>
              <a:gd name="T20" fmla="*/ 10 w 138"/>
              <a:gd name="T21" fmla="*/ 235 h 288"/>
              <a:gd name="T22" fmla="*/ 116 w 138"/>
              <a:gd name="T23" fmla="*/ 242 h 288"/>
              <a:gd name="T24" fmla="*/ 102 w 138"/>
              <a:gd name="T25" fmla="*/ 235 h 288"/>
              <a:gd name="T26" fmla="*/ 101 w 138"/>
              <a:gd name="T27" fmla="*/ 222 h 288"/>
              <a:gd name="T28" fmla="*/ 117 w 138"/>
              <a:gd name="T29" fmla="*/ 233 h 288"/>
              <a:gd name="T30" fmla="*/ 117 w 138"/>
              <a:gd name="T31" fmla="*/ 235 h 288"/>
              <a:gd name="T32" fmla="*/ 101 w 138"/>
              <a:gd name="T33" fmla="*/ 240 h 288"/>
              <a:gd name="T34" fmla="*/ 25 w 138"/>
              <a:gd name="T35" fmla="*/ 195 h 288"/>
              <a:gd name="T36" fmla="*/ 97 w 138"/>
              <a:gd name="T37" fmla="*/ 187 h 288"/>
              <a:gd name="T38" fmla="*/ 115 w 138"/>
              <a:gd name="T39" fmla="*/ 205 h 288"/>
              <a:gd name="T40" fmla="*/ 7 w 138"/>
              <a:gd name="T41" fmla="*/ 160 h 288"/>
              <a:gd name="T42" fmla="*/ 25 w 138"/>
              <a:gd name="T43" fmla="*/ 178 h 288"/>
              <a:gd name="T44" fmla="*/ 95 w 138"/>
              <a:gd name="T45" fmla="*/ 170 h 288"/>
              <a:gd name="T46" fmla="*/ 114 w 138"/>
              <a:gd name="T47" fmla="*/ 153 h 288"/>
              <a:gd name="T48" fmla="*/ 95 w 138"/>
              <a:gd name="T49" fmla="*/ 170 h 288"/>
              <a:gd name="T50" fmla="*/ 18 w 138"/>
              <a:gd name="T51" fmla="*/ 123 h 288"/>
              <a:gd name="T52" fmla="*/ 5 w 138"/>
              <a:gd name="T53" fmla="*/ 145 h 288"/>
              <a:gd name="T54" fmla="*/ 115 w 138"/>
              <a:gd name="T55" fmla="*/ 115 h 288"/>
              <a:gd name="T56" fmla="*/ 119 w 138"/>
              <a:gd name="T57" fmla="*/ 140 h 288"/>
              <a:gd name="T58" fmla="*/ 0 w 138"/>
              <a:gd name="T59" fmla="*/ 88 h 288"/>
              <a:gd name="T60" fmla="*/ 17 w 138"/>
              <a:gd name="T61" fmla="*/ 108 h 288"/>
              <a:gd name="T62" fmla="*/ 119 w 138"/>
              <a:gd name="T63" fmla="*/ 102 h 288"/>
              <a:gd name="T64" fmla="*/ 137 w 138"/>
              <a:gd name="T65" fmla="*/ 85 h 288"/>
              <a:gd name="T66" fmla="*/ 119 w 138"/>
              <a:gd name="T67" fmla="*/ 102 h 288"/>
              <a:gd name="T68" fmla="*/ 6 w 138"/>
              <a:gd name="T69" fmla="*/ 51 h 288"/>
              <a:gd name="T70" fmla="*/ 16 w 138"/>
              <a:gd name="T71" fmla="*/ 74 h 288"/>
              <a:gd name="T72" fmla="*/ 120 w 138"/>
              <a:gd name="T73" fmla="*/ 54 h 288"/>
              <a:gd name="T74" fmla="*/ 138 w 138"/>
              <a:gd name="T75" fmla="*/ 73 h 288"/>
              <a:gd name="T76" fmla="*/ 122 w 138"/>
              <a:gd name="T77" fmla="*/ 73 h 288"/>
              <a:gd name="T78" fmla="*/ 6 w 138"/>
              <a:gd name="T79" fmla="*/ 51 h 288"/>
              <a:gd name="T80" fmla="*/ 13 w 138"/>
              <a:gd name="T81" fmla="*/ 36 h 288"/>
              <a:gd name="T82" fmla="*/ 38 w 138"/>
              <a:gd name="T83" fmla="*/ 29 h 288"/>
              <a:gd name="T84" fmla="*/ 13 w 138"/>
              <a:gd name="T85" fmla="*/ 36 h 288"/>
              <a:gd name="T86" fmla="*/ 130 w 138"/>
              <a:gd name="T87" fmla="*/ 35 h 288"/>
              <a:gd name="T88" fmla="*/ 106 w 138"/>
              <a:gd name="T89" fmla="*/ 27 h 288"/>
              <a:gd name="T90" fmla="*/ 63 w 138"/>
              <a:gd name="T91" fmla="*/ 0 h 288"/>
              <a:gd name="T92" fmla="*/ 48 w 138"/>
              <a:gd name="T93" fmla="*/ 21 h 288"/>
              <a:gd name="T94" fmla="*/ 80 w 138"/>
              <a:gd name="T95" fmla="*/ 0 h 288"/>
              <a:gd name="T96" fmla="*/ 95 w 138"/>
              <a:gd name="T97" fmla="*/ 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288">
                <a:moveTo>
                  <a:pt x="57" y="288"/>
                </a:moveTo>
                <a:cubicBezTo>
                  <a:pt x="59" y="273"/>
                  <a:pt x="59" y="273"/>
                  <a:pt x="59" y="273"/>
                </a:cubicBezTo>
                <a:cubicBezTo>
                  <a:pt x="60" y="273"/>
                  <a:pt x="62" y="273"/>
                  <a:pt x="63" y="273"/>
                </a:cubicBezTo>
                <a:cubicBezTo>
                  <a:pt x="63" y="273"/>
                  <a:pt x="63" y="273"/>
                  <a:pt x="63" y="273"/>
                </a:cubicBezTo>
                <a:cubicBezTo>
                  <a:pt x="68" y="273"/>
                  <a:pt x="72" y="272"/>
                  <a:pt x="76" y="271"/>
                </a:cubicBezTo>
                <a:cubicBezTo>
                  <a:pt x="76" y="271"/>
                  <a:pt x="76" y="271"/>
                  <a:pt x="76" y="271"/>
                </a:cubicBezTo>
                <a:cubicBezTo>
                  <a:pt x="80" y="286"/>
                  <a:pt x="80" y="286"/>
                  <a:pt x="80" y="286"/>
                </a:cubicBezTo>
                <a:cubicBezTo>
                  <a:pt x="75" y="287"/>
                  <a:pt x="69" y="288"/>
                  <a:pt x="63" y="288"/>
                </a:cubicBezTo>
                <a:cubicBezTo>
                  <a:pt x="63" y="288"/>
                  <a:pt x="63" y="288"/>
                  <a:pt x="63" y="288"/>
                </a:cubicBezTo>
                <a:cubicBezTo>
                  <a:pt x="61" y="288"/>
                  <a:pt x="59" y="288"/>
                  <a:pt x="57" y="288"/>
                </a:cubicBezTo>
                <a:close/>
                <a:moveTo>
                  <a:pt x="22" y="268"/>
                </a:moveTo>
                <a:cubicBezTo>
                  <a:pt x="34" y="259"/>
                  <a:pt x="34" y="259"/>
                  <a:pt x="34" y="259"/>
                </a:cubicBezTo>
                <a:cubicBezTo>
                  <a:pt x="37" y="263"/>
                  <a:pt x="42" y="267"/>
                  <a:pt x="47" y="269"/>
                </a:cubicBezTo>
                <a:cubicBezTo>
                  <a:pt x="47" y="269"/>
                  <a:pt x="47" y="269"/>
                  <a:pt x="47" y="269"/>
                </a:cubicBezTo>
                <a:cubicBezTo>
                  <a:pt x="40" y="283"/>
                  <a:pt x="40" y="283"/>
                  <a:pt x="40" y="283"/>
                </a:cubicBezTo>
                <a:cubicBezTo>
                  <a:pt x="33" y="280"/>
                  <a:pt x="27" y="274"/>
                  <a:pt x="22" y="268"/>
                </a:cubicBezTo>
                <a:close/>
                <a:moveTo>
                  <a:pt x="96" y="278"/>
                </a:moveTo>
                <a:cubicBezTo>
                  <a:pt x="87" y="265"/>
                  <a:pt x="87" y="265"/>
                  <a:pt x="87" y="265"/>
                </a:cubicBezTo>
                <a:cubicBezTo>
                  <a:pt x="91" y="262"/>
                  <a:pt x="95" y="258"/>
                  <a:pt x="97" y="253"/>
                </a:cubicBezTo>
                <a:cubicBezTo>
                  <a:pt x="97" y="253"/>
                  <a:pt x="97" y="253"/>
                  <a:pt x="97" y="253"/>
                </a:cubicBezTo>
                <a:cubicBezTo>
                  <a:pt x="111" y="259"/>
                  <a:pt x="111" y="259"/>
                  <a:pt x="111" y="259"/>
                </a:cubicBezTo>
                <a:cubicBezTo>
                  <a:pt x="108" y="267"/>
                  <a:pt x="102" y="273"/>
                  <a:pt x="96" y="278"/>
                </a:cubicBezTo>
                <a:cubicBezTo>
                  <a:pt x="96" y="278"/>
                  <a:pt x="96" y="278"/>
                  <a:pt x="96" y="278"/>
                </a:cubicBezTo>
                <a:cubicBezTo>
                  <a:pt x="96" y="278"/>
                  <a:pt x="96" y="278"/>
                  <a:pt x="96" y="278"/>
                </a:cubicBezTo>
                <a:close/>
                <a:moveTo>
                  <a:pt x="10" y="235"/>
                </a:moveTo>
                <a:cubicBezTo>
                  <a:pt x="10" y="230"/>
                  <a:pt x="10" y="230"/>
                  <a:pt x="10" y="230"/>
                </a:cubicBezTo>
                <a:cubicBezTo>
                  <a:pt x="10" y="230"/>
                  <a:pt x="10" y="230"/>
                  <a:pt x="10" y="230"/>
                </a:cubicBezTo>
                <a:cubicBezTo>
                  <a:pt x="25" y="230"/>
                  <a:pt x="25" y="230"/>
                  <a:pt x="25" y="230"/>
                </a:cubicBezTo>
                <a:cubicBezTo>
                  <a:pt x="25" y="235"/>
                  <a:pt x="25" y="235"/>
                  <a:pt x="25" y="235"/>
                </a:cubicBezTo>
                <a:cubicBezTo>
                  <a:pt x="25" y="239"/>
                  <a:pt x="26" y="244"/>
                  <a:pt x="27" y="248"/>
                </a:cubicBezTo>
                <a:cubicBezTo>
                  <a:pt x="27" y="248"/>
                  <a:pt x="27" y="248"/>
                  <a:pt x="27" y="248"/>
                </a:cubicBezTo>
                <a:cubicBezTo>
                  <a:pt x="13" y="253"/>
                  <a:pt x="13" y="253"/>
                  <a:pt x="13" y="253"/>
                </a:cubicBezTo>
                <a:cubicBezTo>
                  <a:pt x="11" y="247"/>
                  <a:pt x="10" y="241"/>
                  <a:pt x="10" y="235"/>
                </a:cubicBezTo>
                <a:close/>
                <a:moveTo>
                  <a:pt x="116" y="242"/>
                </a:moveTo>
                <a:cubicBezTo>
                  <a:pt x="116" y="242"/>
                  <a:pt x="116" y="242"/>
                  <a:pt x="116" y="242"/>
                </a:cubicBezTo>
                <a:cubicBezTo>
                  <a:pt x="116" y="242"/>
                  <a:pt x="116" y="242"/>
                  <a:pt x="116" y="242"/>
                </a:cubicBezTo>
                <a:close/>
                <a:moveTo>
                  <a:pt x="101" y="240"/>
                </a:moveTo>
                <a:cubicBezTo>
                  <a:pt x="101" y="238"/>
                  <a:pt x="102" y="236"/>
                  <a:pt x="102" y="235"/>
                </a:cubicBezTo>
                <a:cubicBezTo>
                  <a:pt x="102" y="235"/>
                  <a:pt x="102" y="235"/>
                  <a:pt x="102" y="235"/>
                </a:cubicBezTo>
                <a:cubicBezTo>
                  <a:pt x="102" y="234"/>
                  <a:pt x="102" y="233"/>
                  <a:pt x="102" y="233"/>
                </a:cubicBezTo>
                <a:cubicBezTo>
                  <a:pt x="102" y="233"/>
                  <a:pt x="102" y="233"/>
                  <a:pt x="102" y="233"/>
                </a:cubicBezTo>
                <a:cubicBezTo>
                  <a:pt x="102" y="230"/>
                  <a:pt x="101" y="226"/>
                  <a:pt x="101" y="222"/>
                </a:cubicBezTo>
                <a:cubicBezTo>
                  <a:pt x="101" y="222"/>
                  <a:pt x="101" y="222"/>
                  <a:pt x="101" y="222"/>
                </a:cubicBezTo>
                <a:cubicBezTo>
                  <a:pt x="116" y="220"/>
                  <a:pt x="116" y="220"/>
                  <a:pt x="116" y="220"/>
                </a:cubicBezTo>
                <a:cubicBezTo>
                  <a:pt x="117" y="225"/>
                  <a:pt x="117" y="229"/>
                  <a:pt x="117" y="233"/>
                </a:cubicBezTo>
                <a:cubicBezTo>
                  <a:pt x="117" y="233"/>
                  <a:pt x="117" y="233"/>
                  <a:pt x="117" y="233"/>
                </a:cubicBezTo>
                <a:cubicBezTo>
                  <a:pt x="117" y="233"/>
                  <a:pt x="117" y="234"/>
                  <a:pt x="117" y="235"/>
                </a:cubicBezTo>
                <a:cubicBezTo>
                  <a:pt x="117" y="235"/>
                  <a:pt x="117" y="235"/>
                  <a:pt x="117" y="235"/>
                </a:cubicBezTo>
                <a:cubicBezTo>
                  <a:pt x="117" y="238"/>
                  <a:pt x="117" y="240"/>
                  <a:pt x="116" y="242"/>
                </a:cubicBezTo>
                <a:cubicBezTo>
                  <a:pt x="116" y="242"/>
                  <a:pt x="116" y="242"/>
                  <a:pt x="116" y="242"/>
                </a:cubicBezTo>
                <a:cubicBezTo>
                  <a:pt x="101" y="240"/>
                  <a:pt x="101" y="240"/>
                  <a:pt x="101" y="240"/>
                </a:cubicBezTo>
                <a:close/>
                <a:moveTo>
                  <a:pt x="10" y="215"/>
                </a:moveTo>
                <a:cubicBezTo>
                  <a:pt x="10" y="195"/>
                  <a:pt x="10" y="195"/>
                  <a:pt x="10" y="195"/>
                </a:cubicBezTo>
                <a:cubicBezTo>
                  <a:pt x="25" y="195"/>
                  <a:pt x="25" y="195"/>
                  <a:pt x="25" y="195"/>
                </a:cubicBezTo>
                <a:cubicBezTo>
                  <a:pt x="25" y="215"/>
                  <a:pt x="25" y="215"/>
                  <a:pt x="25" y="215"/>
                </a:cubicBezTo>
                <a:cubicBezTo>
                  <a:pt x="10" y="215"/>
                  <a:pt x="10" y="215"/>
                  <a:pt x="10" y="215"/>
                </a:cubicBezTo>
                <a:close/>
                <a:moveTo>
                  <a:pt x="97" y="187"/>
                </a:moveTo>
                <a:cubicBezTo>
                  <a:pt x="112" y="185"/>
                  <a:pt x="112" y="185"/>
                  <a:pt x="112" y="185"/>
                </a:cubicBezTo>
                <a:cubicBezTo>
                  <a:pt x="113" y="192"/>
                  <a:pt x="114" y="199"/>
                  <a:pt x="115" y="205"/>
                </a:cubicBezTo>
                <a:cubicBezTo>
                  <a:pt x="115" y="205"/>
                  <a:pt x="115" y="205"/>
                  <a:pt x="115" y="205"/>
                </a:cubicBezTo>
                <a:cubicBezTo>
                  <a:pt x="99" y="207"/>
                  <a:pt x="99" y="207"/>
                  <a:pt x="99" y="207"/>
                </a:cubicBezTo>
                <a:cubicBezTo>
                  <a:pt x="99" y="201"/>
                  <a:pt x="98" y="194"/>
                  <a:pt x="97" y="187"/>
                </a:cubicBezTo>
                <a:close/>
                <a:moveTo>
                  <a:pt x="7" y="160"/>
                </a:moveTo>
                <a:cubicBezTo>
                  <a:pt x="22" y="158"/>
                  <a:pt x="22" y="158"/>
                  <a:pt x="22" y="158"/>
                </a:cubicBezTo>
                <a:cubicBezTo>
                  <a:pt x="23" y="165"/>
                  <a:pt x="24" y="172"/>
                  <a:pt x="25" y="178"/>
                </a:cubicBezTo>
                <a:cubicBezTo>
                  <a:pt x="25" y="178"/>
                  <a:pt x="25" y="178"/>
                  <a:pt x="25" y="178"/>
                </a:cubicBezTo>
                <a:cubicBezTo>
                  <a:pt x="10" y="181"/>
                  <a:pt x="10" y="181"/>
                  <a:pt x="10" y="181"/>
                </a:cubicBezTo>
                <a:cubicBezTo>
                  <a:pt x="9" y="174"/>
                  <a:pt x="8" y="167"/>
                  <a:pt x="7" y="160"/>
                </a:cubicBezTo>
                <a:close/>
                <a:moveTo>
                  <a:pt x="95" y="170"/>
                </a:moveTo>
                <a:cubicBezTo>
                  <a:pt x="96" y="162"/>
                  <a:pt x="97" y="154"/>
                  <a:pt x="99" y="148"/>
                </a:cubicBezTo>
                <a:cubicBezTo>
                  <a:pt x="99" y="148"/>
                  <a:pt x="99" y="148"/>
                  <a:pt x="99" y="148"/>
                </a:cubicBezTo>
                <a:cubicBezTo>
                  <a:pt x="114" y="153"/>
                  <a:pt x="114" y="153"/>
                  <a:pt x="114" y="153"/>
                </a:cubicBezTo>
                <a:cubicBezTo>
                  <a:pt x="112" y="158"/>
                  <a:pt x="111" y="164"/>
                  <a:pt x="111" y="171"/>
                </a:cubicBezTo>
                <a:cubicBezTo>
                  <a:pt x="111" y="171"/>
                  <a:pt x="111" y="171"/>
                  <a:pt x="111" y="171"/>
                </a:cubicBezTo>
                <a:cubicBezTo>
                  <a:pt x="95" y="170"/>
                  <a:pt x="95" y="170"/>
                  <a:pt x="95" y="170"/>
                </a:cubicBezTo>
                <a:close/>
                <a:moveTo>
                  <a:pt x="3" y="124"/>
                </a:moveTo>
                <a:cubicBezTo>
                  <a:pt x="3" y="124"/>
                  <a:pt x="3" y="124"/>
                  <a:pt x="3" y="124"/>
                </a:cubicBezTo>
                <a:cubicBezTo>
                  <a:pt x="18" y="123"/>
                  <a:pt x="18" y="123"/>
                  <a:pt x="18" y="123"/>
                </a:cubicBezTo>
                <a:cubicBezTo>
                  <a:pt x="19" y="129"/>
                  <a:pt x="19" y="136"/>
                  <a:pt x="20" y="143"/>
                </a:cubicBezTo>
                <a:cubicBezTo>
                  <a:pt x="20" y="143"/>
                  <a:pt x="20" y="143"/>
                  <a:pt x="20" y="143"/>
                </a:cubicBezTo>
                <a:cubicBezTo>
                  <a:pt x="5" y="145"/>
                  <a:pt x="5" y="145"/>
                  <a:pt x="5" y="145"/>
                </a:cubicBezTo>
                <a:cubicBezTo>
                  <a:pt x="4" y="138"/>
                  <a:pt x="3" y="131"/>
                  <a:pt x="3" y="124"/>
                </a:cubicBezTo>
                <a:close/>
                <a:moveTo>
                  <a:pt x="106" y="133"/>
                </a:moveTo>
                <a:cubicBezTo>
                  <a:pt x="109" y="127"/>
                  <a:pt x="112" y="122"/>
                  <a:pt x="115" y="115"/>
                </a:cubicBezTo>
                <a:cubicBezTo>
                  <a:pt x="115" y="115"/>
                  <a:pt x="115" y="115"/>
                  <a:pt x="115" y="115"/>
                </a:cubicBezTo>
                <a:cubicBezTo>
                  <a:pt x="129" y="122"/>
                  <a:pt x="129" y="122"/>
                  <a:pt x="129" y="122"/>
                </a:cubicBezTo>
                <a:cubicBezTo>
                  <a:pt x="126" y="129"/>
                  <a:pt x="122" y="134"/>
                  <a:pt x="119" y="140"/>
                </a:cubicBezTo>
                <a:cubicBezTo>
                  <a:pt x="119" y="140"/>
                  <a:pt x="119" y="140"/>
                  <a:pt x="119" y="140"/>
                </a:cubicBezTo>
                <a:cubicBezTo>
                  <a:pt x="106" y="133"/>
                  <a:pt x="106" y="133"/>
                  <a:pt x="106" y="133"/>
                </a:cubicBezTo>
                <a:close/>
                <a:moveTo>
                  <a:pt x="0" y="88"/>
                </a:moveTo>
                <a:cubicBezTo>
                  <a:pt x="16" y="88"/>
                  <a:pt x="16" y="88"/>
                  <a:pt x="16" y="88"/>
                </a:cubicBezTo>
                <a:cubicBezTo>
                  <a:pt x="16" y="93"/>
                  <a:pt x="16" y="100"/>
                  <a:pt x="17" y="108"/>
                </a:cubicBezTo>
                <a:cubicBezTo>
                  <a:pt x="17" y="108"/>
                  <a:pt x="17" y="108"/>
                  <a:pt x="17" y="108"/>
                </a:cubicBezTo>
                <a:cubicBezTo>
                  <a:pt x="2" y="109"/>
                  <a:pt x="2" y="109"/>
                  <a:pt x="2" y="109"/>
                </a:cubicBezTo>
                <a:cubicBezTo>
                  <a:pt x="1" y="101"/>
                  <a:pt x="1" y="94"/>
                  <a:pt x="0" y="88"/>
                </a:cubicBezTo>
                <a:close/>
                <a:moveTo>
                  <a:pt x="119" y="102"/>
                </a:moveTo>
                <a:cubicBezTo>
                  <a:pt x="121" y="97"/>
                  <a:pt x="122" y="91"/>
                  <a:pt x="122" y="84"/>
                </a:cubicBezTo>
                <a:cubicBezTo>
                  <a:pt x="122" y="84"/>
                  <a:pt x="122" y="84"/>
                  <a:pt x="122" y="84"/>
                </a:cubicBezTo>
                <a:cubicBezTo>
                  <a:pt x="137" y="85"/>
                  <a:pt x="137" y="85"/>
                  <a:pt x="137" y="85"/>
                </a:cubicBezTo>
                <a:cubicBezTo>
                  <a:pt x="137" y="93"/>
                  <a:pt x="136" y="100"/>
                  <a:pt x="134" y="106"/>
                </a:cubicBezTo>
                <a:cubicBezTo>
                  <a:pt x="134" y="106"/>
                  <a:pt x="134" y="106"/>
                  <a:pt x="134" y="106"/>
                </a:cubicBezTo>
                <a:cubicBezTo>
                  <a:pt x="119" y="102"/>
                  <a:pt x="119" y="102"/>
                  <a:pt x="119" y="102"/>
                </a:cubicBezTo>
                <a:close/>
                <a:moveTo>
                  <a:pt x="1" y="72"/>
                </a:moveTo>
                <a:cubicBezTo>
                  <a:pt x="2" y="65"/>
                  <a:pt x="4" y="58"/>
                  <a:pt x="6" y="51"/>
                </a:cubicBezTo>
                <a:cubicBezTo>
                  <a:pt x="6" y="51"/>
                  <a:pt x="6" y="51"/>
                  <a:pt x="6" y="51"/>
                </a:cubicBezTo>
                <a:cubicBezTo>
                  <a:pt x="21" y="56"/>
                  <a:pt x="21" y="56"/>
                  <a:pt x="21" y="56"/>
                </a:cubicBezTo>
                <a:cubicBezTo>
                  <a:pt x="18" y="62"/>
                  <a:pt x="17" y="68"/>
                  <a:pt x="16" y="74"/>
                </a:cubicBezTo>
                <a:cubicBezTo>
                  <a:pt x="16" y="74"/>
                  <a:pt x="16" y="74"/>
                  <a:pt x="16" y="74"/>
                </a:cubicBezTo>
                <a:cubicBezTo>
                  <a:pt x="1" y="72"/>
                  <a:pt x="1" y="72"/>
                  <a:pt x="1" y="72"/>
                </a:cubicBezTo>
                <a:close/>
                <a:moveTo>
                  <a:pt x="122" y="73"/>
                </a:moveTo>
                <a:cubicBezTo>
                  <a:pt x="122" y="66"/>
                  <a:pt x="122" y="60"/>
                  <a:pt x="120" y="54"/>
                </a:cubicBezTo>
                <a:cubicBezTo>
                  <a:pt x="120" y="54"/>
                  <a:pt x="120" y="54"/>
                  <a:pt x="120" y="54"/>
                </a:cubicBezTo>
                <a:cubicBezTo>
                  <a:pt x="135" y="51"/>
                  <a:pt x="135" y="51"/>
                  <a:pt x="135" y="51"/>
                </a:cubicBezTo>
                <a:cubicBezTo>
                  <a:pt x="137" y="58"/>
                  <a:pt x="138" y="65"/>
                  <a:pt x="138" y="73"/>
                </a:cubicBezTo>
                <a:cubicBezTo>
                  <a:pt x="138" y="73"/>
                  <a:pt x="138" y="73"/>
                  <a:pt x="138" y="73"/>
                </a:cubicBezTo>
                <a:cubicBezTo>
                  <a:pt x="138" y="73"/>
                  <a:pt x="138" y="73"/>
                  <a:pt x="138" y="73"/>
                </a:cubicBezTo>
                <a:cubicBezTo>
                  <a:pt x="122" y="73"/>
                  <a:pt x="122" y="73"/>
                  <a:pt x="122" y="73"/>
                </a:cubicBezTo>
                <a:close/>
                <a:moveTo>
                  <a:pt x="6" y="51"/>
                </a:moveTo>
                <a:cubicBezTo>
                  <a:pt x="6" y="51"/>
                  <a:pt x="6" y="51"/>
                  <a:pt x="6" y="51"/>
                </a:cubicBezTo>
                <a:cubicBezTo>
                  <a:pt x="6" y="51"/>
                  <a:pt x="6" y="51"/>
                  <a:pt x="6" y="51"/>
                </a:cubicBezTo>
                <a:cubicBezTo>
                  <a:pt x="6" y="51"/>
                  <a:pt x="6" y="51"/>
                  <a:pt x="6" y="51"/>
                </a:cubicBezTo>
                <a:cubicBezTo>
                  <a:pt x="6" y="51"/>
                  <a:pt x="6" y="51"/>
                  <a:pt x="6" y="51"/>
                </a:cubicBezTo>
                <a:close/>
                <a:moveTo>
                  <a:pt x="13" y="36"/>
                </a:moveTo>
                <a:cubicBezTo>
                  <a:pt x="17" y="29"/>
                  <a:pt x="22" y="23"/>
                  <a:pt x="27" y="18"/>
                </a:cubicBezTo>
                <a:cubicBezTo>
                  <a:pt x="27" y="18"/>
                  <a:pt x="27" y="18"/>
                  <a:pt x="27" y="18"/>
                </a:cubicBezTo>
                <a:cubicBezTo>
                  <a:pt x="38" y="29"/>
                  <a:pt x="38" y="29"/>
                  <a:pt x="38" y="29"/>
                </a:cubicBezTo>
                <a:cubicBezTo>
                  <a:pt x="33" y="33"/>
                  <a:pt x="30" y="38"/>
                  <a:pt x="27" y="43"/>
                </a:cubicBezTo>
                <a:cubicBezTo>
                  <a:pt x="27" y="43"/>
                  <a:pt x="27" y="43"/>
                  <a:pt x="27" y="43"/>
                </a:cubicBezTo>
                <a:cubicBezTo>
                  <a:pt x="13" y="36"/>
                  <a:pt x="13" y="36"/>
                  <a:pt x="13" y="36"/>
                </a:cubicBezTo>
                <a:close/>
                <a:moveTo>
                  <a:pt x="106" y="27"/>
                </a:moveTo>
                <a:cubicBezTo>
                  <a:pt x="116" y="16"/>
                  <a:pt x="116" y="16"/>
                  <a:pt x="116" y="16"/>
                </a:cubicBezTo>
                <a:cubicBezTo>
                  <a:pt x="122" y="21"/>
                  <a:pt x="126" y="28"/>
                  <a:pt x="130" y="35"/>
                </a:cubicBezTo>
                <a:cubicBezTo>
                  <a:pt x="130" y="35"/>
                  <a:pt x="130" y="35"/>
                  <a:pt x="130" y="35"/>
                </a:cubicBezTo>
                <a:cubicBezTo>
                  <a:pt x="116" y="41"/>
                  <a:pt x="116" y="41"/>
                  <a:pt x="116" y="41"/>
                </a:cubicBezTo>
                <a:cubicBezTo>
                  <a:pt x="113" y="36"/>
                  <a:pt x="110" y="31"/>
                  <a:pt x="106" y="27"/>
                </a:cubicBezTo>
                <a:close/>
                <a:moveTo>
                  <a:pt x="41" y="8"/>
                </a:moveTo>
                <a:cubicBezTo>
                  <a:pt x="47" y="4"/>
                  <a:pt x="55" y="2"/>
                  <a:pt x="63" y="0"/>
                </a:cubicBezTo>
                <a:cubicBezTo>
                  <a:pt x="63" y="0"/>
                  <a:pt x="63" y="0"/>
                  <a:pt x="63" y="0"/>
                </a:cubicBezTo>
                <a:cubicBezTo>
                  <a:pt x="65" y="15"/>
                  <a:pt x="65" y="15"/>
                  <a:pt x="65" y="15"/>
                </a:cubicBezTo>
                <a:cubicBezTo>
                  <a:pt x="59" y="16"/>
                  <a:pt x="53" y="18"/>
                  <a:pt x="48" y="21"/>
                </a:cubicBezTo>
                <a:cubicBezTo>
                  <a:pt x="48" y="21"/>
                  <a:pt x="48" y="21"/>
                  <a:pt x="48" y="21"/>
                </a:cubicBezTo>
                <a:cubicBezTo>
                  <a:pt x="41" y="8"/>
                  <a:pt x="41" y="8"/>
                  <a:pt x="41" y="8"/>
                </a:cubicBezTo>
                <a:close/>
                <a:moveTo>
                  <a:pt x="78" y="15"/>
                </a:moveTo>
                <a:cubicBezTo>
                  <a:pt x="80" y="0"/>
                  <a:pt x="80" y="0"/>
                  <a:pt x="80" y="0"/>
                </a:cubicBezTo>
                <a:cubicBezTo>
                  <a:pt x="88" y="1"/>
                  <a:pt x="95" y="3"/>
                  <a:pt x="102" y="6"/>
                </a:cubicBezTo>
                <a:cubicBezTo>
                  <a:pt x="102" y="6"/>
                  <a:pt x="102" y="6"/>
                  <a:pt x="102" y="6"/>
                </a:cubicBezTo>
                <a:cubicBezTo>
                  <a:pt x="95" y="20"/>
                  <a:pt x="95" y="20"/>
                  <a:pt x="95" y="20"/>
                </a:cubicBezTo>
                <a:cubicBezTo>
                  <a:pt x="90" y="17"/>
                  <a:pt x="85" y="16"/>
                  <a:pt x="78" y="15"/>
                </a:cubicBezTo>
                <a:close/>
              </a:path>
            </a:pathLst>
          </a:custGeom>
          <a:solidFill>
            <a:srgbClr val="B9965A"/>
          </a:solidFill>
          <a:ln>
            <a:noFill/>
          </a:ln>
        </p:spPr>
        <p:txBody>
          <a:bodyPr vert="horz" wrap="square" lIns="91440" tIns="45720" rIns="91440" bIns="45720" numCol="1" anchor="t" anchorCtr="0" compatLnSpc="1"/>
          <a:lstStyle/>
          <a:p>
            <a:endParaRPr lang="zh-CN" altLang="en-US"/>
          </a:p>
        </p:txBody>
      </p:sp>
      <p:sp>
        <p:nvSpPr>
          <p:cNvPr id="10" name="Freeform 260"/>
          <p:cNvSpPr/>
          <p:nvPr/>
        </p:nvSpPr>
        <p:spPr bwMode="auto">
          <a:xfrm rot="5400000">
            <a:off x="5643556" y="3169511"/>
            <a:ext cx="538642" cy="1216027"/>
          </a:xfrm>
          <a:custGeom>
            <a:avLst/>
            <a:gdLst>
              <a:gd name="T0" fmla="*/ 54 w 117"/>
              <a:gd name="T1" fmla="*/ 0 h 263"/>
              <a:gd name="T2" fmla="*/ 0 w 117"/>
              <a:gd name="T3" fmla="*/ 63 h 263"/>
              <a:gd name="T4" fmla="*/ 26 w 117"/>
              <a:gd name="T5" fmla="*/ 163 h 263"/>
              <a:gd name="T6" fmla="*/ 20 w 117"/>
              <a:gd name="T7" fmla="*/ 219 h 263"/>
              <a:gd name="T8" fmla="*/ 64 w 117"/>
              <a:gd name="T9" fmla="*/ 263 h 263"/>
              <a:gd name="T10" fmla="*/ 108 w 117"/>
              <a:gd name="T11" fmla="*/ 219 h 263"/>
              <a:gd name="T12" fmla="*/ 108 w 117"/>
              <a:gd name="T13" fmla="*/ 168 h 263"/>
              <a:gd name="T14" fmla="*/ 117 w 117"/>
              <a:gd name="T15" fmla="*/ 73 h 263"/>
              <a:gd name="T16" fmla="*/ 54 w 11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82B347"/>
          </a:solidFill>
          <a:ln>
            <a:noFill/>
          </a:ln>
        </p:spPr>
        <p:txBody>
          <a:bodyPr vert="horz" wrap="square" lIns="91440" tIns="45720" rIns="91440" bIns="45720" numCol="1" anchor="t" anchorCtr="0" compatLnSpc="1"/>
          <a:lstStyle/>
          <a:p>
            <a:endParaRPr lang="zh-CN" altLang="en-US"/>
          </a:p>
        </p:txBody>
      </p:sp>
      <p:sp>
        <p:nvSpPr>
          <p:cNvPr id="11" name="Freeform 261"/>
          <p:cNvSpPr>
            <a:spLocks noEditPoints="1"/>
          </p:cNvSpPr>
          <p:nvPr/>
        </p:nvSpPr>
        <p:spPr bwMode="auto">
          <a:xfrm rot="5400000">
            <a:off x="7282622" y="2561102"/>
            <a:ext cx="613061" cy="1281142"/>
          </a:xfrm>
          <a:custGeom>
            <a:avLst/>
            <a:gdLst>
              <a:gd name="T0" fmla="*/ 63 w 138"/>
              <a:gd name="T1" fmla="*/ 273 h 288"/>
              <a:gd name="T2" fmla="*/ 76 w 138"/>
              <a:gd name="T3" fmla="*/ 271 h 288"/>
              <a:gd name="T4" fmla="*/ 63 w 138"/>
              <a:gd name="T5" fmla="*/ 288 h 288"/>
              <a:gd name="T6" fmla="*/ 34 w 138"/>
              <a:gd name="T7" fmla="*/ 259 h 288"/>
              <a:gd name="T8" fmla="*/ 40 w 138"/>
              <a:gd name="T9" fmla="*/ 283 h 288"/>
              <a:gd name="T10" fmla="*/ 87 w 138"/>
              <a:gd name="T11" fmla="*/ 265 h 288"/>
              <a:gd name="T12" fmla="*/ 111 w 138"/>
              <a:gd name="T13" fmla="*/ 259 h 288"/>
              <a:gd name="T14" fmla="*/ 96 w 138"/>
              <a:gd name="T15" fmla="*/ 278 h 288"/>
              <a:gd name="T16" fmla="*/ 10 w 138"/>
              <a:gd name="T17" fmla="*/ 230 h 288"/>
              <a:gd name="T18" fmla="*/ 27 w 138"/>
              <a:gd name="T19" fmla="*/ 248 h 288"/>
              <a:gd name="T20" fmla="*/ 10 w 138"/>
              <a:gd name="T21" fmla="*/ 235 h 288"/>
              <a:gd name="T22" fmla="*/ 116 w 138"/>
              <a:gd name="T23" fmla="*/ 242 h 288"/>
              <a:gd name="T24" fmla="*/ 102 w 138"/>
              <a:gd name="T25" fmla="*/ 235 h 288"/>
              <a:gd name="T26" fmla="*/ 101 w 138"/>
              <a:gd name="T27" fmla="*/ 222 h 288"/>
              <a:gd name="T28" fmla="*/ 117 w 138"/>
              <a:gd name="T29" fmla="*/ 233 h 288"/>
              <a:gd name="T30" fmla="*/ 117 w 138"/>
              <a:gd name="T31" fmla="*/ 235 h 288"/>
              <a:gd name="T32" fmla="*/ 101 w 138"/>
              <a:gd name="T33" fmla="*/ 240 h 288"/>
              <a:gd name="T34" fmla="*/ 25 w 138"/>
              <a:gd name="T35" fmla="*/ 195 h 288"/>
              <a:gd name="T36" fmla="*/ 97 w 138"/>
              <a:gd name="T37" fmla="*/ 187 h 288"/>
              <a:gd name="T38" fmla="*/ 115 w 138"/>
              <a:gd name="T39" fmla="*/ 205 h 288"/>
              <a:gd name="T40" fmla="*/ 7 w 138"/>
              <a:gd name="T41" fmla="*/ 160 h 288"/>
              <a:gd name="T42" fmla="*/ 25 w 138"/>
              <a:gd name="T43" fmla="*/ 178 h 288"/>
              <a:gd name="T44" fmla="*/ 95 w 138"/>
              <a:gd name="T45" fmla="*/ 170 h 288"/>
              <a:gd name="T46" fmla="*/ 114 w 138"/>
              <a:gd name="T47" fmla="*/ 153 h 288"/>
              <a:gd name="T48" fmla="*/ 95 w 138"/>
              <a:gd name="T49" fmla="*/ 170 h 288"/>
              <a:gd name="T50" fmla="*/ 18 w 138"/>
              <a:gd name="T51" fmla="*/ 123 h 288"/>
              <a:gd name="T52" fmla="*/ 5 w 138"/>
              <a:gd name="T53" fmla="*/ 145 h 288"/>
              <a:gd name="T54" fmla="*/ 115 w 138"/>
              <a:gd name="T55" fmla="*/ 115 h 288"/>
              <a:gd name="T56" fmla="*/ 119 w 138"/>
              <a:gd name="T57" fmla="*/ 140 h 288"/>
              <a:gd name="T58" fmla="*/ 0 w 138"/>
              <a:gd name="T59" fmla="*/ 88 h 288"/>
              <a:gd name="T60" fmla="*/ 17 w 138"/>
              <a:gd name="T61" fmla="*/ 108 h 288"/>
              <a:gd name="T62" fmla="*/ 119 w 138"/>
              <a:gd name="T63" fmla="*/ 102 h 288"/>
              <a:gd name="T64" fmla="*/ 137 w 138"/>
              <a:gd name="T65" fmla="*/ 85 h 288"/>
              <a:gd name="T66" fmla="*/ 119 w 138"/>
              <a:gd name="T67" fmla="*/ 102 h 288"/>
              <a:gd name="T68" fmla="*/ 6 w 138"/>
              <a:gd name="T69" fmla="*/ 51 h 288"/>
              <a:gd name="T70" fmla="*/ 16 w 138"/>
              <a:gd name="T71" fmla="*/ 74 h 288"/>
              <a:gd name="T72" fmla="*/ 120 w 138"/>
              <a:gd name="T73" fmla="*/ 54 h 288"/>
              <a:gd name="T74" fmla="*/ 138 w 138"/>
              <a:gd name="T75" fmla="*/ 73 h 288"/>
              <a:gd name="T76" fmla="*/ 122 w 138"/>
              <a:gd name="T77" fmla="*/ 73 h 288"/>
              <a:gd name="T78" fmla="*/ 6 w 138"/>
              <a:gd name="T79" fmla="*/ 51 h 288"/>
              <a:gd name="T80" fmla="*/ 13 w 138"/>
              <a:gd name="T81" fmla="*/ 36 h 288"/>
              <a:gd name="T82" fmla="*/ 38 w 138"/>
              <a:gd name="T83" fmla="*/ 29 h 288"/>
              <a:gd name="T84" fmla="*/ 13 w 138"/>
              <a:gd name="T85" fmla="*/ 36 h 288"/>
              <a:gd name="T86" fmla="*/ 130 w 138"/>
              <a:gd name="T87" fmla="*/ 35 h 288"/>
              <a:gd name="T88" fmla="*/ 106 w 138"/>
              <a:gd name="T89" fmla="*/ 27 h 288"/>
              <a:gd name="T90" fmla="*/ 63 w 138"/>
              <a:gd name="T91" fmla="*/ 0 h 288"/>
              <a:gd name="T92" fmla="*/ 48 w 138"/>
              <a:gd name="T93" fmla="*/ 21 h 288"/>
              <a:gd name="T94" fmla="*/ 80 w 138"/>
              <a:gd name="T95" fmla="*/ 0 h 288"/>
              <a:gd name="T96" fmla="*/ 95 w 138"/>
              <a:gd name="T97" fmla="*/ 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288">
                <a:moveTo>
                  <a:pt x="57" y="288"/>
                </a:moveTo>
                <a:cubicBezTo>
                  <a:pt x="59" y="273"/>
                  <a:pt x="59" y="273"/>
                  <a:pt x="59" y="273"/>
                </a:cubicBezTo>
                <a:cubicBezTo>
                  <a:pt x="60" y="273"/>
                  <a:pt x="62" y="273"/>
                  <a:pt x="63" y="273"/>
                </a:cubicBezTo>
                <a:cubicBezTo>
                  <a:pt x="63" y="273"/>
                  <a:pt x="63" y="273"/>
                  <a:pt x="63" y="273"/>
                </a:cubicBezTo>
                <a:cubicBezTo>
                  <a:pt x="68" y="273"/>
                  <a:pt x="72" y="272"/>
                  <a:pt x="76" y="271"/>
                </a:cubicBezTo>
                <a:cubicBezTo>
                  <a:pt x="76" y="271"/>
                  <a:pt x="76" y="271"/>
                  <a:pt x="76" y="271"/>
                </a:cubicBezTo>
                <a:cubicBezTo>
                  <a:pt x="80" y="286"/>
                  <a:pt x="80" y="286"/>
                  <a:pt x="80" y="286"/>
                </a:cubicBezTo>
                <a:cubicBezTo>
                  <a:pt x="75" y="287"/>
                  <a:pt x="69" y="288"/>
                  <a:pt x="63" y="288"/>
                </a:cubicBezTo>
                <a:cubicBezTo>
                  <a:pt x="63" y="288"/>
                  <a:pt x="63" y="288"/>
                  <a:pt x="63" y="288"/>
                </a:cubicBezTo>
                <a:cubicBezTo>
                  <a:pt x="61" y="288"/>
                  <a:pt x="59" y="288"/>
                  <a:pt x="57" y="288"/>
                </a:cubicBezTo>
                <a:close/>
                <a:moveTo>
                  <a:pt x="22" y="268"/>
                </a:moveTo>
                <a:cubicBezTo>
                  <a:pt x="34" y="259"/>
                  <a:pt x="34" y="259"/>
                  <a:pt x="34" y="259"/>
                </a:cubicBezTo>
                <a:cubicBezTo>
                  <a:pt x="37" y="263"/>
                  <a:pt x="42" y="267"/>
                  <a:pt x="47" y="269"/>
                </a:cubicBezTo>
                <a:cubicBezTo>
                  <a:pt x="47" y="269"/>
                  <a:pt x="47" y="269"/>
                  <a:pt x="47" y="269"/>
                </a:cubicBezTo>
                <a:cubicBezTo>
                  <a:pt x="40" y="283"/>
                  <a:pt x="40" y="283"/>
                  <a:pt x="40" y="283"/>
                </a:cubicBezTo>
                <a:cubicBezTo>
                  <a:pt x="33" y="280"/>
                  <a:pt x="27" y="274"/>
                  <a:pt x="22" y="268"/>
                </a:cubicBezTo>
                <a:close/>
                <a:moveTo>
                  <a:pt x="96" y="278"/>
                </a:moveTo>
                <a:cubicBezTo>
                  <a:pt x="87" y="265"/>
                  <a:pt x="87" y="265"/>
                  <a:pt x="87" y="265"/>
                </a:cubicBezTo>
                <a:cubicBezTo>
                  <a:pt x="91" y="262"/>
                  <a:pt x="95" y="258"/>
                  <a:pt x="97" y="253"/>
                </a:cubicBezTo>
                <a:cubicBezTo>
                  <a:pt x="97" y="253"/>
                  <a:pt x="97" y="253"/>
                  <a:pt x="97" y="253"/>
                </a:cubicBezTo>
                <a:cubicBezTo>
                  <a:pt x="111" y="259"/>
                  <a:pt x="111" y="259"/>
                  <a:pt x="111" y="259"/>
                </a:cubicBezTo>
                <a:cubicBezTo>
                  <a:pt x="108" y="267"/>
                  <a:pt x="102" y="273"/>
                  <a:pt x="96" y="278"/>
                </a:cubicBezTo>
                <a:cubicBezTo>
                  <a:pt x="96" y="278"/>
                  <a:pt x="96" y="278"/>
                  <a:pt x="96" y="278"/>
                </a:cubicBezTo>
                <a:cubicBezTo>
                  <a:pt x="96" y="278"/>
                  <a:pt x="96" y="278"/>
                  <a:pt x="96" y="278"/>
                </a:cubicBezTo>
                <a:close/>
                <a:moveTo>
                  <a:pt x="10" y="235"/>
                </a:moveTo>
                <a:cubicBezTo>
                  <a:pt x="10" y="230"/>
                  <a:pt x="10" y="230"/>
                  <a:pt x="10" y="230"/>
                </a:cubicBezTo>
                <a:cubicBezTo>
                  <a:pt x="10" y="230"/>
                  <a:pt x="10" y="230"/>
                  <a:pt x="10" y="230"/>
                </a:cubicBezTo>
                <a:cubicBezTo>
                  <a:pt x="25" y="230"/>
                  <a:pt x="25" y="230"/>
                  <a:pt x="25" y="230"/>
                </a:cubicBezTo>
                <a:cubicBezTo>
                  <a:pt x="25" y="235"/>
                  <a:pt x="25" y="235"/>
                  <a:pt x="25" y="235"/>
                </a:cubicBezTo>
                <a:cubicBezTo>
                  <a:pt x="25" y="239"/>
                  <a:pt x="26" y="244"/>
                  <a:pt x="27" y="248"/>
                </a:cubicBezTo>
                <a:cubicBezTo>
                  <a:pt x="27" y="248"/>
                  <a:pt x="27" y="248"/>
                  <a:pt x="27" y="248"/>
                </a:cubicBezTo>
                <a:cubicBezTo>
                  <a:pt x="13" y="253"/>
                  <a:pt x="13" y="253"/>
                  <a:pt x="13" y="253"/>
                </a:cubicBezTo>
                <a:cubicBezTo>
                  <a:pt x="11" y="247"/>
                  <a:pt x="10" y="241"/>
                  <a:pt x="10" y="235"/>
                </a:cubicBezTo>
                <a:close/>
                <a:moveTo>
                  <a:pt x="116" y="242"/>
                </a:moveTo>
                <a:cubicBezTo>
                  <a:pt x="116" y="242"/>
                  <a:pt x="116" y="242"/>
                  <a:pt x="116" y="242"/>
                </a:cubicBezTo>
                <a:cubicBezTo>
                  <a:pt x="116" y="242"/>
                  <a:pt x="116" y="242"/>
                  <a:pt x="116" y="242"/>
                </a:cubicBezTo>
                <a:close/>
                <a:moveTo>
                  <a:pt x="101" y="240"/>
                </a:moveTo>
                <a:cubicBezTo>
                  <a:pt x="101" y="238"/>
                  <a:pt x="102" y="236"/>
                  <a:pt x="102" y="235"/>
                </a:cubicBezTo>
                <a:cubicBezTo>
                  <a:pt x="102" y="235"/>
                  <a:pt x="102" y="235"/>
                  <a:pt x="102" y="235"/>
                </a:cubicBezTo>
                <a:cubicBezTo>
                  <a:pt x="102" y="234"/>
                  <a:pt x="102" y="233"/>
                  <a:pt x="102" y="233"/>
                </a:cubicBezTo>
                <a:cubicBezTo>
                  <a:pt x="102" y="233"/>
                  <a:pt x="102" y="233"/>
                  <a:pt x="102" y="233"/>
                </a:cubicBezTo>
                <a:cubicBezTo>
                  <a:pt x="102" y="230"/>
                  <a:pt x="101" y="226"/>
                  <a:pt x="101" y="222"/>
                </a:cubicBezTo>
                <a:cubicBezTo>
                  <a:pt x="101" y="222"/>
                  <a:pt x="101" y="222"/>
                  <a:pt x="101" y="222"/>
                </a:cubicBezTo>
                <a:cubicBezTo>
                  <a:pt x="116" y="220"/>
                  <a:pt x="116" y="220"/>
                  <a:pt x="116" y="220"/>
                </a:cubicBezTo>
                <a:cubicBezTo>
                  <a:pt x="117" y="225"/>
                  <a:pt x="117" y="229"/>
                  <a:pt x="117" y="233"/>
                </a:cubicBezTo>
                <a:cubicBezTo>
                  <a:pt x="117" y="233"/>
                  <a:pt x="117" y="233"/>
                  <a:pt x="117" y="233"/>
                </a:cubicBezTo>
                <a:cubicBezTo>
                  <a:pt x="117" y="233"/>
                  <a:pt x="117" y="234"/>
                  <a:pt x="117" y="235"/>
                </a:cubicBezTo>
                <a:cubicBezTo>
                  <a:pt x="117" y="235"/>
                  <a:pt x="117" y="235"/>
                  <a:pt x="117" y="235"/>
                </a:cubicBezTo>
                <a:cubicBezTo>
                  <a:pt x="117" y="238"/>
                  <a:pt x="117" y="240"/>
                  <a:pt x="116" y="242"/>
                </a:cubicBezTo>
                <a:cubicBezTo>
                  <a:pt x="116" y="242"/>
                  <a:pt x="116" y="242"/>
                  <a:pt x="116" y="242"/>
                </a:cubicBezTo>
                <a:cubicBezTo>
                  <a:pt x="101" y="240"/>
                  <a:pt x="101" y="240"/>
                  <a:pt x="101" y="240"/>
                </a:cubicBezTo>
                <a:close/>
                <a:moveTo>
                  <a:pt x="10" y="215"/>
                </a:moveTo>
                <a:cubicBezTo>
                  <a:pt x="10" y="195"/>
                  <a:pt x="10" y="195"/>
                  <a:pt x="10" y="195"/>
                </a:cubicBezTo>
                <a:cubicBezTo>
                  <a:pt x="25" y="195"/>
                  <a:pt x="25" y="195"/>
                  <a:pt x="25" y="195"/>
                </a:cubicBezTo>
                <a:cubicBezTo>
                  <a:pt x="25" y="215"/>
                  <a:pt x="25" y="215"/>
                  <a:pt x="25" y="215"/>
                </a:cubicBezTo>
                <a:cubicBezTo>
                  <a:pt x="10" y="215"/>
                  <a:pt x="10" y="215"/>
                  <a:pt x="10" y="215"/>
                </a:cubicBezTo>
                <a:close/>
                <a:moveTo>
                  <a:pt x="97" y="187"/>
                </a:moveTo>
                <a:cubicBezTo>
                  <a:pt x="112" y="185"/>
                  <a:pt x="112" y="185"/>
                  <a:pt x="112" y="185"/>
                </a:cubicBezTo>
                <a:cubicBezTo>
                  <a:pt x="113" y="192"/>
                  <a:pt x="114" y="199"/>
                  <a:pt x="115" y="205"/>
                </a:cubicBezTo>
                <a:cubicBezTo>
                  <a:pt x="115" y="205"/>
                  <a:pt x="115" y="205"/>
                  <a:pt x="115" y="205"/>
                </a:cubicBezTo>
                <a:cubicBezTo>
                  <a:pt x="99" y="207"/>
                  <a:pt x="99" y="207"/>
                  <a:pt x="99" y="207"/>
                </a:cubicBezTo>
                <a:cubicBezTo>
                  <a:pt x="99" y="201"/>
                  <a:pt x="98" y="194"/>
                  <a:pt x="97" y="187"/>
                </a:cubicBezTo>
                <a:close/>
                <a:moveTo>
                  <a:pt x="7" y="160"/>
                </a:moveTo>
                <a:cubicBezTo>
                  <a:pt x="22" y="158"/>
                  <a:pt x="22" y="158"/>
                  <a:pt x="22" y="158"/>
                </a:cubicBezTo>
                <a:cubicBezTo>
                  <a:pt x="23" y="165"/>
                  <a:pt x="24" y="172"/>
                  <a:pt x="25" y="178"/>
                </a:cubicBezTo>
                <a:cubicBezTo>
                  <a:pt x="25" y="178"/>
                  <a:pt x="25" y="178"/>
                  <a:pt x="25" y="178"/>
                </a:cubicBezTo>
                <a:cubicBezTo>
                  <a:pt x="10" y="181"/>
                  <a:pt x="10" y="181"/>
                  <a:pt x="10" y="181"/>
                </a:cubicBezTo>
                <a:cubicBezTo>
                  <a:pt x="9" y="174"/>
                  <a:pt x="8" y="167"/>
                  <a:pt x="7" y="160"/>
                </a:cubicBezTo>
                <a:close/>
                <a:moveTo>
                  <a:pt x="95" y="170"/>
                </a:moveTo>
                <a:cubicBezTo>
                  <a:pt x="96" y="162"/>
                  <a:pt x="97" y="154"/>
                  <a:pt x="99" y="148"/>
                </a:cubicBezTo>
                <a:cubicBezTo>
                  <a:pt x="99" y="148"/>
                  <a:pt x="99" y="148"/>
                  <a:pt x="99" y="148"/>
                </a:cubicBezTo>
                <a:cubicBezTo>
                  <a:pt x="114" y="153"/>
                  <a:pt x="114" y="153"/>
                  <a:pt x="114" y="153"/>
                </a:cubicBezTo>
                <a:cubicBezTo>
                  <a:pt x="112" y="158"/>
                  <a:pt x="111" y="164"/>
                  <a:pt x="111" y="171"/>
                </a:cubicBezTo>
                <a:cubicBezTo>
                  <a:pt x="111" y="171"/>
                  <a:pt x="111" y="171"/>
                  <a:pt x="111" y="171"/>
                </a:cubicBezTo>
                <a:cubicBezTo>
                  <a:pt x="95" y="170"/>
                  <a:pt x="95" y="170"/>
                  <a:pt x="95" y="170"/>
                </a:cubicBezTo>
                <a:close/>
                <a:moveTo>
                  <a:pt x="3" y="124"/>
                </a:moveTo>
                <a:cubicBezTo>
                  <a:pt x="3" y="124"/>
                  <a:pt x="3" y="124"/>
                  <a:pt x="3" y="124"/>
                </a:cubicBezTo>
                <a:cubicBezTo>
                  <a:pt x="18" y="123"/>
                  <a:pt x="18" y="123"/>
                  <a:pt x="18" y="123"/>
                </a:cubicBezTo>
                <a:cubicBezTo>
                  <a:pt x="19" y="129"/>
                  <a:pt x="19" y="136"/>
                  <a:pt x="20" y="143"/>
                </a:cubicBezTo>
                <a:cubicBezTo>
                  <a:pt x="20" y="143"/>
                  <a:pt x="20" y="143"/>
                  <a:pt x="20" y="143"/>
                </a:cubicBezTo>
                <a:cubicBezTo>
                  <a:pt x="5" y="145"/>
                  <a:pt x="5" y="145"/>
                  <a:pt x="5" y="145"/>
                </a:cubicBezTo>
                <a:cubicBezTo>
                  <a:pt x="4" y="138"/>
                  <a:pt x="3" y="131"/>
                  <a:pt x="3" y="124"/>
                </a:cubicBezTo>
                <a:close/>
                <a:moveTo>
                  <a:pt x="106" y="133"/>
                </a:moveTo>
                <a:cubicBezTo>
                  <a:pt x="109" y="127"/>
                  <a:pt x="112" y="122"/>
                  <a:pt x="115" y="115"/>
                </a:cubicBezTo>
                <a:cubicBezTo>
                  <a:pt x="115" y="115"/>
                  <a:pt x="115" y="115"/>
                  <a:pt x="115" y="115"/>
                </a:cubicBezTo>
                <a:cubicBezTo>
                  <a:pt x="129" y="122"/>
                  <a:pt x="129" y="122"/>
                  <a:pt x="129" y="122"/>
                </a:cubicBezTo>
                <a:cubicBezTo>
                  <a:pt x="126" y="129"/>
                  <a:pt x="122" y="134"/>
                  <a:pt x="119" y="140"/>
                </a:cubicBezTo>
                <a:cubicBezTo>
                  <a:pt x="119" y="140"/>
                  <a:pt x="119" y="140"/>
                  <a:pt x="119" y="140"/>
                </a:cubicBezTo>
                <a:cubicBezTo>
                  <a:pt x="106" y="133"/>
                  <a:pt x="106" y="133"/>
                  <a:pt x="106" y="133"/>
                </a:cubicBezTo>
                <a:close/>
                <a:moveTo>
                  <a:pt x="0" y="88"/>
                </a:moveTo>
                <a:cubicBezTo>
                  <a:pt x="16" y="88"/>
                  <a:pt x="16" y="88"/>
                  <a:pt x="16" y="88"/>
                </a:cubicBezTo>
                <a:cubicBezTo>
                  <a:pt x="16" y="93"/>
                  <a:pt x="16" y="100"/>
                  <a:pt x="17" y="108"/>
                </a:cubicBezTo>
                <a:cubicBezTo>
                  <a:pt x="17" y="108"/>
                  <a:pt x="17" y="108"/>
                  <a:pt x="17" y="108"/>
                </a:cubicBezTo>
                <a:cubicBezTo>
                  <a:pt x="2" y="109"/>
                  <a:pt x="2" y="109"/>
                  <a:pt x="2" y="109"/>
                </a:cubicBezTo>
                <a:cubicBezTo>
                  <a:pt x="1" y="101"/>
                  <a:pt x="1" y="94"/>
                  <a:pt x="0" y="88"/>
                </a:cubicBezTo>
                <a:close/>
                <a:moveTo>
                  <a:pt x="119" y="102"/>
                </a:moveTo>
                <a:cubicBezTo>
                  <a:pt x="121" y="97"/>
                  <a:pt x="122" y="91"/>
                  <a:pt x="122" y="84"/>
                </a:cubicBezTo>
                <a:cubicBezTo>
                  <a:pt x="122" y="84"/>
                  <a:pt x="122" y="84"/>
                  <a:pt x="122" y="84"/>
                </a:cubicBezTo>
                <a:cubicBezTo>
                  <a:pt x="137" y="85"/>
                  <a:pt x="137" y="85"/>
                  <a:pt x="137" y="85"/>
                </a:cubicBezTo>
                <a:cubicBezTo>
                  <a:pt x="137" y="93"/>
                  <a:pt x="136" y="100"/>
                  <a:pt x="134" y="106"/>
                </a:cubicBezTo>
                <a:cubicBezTo>
                  <a:pt x="134" y="106"/>
                  <a:pt x="134" y="106"/>
                  <a:pt x="134" y="106"/>
                </a:cubicBezTo>
                <a:cubicBezTo>
                  <a:pt x="119" y="102"/>
                  <a:pt x="119" y="102"/>
                  <a:pt x="119" y="102"/>
                </a:cubicBezTo>
                <a:close/>
                <a:moveTo>
                  <a:pt x="1" y="72"/>
                </a:moveTo>
                <a:cubicBezTo>
                  <a:pt x="2" y="65"/>
                  <a:pt x="4" y="58"/>
                  <a:pt x="6" y="51"/>
                </a:cubicBezTo>
                <a:cubicBezTo>
                  <a:pt x="6" y="51"/>
                  <a:pt x="6" y="51"/>
                  <a:pt x="6" y="51"/>
                </a:cubicBezTo>
                <a:cubicBezTo>
                  <a:pt x="21" y="56"/>
                  <a:pt x="21" y="56"/>
                  <a:pt x="21" y="56"/>
                </a:cubicBezTo>
                <a:cubicBezTo>
                  <a:pt x="18" y="62"/>
                  <a:pt x="17" y="68"/>
                  <a:pt x="16" y="74"/>
                </a:cubicBezTo>
                <a:cubicBezTo>
                  <a:pt x="16" y="74"/>
                  <a:pt x="16" y="74"/>
                  <a:pt x="16" y="74"/>
                </a:cubicBezTo>
                <a:cubicBezTo>
                  <a:pt x="1" y="72"/>
                  <a:pt x="1" y="72"/>
                  <a:pt x="1" y="72"/>
                </a:cubicBezTo>
                <a:close/>
                <a:moveTo>
                  <a:pt x="122" y="73"/>
                </a:moveTo>
                <a:cubicBezTo>
                  <a:pt x="122" y="66"/>
                  <a:pt x="122" y="60"/>
                  <a:pt x="120" y="54"/>
                </a:cubicBezTo>
                <a:cubicBezTo>
                  <a:pt x="120" y="54"/>
                  <a:pt x="120" y="54"/>
                  <a:pt x="120" y="54"/>
                </a:cubicBezTo>
                <a:cubicBezTo>
                  <a:pt x="135" y="51"/>
                  <a:pt x="135" y="51"/>
                  <a:pt x="135" y="51"/>
                </a:cubicBezTo>
                <a:cubicBezTo>
                  <a:pt x="137" y="58"/>
                  <a:pt x="138" y="65"/>
                  <a:pt x="138" y="73"/>
                </a:cubicBezTo>
                <a:cubicBezTo>
                  <a:pt x="138" y="73"/>
                  <a:pt x="138" y="73"/>
                  <a:pt x="138" y="73"/>
                </a:cubicBezTo>
                <a:cubicBezTo>
                  <a:pt x="138" y="73"/>
                  <a:pt x="138" y="73"/>
                  <a:pt x="138" y="73"/>
                </a:cubicBezTo>
                <a:cubicBezTo>
                  <a:pt x="122" y="73"/>
                  <a:pt x="122" y="73"/>
                  <a:pt x="122" y="73"/>
                </a:cubicBezTo>
                <a:close/>
                <a:moveTo>
                  <a:pt x="6" y="51"/>
                </a:moveTo>
                <a:cubicBezTo>
                  <a:pt x="6" y="51"/>
                  <a:pt x="6" y="51"/>
                  <a:pt x="6" y="51"/>
                </a:cubicBezTo>
                <a:cubicBezTo>
                  <a:pt x="6" y="51"/>
                  <a:pt x="6" y="51"/>
                  <a:pt x="6" y="51"/>
                </a:cubicBezTo>
                <a:cubicBezTo>
                  <a:pt x="6" y="51"/>
                  <a:pt x="6" y="51"/>
                  <a:pt x="6" y="51"/>
                </a:cubicBezTo>
                <a:cubicBezTo>
                  <a:pt x="6" y="51"/>
                  <a:pt x="6" y="51"/>
                  <a:pt x="6" y="51"/>
                </a:cubicBezTo>
                <a:close/>
                <a:moveTo>
                  <a:pt x="13" y="36"/>
                </a:moveTo>
                <a:cubicBezTo>
                  <a:pt x="17" y="29"/>
                  <a:pt x="22" y="23"/>
                  <a:pt x="27" y="18"/>
                </a:cubicBezTo>
                <a:cubicBezTo>
                  <a:pt x="27" y="18"/>
                  <a:pt x="27" y="18"/>
                  <a:pt x="27" y="18"/>
                </a:cubicBezTo>
                <a:cubicBezTo>
                  <a:pt x="38" y="29"/>
                  <a:pt x="38" y="29"/>
                  <a:pt x="38" y="29"/>
                </a:cubicBezTo>
                <a:cubicBezTo>
                  <a:pt x="33" y="33"/>
                  <a:pt x="30" y="38"/>
                  <a:pt x="27" y="43"/>
                </a:cubicBezTo>
                <a:cubicBezTo>
                  <a:pt x="27" y="43"/>
                  <a:pt x="27" y="43"/>
                  <a:pt x="27" y="43"/>
                </a:cubicBezTo>
                <a:cubicBezTo>
                  <a:pt x="13" y="36"/>
                  <a:pt x="13" y="36"/>
                  <a:pt x="13" y="36"/>
                </a:cubicBezTo>
                <a:close/>
                <a:moveTo>
                  <a:pt x="106" y="27"/>
                </a:moveTo>
                <a:cubicBezTo>
                  <a:pt x="116" y="16"/>
                  <a:pt x="116" y="16"/>
                  <a:pt x="116" y="16"/>
                </a:cubicBezTo>
                <a:cubicBezTo>
                  <a:pt x="122" y="21"/>
                  <a:pt x="126" y="28"/>
                  <a:pt x="130" y="35"/>
                </a:cubicBezTo>
                <a:cubicBezTo>
                  <a:pt x="130" y="35"/>
                  <a:pt x="130" y="35"/>
                  <a:pt x="130" y="35"/>
                </a:cubicBezTo>
                <a:cubicBezTo>
                  <a:pt x="116" y="41"/>
                  <a:pt x="116" y="41"/>
                  <a:pt x="116" y="41"/>
                </a:cubicBezTo>
                <a:cubicBezTo>
                  <a:pt x="113" y="36"/>
                  <a:pt x="110" y="31"/>
                  <a:pt x="106" y="27"/>
                </a:cubicBezTo>
                <a:close/>
                <a:moveTo>
                  <a:pt x="41" y="8"/>
                </a:moveTo>
                <a:cubicBezTo>
                  <a:pt x="47" y="4"/>
                  <a:pt x="55" y="2"/>
                  <a:pt x="63" y="0"/>
                </a:cubicBezTo>
                <a:cubicBezTo>
                  <a:pt x="63" y="0"/>
                  <a:pt x="63" y="0"/>
                  <a:pt x="63" y="0"/>
                </a:cubicBezTo>
                <a:cubicBezTo>
                  <a:pt x="65" y="15"/>
                  <a:pt x="65" y="15"/>
                  <a:pt x="65" y="15"/>
                </a:cubicBezTo>
                <a:cubicBezTo>
                  <a:pt x="59" y="16"/>
                  <a:pt x="53" y="18"/>
                  <a:pt x="48" y="21"/>
                </a:cubicBezTo>
                <a:cubicBezTo>
                  <a:pt x="48" y="21"/>
                  <a:pt x="48" y="21"/>
                  <a:pt x="48" y="21"/>
                </a:cubicBezTo>
                <a:cubicBezTo>
                  <a:pt x="41" y="8"/>
                  <a:pt x="41" y="8"/>
                  <a:pt x="41" y="8"/>
                </a:cubicBezTo>
                <a:close/>
                <a:moveTo>
                  <a:pt x="78" y="15"/>
                </a:moveTo>
                <a:cubicBezTo>
                  <a:pt x="80" y="0"/>
                  <a:pt x="80" y="0"/>
                  <a:pt x="80" y="0"/>
                </a:cubicBezTo>
                <a:cubicBezTo>
                  <a:pt x="88" y="1"/>
                  <a:pt x="95" y="3"/>
                  <a:pt x="102" y="6"/>
                </a:cubicBezTo>
                <a:cubicBezTo>
                  <a:pt x="102" y="6"/>
                  <a:pt x="102" y="6"/>
                  <a:pt x="102" y="6"/>
                </a:cubicBezTo>
                <a:cubicBezTo>
                  <a:pt x="95" y="20"/>
                  <a:pt x="95" y="20"/>
                  <a:pt x="95" y="20"/>
                </a:cubicBezTo>
                <a:cubicBezTo>
                  <a:pt x="90" y="17"/>
                  <a:pt x="85" y="16"/>
                  <a:pt x="78" y="15"/>
                </a:cubicBezTo>
                <a:close/>
              </a:path>
            </a:pathLst>
          </a:custGeom>
          <a:solidFill>
            <a:srgbClr val="B9965A"/>
          </a:solidFill>
          <a:ln>
            <a:noFill/>
          </a:ln>
        </p:spPr>
        <p:txBody>
          <a:bodyPr vert="horz" wrap="square" lIns="91440" tIns="45720" rIns="91440" bIns="45720" numCol="1" anchor="t" anchorCtr="0" compatLnSpc="1"/>
          <a:lstStyle/>
          <a:p>
            <a:endParaRPr lang="zh-CN" altLang="en-US"/>
          </a:p>
        </p:txBody>
      </p:sp>
      <p:sp>
        <p:nvSpPr>
          <p:cNvPr id="12" name="Freeform 260"/>
          <p:cNvSpPr/>
          <p:nvPr/>
        </p:nvSpPr>
        <p:spPr bwMode="auto">
          <a:xfrm rot="5400000">
            <a:off x="8782262" y="3169514"/>
            <a:ext cx="538642" cy="1216027"/>
          </a:xfrm>
          <a:custGeom>
            <a:avLst/>
            <a:gdLst>
              <a:gd name="T0" fmla="*/ 54 w 117"/>
              <a:gd name="T1" fmla="*/ 0 h 263"/>
              <a:gd name="T2" fmla="*/ 0 w 117"/>
              <a:gd name="T3" fmla="*/ 63 h 263"/>
              <a:gd name="T4" fmla="*/ 26 w 117"/>
              <a:gd name="T5" fmla="*/ 163 h 263"/>
              <a:gd name="T6" fmla="*/ 20 w 117"/>
              <a:gd name="T7" fmla="*/ 219 h 263"/>
              <a:gd name="T8" fmla="*/ 64 w 117"/>
              <a:gd name="T9" fmla="*/ 263 h 263"/>
              <a:gd name="T10" fmla="*/ 108 w 117"/>
              <a:gd name="T11" fmla="*/ 219 h 263"/>
              <a:gd name="T12" fmla="*/ 108 w 117"/>
              <a:gd name="T13" fmla="*/ 168 h 263"/>
              <a:gd name="T14" fmla="*/ 117 w 117"/>
              <a:gd name="T15" fmla="*/ 73 h 263"/>
              <a:gd name="T16" fmla="*/ 54 w 11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solidFill>
            <a:srgbClr val="82B347"/>
          </a:solidFill>
          <a:ln>
            <a:noFill/>
          </a:ln>
        </p:spPr>
        <p:txBody>
          <a:bodyPr vert="horz" wrap="square" lIns="91440" tIns="45720" rIns="91440" bIns="45720" numCol="1" anchor="t" anchorCtr="0" compatLnSpc="1"/>
          <a:lstStyle/>
          <a:p>
            <a:endParaRPr lang="zh-CN" altLang="en-US"/>
          </a:p>
        </p:txBody>
      </p:sp>
      <p:cxnSp>
        <p:nvCxnSpPr>
          <p:cNvPr id="13" name="直接连接符 12"/>
          <p:cNvCxnSpPr/>
          <p:nvPr/>
        </p:nvCxnSpPr>
        <p:spPr>
          <a:xfrm>
            <a:off x="4450447" y="2247901"/>
            <a:ext cx="0" cy="4762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88017" y="4180196"/>
            <a:ext cx="0" cy="4762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912877" y="4180196"/>
            <a:ext cx="0" cy="4762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558429" y="2227571"/>
            <a:ext cx="0" cy="4762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051583" y="4180196"/>
            <a:ext cx="0" cy="476250"/>
          </a:xfrm>
          <a:prstGeom prst="line">
            <a:avLst/>
          </a:prstGeom>
          <a:ln>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632072" y="1488336"/>
            <a:ext cx="2373347" cy="738664"/>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作品中目录框架完整，您可以根据实际进行增添。</a:t>
            </a:r>
            <a:endParaRPr lang="zh-CN" altLang="en-US" sz="1400" dirty="0"/>
          </a:p>
        </p:txBody>
      </p:sp>
      <p:sp>
        <p:nvSpPr>
          <p:cNvPr id="19" name="文本框 18"/>
          <p:cNvSpPr txBox="1"/>
          <p:nvPr/>
        </p:nvSpPr>
        <p:spPr>
          <a:xfrm>
            <a:off x="3632073" y="1099348"/>
            <a:ext cx="172564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0" name="矩形 19"/>
          <p:cNvSpPr/>
          <p:nvPr/>
        </p:nvSpPr>
        <p:spPr>
          <a:xfrm>
            <a:off x="2125192" y="5178782"/>
            <a:ext cx="2373347" cy="738664"/>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作品中目录框架完整，您可以根据实际进行增添。</a:t>
            </a:r>
            <a:endParaRPr lang="zh-CN" altLang="en-US" sz="1400" dirty="0"/>
          </a:p>
        </p:txBody>
      </p:sp>
      <p:sp>
        <p:nvSpPr>
          <p:cNvPr id="21" name="文本框 20"/>
          <p:cNvSpPr txBox="1"/>
          <p:nvPr/>
        </p:nvSpPr>
        <p:spPr>
          <a:xfrm>
            <a:off x="2125193" y="4789794"/>
            <a:ext cx="1725647" cy="400110"/>
          </a:xfrm>
          <a:prstGeom prst="rect">
            <a:avLst/>
          </a:prstGeom>
          <a:noFill/>
        </p:spPr>
        <p:txBody>
          <a:bodyPr wrap="square" rtlCol="0">
            <a:spAutoFit/>
          </a:bodyPr>
          <a:lstStyle/>
          <a:p>
            <a:pPr algn="ctr"/>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2" name="矩形 21"/>
          <p:cNvSpPr/>
          <p:nvPr/>
        </p:nvSpPr>
        <p:spPr>
          <a:xfrm>
            <a:off x="5091018" y="5167660"/>
            <a:ext cx="2373347" cy="738664"/>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作品中目录框架完整，您可以根据实际进行增添。</a:t>
            </a:r>
            <a:endParaRPr lang="zh-CN" altLang="en-US" sz="1400" dirty="0"/>
          </a:p>
        </p:txBody>
      </p:sp>
      <p:sp>
        <p:nvSpPr>
          <p:cNvPr id="23" name="文本框 22"/>
          <p:cNvSpPr txBox="1"/>
          <p:nvPr/>
        </p:nvSpPr>
        <p:spPr>
          <a:xfrm>
            <a:off x="5091019" y="4778672"/>
            <a:ext cx="1725647" cy="400110"/>
          </a:xfrm>
          <a:prstGeom prst="rect">
            <a:avLst/>
          </a:prstGeom>
          <a:noFill/>
        </p:spPr>
        <p:txBody>
          <a:bodyPr wrap="square" rtlCol="0">
            <a:spAutoFit/>
          </a:bodyPr>
          <a:lstStyle/>
          <a:p>
            <a:pPr algn="ctr"/>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4" name="矩形 23"/>
          <p:cNvSpPr/>
          <p:nvPr/>
        </p:nvSpPr>
        <p:spPr>
          <a:xfrm>
            <a:off x="6695604" y="1488336"/>
            <a:ext cx="2373347" cy="738664"/>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作品中目录框架完整，您可以根据实际进行增添。</a:t>
            </a:r>
            <a:endParaRPr lang="zh-CN" altLang="en-US" sz="1400" dirty="0"/>
          </a:p>
        </p:txBody>
      </p:sp>
      <p:sp>
        <p:nvSpPr>
          <p:cNvPr id="25" name="文本框 24"/>
          <p:cNvSpPr txBox="1"/>
          <p:nvPr/>
        </p:nvSpPr>
        <p:spPr>
          <a:xfrm>
            <a:off x="6695605" y="1099348"/>
            <a:ext cx="172564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6" name="矩形 25"/>
          <p:cNvSpPr/>
          <p:nvPr/>
        </p:nvSpPr>
        <p:spPr>
          <a:xfrm>
            <a:off x="8172698" y="5181151"/>
            <a:ext cx="2373347" cy="738664"/>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作品中目录框架完整，您可以根据实际进行增添。</a:t>
            </a:r>
            <a:endParaRPr lang="zh-CN" altLang="en-US" sz="1400" dirty="0"/>
          </a:p>
        </p:txBody>
      </p:sp>
      <p:sp>
        <p:nvSpPr>
          <p:cNvPr id="27" name="文本框 26"/>
          <p:cNvSpPr txBox="1"/>
          <p:nvPr/>
        </p:nvSpPr>
        <p:spPr>
          <a:xfrm>
            <a:off x="8172699" y="4792163"/>
            <a:ext cx="1725647" cy="400110"/>
          </a:xfrm>
          <a:prstGeom prst="rect">
            <a:avLst/>
          </a:prstGeom>
          <a:noFill/>
        </p:spPr>
        <p:txBody>
          <a:bodyPr wrap="square" rtlCol="0">
            <a:spAutoFit/>
          </a:bodyPr>
          <a:lstStyle/>
          <a:p>
            <a:pPr algn="ctr"/>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grpSp>
        <p:nvGrpSpPr>
          <p:cNvPr id="33" name="组合 32"/>
          <p:cNvGrpSpPr/>
          <p:nvPr/>
        </p:nvGrpSpPr>
        <p:grpSpPr>
          <a:xfrm>
            <a:off x="0" y="426911"/>
            <a:ext cx="2671204" cy="568000"/>
            <a:chOff x="0" y="426911"/>
            <a:chExt cx="2671204" cy="568000"/>
          </a:xfrm>
        </p:grpSpPr>
        <p:sp>
          <p:nvSpPr>
            <p:cNvPr id="34" name="任意多边形 33"/>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5"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6" name="矩形 35"/>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7"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2248860" y="2237969"/>
            <a:ext cx="3857172" cy="538845"/>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248860" y="3126969"/>
            <a:ext cx="3857172" cy="538845"/>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2248860" y="4015968"/>
            <a:ext cx="3857172" cy="538845"/>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248860" y="4904966"/>
            <a:ext cx="3857172" cy="538845"/>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3124624" y="2308944"/>
            <a:ext cx="2841045" cy="396893"/>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2655798" y="3197944"/>
            <a:ext cx="3309871" cy="396893"/>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3492925" y="4086943"/>
            <a:ext cx="2472744" cy="396893"/>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977770" y="4975941"/>
            <a:ext cx="2987898" cy="396893"/>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7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7"/>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317322" y="2385528"/>
            <a:ext cx="572593" cy="307777"/>
          </a:xfrm>
          <a:prstGeom prst="rect">
            <a:avLst/>
          </a:prstGeom>
          <a:noFill/>
        </p:spPr>
        <p:txBody>
          <a:bodyPr wrap="none" rtlCol="0">
            <a:spAutoFit/>
          </a:bodyPr>
          <a:lstStyle/>
          <a:p>
            <a:r>
              <a:rPr lang="en-US" altLang="zh-CN" sz="1400" b="1" dirty="0">
                <a:solidFill>
                  <a:srgbClr val="82B347"/>
                </a:solidFill>
                <a:latin typeface="微软雅黑" panose="020B0503020204020204" pitchFamily="34" charset="-122"/>
                <a:ea typeface="微软雅黑" panose="020B0503020204020204" pitchFamily="34" charset="-122"/>
              </a:rPr>
              <a:t>70%</a:t>
            </a:r>
            <a:endParaRPr lang="zh-CN" altLang="en-US" sz="1400" b="1" dirty="0">
              <a:solidFill>
                <a:srgbClr val="82B347"/>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317324" y="3242501"/>
            <a:ext cx="572593" cy="307777"/>
          </a:xfrm>
          <a:prstGeom prst="rect">
            <a:avLst/>
          </a:prstGeom>
          <a:noFill/>
        </p:spPr>
        <p:txBody>
          <a:bodyPr wrap="none" rtlCol="0">
            <a:spAutoFit/>
          </a:bodyPr>
          <a:lstStyle/>
          <a:p>
            <a:r>
              <a:rPr lang="en-US" altLang="zh-CN" sz="1400" b="1" dirty="0">
                <a:solidFill>
                  <a:srgbClr val="B9965A"/>
                </a:solidFill>
                <a:latin typeface="微软雅黑" panose="020B0503020204020204" pitchFamily="34" charset="-122"/>
                <a:ea typeface="微软雅黑" panose="020B0503020204020204" pitchFamily="34" charset="-122"/>
              </a:rPr>
              <a:t>90%</a:t>
            </a:r>
            <a:endParaRPr lang="zh-CN" altLang="en-US" sz="1400" b="1" dirty="0">
              <a:solidFill>
                <a:srgbClr val="B9965A"/>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317323" y="4131500"/>
            <a:ext cx="572593" cy="307777"/>
          </a:xfrm>
          <a:prstGeom prst="rect">
            <a:avLst/>
          </a:prstGeom>
          <a:noFill/>
        </p:spPr>
        <p:txBody>
          <a:bodyPr wrap="none" rtlCol="0">
            <a:spAutoFit/>
          </a:bodyPr>
          <a:lstStyle/>
          <a:p>
            <a:r>
              <a:rPr lang="en-US" altLang="zh-CN" sz="1400" b="1" dirty="0">
                <a:solidFill>
                  <a:srgbClr val="82B347"/>
                </a:solidFill>
                <a:latin typeface="微软雅黑" panose="020B0503020204020204" pitchFamily="34" charset="-122"/>
                <a:ea typeface="微软雅黑" panose="020B0503020204020204" pitchFamily="34" charset="-122"/>
              </a:rPr>
              <a:t>60%</a:t>
            </a:r>
            <a:endParaRPr lang="zh-CN" altLang="en-US" sz="1400" b="1" dirty="0">
              <a:solidFill>
                <a:srgbClr val="82B347"/>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333028" y="5020498"/>
            <a:ext cx="572593" cy="307777"/>
          </a:xfrm>
          <a:prstGeom prst="rect">
            <a:avLst/>
          </a:prstGeom>
          <a:noFill/>
        </p:spPr>
        <p:txBody>
          <a:bodyPr wrap="none" rtlCol="0">
            <a:spAutoFit/>
          </a:bodyPr>
          <a:lstStyle/>
          <a:p>
            <a:r>
              <a:rPr lang="en-US" altLang="zh-CN" sz="1400" b="1" dirty="0">
                <a:solidFill>
                  <a:srgbClr val="B9965A"/>
                </a:solidFill>
                <a:latin typeface="微软雅黑" panose="020B0503020204020204" pitchFamily="34" charset="-122"/>
                <a:ea typeface="微软雅黑" panose="020B0503020204020204" pitchFamily="34" charset="-122"/>
              </a:rPr>
              <a:t>80%</a:t>
            </a:r>
            <a:endParaRPr lang="zh-CN" altLang="en-US" sz="1400" b="1" dirty="0">
              <a:solidFill>
                <a:srgbClr val="B9965A"/>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611531" y="2053303"/>
            <a:ext cx="877163" cy="369332"/>
          </a:xfrm>
          <a:prstGeom prst="rect">
            <a:avLst/>
          </a:prstGeom>
          <a:noFill/>
        </p:spPr>
        <p:txBody>
          <a:bodyPr wrap="none" rtlCol="0">
            <a:spAutoFit/>
          </a:bodyPr>
          <a:lstStyle/>
          <a:p>
            <a:r>
              <a:rPr lang="zh-CN" altLang="en-US" b="1" dirty="0">
                <a:solidFill>
                  <a:srgbClr val="82B347"/>
                </a:solidFill>
                <a:latin typeface="微软雅黑" panose="020B0503020204020204" pitchFamily="34" charset="-122"/>
                <a:ea typeface="微软雅黑" panose="020B0503020204020204" pitchFamily="34" charset="-122"/>
              </a:rPr>
              <a:t>结论一</a:t>
            </a:r>
          </a:p>
        </p:txBody>
      </p:sp>
      <p:sp>
        <p:nvSpPr>
          <p:cNvPr id="20" name="矩形 19"/>
          <p:cNvSpPr/>
          <p:nvPr/>
        </p:nvSpPr>
        <p:spPr>
          <a:xfrm>
            <a:off x="7611531" y="2432463"/>
            <a:ext cx="3174727" cy="369332"/>
          </a:xfrm>
          <a:prstGeom prst="rect">
            <a:avLst/>
          </a:prstGeom>
        </p:spPr>
        <p:txBody>
          <a:bodyPr wrap="square">
            <a:spAutoFit/>
          </a:bodyPr>
          <a:lstStyle/>
          <a:p>
            <a:pPr>
              <a:lnSpc>
                <a:spcPct val="15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p>
        </p:txBody>
      </p:sp>
      <p:sp>
        <p:nvSpPr>
          <p:cNvPr id="21" name="文本框 20"/>
          <p:cNvSpPr txBox="1"/>
          <p:nvPr/>
        </p:nvSpPr>
        <p:spPr>
          <a:xfrm>
            <a:off x="7611532" y="2942672"/>
            <a:ext cx="877163" cy="369332"/>
          </a:xfrm>
          <a:prstGeom prst="rect">
            <a:avLst/>
          </a:prstGeom>
          <a:noFill/>
        </p:spPr>
        <p:txBody>
          <a:bodyPr wrap="none" rtlCol="0">
            <a:spAutoFit/>
          </a:bodyPr>
          <a:lstStyle/>
          <a:p>
            <a:r>
              <a:rPr lang="zh-CN" altLang="en-US" b="1" dirty="0">
                <a:solidFill>
                  <a:srgbClr val="B9965A"/>
                </a:solidFill>
                <a:latin typeface="微软雅黑" panose="020B0503020204020204" pitchFamily="34" charset="-122"/>
                <a:ea typeface="微软雅黑" panose="020B0503020204020204" pitchFamily="34" charset="-122"/>
              </a:rPr>
              <a:t>结论二</a:t>
            </a:r>
          </a:p>
        </p:txBody>
      </p:sp>
      <p:sp>
        <p:nvSpPr>
          <p:cNvPr id="22" name="矩形 21"/>
          <p:cNvSpPr/>
          <p:nvPr/>
        </p:nvSpPr>
        <p:spPr>
          <a:xfrm>
            <a:off x="7611532" y="3321832"/>
            <a:ext cx="3174727" cy="369332"/>
          </a:xfrm>
          <a:prstGeom prst="rect">
            <a:avLst/>
          </a:prstGeom>
        </p:spPr>
        <p:txBody>
          <a:bodyPr wrap="square">
            <a:spAutoFit/>
          </a:bodyPr>
          <a:lstStyle/>
          <a:p>
            <a:pPr>
              <a:lnSpc>
                <a:spcPct val="15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p>
        </p:txBody>
      </p:sp>
      <p:sp>
        <p:nvSpPr>
          <p:cNvPr id="23" name="文本框 22"/>
          <p:cNvSpPr txBox="1"/>
          <p:nvPr/>
        </p:nvSpPr>
        <p:spPr>
          <a:xfrm>
            <a:off x="7611531" y="3902277"/>
            <a:ext cx="877163" cy="369332"/>
          </a:xfrm>
          <a:prstGeom prst="rect">
            <a:avLst/>
          </a:prstGeom>
          <a:noFill/>
        </p:spPr>
        <p:txBody>
          <a:bodyPr wrap="none" rtlCol="0">
            <a:spAutoFit/>
          </a:bodyPr>
          <a:lstStyle/>
          <a:p>
            <a:r>
              <a:rPr lang="zh-CN" altLang="en-US" b="1" dirty="0">
                <a:solidFill>
                  <a:srgbClr val="82B347"/>
                </a:solidFill>
                <a:latin typeface="微软雅黑" panose="020B0503020204020204" pitchFamily="34" charset="-122"/>
                <a:ea typeface="微软雅黑" panose="020B0503020204020204" pitchFamily="34" charset="-122"/>
              </a:rPr>
              <a:t>结论三</a:t>
            </a:r>
          </a:p>
        </p:txBody>
      </p:sp>
      <p:sp>
        <p:nvSpPr>
          <p:cNvPr id="24" name="矩形 23"/>
          <p:cNvSpPr/>
          <p:nvPr/>
        </p:nvSpPr>
        <p:spPr>
          <a:xfrm>
            <a:off x="7611531" y="4281437"/>
            <a:ext cx="3174727" cy="369332"/>
          </a:xfrm>
          <a:prstGeom prst="rect">
            <a:avLst/>
          </a:prstGeom>
        </p:spPr>
        <p:txBody>
          <a:bodyPr wrap="square">
            <a:spAutoFit/>
          </a:bodyPr>
          <a:lstStyle/>
          <a:p>
            <a:pPr>
              <a:lnSpc>
                <a:spcPct val="15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p>
        </p:txBody>
      </p:sp>
      <p:sp>
        <p:nvSpPr>
          <p:cNvPr id="25" name="文本框 24"/>
          <p:cNvSpPr txBox="1"/>
          <p:nvPr/>
        </p:nvSpPr>
        <p:spPr>
          <a:xfrm>
            <a:off x="7611531" y="4835832"/>
            <a:ext cx="877163" cy="369332"/>
          </a:xfrm>
          <a:prstGeom prst="rect">
            <a:avLst/>
          </a:prstGeom>
          <a:noFill/>
        </p:spPr>
        <p:txBody>
          <a:bodyPr wrap="none" rtlCol="0">
            <a:spAutoFit/>
          </a:bodyPr>
          <a:lstStyle/>
          <a:p>
            <a:r>
              <a:rPr lang="zh-CN" altLang="en-US" b="1" dirty="0">
                <a:solidFill>
                  <a:srgbClr val="B9965A"/>
                </a:solidFill>
                <a:latin typeface="微软雅黑" panose="020B0503020204020204" pitchFamily="34" charset="-122"/>
                <a:ea typeface="微软雅黑" panose="020B0503020204020204" pitchFamily="34" charset="-122"/>
              </a:rPr>
              <a:t>结论四</a:t>
            </a:r>
          </a:p>
        </p:txBody>
      </p:sp>
      <p:sp>
        <p:nvSpPr>
          <p:cNvPr id="26" name="矩形 25"/>
          <p:cNvSpPr/>
          <p:nvPr/>
        </p:nvSpPr>
        <p:spPr>
          <a:xfrm>
            <a:off x="7611532" y="5214992"/>
            <a:ext cx="3174726" cy="369332"/>
          </a:xfrm>
          <a:prstGeom prst="rect">
            <a:avLst/>
          </a:prstGeom>
        </p:spPr>
        <p:txBody>
          <a:bodyPr wrap="square">
            <a:spAutoFit/>
          </a:bodyPr>
          <a:lstStyle/>
          <a:p>
            <a:pPr>
              <a:lnSpc>
                <a:spcPct val="150000"/>
              </a:lnSpc>
            </a:pPr>
            <a:r>
              <a:rPr lang="zh-CN" altLang="en-US" sz="12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p>
        </p:txBody>
      </p:sp>
      <p:cxnSp>
        <p:nvCxnSpPr>
          <p:cNvPr id="27" name="直接连接符 26"/>
          <p:cNvCxnSpPr/>
          <p:nvPr/>
        </p:nvCxnSpPr>
        <p:spPr>
          <a:xfrm>
            <a:off x="6920874" y="1756435"/>
            <a:ext cx="0" cy="3927120"/>
          </a:xfrm>
          <a:prstGeom prst="line">
            <a:avLst/>
          </a:prstGeom>
          <a:ln>
            <a:solidFill>
              <a:srgbClr val="82B347"/>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0" y="426911"/>
            <a:ext cx="2671204" cy="568000"/>
            <a:chOff x="0" y="426911"/>
            <a:chExt cx="2671204" cy="568000"/>
          </a:xfrm>
        </p:grpSpPr>
        <p:sp>
          <p:nvSpPr>
            <p:cNvPr id="34" name="任意多边形 33"/>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5"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6" name="矩形 35"/>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7"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614929" y="3126346"/>
            <a:ext cx="2962141" cy="605307"/>
          </a:xfrm>
          <a:prstGeom prst="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59617" y="4005329"/>
            <a:ext cx="2228045" cy="524814"/>
          </a:xfrm>
          <a:prstGeom prst="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65702" y="4005329"/>
            <a:ext cx="2266681" cy="524814"/>
          </a:xfrm>
          <a:prstGeom prst="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65668" y="4803819"/>
            <a:ext cx="2266681" cy="524814"/>
          </a:xfrm>
          <a:prstGeom prst="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221014" y="4803819"/>
            <a:ext cx="2266681" cy="524814"/>
          </a:xfrm>
          <a:prstGeom prst="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7"/>
          <p:cNvSpPr/>
          <p:nvPr/>
        </p:nvSpPr>
        <p:spPr>
          <a:xfrm>
            <a:off x="4614929" y="3731653"/>
            <a:ext cx="772531" cy="278438"/>
          </a:xfrm>
          <a:custGeom>
            <a:avLst/>
            <a:gdLst>
              <a:gd name="connsiteX0" fmla="*/ 0 w 624894"/>
              <a:gd name="connsiteY0" fmla="*/ 0 h 273676"/>
              <a:gd name="connsiteX1" fmla="*/ 624894 w 624894"/>
              <a:gd name="connsiteY1" fmla="*/ 0 h 273676"/>
              <a:gd name="connsiteX2" fmla="*/ 624894 w 624894"/>
              <a:gd name="connsiteY2" fmla="*/ 273676 h 273676"/>
              <a:gd name="connsiteX3" fmla="*/ 0 w 624894"/>
              <a:gd name="connsiteY3" fmla="*/ 273676 h 273676"/>
              <a:gd name="connsiteX4" fmla="*/ 0 w 624894"/>
              <a:gd name="connsiteY4" fmla="*/ 0 h 273676"/>
              <a:gd name="connsiteX0-1" fmla="*/ 0 w 772531"/>
              <a:gd name="connsiteY0-2" fmla="*/ 0 h 278438"/>
              <a:gd name="connsiteX1-3" fmla="*/ 624894 w 772531"/>
              <a:gd name="connsiteY1-4" fmla="*/ 0 h 278438"/>
              <a:gd name="connsiteX2-5" fmla="*/ 772531 w 772531"/>
              <a:gd name="connsiteY2-6" fmla="*/ 278438 h 278438"/>
              <a:gd name="connsiteX3-7" fmla="*/ 0 w 772531"/>
              <a:gd name="connsiteY3-8" fmla="*/ 273676 h 278438"/>
              <a:gd name="connsiteX4-9" fmla="*/ 0 w 772531"/>
              <a:gd name="connsiteY4-10" fmla="*/ 0 h 278438"/>
              <a:gd name="connsiteX0-11" fmla="*/ 0 w 772531"/>
              <a:gd name="connsiteY0-12" fmla="*/ 0 h 278438"/>
              <a:gd name="connsiteX1-13" fmla="*/ 624894 w 772531"/>
              <a:gd name="connsiteY1-14" fmla="*/ 0 h 278438"/>
              <a:gd name="connsiteX2-15" fmla="*/ 772531 w 772531"/>
              <a:gd name="connsiteY2-16" fmla="*/ 278438 h 278438"/>
              <a:gd name="connsiteX3-17" fmla="*/ 142875 w 772531"/>
              <a:gd name="connsiteY3-18" fmla="*/ 273676 h 278438"/>
              <a:gd name="connsiteX4-19" fmla="*/ 0 w 772531"/>
              <a:gd name="connsiteY4-20" fmla="*/ 0 h 2784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2531" h="278438">
                <a:moveTo>
                  <a:pt x="0" y="0"/>
                </a:moveTo>
                <a:lnTo>
                  <a:pt x="624894" y="0"/>
                </a:lnTo>
                <a:lnTo>
                  <a:pt x="772531" y="278438"/>
                </a:lnTo>
                <a:lnTo>
                  <a:pt x="142875" y="273676"/>
                </a:lnTo>
                <a:lnTo>
                  <a:pt x="0" y="0"/>
                </a:lnTo>
                <a:close/>
              </a:path>
            </a:pathLst>
          </a:custGeom>
          <a:solidFill>
            <a:srgbClr val="8F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7"/>
          <p:cNvSpPr/>
          <p:nvPr/>
        </p:nvSpPr>
        <p:spPr>
          <a:xfrm>
            <a:off x="3159818" y="4527762"/>
            <a:ext cx="772531" cy="278438"/>
          </a:xfrm>
          <a:custGeom>
            <a:avLst/>
            <a:gdLst>
              <a:gd name="connsiteX0" fmla="*/ 0 w 624894"/>
              <a:gd name="connsiteY0" fmla="*/ 0 h 273676"/>
              <a:gd name="connsiteX1" fmla="*/ 624894 w 624894"/>
              <a:gd name="connsiteY1" fmla="*/ 0 h 273676"/>
              <a:gd name="connsiteX2" fmla="*/ 624894 w 624894"/>
              <a:gd name="connsiteY2" fmla="*/ 273676 h 273676"/>
              <a:gd name="connsiteX3" fmla="*/ 0 w 624894"/>
              <a:gd name="connsiteY3" fmla="*/ 273676 h 273676"/>
              <a:gd name="connsiteX4" fmla="*/ 0 w 624894"/>
              <a:gd name="connsiteY4" fmla="*/ 0 h 273676"/>
              <a:gd name="connsiteX0-1" fmla="*/ 0 w 772531"/>
              <a:gd name="connsiteY0-2" fmla="*/ 0 h 278438"/>
              <a:gd name="connsiteX1-3" fmla="*/ 624894 w 772531"/>
              <a:gd name="connsiteY1-4" fmla="*/ 0 h 278438"/>
              <a:gd name="connsiteX2-5" fmla="*/ 772531 w 772531"/>
              <a:gd name="connsiteY2-6" fmla="*/ 278438 h 278438"/>
              <a:gd name="connsiteX3-7" fmla="*/ 0 w 772531"/>
              <a:gd name="connsiteY3-8" fmla="*/ 273676 h 278438"/>
              <a:gd name="connsiteX4-9" fmla="*/ 0 w 772531"/>
              <a:gd name="connsiteY4-10" fmla="*/ 0 h 278438"/>
              <a:gd name="connsiteX0-11" fmla="*/ 0 w 772531"/>
              <a:gd name="connsiteY0-12" fmla="*/ 0 h 278438"/>
              <a:gd name="connsiteX1-13" fmla="*/ 624894 w 772531"/>
              <a:gd name="connsiteY1-14" fmla="*/ 0 h 278438"/>
              <a:gd name="connsiteX2-15" fmla="*/ 772531 w 772531"/>
              <a:gd name="connsiteY2-16" fmla="*/ 278438 h 278438"/>
              <a:gd name="connsiteX3-17" fmla="*/ 142875 w 772531"/>
              <a:gd name="connsiteY3-18" fmla="*/ 273676 h 278438"/>
              <a:gd name="connsiteX4-19" fmla="*/ 0 w 772531"/>
              <a:gd name="connsiteY4-20" fmla="*/ 0 h 2784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2531" h="278438">
                <a:moveTo>
                  <a:pt x="0" y="0"/>
                </a:moveTo>
                <a:lnTo>
                  <a:pt x="624894" y="0"/>
                </a:lnTo>
                <a:lnTo>
                  <a:pt x="772531" y="278438"/>
                </a:lnTo>
                <a:lnTo>
                  <a:pt x="142875" y="273676"/>
                </a:lnTo>
                <a:lnTo>
                  <a:pt x="0" y="0"/>
                </a:lnTo>
                <a:close/>
              </a:path>
            </a:pathLst>
          </a:custGeom>
          <a:solidFill>
            <a:srgbClr val="8F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7"/>
          <p:cNvSpPr/>
          <p:nvPr/>
        </p:nvSpPr>
        <p:spPr>
          <a:xfrm>
            <a:off x="6762817" y="3731653"/>
            <a:ext cx="824919" cy="280465"/>
          </a:xfrm>
          <a:custGeom>
            <a:avLst/>
            <a:gdLst>
              <a:gd name="connsiteX0" fmla="*/ 0 w 624894"/>
              <a:gd name="connsiteY0" fmla="*/ 0 h 273676"/>
              <a:gd name="connsiteX1" fmla="*/ 624894 w 624894"/>
              <a:gd name="connsiteY1" fmla="*/ 0 h 273676"/>
              <a:gd name="connsiteX2" fmla="*/ 624894 w 624894"/>
              <a:gd name="connsiteY2" fmla="*/ 273676 h 273676"/>
              <a:gd name="connsiteX3" fmla="*/ 0 w 624894"/>
              <a:gd name="connsiteY3" fmla="*/ 273676 h 273676"/>
              <a:gd name="connsiteX4" fmla="*/ 0 w 624894"/>
              <a:gd name="connsiteY4" fmla="*/ 0 h 273676"/>
              <a:gd name="connsiteX0-1" fmla="*/ 0 w 772531"/>
              <a:gd name="connsiteY0-2" fmla="*/ 0 h 278438"/>
              <a:gd name="connsiteX1-3" fmla="*/ 624894 w 772531"/>
              <a:gd name="connsiteY1-4" fmla="*/ 0 h 278438"/>
              <a:gd name="connsiteX2-5" fmla="*/ 772531 w 772531"/>
              <a:gd name="connsiteY2-6" fmla="*/ 278438 h 278438"/>
              <a:gd name="connsiteX3-7" fmla="*/ 0 w 772531"/>
              <a:gd name="connsiteY3-8" fmla="*/ 273676 h 278438"/>
              <a:gd name="connsiteX4-9" fmla="*/ 0 w 772531"/>
              <a:gd name="connsiteY4-10" fmla="*/ 0 h 278438"/>
              <a:gd name="connsiteX0-11" fmla="*/ 0 w 772531"/>
              <a:gd name="connsiteY0-12" fmla="*/ 0 h 278438"/>
              <a:gd name="connsiteX1-13" fmla="*/ 624894 w 772531"/>
              <a:gd name="connsiteY1-14" fmla="*/ 0 h 278438"/>
              <a:gd name="connsiteX2-15" fmla="*/ 772531 w 772531"/>
              <a:gd name="connsiteY2-16" fmla="*/ 278438 h 278438"/>
              <a:gd name="connsiteX3-17" fmla="*/ 142875 w 772531"/>
              <a:gd name="connsiteY3-18" fmla="*/ 273676 h 278438"/>
              <a:gd name="connsiteX4-19" fmla="*/ 0 w 772531"/>
              <a:gd name="connsiteY4-20" fmla="*/ 0 h 278438"/>
              <a:gd name="connsiteX0-21" fmla="*/ 0 w 967794"/>
              <a:gd name="connsiteY0-22" fmla="*/ 0 h 278438"/>
              <a:gd name="connsiteX1-23" fmla="*/ 967794 w 967794"/>
              <a:gd name="connsiteY1-24" fmla="*/ 23812 h 278438"/>
              <a:gd name="connsiteX2-25" fmla="*/ 772531 w 967794"/>
              <a:gd name="connsiteY2-26" fmla="*/ 278438 h 278438"/>
              <a:gd name="connsiteX3-27" fmla="*/ 142875 w 967794"/>
              <a:gd name="connsiteY3-28" fmla="*/ 273676 h 278438"/>
              <a:gd name="connsiteX4-29" fmla="*/ 0 w 967794"/>
              <a:gd name="connsiteY4-30" fmla="*/ 0 h 278438"/>
              <a:gd name="connsiteX0-31" fmla="*/ 490537 w 824919"/>
              <a:gd name="connsiteY0-32" fmla="*/ 0 h 340351"/>
              <a:gd name="connsiteX1-33" fmla="*/ 824919 w 824919"/>
              <a:gd name="connsiteY1-34" fmla="*/ 85725 h 340351"/>
              <a:gd name="connsiteX2-35" fmla="*/ 629656 w 824919"/>
              <a:gd name="connsiteY2-36" fmla="*/ 340351 h 340351"/>
              <a:gd name="connsiteX3-37" fmla="*/ 0 w 824919"/>
              <a:gd name="connsiteY3-38" fmla="*/ 335589 h 340351"/>
              <a:gd name="connsiteX4-39" fmla="*/ 490537 w 824919"/>
              <a:gd name="connsiteY4-40" fmla="*/ 0 h 340351"/>
              <a:gd name="connsiteX0-41" fmla="*/ 171450 w 824919"/>
              <a:gd name="connsiteY0-42" fmla="*/ 4763 h 254626"/>
              <a:gd name="connsiteX1-43" fmla="*/ 824919 w 824919"/>
              <a:gd name="connsiteY1-44" fmla="*/ 0 h 254626"/>
              <a:gd name="connsiteX2-45" fmla="*/ 629656 w 824919"/>
              <a:gd name="connsiteY2-46" fmla="*/ 254626 h 254626"/>
              <a:gd name="connsiteX3-47" fmla="*/ 0 w 824919"/>
              <a:gd name="connsiteY3-48" fmla="*/ 249864 h 254626"/>
              <a:gd name="connsiteX4-49" fmla="*/ 171450 w 824919"/>
              <a:gd name="connsiteY4-50" fmla="*/ 4763 h 254626"/>
              <a:gd name="connsiteX0-51" fmla="*/ 171450 w 824919"/>
              <a:gd name="connsiteY0-52" fmla="*/ 4763 h 260942"/>
              <a:gd name="connsiteX1-53" fmla="*/ 824919 w 824919"/>
              <a:gd name="connsiteY1-54" fmla="*/ 0 h 260942"/>
              <a:gd name="connsiteX2-55" fmla="*/ 629656 w 824919"/>
              <a:gd name="connsiteY2-56" fmla="*/ 254626 h 260942"/>
              <a:gd name="connsiteX3-57" fmla="*/ 0 w 824919"/>
              <a:gd name="connsiteY3-58" fmla="*/ 260942 h 260942"/>
              <a:gd name="connsiteX4-59" fmla="*/ 171450 w 824919"/>
              <a:gd name="connsiteY4-60" fmla="*/ 4763 h 2609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24919" h="260942">
                <a:moveTo>
                  <a:pt x="171450" y="4763"/>
                </a:moveTo>
                <a:lnTo>
                  <a:pt x="824919" y="0"/>
                </a:lnTo>
                <a:lnTo>
                  <a:pt x="629656" y="254626"/>
                </a:lnTo>
                <a:lnTo>
                  <a:pt x="0" y="260942"/>
                </a:lnTo>
                <a:lnTo>
                  <a:pt x="171450" y="4763"/>
                </a:lnTo>
                <a:close/>
              </a:path>
            </a:pathLst>
          </a:custGeom>
          <a:solidFill>
            <a:srgbClr val="8F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7"/>
          <p:cNvSpPr/>
          <p:nvPr/>
        </p:nvSpPr>
        <p:spPr>
          <a:xfrm>
            <a:off x="8221014" y="4523793"/>
            <a:ext cx="812219" cy="280026"/>
          </a:xfrm>
          <a:custGeom>
            <a:avLst/>
            <a:gdLst>
              <a:gd name="connsiteX0" fmla="*/ 0 w 624894"/>
              <a:gd name="connsiteY0" fmla="*/ 0 h 273676"/>
              <a:gd name="connsiteX1" fmla="*/ 624894 w 624894"/>
              <a:gd name="connsiteY1" fmla="*/ 0 h 273676"/>
              <a:gd name="connsiteX2" fmla="*/ 624894 w 624894"/>
              <a:gd name="connsiteY2" fmla="*/ 273676 h 273676"/>
              <a:gd name="connsiteX3" fmla="*/ 0 w 624894"/>
              <a:gd name="connsiteY3" fmla="*/ 273676 h 273676"/>
              <a:gd name="connsiteX4" fmla="*/ 0 w 624894"/>
              <a:gd name="connsiteY4" fmla="*/ 0 h 273676"/>
              <a:gd name="connsiteX0-1" fmla="*/ 0 w 772531"/>
              <a:gd name="connsiteY0-2" fmla="*/ 0 h 278438"/>
              <a:gd name="connsiteX1-3" fmla="*/ 624894 w 772531"/>
              <a:gd name="connsiteY1-4" fmla="*/ 0 h 278438"/>
              <a:gd name="connsiteX2-5" fmla="*/ 772531 w 772531"/>
              <a:gd name="connsiteY2-6" fmla="*/ 278438 h 278438"/>
              <a:gd name="connsiteX3-7" fmla="*/ 0 w 772531"/>
              <a:gd name="connsiteY3-8" fmla="*/ 273676 h 278438"/>
              <a:gd name="connsiteX4-9" fmla="*/ 0 w 772531"/>
              <a:gd name="connsiteY4-10" fmla="*/ 0 h 278438"/>
              <a:gd name="connsiteX0-11" fmla="*/ 0 w 772531"/>
              <a:gd name="connsiteY0-12" fmla="*/ 0 h 278438"/>
              <a:gd name="connsiteX1-13" fmla="*/ 624894 w 772531"/>
              <a:gd name="connsiteY1-14" fmla="*/ 0 h 278438"/>
              <a:gd name="connsiteX2-15" fmla="*/ 772531 w 772531"/>
              <a:gd name="connsiteY2-16" fmla="*/ 278438 h 278438"/>
              <a:gd name="connsiteX3-17" fmla="*/ 142875 w 772531"/>
              <a:gd name="connsiteY3-18" fmla="*/ 273676 h 278438"/>
              <a:gd name="connsiteX4-19" fmla="*/ 0 w 772531"/>
              <a:gd name="connsiteY4-20" fmla="*/ 0 h 278438"/>
              <a:gd name="connsiteX0-21" fmla="*/ 0 w 967794"/>
              <a:gd name="connsiteY0-22" fmla="*/ 0 h 278438"/>
              <a:gd name="connsiteX1-23" fmla="*/ 967794 w 967794"/>
              <a:gd name="connsiteY1-24" fmla="*/ 23812 h 278438"/>
              <a:gd name="connsiteX2-25" fmla="*/ 772531 w 967794"/>
              <a:gd name="connsiteY2-26" fmla="*/ 278438 h 278438"/>
              <a:gd name="connsiteX3-27" fmla="*/ 142875 w 967794"/>
              <a:gd name="connsiteY3-28" fmla="*/ 273676 h 278438"/>
              <a:gd name="connsiteX4-29" fmla="*/ 0 w 967794"/>
              <a:gd name="connsiteY4-30" fmla="*/ 0 h 278438"/>
              <a:gd name="connsiteX0-31" fmla="*/ 490537 w 824919"/>
              <a:gd name="connsiteY0-32" fmla="*/ 0 h 340351"/>
              <a:gd name="connsiteX1-33" fmla="*/ 824919 w 824919"/>
              <a:gd name="connsiteY1-34" fmla="*/ 85725 h 340351"/>
              <a:gd name="connsiteX2-35" fmla="*/ 629656 w 824919"/>
              <a:gd name="connsiteY2-36" fmla="*/ 340351 h 340351"/>
              <a:gd name="connsiteX3-37" fmla="*/ 0 w 824919"/>
              <a:gd name="connsiteY3-38" fmla="*/ 335589 h 340351"/>
              <a:gd name="connsiteX4-39" fmla="*/ 490537 w 824919"/>
              <a:gd name="connsiteY4-40" fmla="*/ 0 h 340351"/>
              <a:gd name="connsiteX0-41" fmla="*/ 171450 w 824919"/>
              <a:gd name="connsiteY0-42" fmla="*/ 4763 h 254626"/>
              <a:gd name="connsiteX1-43" fmla="*/ 824919 w 824919"/>
              <a:gd name="connsiteY1-44" fmla="*/ 0 h 254626"/>
              <a:gd name="connsiteX2-45" fmla="*/ 629656 w 824919"/>
              <a:gd name="connsiteY2-46" fmla="*/ 254626 h 254626"/>
              <a:gd name="connsiteX3-47" fmla="*/ 0 w 824919"/>
              <a:gd name="connsiteY3-48" fmla="*/ 249864 h 254626"/>
              <a:gd name="connsiteX4-49" fmla="*/ 171450 w 824919"/>
              <a:gd name="connsiteY4-50" fmla="*/ 4763 h 254626"/>
              <a:gd name="connsiteX0-51" fmla="*/ 180975 w 824919"/>
              <a:gd name="connsiteY0-52" fmla="*/ 0 h 272088"/>
              <a:gd name="connsiteX1-53" fmla="*/ 824919 w 824919"/>
              <a:gd name="connsiteY1-54" fmla="*/ 17462 h 272088"/>
              <a:gd name="connsiteX2-55" fmla="*/ 629656 w 824919"/>
              <a:gd name="connsiteY2-56" fmla="*/ 272088 h 272088"/>
              <a:gd name="connsiteX3-57" fmla="*/ 0 w 824919"/>
              <a:gd name="connsiteY3-58" fmla="*/ 267326 h 272088"/>
              <a:gd name="connsiteX4-59" fmla="*/ 180975 w 824919"/>
              <a:gd name="connsiteY4-60" fmla="*/ 0 h 272088"/>
              <a:gd name="connsiteX0-61" fmla="*/ 180975 w 812219"/>
              <a:gd name="connsiteY0-62" fmla="*/ 7938 h 280026"/>
              <a:gd name="connsiteX1-63" fmla="*/ 812219 w 812219"/>
              <a:gd name="connsiteY1-64" fmla="*/ 0 h 280026"/>
              <a:gd name="connsiteX2-65" fmla="*/ 629656 w 812219"/>
              <a:gd name="connsiteY2-66" fmla="*/ 280026 h 280026"/>
              <a:gd name="connsiteX3-67" fmla="*/ 0 w 812219"/>
              <a:gd name="connsiteY3-68" fmla="*/ 275264 h 280026"/>
              <a:gd name="connsiteX4-69" fmla="*/ 180975 w 812219"/>
              <a:gd name="connsiteY4-70" fmla="*/ 7938 h 2800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2219" h="280026">
                <a:moveTo>
                  <a:pt x="180975" y="7938"/>
                </a:moveTo>
                <a:lnTo>
                  <a:pt x="812219" y="0"/>
                </a:lnTo>
                <a:lnTo>
                  <a:pt x="629656" y="280026"/>
                </a:lnTo>
                <a:lnTo>
                  <a:pt x="0" y="275264"/>
                </a:lnTo>
                <a:lnTo>
                  <a:pt x="180975" y="7938"/>
                </a:lnTo>
                <a:close/>
              </a:path>
            </a:pathLst>
          </a:custGeom>
          <a:solidFill>
            <a:srgbClr val="8F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722640" y="3114517"/>
            <a:ext cx="601447" cy="584775"/>
          </a:xfrm>
          <a:prstGeom prst="rect">
            <a:avLst/>
          </a:prstGeom>
          <a:noFill/>
        </p:spPr>
        <p:txBody>
          <a:bodyPr wrap="none" rtlCol="0">
            <a:spAutoFit/>
          </a:bodyPr>
          <a:lstStyle/>
          <a:p>
            <a:r>
              <a:rPr lang="en-US" altLang="zh-CN" sz="3200" b="1" dirty="0">
                <a:solidFill>
                  <a:schemeClr val="bg1"/>
                </a:solidFill>
              </a:rPr>
              <a:t>01</a:t>
            </a:r>
            <a:endParaRPr lang="zh-CN" altLang="en-US" sz="3200" b="1" dirty="0">
              <a:solidFill>
                <a:schemeClr val="bg1"/>
              </a:solidFill>
            </a:endParaRPr>
          </a:p>
        </p:txBody>
      </p:sp>
      <p:sp>
        <p:nvSpPr>
          <p:cNvPr id="18" name="文本框 17"/>
          <p:cNvSpPr txBox="1"/>
          <p:nvPr/>
        </p:nvSpPr>
        <p:spPr>
          <a:xfrm>
            <a:off x="3245359" y="3972346"/>
            <a:ext cx="601447" cy="584775"/>
          </a:xfrm>
          <a:prstGeom prst="rect">
            <a:avLst/>
          </a:prstGeom>
          <a:noFill/>
        </p:spPr>
        <p:txBody>
          <a:bodyPr wrap="none" rtlCol="0">
            <a:spAutoFit/>
          </a:bodyPr>
          <a:lstStyle/>
          <a:p>
            <a:r>
              <a:rPr lang="en-US" altLang="zh-CN" sz="3200" b="1" dirty="0">
                <a:solidFill>
                  <a:schemeClr val="bg1"/>
                </a:solidFill>
              </a:rPr>
              <a:t>02</a:t>
            </a:r>
            <a:endParaRPr lang="zh-CN" altLang="en-US" sz="3200" b="1" dirty="0">
              <a:solidFill>
                <a:schemeClr val="bg1"/>
              </a:solidFill>
            </a:endParaRPr>
          </a:p>
        </p:txBody>
      </p:sp>
      <p:sp>
        <p:nvSpPr>
          <p:cNvPr id="19" name="文本框 18"/>
          <p:cNvSpPr txBox="1"/>
          <p:nvPr/>
        </p:nvSpPr>
        <p:spPr>
          <a:xfrm>
            <a:off x="1665668" y="4773838"/>
            <a:ext cx="601447" cy="584775"/>
          </a:xfrm>
          <a:prstGeom prst="rect">
            <a:avLst/>
          </a:prstGeom>
          <a:noFill/>
        </p:spPr>
        <p:txBody>
          <a:bodyPr wrap="none" rtlCol="0">
            <a:spAutoFit/>
          </a:bodyPr>
          <a:lstStyle/>
          <a:p>
            <a:r>
              <a:rPr lang="en-US" altLang="zh-CN" sz="3200" b="1" dirty="0">
                <a:solidFill>
                  <a:schemeClr val="bg1"/>
                </a:solidFill>
              </a:rPr>
              <a:t>03</a:t>
            </a:r>
            <a:endParaRPr lang="zh-CN" altLang="en-US" sz="3200" b="1" dirty="0">
              <a:solidFill>
                <a:schemeClr val="bg1"/>
              </a:solidFill>
            </a:endParaRPr>
          </a:p>
        </p:txBody>
      </p:sp>
      <p:sp>
        <p:nvSpPr>
          <p:cNvPr id="20" name="文本框 19"/>
          <p:cNvSpPr txBox="1"/>
          <p:nvPr/>
        </p:nvSpPr>
        <p:spPr>
          <a:xfrm>
            <a:off x="6761967" y="3978743"/>
            <a:ext cx="601447" cy="584775"/>
          </a:xfrm>
          <a:prstGeom prst="rect">
            <a:avLst/>
          </a:prstGeom>
          <a:noFill/>
        </p:spPr>
        <p:txBody>
          <a:bodyPr wrap="none" rtlCol="0">
            <a:spAutoFit/>
          </a:bodyPr>
          <a:lstStyle/>
          <a:p>
            <a:r>
              <a:rPr lang="en-US" altLang="zh-CN" sz="3200" b="1" dirty="0">
                <a:solidFill>
                  <a:schemeClr val="bg1"/>
                </a:solidFill>
              </a:rPr>
              <a:t>04</a:t>
            </a:r>
            <a:endParaRPr lang="zh-CN" altLang="en-US" sz="3200" b="1" dirty="0">
              <a:solidFill>
                <a:schemeClr val="bg1"/>
              </a:solidFill>
            </a:endParaRPr>
          </a:p>
        </p:txBody>
      </p:sp>
      <p:sp>
        <p:nvSpPr>
          <p:cNvPr id="21" name="文本框 20"/>
          <p:cNvSpPr txBox="1"/>
          <p:nvPr/>
        </p:nvSpPr>
        <p:spPr>
          <a:xfrm>
            <a:off x="8221014" y="4773838"/>
            <a:ext cx="601447" cy="584775"/>
          </a:xfrm>
          <a:prstGeom prst="rect">
            <a:avLst/>
          </a:prstGeom>
          <a:noFill/>
        </p:spPr>
        <p:txBody>
          <a:bodyPr wrap="none" rtlCol="0">
            <a:spAutoFit/>
          </a:bodyPr>
          <a:lstStyle/>
          <a:p>
            <a:r>
              <a:rPr lang="en-US" altLang="zh-CN" sz="3200" b="1" dirty="0">
                <a:solidFill>
                  <a:schemeClr val="bg1"/>
                </a:solidFill>
              </a:rPr>
              <a:t>05</a:t>
            </a:r>
            <a:endParaRPr lang="zh-CN" altLang="en-US" sz="3200" b="1" dirty="0">
              <a:solidFill>
                <a:schemeClr val="bg1"/>
              </a:solidFill>
            </a:endParaRPr>
          </a:p>
        </p:txBody>
      </p:sp>
      <p:grpSp>
        <p:nvGrpSpPr>
          <p:cNvPr id="22" name="组合 21"/>
          <p:cNvGrpSpPr/>
          <p:nvPr/>
        </p:nvGrpSpPr>
        <p:grpSpPr>
          <a:xfrm>
            <a:off x="1117417" y="3487253"/>
            <a:ext cx="1295070" cy="1178538"/>
            <a:chOff x="1506187" y="3018971"/>
            <a:chExt cx="1295070" cy="1178538"/>
          </a:xfrm>
        </p:grpSpPr>
        <p:cxnSp>
          <p:nvCxnSpPr>
            <p:cNvPr id="23" name="直接连接符 22"/>
            <p:cNvCxnSpPr/>
            <p:nvPr/>
          </p:nvCxnSpPr>
          <p:spPr>
            <a:xfrm flipH="1" flipV="1">
              <a:off x="2193918" y="3018971"/>
              <a:ext cx="607339" cy="117853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506187" y="3018971"/>
              <a:ext cx="684887"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2799008" y="2621927"/>
            <a:ext cx="1295070" cy="1178538"/>
            <a:chOff x="1506187" y="3018971"/>
            <a:chExt cx="1295070" cy="1178538"/>
          </a:xfrm>
        </p:grpSpPr>
        <p:cxnSp>
          <p:nvCxnSpPr>
            <p:cNvPr id="26" name="直接连接符 25"/>
            <p:cNvCxnSpPr/>
            <p:nvPr/>
          </p:nvCxnSpPr>
          <p:spPr>
            <a:xfrm flipH="1" flipV="1">
              <a:off x="2193918" y="3018971"/>
              <a:ext cx="607339" cy="117853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506187" y="3018971"/>
              <a:ext cx="684887"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H="1">
            <a:off x="8123829" y="2705268"/>
            <a:ext cx="1230525" cy="1119801"/>
            <a:chOff x="1506187" y="3018971"/>
            <a:chExt cx="1295070" cy="1178538"/>
          </a:xfrm>
        </p:grpSpPr>
        <p:cxnSp>
          <p:nvCxnSpPr>
            <p:cNvPr id="29" name="直接连接符 28"/>
            <p:cNvCxnSpPr/>
            <p:nvPr/>
          </p:nvCxnSpPr>
          <p:spPr>
            <a:xfrm flipH="1" flipV="1">
              <a:off x="2193918" y="3018971"/>
              <a:ext cx="607339" cy="117853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506187" y="3018971"/>
              <a:ext cx="684887"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flipH="1">
            <a:off x="9676125" y="3897878"/>
            <a:ext cx="811570" cy="738544"/>
            <a:chOff x="1506187" y="3018971"/>
            <a:chExt cx="1295070" cy="1178538"/>
          </a:xfrm>
        </p:grpSpPr>
        <p:cxnSp>
          <p:nvCxnSpPr>
            <p:cNvPr id="32" name="直接连接符 31"/>
            <p:cNvCxnSpPr/>
            <p:nvPr/>
          </p:nvCxnSpPr>
          <p:spPr>
            <a:xfrm flipH="1" flipV="1">
              <a:off x="2193918" y="3018971"/>
              <a:ext cx="607339" cy="1178538"/>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506187" y="3018971"/>
              <a:ext cx="684887"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4" name="矩形 33"/>
          <p:cNvSpPr/>
          <p:nvPr/>
        </p:nvSpPr>
        <p:spPr>
          <a:xfrm>
            <a:off x="2576184" y="1810150"/>
            <a:ext cx="2599576" cy="738664"/>
          </a:xfrm>
          <a:prstGeom prst="rect">
            <a:avLst/>
          </a:prstGeom>
        </p:spPr>
        <p:txBody>
          <a:bodyPr wrap="square">
            <a:spAutoFit/>
          </a:bodyPr>
          <a:lstStyle/>
          <a:p>
            <a:pPr>
              <a:lnSpc>
                <a:spcPct val="150000"/>
              </a:lnSpc>
            </a:pPr>
            <a:r>
              <a:rPr lang="zh-CN" altLang="en-US" sz="1400" dirty="0">
                <a:solidFill>
                  <a:srgbClr val="373535"/>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400" dirty="0">
              <a:solidFill>
                <a:srgbClr val="373535"/>
              </a:solidFill>
            </a:endParaRPr>
          </a:p>
        </p:txBody>
      </p:sp>
      <p:sp>
        <p:nvSpPr>
          <p:cNvPr id="35" name="文本框 34"/>
          <p:cNvSpPr txBox="1"/>
          <p:nvPr/>
        </p:nvSpPr>
        <p:spPr>
          <a:xfrm>
            <a:off x="2343525" y="1558156"/>
            <a:ext cx="1803667" cy="369332"/>
          </a:xfrm>
          <a:prstGeom prst="rect">
            <a:avLst/>
          </a:prstGeom>
          <a:noFill/>
        </p:spPr>
        <p:txBody>
          <a:bodyPr wrap="square" rtlCol="0">
            <a:spAutoFit/>
          </a:bodyPr>
          <a:lstStyle/>
          <a:p>
            <a:pPr algn="r"/>
            <a:r>
              <a:rPr lang="zh-CN" altLang="en-US" dirty="0">
                <a:solidFill>
                  <a:srgbClr val="82B347"/>
                </a:solidFill>
                <a:latin typeface="微软雅黑" panose="020B0503020204020204" pitchFamily="34" charset="-122"/>
                <a:ea typeface="微软雅黑" panose="020B0503020204020204" pitchFamily="34" charset="-122"/>
              </a:rPr>
              <a:t>单击添加标题</a:t>
            </a:r>
          </a:p>
        </p:txBody>
      </p:sp>
      <p:sp>
        <p:nvSpPr>
          <p:cNvPr id="36" name="矩形 35"/>
          <p:cNvSpPr/>
          <p:nvPr/>
        </p:nvSpPr>
        <p:spPr>
          <a:xfrm>
            <a:off x="773332" y="2710081"/>
            <a:ext cx="2599576" cy="738664"/>
          </a:xfrm>
          <a:prstGeom prst="rect">
            <a:avLst/>
          </a:prstGeom>
        </p:spPr>
        <p:txBody>
          <a:bodyPr wrap="square">
            <a:spAutoFit/>
          </a:bodyPr>
          <a:lstStyle/>
          <a:p>
            <a:pPr>
              <a:lnSpc>
                <a:spcPct val="150000"/>
              </a:lnSpc>
            </a:pPr>
            <a:r>
              <a:rPr lang="zh-CN" altLang="en-US" sz="1400" dirty="0">
                <a:solidFill>
                  <a:srgbClr val="373535"/>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400" dirty="0">
              <a:solidFill>
                <a:srgbClr val="373535"/>
              </a:solidFill>
            </a:endParaRPr>
          </a:p>
        </p:txBody>
      </p:sp>
      <p:sp>
        <p:nvSpPr>
          <p:cNvPr id="37" name="文本框 36"/>
          <p:cNvSpPr txBox="1"/>
          <p:nvPr/>
        </p:nvSpPr>
        <p:spPr>
          <a:xfrm>
            <a:off x="540673" y="2458087"/>
            <a:ext cx="1803667" cy="369332"/>
          </a:xfrm>
          <a:prstGeom prst="rect">
            <a:avLst/>
          </a:prstGeom>
          <a:noFill/>
        </p:spPr>
        <p:txBody>
          <a:bodyPr wrap="square" rtlCol="0">
            <a:spAutoFit/>
          </a:bodyPr>
          <a:lstStyle/>
          <a:p>
            <a:pPr algn="r"/>
            <a:r>
              <a:rPr lang="zh-CN" altLang="en-US" dirty="0">
                <a:solidFill>
                  <a:srgbClr val="82B347"/>
                </a:solidFill>
                <a:latin typeface="微软雅黑" panose="020B0503020204020204" pitchFamily="34" charset="-122"/>
                <a:ea typeface="微软雅黑" panose="020B0503020204020204" pitchFamily="34" charset="-122"/>
              </a:rPr>
              <a:t>单击添加标题</a:t>
            </a:r>
          </a:p>
        </p:txBody>
      </p:sp>
      <p:sp>
        <p:nvSpPr>
          <p:cNvPr id="38" name="矩形 37"/>
          <p:cNvSpPr/>
          <p:nvPr/>
        </p:nvSpPr>
        <p:spPr>
          <a:xfrm>
            <a:off x="8307074" y="1862074"/>
            <a:ext cx="2599576" cy="738664"/>
          </a:xfrm>
          <a:prstGeom prst="rect">
            <a:avLst/>
          </a:prstGeom>
        </p:spPr>
        <p:txBody>
          <a:bodyPr wrap="square">
            <a:spAutoFit/>
          </a:bodyPr>
          <a:lstStyle/>
          <a:p>
            <a:pPr>
              <a:lnSpc>
                <a:spcPct val="150000"/>
              </a:lnSpc>
            </a:pPr>
            <a:r>
              <a:rPr lang="zh-CN" altLang="en-US" sz="1400" dirty="0">
                <a:solidFill>
                  <a:srgbClr val="373535"/>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400" dirty="0">
              <a:solidFill>
                <a:srgbClr val="373535"/>
              </a:solidFill>
            </a:endParaRPr>
          </a:p>
        </p:txBody>
      </p:sp>
      <p:sp>
        <p:nvSpPr>
          <p:cNvPr id="39" name="文本框 38"/>
          <p:cNvSpPr txBox="1"/>
          <p:nvPr/>
        </p:nvSpPr>
        <p:spPr>
          <a:xfrm>
            <a:off x="8074415" y="1610080"/>
            <a:ext cx="1803667" cy="369332"/>
          </a:xfrm>
          <a:prstGeom prst="rect">
            <a:avLst/>
          </a:prstGeom>
          <a:noFill/>
        </p:spPr>
        <p:txBody>
          <a:bodyPr wrap="square" rtlCol="0">
            <a:spAutoFit/>
          </a:bodyPr>
          <a:lstStyle/>
          <a:p>
            <a:pPr algn="r"/>
            <a:r>
              <a:rPr lang="zh-CN" altLang="en-US" dirty="0">
                <a:solidFill>
                  <a:srgbClr val="82B347"/>
                </a:solidFill>
                <a:latin typeface="微软雅黑" panose="020B0503020204020204" pitchFamily="34" charset="-122"/>
                <a:ea typeface="微软雅黑" panose="020B0503020204020204" pitchFamily="34" charset="-122"/>
              </a:rPr>
              <a:t>单击添加标题</a:t>
            </a:r>
          </a:p>
        </p:txBody>
      </p:sp>
      <p:sp>
        <p:nvSpPr>
          <p:cNvPr id="40" name="矩形 39"/>
          <p:cNvSpPr/>
          <p:nvPr/>
        </p:nvSpPr>
        <p:spPr>
          <a:xfrm>
            <a:off x="9110337" y="3148373"/>
            <a:ext cx="2599576" cy="738664"/>
          </a:xfrm>
          <a:prstGeom prst="rect">
            <a:avLst/>
          </a:prstGeom>
        </p:spPr>
        <p:txBody>
          <a:bodyPr wrap="square">
            <a:spAutoFit/>
          </a:bodyPr>
          <a:lstStyle/>
          <a:p>
            <a:pPr>
              <a:lnSpc>
                <a:spcPct val="150000"/>
              </a:lnSpc>
            </a:pPr>
            <a:r>
              <a:rPr lang="zh-CN" altLang="en-US" sz="1400" dirty="0">
                <a:solidFill>
                  <a:srgbClr val="373535"/>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400" dirty="0">
              <a:solidFill>
                <a:srgbClr val="373535"/>
              </a:solidFill>
            </a:endParaRPr>
          </a:p>
        </p:txBody>
      </p:sp>
      <p:sp>
        <p:nvSpPr>
          <p:cNvPr id="41" name="文本框 40"/>
          <p:cNvSpPr txBox="1"/>
          <p:nvPr/>
        </p:nvSpPr>
        <p:spPr>
          <a:xfrm>
            <a:off x="8877678" y="2896379"/>
            <a:ext cx="1803667" cy="369332"/>
          </a:xfrm>
          <a:prstGeom prst="rect">
            <a:avLst/>
          </a:prstGeom>
          <a:noFill/>
        </p:spPr>
        <p:txBody>
          <a:bodyPr wrap="square" rtlCol="0">
            <a:spAutoFit/>
          </a:bodyPr>
          <a:lstStyle/>
          <a:p>
            <a:pPr algn="r"/>
            <a:r>
              <a:rPr lang="zh-CN" altLang="en-US" dirty="0">
                <a:solidFill>
                  <a:srgbClr val="82B347"/>
                </a:solidFill>
                <a:latin typeface="微软雅黑" panose="020B0503020204020204" pitchFamily="34" charset="-122"/>
                <a:ea typeface="微软雅黑" panose="020B0503020204020204" pitchFamily="34" charset="-122"/>
              </a:rPr>
              <a:t>单击添加标题</a:t>
            </a:r>
          </a:p>
        </p:txBody>
      </p:sp>
      <p:sp>
        <p:nvSpPr>
          <p:cNvPr id="42" name="文本框 41"/>
          <p:cNvSpPr txBox="1"/>
          <p:nvPr/>
        </p:nvSpPr>
        <p:spPr>
          <a:xfrm>
            <a:off x="5168330" y="3244334"/>
            <a:ext cx="1803667" cy="369332"/>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单击添加标题</a:t>
            </a:r>
          </a:p>
        </p:txBody>
      </p:sp>
      <p:sp>
        <p:nvSpPr>
          <p:cNvPr id="43" name="文本框 42"/>
          <p:cNvSpPr txBox="1"/>
          <p:nvPr/>
        </p:nvSpPr>
        <p:spPr>
          <a:xfrm>
            <a:off x="7031618" y="4086464"/>
            <a:ext cx="1803667" cy="369332"/>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单击添加标题</a:t>
            </a:r>
          </a:p>
        </p:txBody>
      </p:sp>
      <p:sp>
        <p:nvSpPr>
          <p:cNvPr id="44" name="文本框 43"/>
          <p:cNvSpPr txBox="1"/>
          <p:nvPr/>
        </p:nvSpPr>
        <p:spPr>
          <a:xfrm>
            <a:off x="8521737" y="4881559"/>
            <a:ext cx="1803667" cy="369332"/>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单击添加标题</a:t>
            </a:r>
          </a:p>
        </p:txBody>
      </p:sp>
      <p:sp>
        <p:nvSpPr>
          <p:cNvPr id="45" name="文本框 44"/>
          <p:cNvSpPr txBox="1"/>
          <p:nvPr/>
        </p:nvSpPr>
        <p:spPr>
          <a:xfrm>
            <a:off x="1986741" y="4894888"/>
            <a:ext cx="1803667" cy="369332"/>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单击添加标题</a:t>
            </a:r>
          </a:p>
        </p:txBody>
      </p:sp>
      <p:sp>
        <p:nvSpPr>
          <p:cNvPr id="46" name="文本框 45"/>
          <p:cNvSpPr txBox="1"/>
          <p:nvPr/>
        </p:nvSpPr>
        <p:spPr>
          <a:xfrm>
            <a:off x="3486429" y="4081296"/>
            <a:ext cx="1803667" cy="369332"/>
          </a:xfrm>
          <a:prstGeom prst="rect">
            <a:avLst/>
          </a:prstGeom>
          <a:noFill/>
        </p:spPr>
        <p:txBody>
          <a:bodyPr wrap="square" rtlCol="0">
            <a:spAutoFit/>
          </a:bodyPr>
          <a:lstStyle/>
          <a:p>
            <a:pPr algn="r"/>
            <a:r>
              <a:rPr lang="zh-CN" altLang="en-US" dirty="0">
                <a:solidFill>
                  <a:schemeClr val="bg1"/>
                </a:solidFill>
                <a:latin typeface="微软雅黑" panose="020B0503020204020204" pitchFamily="34" charset="-122"/>
                <a:ea typeface="微软雅黑" panose="020B0503020204020204" pitchFamily="34" charset="-122"/>
              </a:rPr>
              <a:t>单击添加标题</a:t>
            </a:r>
          </a:p>
        </p:txBody>
      </p:sp>
      <p:grpSp>
        <p:nvGrpSpPr>
          <p:cNvPr id="49" name="组合 48"/>
          <p:cNvGrpSpPr/>
          <p:nvPr/>
        </p:nvGrpSpPr>
        <p:grpSpPr>
          <a:xfrm>
            <a:off x="0" y="426911"/>
            <a:ext cx="2671204" cy="568000"/>
            <a:chOff x="0" y="426911"/>
            <a:chExt cx="2671204" cy="568000"/>
          </a:xfrm>
        </p:grpSpPr>
        <p:sp>
          <p:nvSpPr>
            <p:cNvPr id="53" name="任意多边形 52"/>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54"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55" name="矩形 54"/>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56"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组合 117"/>
          <p:cNvGrpSpPr/>
          <p:nvPr/>
        </p:nvGrpSpPr>
        <p:grpSpPr>
          <a:xfrm>
            <a:off x="2152891" y="2588417"/>
            <a:ext cx="8290604" cy="678537"/>
            <a:chOff x="1828800" y="2750463"/>
            <a:chExt cx="8290604" cy="678537"/>
          </a:xfrm>
        </p:grpSpPr>
        <p:sp>
          <p:nvSpPr>
            <p:cNvPr id="124" name="矩形 123"/>
            <p:cNvSpPr/>
            <p:nvPr/>
          </p:nvSpPr>
          <p:spPr>
            <a:xfrm>
              <a:off x="1828800" y="2801257"/>
              <a:ext cx="145143" cy="627743"/>
            </a:xfrm>
            <a:prstGeom prst="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矩形 124"/>
            <p:cNvSpPr/>
            <p:nvPr/>
          </p:nvSpPr>
          <p:spPr>
            <a:xfrm>
              <a:off x="1959429" y="2801256"/>
              <a:ext cx="1074057" cy="627743"/>
            </a:xfrm>
            <a:prstGeom prst="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6" name="矩形 125"/>
            <p:cNvSpPr/>
            <p:nvPr/>
          </p:nvSpPr>
          <p:spPr>
            <a:xfrm>
              <a:off x="3033486" y="2801256"/>
              <a:ext cx="1654628" cy="627743"/>
            </a:xfrm>
            <a:prstGeom prst="rect">
              <a:avLst/>
            </a:prstGeom>
            <a:solidFill>
              <a:srgbClr val="B9965A"/>
            </a:solidFill>
            <a:ln>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矩形 126"/>
            <p:cNvSpPr/>
            <p:nvPr/>
          </p:nvSpPr>
          <p:spPr>
            <a:xfrm>
              <a:off x="4688114" y="2801257"/>
              <a:ext cx="2570947" cy="627743"/>
            </a:xfrm>
            <a:prstGeom prst="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矩形 127"/>
            <p:cNvSpPr/>
            <p:nvPr/>
          </p:nvSpPr>
          <p:spPr>
            <a:xfrm>
              <a:off x="7259062" y="2801255"/>
              <a:ext cx="1304368" cy="627743"/>
            </a:xfrm>
            <a:prstGeom prst="rect">
              <a:avLst/>
            </a:prstGeom>
            <a:solidFill>
              <a:srgbClr val="B9965A"/>
            </a:solidFill>
            <a:ln>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矩形 128"/>
            <p:cNvSpPr/>
            <p:nvPr/>
          </p:nvSpPr>
          <p:spPr>
            <a:xfrm>
              <a:off x="8563430" y="2801257"/>
              <a:ext cx="1045027" cy="627743"/>
            </a:xfrm>
            <a:prstGeom prst="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9699561">
              <a:off x="9399311" y="2750463"/>
              <a:ext cx="664009" cy="544778"/>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1" name="等腰三角形 130"/>
            <p:cNvSpPr/>
            <p:nvPr/>
          </p:nvSpPr>
          <p:spPr>
            <a:xfrm rot="19699561">
              <a:off x="9956354" y="2984994"/>
              <a:ext cx="163050" cy="13377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2" name="组合 131"/>
          <p:cNvGrpSpPr/>
          <p:nvPr/>
        </p:nvGrpSpPr>
        <p:grpSpPr>
          <a:xfrm>
            <a:off x="2381055" y="3437496"/>
            <a:ext cx="7586663" cy="1837364"/>
            <a:chOff x="2056964" y="3599542"/>
            <a:chExt cx="7586663" cy="1837364"/>
          </a:xfrm>
        </p:grpSpPr>
        <p:cxnSp>
          <p:nvCxnSpPr>
            <p:cNvPr id="133" name="直接箭头连接符 132"/>
            <p:cNvCxnSpPr/>
            <p:nvPr/>
          </p:nvCxnSpPr>
          <p:spPr>
            <a:xfrm>
              <a:off x="2394857" y="3614057"/>
              <a:ext cx="0" cy="624114"/>
            </a:xfrm>
            <a:prstGeom prst="straightConnector1">
              <a:avLst/>
            </a:prstGeom>
            <a:ln>
              <a:solidFill>
                <a:srgbClr val="404040"/>
              </a:solidFill>
              <a:tailEnd type="triangle"/>
            </a:ln>
          </p:spPr>
          <p:style>
            <a:lnRef idx="1">
              <a:schemeClr val="accent1"/>
            </a:lnRef>
            <a:fillRef idx="0">
              <a:schemeClr val="accent1"/>
            </a:fillRef>
            <a:effectRef idx="0">
              <a:schemeClr val="accent1"/>
            </a:effectRef>
            <a:fontRef idx="minor">
              <a:schemeClr val="tx1"/>
            </a:fontRef>
          </p:style>
        </p:cxnSp>
        <p:cxnSp>
          <p:nvCxnSpPr>
            <p:cNvPr id="134" name="直接箭头连接符 133"/>
            <p:cNvCxnSpPr/>
            <p:nvPr/>
          </p:nvCxnSpPr>
          <p:spPr>
            <a:xfrm>
              <a:off x="3860800" y="3599542"/>
              <a:ext cx="0" cy="1349829"/>
            </a:xfrm>
            <a:prstGeom prst="straightConnector1">
              <a:avLst/>
            </a:prstGeom>
            <a:ln>
              <a:solidFill>
                <a:srgbClr val="404040"/>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直接箭头连接符 134"/>
            <p:cNvCxnSpPr/>
            <p:nvPr/>
          </p:nvCxnSpPr>
          <p:spPr>
            <a:xfrm>
              <a:off x="5879873" y="3614057"/>
              <a:ext cx="0" cy="660399"/>
            </a:xfrm>
            <a:prstGeom prst="straightConnector1">
              <a:avLst/>
            </a:prstGeom>
            <a:ln>
              <a:solidFill>
                <a:srgbClr val="404040"/>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直接箭头连接符 135"/>
            <p:cNvCxnSpPr/>
            <p:nvPr/>
          </p:nvCxnSpPr>
          <p:spPr>
            <a:xfrm>
              <a:off x="7911246" y="3614057"/>
              <a:ext cx="0" cy="1335314"/>
            </a:xfrm>
            <a:prstGeom prst="straightConnector1">
              <a:avLst/>
            </a:prstGeom>
            <a:ln>
              <a:solidFill>
                <a:srgbClr val="404040"/>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直接箭头连接符 136"/>
            <p:cNvCxnSpPr/>
            <p:nvPr/>
          </p:nvCxnSpPr>
          <p:spPr>
            <a:xfrm>
              <a:off x="9292808" y="3614057"/>
              <a:ext cx="0" cy="660399"/>
            </a:xfrm>
            <a:prstGeom prst="straightConnector1">
              <a:avLst/>
            </a:prstGeom>
            <a:ln>
              <a:solidFill>
                <a:srgbClr val="404040"/>
              </a:solidFill>
              <a:tailEnd type="triangle"/>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2056964" y="4085336"/>
              <a:ext cx="675785" cy="675785"/>
            </a:xfrm>
            <a:prstGeom prst="ellips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9" name="椭圆 138"/>
            <p:cNvSpPr/>
            <p:nvPr/>
          </p:nvSpPr>
          <p:spPr>
            <a:xfrm>
              <a:off x="3522907" y="4761121"/>
              <a:ext cx="675785" cy="675785"/>
            </a:xfrm>
            <a:prstGeom prst="ellipse">
              <a:avLst/>
            </a:prstGeom>
            <a:solidFill>
              <a:srgbClr val="B9965A"/>
            </a:solidFill>
            <a:ln>
              <a:solidFill>
                <a:srgbClr val="B996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0" name="椭圆 139"/>
            <p:cNvSpPr/>
            <p:nvPr/>
          </p:nvSpPr>
          <p:spPr>
            <a:xfrm>
              <a:off x="5539764" y="4085335"/>
              <a:ext cx="675785" cy="675785"/>
            </a:xfrm>
            <a:prstGeom prst="ellips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椭圆 140"/>
            <p:cNvSpPr/>
            <p:nvPr/>
          </p:nvSpPr>
          <p:spPr>
            <a:xfrm>
              <a:off x="7573353" y="4717578"/>
              <a:ext cx="675785" cy="675785"/>
            </a:xfrm>
            <a:prstGeom prst="ellipse">
              <a:avLst/>
            </a:prstGeom>
            <a:solidFill>
              <a:srgbClr val="B9965A"/>
            </a:solidFill>
            <a:ln>
              <a:solidFill>
                <a:srgbClr val="B996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椭圆 141"/>
            <p:cNvSpPr/>
            <p:nvPr/>
          </p:nvSpPr>
          <p:spPr>
            <a:xfrm>
              <a:off x="8967842" y="4121620"/>
              <a:ext cx="675785" cy="675785"/>
            </a:xfrm>
            <a:prstGeom prst="ellipse">
              <a:avLst/>
            </a:prstGeom>
            <a:solidFill>
              <a:srgbClr val="A9D1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43" name="文本框 142"/>
          <p:cNvSpPr txBox="1"/>
          <p:nvPr/>
        </p:nvSpPr>
        <p:spPr>
          <a:xfrm>
            <a:off x="2357443" y="2754706"/>
            <a:ext cx="926210" cy="483235"/>
          </a:xfrm>
          <a:prstGeom prst="rect">
            <a:avLst/>
          </a:prstGeom>
          <a:noFill/>
        </p:spPr>
        <p:txBody>
          <a:bodyPr wrap="square" rtlCol="0">
            <a:spAutoFit/>
          </a:bodyPr>
          <a:lstStyle/>
          <a:p>
            <a:r>
              <a:rPr lang="en-US" altLang="zh-CN" sz="2400" dirty="0">
                <a:solidFill>
                  <a:prstClr val="white"/>
                </a:solidFill>
                <a:latin typeface="微软雅黑" panose="020B0503020204020204" pitchFamily="34" charset="-122"/>
                <a:ea typeface="微软雅黑" panose="020B0503020204020204" pitchFamily="34" charset="-122"/>
              </a:rPr>
              <a:t>2013</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44" name="文本框 143"/>
          <p:cNvSpPr txBox="1"/>
          <p:nvPr/>
        </p:nvSpPr>
        <p:spPr>
          <a:xfrm>
            <a:off x="3721786" y="2719128"/>
            <a:ext cx="92621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2014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45" name="文本框 144"/>
          <p:cNvSpPr txBox="1"/>
          <p:nvPr/>
        </p:nvSpPr>
        <p:spPr>
          <a:xfrm>
            <a:off x="5822686" y="2719128"/>
            <a:ext cx="926210" cy="461665"/>
          </a:xfrm>
          <a:prstGeom prst="rect">
            <a:avLst/>
          </a:prstGeom>
          <a:noFill/>
        </p:spPr>
        <p:txBody>
          <a:bodyPr wrap="square" rtlCol="0">
            <a:spAutoFit/>
          </a:bodyPr>
          <a:lstStyle/>
          <a:p>
            <a:r>
              <a:rPr lang="en-US" altLang="zh-CN" sz="2400" dirty="0">
                <a:solidFill>
                  <a:prstClr val="white"/>
                </a:solidFill>
                <a:latin typeface="微软雅黑" panose="020B0503020204020204" pitchFamily="34" charset="-122"/>
                <a:ea typeface="微软雅黑" panose="020B0503020204020204" pitchFamily="34" charset="-122"/>
              </a:rPr>
              <a:t>2015</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46" name="文本框 145"/>
          <p:cNvSpPr txBox="1"/>
          <p:nvPr/>
        </p:nvSpPr>
        <p:spPr>
          <a:xfrm>
            <a:off x="7798852" y="2747537"/>
            <a:ext cx="926210" cy="48323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2016</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47" name="文本框 146"/>
          <p:cNvSpPr txBox="1"/>
          <p:nvPr/>
        </p:nvSpPr>
        <p:spPr>
          <a:xfrm>
            <a:off x="8940761" y="2736564"/>
            <a:ext cx="926210" cy="483235"/>
          </a:xfrm>
          <a:prstGeom prst="rect">
            <a:avLst/>
          </a:prstGeom>
          <a:noFill/>
        </p:spPr>
        <p:txBody>
          <a:bodyPr wrap="square" rtlCol="0">
            <a:spAutoFit/>
          </a:bodyPr>
          <a:lstStyle/>
          <a:p>
            <a:r>
              <a:rPr lang="en-US" altLang="zh-CN" sz="2400" dirty="0">
                <a:solidFill>
                  <a:prstClr val="white"/>
                </a:solidFill>
                <a:latin typeface="微软雅黑" panose="020B0503020204020204" pitchFamily="34" charset="-122"/>
                <a:ea typeface="微软雅黑" panose="020B0503020204020204" pitchFamily="34" charset="-122"/>
              </a:rPr>
              <a:t>2017</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48" name="矩形 147"/>
          <p:cNvSpPr/>
          <p:nvPr/>
        </p:nvSpPr>
        <p:spPr>
          <a:xfrm>
            <a:off x="1889768" y="4787325"/>
            <a:ext cx="1658358" cy="523220"/>
          </a:xfrm>
          <a:prstGeom prst="rect">
            <a:avLst/>
          </a:prstGeom>
        </p:spPr>
        <p:txBody>
          <a:bodyPr wrap="square">
            <a:spAutoFit/>
          </a:bodyPr>
          <a:lstStyle/>
          <a:p>
            <a:pPr algn="ct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solidFill>
                <a:prstClr val="black"/>
              </a:solidFill>
            </a:endParaRPr>
          </a:p>
        </p:txBody>
      </p:sp>
      <p:sp>
        <p:nvSpPr>
          <p:cNvPr id="149" name="矩形 148"/>
          <p:cNvSpPr/>
          <p:nvPr/>
        </p:nvSpPr>
        <p:spPr>
          <a:xfrm>
            <a:off x="3353847" y="5477624"/>
            <a:ext cx="1658358" cy="523220"/>
          </a:xfrm>
          <a:prstGeom prst="rect">
            <a:avLst/>
          </a:prstGeom>
        </p:spPr>
        <p:txBody>
          <a:bodyPr wrap="square">
            <a:spAutoFit/>
          </a:bodyPr>
          <a:lstStyle/>
          <a:p>
            <a:pPr algn="ct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solidFill>
                <a:prstClr val="black"/>
              </a:solidFill>
            </a:endParaRPr>
          </a:p>
        </p:txBody>
      </p:sp>
      <p:sp>
        <p:nvSpPr>
          <p:cNvPr id="150" name="矩形 149"/>
          <p:cNvSpPr/>
          <p:nvPr/>
        </p:nvSpPr>
        <p:spPr>
          <a:xfrm>
            <a:off x="5264429" y="4809967"/>
            <a:ext cx="1658358" cy="523220"/>
          </a:xfrm>
          <a:prstGeom prst="rect">
            <a:avLst/>
          </a:prstGeom>
        </p:spPr>
        <p:txBody>
          <a:bodyPr wrap="square">
            <a:spAutoFit/>
          </a:bodyPr>
          <a:lstStyle/>
          <a:p>
            <a:pPr algn="ct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solidFill>
                <a:prstClr val="black"/>
              </a:solidFill>
            </a:endParaRPr>
          </a:p>
        </p:txBody>
      </p:sp>
      <p:sp>
        <p:nvSpPr>
          <p:cNvPr id="151" name="矩形 150"/>
          <p:cNvSpPr/>
          <p:nvPr/>
        </p:nvSpPr>
        <p:spPr>
          <a:xfrm>
            <a:off x="7406157" y="5457591"/>
            <a:ext cx="1658358" cy="523220"/>
          </a:xfrm>
          <a:prstGeom prst="rect">
            <a:avLst/>
          </a:prstGeom>
        </p:spPr>
        <p:txBody>
          <a:bodyPr wrap="square">
            <a:spAutoFit/>
          </a:bodyPr>
          <a:lstStyle/>
          <a:p>
            <a:pPr algn="ct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solidFill>
                <a:prstClr val="black"/>
              </a:solidFill>
            </a:endParaRPr>
          </a:p>
        </p:txBody>
      </p:sp>
      <p:sp>
        <p:nvSpPr>
          <p:cNvPr id="152" name="矩形 151"/>
          <p:cNvSpPr/>
          <p:nvPr/>
        </p:nvSpPr>
        <p:spPr>
          <a:xfrm>
            <a:off x="8800646" y="4738960"/>
            <a:ext cx="1658358" cy="523220"/>
          </a:xfrm>
          <a:prstGeom prst="rect">
            <a:avLst/>
          </a:prstGeom>
        </p:spPr>
        <p:txBody>
          <a:bodyPr wrap="square">
            <a:spAutoFit/>
          </a:bodyPr>
          <a:lstStyle/>
          <a:p>
            <a:pPr algn="ct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solidFill>
                <a:prstClr val="black"/>
              </a:solidFill>
            </a:endParaRPr>
          </a:p>
        </p:txBody>
      </p:sp>
      <p:sp>
        <p:nvSpPr>
          <p:cNvPr id="153" name="Freeform 92"/>
          <p:cNvSpPr>
            <a:spLocks noEditPoints="1"/>
          </p:cNvSpPr>
          <p:nvPr/>
        </p:nvSpPr>
        <p:spPr bwMode="auto">
          <a:xfrm>
            <a:off x="3951104" y="4709479"/>
            <a:ext cx="493750" cy="496778"/>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85 w 288"/>
              <a:gd name="T11" fmla="*/ 226 h 288"/>
              <a:gd name="T12" fmla="*/ 104 w 288"/>
              <a:gd name="T13" fmla="*/ 226 h 288"/>
              <a:gd name="T14" fmla="*/ 124 w 288"/>
              <a:gd name="T15" fmla="*/ 139 h 288"/>
              <a:gd name="T16" fmla="*/ 104 w 288"/>
              <a:gd name="T17" fmla="*/ 104 h 288"/>
              <a:gd name="T18" fmla="*/ 145 w 288"/>
              <a:gd name="T19" fmla="*/ 63 h 288"/>
              <a:gd name="T20" fmla="*/ 185 w 288"/>
              <a:gd name="T21" fmla="*/ 104 h 288"/>
              <a:gd name="T22" fmla="*/ 165 w 288"/>
              <a:gd name="T23" fmla="*/ 139 h 288"/>
              <a:gd name="T24" fmla="*/ 185 w 288"/>
              <a:gd name="T25" fmla="*/ 2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85" y="226"/>
                </a:moveTo>
                <a:cubicBezTo>
                  <a:pt x="104" y="226"/>
                  <a:pt x="104" y="226"/>
                  <a:pt x="104" y="226"/>
                </a:cubicBezTo>
                <a:cubicBezTo>
                  <a:pt x="124" y="139"/>
                  <a:pt x="124" y="139"/>
                  <a:pt x="124" y="139"/>
                </a:cubicBezTo>
                <a:cubicBezTo>
                  <a:pt x="112" y="132"/>
                  <a:pt x="104" y="119"/>
                  <a:pt x="104" y="104"/>
                </a:cubicBezTo>
                <a:cubicBezTo>
                  <a:pt x="104" y="81"/>
                  <a:pt x="122" y="63"/>
                  <a:pt x="145" y="63"/>
                </a:cubicBezTo>
                <a:cubicBezTo>
                  <a:pt x="167" y="63"/>
                  <a:pt x="185" y="81"/>
                  <a:pt x="185" y="104"/>
                </a:cubicBezTo>
                <a:cubicBezTo>
                  <a:pt x="185" y="119"/>
                  <a:pt x="177" y="132"/>
                  <a:pt x="165" y="139"/>
                </a:cubicBezTo>
                <a:lnTo>
                  <a:pt x="185" y="226"/>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4" name="Freeform 93"/>
          <p:cNvSpPr>
            <a:spLocks noEditPoints="1"/>
          </p:cNvSpPr>
          <p:nvPr/>
        </p:nvSpPr>
        <p:spPr bwMode="auto">
          <a:xfrm>
            <a:off x="6050537" y="4018404"/>
            <a:ext cx="319130" cy="428994"/>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5" name="Freeform 112"/>
          <p:cNvSpPr>
            <a:spLocks noEditPoints="1"/>
          </p:cNvSpPr>
          <p:nvPr/>
        </p:nvSpPr>
        <p:spPr bwMode="auto">
          <a:xfrm>
            <a:off x="7988460" y="4659879"/>
            <a:ext cx="493750" cy="496778"/>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6" name="Freeform 355"/>
          <p:cNvSpPr>
            <a:spLocks noEditPoints="1"/>
          </p:cNvSpPr>
          <p:nvPr/>
        </p:nvSpPr>
        <p:spPr bwMode="auto">
          <a:xfrm>
            <a:off x="2570258" y="4114192"/>
            <a:ext cx="363496" cy="333205"/>
          </a:xfrm>
          <a:custGeom>
            <a:avLst/>
            <a:gdLst>
              <a:gd name="T0" fmla="*/ 191 w 212"/>
              <a:gd name="T1" fmla="*/ 58 h 194"/>
              <a:gd name="T2" fmla="*/ 156 w 212"/>
              <a:gd name="T3" fmla="*/ 48 h 194"/>
              <a:gd name="T4" fmla="*/ 152 w 212"/>
              <a:gd name="T5" fmla="*/ 48 h 194"/>
              <a:gd name="T6" fmla="*/ 152 w 212"/>
              <a:gd name="T7" fmla="*/ 27 h 194"/>
              <a:gd name="T8" fmla="*/ 0 w 212"/>
              <a:gd name="T9" fmla="*/ 27 h 194"/>
              <a:gd name="T10" fmla="*/ 0 w 212"/>
              <a:gd name="T11" fmla="*/ 127 h 194"/>
              <a:gd name="T12" fmla="*/ 67 w 212"/>
              <a:gd name="T13" fmla="*/ 194 h 194"/>
              <a:gd name="T14" fmla="*/ 85 w 212"/>
              <a:gd name="T15" fmla="*/ 194 h 194"/>
              <a:gd name="T16" fmla="*/ 142 w 212"/>
              <a:gd name="T17" fmla="*/ 161 h 194"/>
              <a:gd name="T18" fmla="*/ 153 w 212"/>
              <a:gd name="T19" fmla="*/ 161 h 194"/>
              <a:gd name="T20" fmla="*/ 189 w 212"/>
              <a:gd name="T21" fmla="*/ 152 h 194"/>
              <a:gd name="T22" fmla="*/ 212 w 212"/>
              <a:gd name="T23" fmla="*/ 104 h 194"/>
              <a:gd name="T24" fmla="*/ 191 w 212"/>
              <a:gd name="T25" fmla="*/ 58 h 194"/>
              <a:gd name="T26" fmla="*/ 176 w 212"/>
              <a:gd name="T27" fmla="*/ 132 h 194"/>
              <a:gd name="T28" fmla="*/ 153 w 212"/>
              <a:gd name="T29" fmla="*/ 138 h 194"/>
              <a:gd name="T30" fmla="*/ 151 w 212"/>
              <a:gd name="T31" fmla="*/ 138 h 194"/>
              <a:gd name="T32" fmla="*/ 152 w 212"/>
              <a:gd name="T33" fmla="*/ 127 h 194"/>
              <a:gd name="T34" fmla="*/ 152 w 212"/>
              <a:gd name="T35" fmla="*/ 72 h 194"/>
              <a:gd name="T36" fmla="*/ 156 w 212"/>
              <a:gd name="T37" fmla="*/ 72 h 194"/>
              <a:gd name="T38" fmla="*/ 177 w 212"/>
              <a:gd name="T39" fmla="*/ 77 h 194"/>
              <a:gd name="T40" fmla="*/ 188 w 212"/>
              <a:gd name="T41" fmla="*/ 104 h 194"/>
              <a:gd name="T42" fmla="*/ 176 w 212"/>
              <a:gd name="T43" fmla="*/ 13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 h="194">
                <a:moveTo>
                  <a:pt x="191" y="58"/>
                </a:moveTo>
                <a:cubicBezTo>
                  <a:pt x="179" y="49"/>
                  <a:pt x="165" y="48"/>
                  <a:pt x="156" y="48"/>
                </a:cubicBezTo>
                <a:cubicBezTo>
                  <a:pt x="154" y="48"/>
                  <a:pt x="153" y="48"/>
                  <a:pt x="152" y="48"/>
                </a:cubicBezTo>
                <a:cubicBezTo>
                  <a:pt x="152" y="27"/>
                  <a:pt x="152" y="27"/>
                  <a:pt x="152" y="27"/>
                </a:cubicBezTo>
                <a:cubicBezTo>
                  <a:pt x="152" y="0"/>
                  <a:pt x="0" y="0"/>
                  <a:pt x="0" y="27"/>
                </a:cubicBezTo>
                <a:cubicBezTo>
                  <a:pt x="0" y="127"/>
                  <a:pt x="0" y="127"/>
                  <a:pt x="0" y="127"/>
                </a:cubicBezTo>
                <a:cubicBezTo>
                  <a:pt x="0" y="164"/>
                  <a:pt x="30" y="194"/>
                  <a:pt x="67" y="194"/>
                </a:cubicBezTo>
                <a:cubicBezTo>
                  <a:pt x="85" y="194"/>
                  <a:pt x="85" y="194"/>
                  <a:pt x="85" y="194"/>
                </a:cubicBezTo>
                <a:cubicBezTo>
                  <a:pt x="109" y="194"/>
                  <a:pt x="131" y="181"/>
                  <a:pt x="142" y="161"/>
                </a:cubicBezTo>
                <a:cubicBezTo>
                  <a:pt x="144" y="161"/>
                  <a:pt x="148" y="161"/>
                  <a:pt x="153" y="161"/>
                </a:cubicBezTo>
                <a:cubicBezTo>
                  <a:pt x="162" y="161"/>
                  <a:pt x="176" y="160"/>
                  <a:pt x="189" y="152"/>
                </a:cubicBezTo>
                <a:cubicBezTo>
                  <a:pt x="202" y="143"/>
                  <a:pt x="212" y="127"/>
                  <a:pt x="212" y="104"/>
                </a:cubicBezTo>
                <a:cubicBezTo>
                  <a:pt x="212" y="82"/>
                  <a:pt x="203" y="66"/>
                  <a:pt x="191" y="58"/>
                </a:cubicBezTo>
                <a:close/>
                <a:moveTo>
                  <a:pt x="176" y="132"/>
                </a:moveTo>
                <a:cubicBezTo>
                  <a:pt x="169" y="136"/>
                  <a:pt x="160" y="138"/>
                  <a:pt x="153" y="138"/>
                </a:cubicBezTo>
                <a:cubicBezTo>
                  <a:pt x="152" y="138"/>
                  <a:pt x="151" y="138"/>
                  <a:pt x="151" y="138"/>
                </a:cubicBezTo>
                <a:cubicBezTo>
                  <a:pt x="151" y="134"/>
                  <a:pt x="152" y="131"/>
                  <a:pt x="152" y="127"/>
                </a:cubicBezTo>
                <a:cubicBezTo>
                  <a:pt x="152" y="72"/>
                  <a:pt x="152" y="72"/>
                  <a:pt x="152" y="72"/>
                </a:cubicBezTo>
                <a:cubicBezTo>
                  <a:pt x="153" y="72"/>
                  <a:pt x="154" y="72"/>
                  <a:pt x="156" y="72"/>
                </a:cubicBezTo>
                <a:cubicBezTo>
                  <a:pt x="163" y="72"/>
                  <a:pt x="171" y="73"/>
                  <a:pt x="177" y="77"/>
                </a:cubicBezTo>
                <a:cubicBezTo>
                  <a:pt x="183" y="82"/>
                  <a:pt x="187" y="87"/>
                  <a:pt x="188" y="104"/>
                </a:cubicBezTo>
                <a:cubicBezTo>
                  <a:pt x="187" y="121"/>
                  <a:pt x="182" y="127"/>
                  <a:pt x="176" y="13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nvGrpSpPr>
          <p:cNvPr id="157" name="组合 156"/>
          <p:cNvGrpSpPr/>
          <p:nvPr/>
        </p:nvGrpSpPr>
        <p:grpSpPr>
          <a:xfrm>
            <a:off x="9417728" y="4119668"/>
            <a:ext cx="449243" cy="424316"/>
            <a:chOff x="817563" y="4075113"/>
            <a:chExt cx="257175" cy="257176"/>
          </a:xfrm>
          <a:solidFill>
            <a:schemeClr val="bg1"/>
          </a:solidFill>
        </p:grpSpPr>
        <p:sp>
          <p:nvSpPr>
            <p:cNvPr id="158" name="Freeform 408"/>
            <p:cNvSpPr/>
            <p:nvPr/>
          </p:nvSpPr>
          <p:spPr bwMode="auto">
            <a:xfrm>
              <a:off x="942975" y="4075113"/>
              <a:ext cx="131763" cy="249238"/>
            </a:xfrm>
            <a:custGeom>
              <a:avLst/>
              <a:gdLst>
                <a:gd name="T0" fmla="*/ 0 w 83"/>
                <a:gd name="T1" fmla="*/ 86 h 157"/>
                <a:gd name="T2" fmla="*/ 21 w 83"/>
                <a:gd name="T3" fmla="*/ 157 h 157"/>
                <a:gd name="T4" fmla="*/ 83 w 83"/>
                <a:gd name="T5" fmla="*/ 0 h 157"/>
                <a:gd name="T6" fmla="*/ 0 w 83"/>
                <a:gd name="T7" fmla="*/ 86 h 157"/>
              </a:gdLst>
              <a:ahLst/>
              <a:cxnLst>
                <a:cxn ang="0">
                  <a:pos x="T0" y="T1"/>
                </a:cxn>
                <a:cxn ang="0">
                  <a:pos x="T2" y="T3"/>
                </a:cxn>
                <a:cxn ang="0">
                  <a:pos x="T4" y="T5"/>
                </a:cxn>
                <a:cxn ang="0">
                  <a:pos x="T6" y="T7"/>
                </a:cxn>
              </a:cxnLst>
              <a:rect l="0" t="0" r="r" b="b"/>
              <a:pathLst>
                <a:path w="83" h="157">
                  <a:moveTo>
                    <a:pt x="0" y="86"/>
                  </a:moveTo>
                  <a:lnTo>
                    <a:pt x="21" y="157"/>
                  </a:lnTo>
                  <a:lnTo>
                    <a:pt x="83" y="0"/>
                  </a:lnTo>
                  <a:lnTo>
                    <a:pt x="0"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 name="Freeform 409"/>
            <p:cNvSpPr/>
            <p:nvPr/>
          </p:nvSpPr>
          <p:spPr bwMode="auto">
            <a:xfrm>
              <a:off x="896938" y="4222751"/>
              <a:ext cx="69850" cy="109538"/>
            </a:xfrm>
            <a:custGeom>
              <a:avLst/>
              <a:gdLst>
                <a:gd name="T0" fmla="*/ 0 w 44"/>
                <a:gd name="T1" fmla="*/ 23 h 69"/>
                <a:gd name="T2" fmla="*/ 15 w 44"/>
                <a:gd name="T3" fmla="*/ 69 h 69"/>
                <a:gd name="T4" fmla="*/ 44 w 44"/>
                <a:gd name="T5" fmla="*/ 69 h 69"/>
                <a:gd name="T6" fmla="*/ 23 w 44"/>
                <a:gd name="T7" fmla="*/ 0 h 69"/>
                <a:gd name="T8" fmla="*/ 0 w 44"/>
                <a:gd name="T9" fmla="*/ 23 h 69"/>
              </a:gdLst>
              <a:ahLst/>
              <a:cxnLst>
                <a:cxn ang="0">
                  <a:pos x="T0" y="T1"/>
                </a:cxn>
                <a:cxn ang="0">
                  <a:pos x="T2" y="T3"/>
                </a:cxn>
                <a:cxn ang="0">
                  <a:pos x="T4" y="T5"/>
                </a:cxn>
                <a:cxn ang="0">
                  <a:pos x="T6" y="T7"/>
                </a:cxn>
                <a:cxn ang="0">
                  <a:pos x="T8" y="T9"/>
                </a:cxn>
              </a:cxnLst>
              <a:rect l="0" t="0" r="r" b="b"/>
              <a:pathLst>
                <a:path w="44" h="69">
                  <a:moveTo>
                    <a:pt x="0" y="23"/>
                  </a:moveTo>
                  <a:lnTo>
                    <a:pt x="15" y="69"/>
                  </a:lnTo>
                  <a:lnTo>
                    <a:pt x="44" y="69"/>
                  </a:lnTo>
                  <a:lnTo>
                    <a:pt x="23" y="0"/>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 name="Freeform 410"/>
            <p:cNvSpPr/>
            <p:nvPr/>
          </p:nvSpPr>
          <p:spPr bwMode="auto">
            <a:xfrm>
              <a:off x="825500" y="4075113"/>
              <a:ext cx="247650" cy="131763"/>
            </a:xfrm>
            <a:custGeom>
              <a:avLst/>
              <a:gdLst>
                <a:gd name="T0" fmla="*/ 156 w 156"/>
                <a:gd name="T1" fmla="*/ 0 h 83"/>
                <a:gd name="T2" fmla="*/ 0 w 156"/>
                <a:gd name="T3" fmla="*/ 62 h 83"/>
                <a:gd name="T4" fmla="*/ 71 w 156"/>
                <a:gd name="T5" fmla="*/ 83 h 83"/>
                <a:gd name="T6" fmla="*/ 156 w 156"/>
                <a:gd name="T7" fmla="*/ 0 h 83"/>
              </a:gdLst>
              <a:ahLst/>
              <a:cxnLst>
                <a:cxn ang="0">
                  <a:pos x="T0" y="T1"/>
                </a:cxn>
                <a:cxn ang="0">
                  <a:pos x="T2" y="T3"/>
                </a:cxn>
                <a:cxn ang="0">
                  <a:pos x="T4" y="T5"/>
                </a:cxn>
                <a:cxn ang="0">
                  <a:pos x="T6" y="T7"/>
                </a:cxn>
              </a:cxnLst>
              <a:rect l="0" t="0" r="r" b="b"/>
              <a:pathLst>
                <a:path w="156" h="83">
                  <a:moveTo>
                    <a:pt x="156" y="0"/>
                  </a:moveTo>
                  <a:lnTo>
                    <a:pt x="0" y="62"/>
                  </a:lnTo>
                  <a:lnTo>
                    <a:pt x="71" y="83"/>
                  </a:lnTo>
                  <a:lnTo>
                    <a:pt x="15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 name="Freeform 411"/>
            <p:cNvSpPr/>
            <p:nvPr/>
          </p:nvSpPr>
          <p:spPr bwMode="auto">
            <a:xfrm>
              <a:off x="817563" y="4183063"/>
              <a:ext cx="109538" cy="69850"/>
            </a:xfrm>
            <a:custGeom>
              <a:avLst/>
              <a:gdLst>
                <a:gd name="T0" fmla="*/ 69 w 69"/>
                <a:gd name="T1" fmla="*/ 21 h 44"/>
                <a:gd name="T2" fmla="*/ 0 w 69"/>
                <a:gd name="T3" fmla="*/ 0 h 44"/>
                <a:gd name="T4" fmla="*/ 0 w 69"/>
                <a:gd name="T5" fmla="*/ 29 h 44"/>
                <a:gd name="T6" fmla="*/ 46 w 69"/>
                <a:gd name="T7" fmla="*/ 44 h 44"/>
                <a:gd name="T8" fmla="*/ 69 w 69"/>
                <a:gd name="T9" fmla="*/ 21 h 44"/>
              </a:gdLst>
              <a:ahLst/>
              <a:cxnLst>
                <a:cxn ang="0">
                  <a:pos x="T0" y="T1"/>
                </a:cxn>
                <a:cxn ang="0">
                  <a:pos x="T2" y="T3"/>
                </a:cxn>
                <a:cxn ang="0">
                  <a:pos x="T4" y="T5"/>
                </a:cxn>
                <a:cxn ang="0">
                  <a:pos x="T6" y="T7"/>
                </a:cxn>
                <a:cxn ang="0">
                  <a:pos x="T8" y="T9"/>
                </a:cxn>
              </a:cxnLst>
              <a:rect l="0" t="0" r="r" b="b"/>
              <a:pathLst>
                <a:path w="69" h="44">
                  <a:moveTo>
                    <a:pt x="69" y="21"/>
                  </a:moveTo>
                  <a:lnTo>
                    <a:pt x="0" y="0"/>
                  </a:lnTo>
                  <a:lnTo>
                    <a:pt x="0" y="29"/>
                  </a:lnTo>
                  <a:lnTo>
                    <a:pt x="46" y="44"/>
                  </a:lnTo>
                  <a:lnTo>
                    <a:pt x="69"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 name="Freeform 412"/>
            <p:cNvSpPr/>
            <p:nvPr/>
          </p:nvSpPr>
          <p:spPr bwMode="auto">
            <a:xfrm>
              <a:off x="868363" y="4265613"/>
              <a:ext cx="23813" cy="38100"/>
            </a:xfrm>
            <a:custGeom>
              <a:avLst/>
              <a:gdLst>
                <a:gd name="T0" fmla="*/ 0 w 15"/>
                <a:gd name="T1" fmla="*/ 11 h 24"/>
                <a:gd name="T2" fmla="*/ 2 w 15"/>
                <a:gd name="T3" fmla="*/ 24 h 24"/>
                <a:gd name="T4" fmla="*/ 15 w 15"/>
                <a:gd name="T5" fmla="*/ 11 h 24"/>
                <a:gd name="T6" fmla="*/ 11 w 15"/>
                <a:gd name="T7" fmla="*/ 0 h 24"/>
                <a:gd name="T8" fmla="*/ 0 w 15"/>
                <a:gd name="T9" fmla="*/ 11 h 24"/>
              </a:gdLst>
              <a:ahLst/>
              <a:cxnLst>
                <a:cxn ang="0">
                  <a:pos x="T0" y="T1"/>
                </a:cxn>
                <a:cxn ang="0">
                  <a:pos x="T2" y="T3"/>
                </a:cxn>
                <a:cxn ang="0">
                  <a:pos x="T4" y="T5"/>
                </a:cxn>
                <a:cxn ang="0">
                  <a:pos x="T6" y="T7"/>
                </a:cxn>
                <a:cxn ang="0">
                  <a:pos x="T8" y="T9"/>
                </a:cxn>
              </a:cxnLst>
              <a:rect l="0" t="0" r="r" b="b"/>
              <a:pathLst>
                <a:path w="15" h="24">
                  <a:moveTo>
                    <a:pt x="0" y="11"/>
                  </a:moveTo>
                  <a:lnTo>
                    <a:pt x="2" y="24"/>
                  </a:lnTo>
                  <a:lnTo>
                    <a:pt x="15" y="11"/>
                  </a:lnTo>
                  <a:lnTo>
                    <a:pt x="11"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63" name="矩形 162"/>
          <p:cNvSpPr/>
          <p:nvPr/>
        </p:nvSpPr>
        <p:spPr>
          <a:xfrm>
            <a:off x="5264429" y="1297584"/>
            <a:ext cx="2326122" cy="523220"/>
          </a:xfrm>
          <a:prstGeom prst="rect">
            <a:avLst/>
          </a:prstGeom>
        </p:spPr>
        <p:txBody>
          <a:bodyPr wrap="square">
            <a:spAutoFit/>
          </a:bodyPr>
          <a:lstStyle/>
          <a:p>
            <a:r>
              <a:rPr lang="zh-CN" altLang="en-US" sz="2800" b="1" dirty="0">
                <a:solidFill>
                  <a:schemeClr val="bg2">
                    <a:lumMod val="25000"/>
                  </a:schemeClr>
                </a:solidFill>
                <a:latin typeface="微软雅黑" panose="020B0503020204020204" pitchFamily="34" charset="-122"/>
                <a:ea typeface="微软雅黑" panose="020B0503020204020204" pitchFamily="34" charset="-122"/>
              </a:rPr>
              <a:t>企业发展历程</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64" name="矩形 163"/>
          <p:cNvSpPr/>
          <p:nvPr/>
        </p:nvSpPr>
        <p:spPr>
          <a:xfrm>
            <a:off x="5155388" y="1891452"/>
            <a:ext cx="2852063" cy="338554"/>
          </a:xfrm>
          <a:prstGeom prst="rect">
            <a:avLst/>
          </a:prstGeom>
        </p:spPr>
        <p:txBody>
          <a:bodyPr wrap="none">
            <a:spAutoFit/>
          </a:bodyPr>
          <a:lstStyle/>
          <a:p>
            <a:r>
              <a:rPr lang="zh-CN" altLang="en-US" sz="16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600" dirty="0">
              <a:solidFill>
                <a:prstClr val="white">
                  <a:lumMod val="50000"/>
                </a:prstClr>
              </a:solidFill>
            </a:endParaRPr>
          </a:p>
        </p:txBody>
      </p:sp>
      <p:grpSp>
        <p:nvGrpSpPr>
          <p:cNvPr id="49" name="组合 48"/>
          <p:cNvGrpSpPr/>
          <p:nvPr/>
        </p:nvGrpSpPr>
        <p:grpSpPr>
          <a:xfrm>
            <a:off x="0" y="426911"/>
            <a:ext cx="2671204" cy="568000"/>
            <a:chOff x="0" y="426911"/>
            <a:chExt cx="2671204" cy="568000"/>
          </a:xfrm>
        </p:grpSpPr>
        <p:sp>
          <p:nvSpPr>
            <p:cNvPr id="50" name="任意多边形 49"/>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51"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52" name="矩形 51"/>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53"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0"/>
            <a:ext cx="12191999" cy="6858000"/>
          </a:xfrm>
          <a:prstGeom prst="rect">
            <a:avLst/>
          </a:prstGeom>
          <a:solidFill>
            <a:srgbClr val="F3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l="1" r="40678" b="39226"/>
          <a:stretch>
            <a:fillRect/>
          </a:stretch>
        </p:blipFill>
        <p:spPr>
          <a:xfrm rot="10800000">
            <a:off x="4019549" y="1276350"/>
            <a:ext cx="8172450" cy="5581648"/>
          </a:xfrm>
          <a:prstGeom prst="rect">
            <a:avLst/>
          </a:prstGeom>
        </p:spPr>
      </p:pic>
      <p:grpSp>
        <p:nvGrpSpPr>
          <p:cNvPr id="2" name="组合 1"/>
          <p:cNvGrpSpPr/>
          <p:nvPr/>
        </p:nvGrpSpPr>
        <p:grpSpPr>
          <a:xfrm rot="5400000" flipV="1">
            <a:off x="326311" y="3534057"/>
            <a:ext cx="1451772" cy="63971"/>
            <a:chOff x="1066971" y="3068807"/>
            <a:chExt cx="1105017" cy="45720"/>
          </a:xfrm>
        </p:grpSpPr>
        <p:sp>
          <p:nvSpPr>
            <p:cNvPr id="7" name="椭圆 6"/>
            <p:cNvSpPr/>
            <p:nvPr/>
          </p:nvSpPr>
          <p:spPr>
            <a:xfrm>
              <a:off x="10669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9" name="椭圆 8"/>
            <p:cNvSpPr/>
            <p:nvPr/>
          </p:nvSpPr>
          <p:spPr>
            <a:xfrm>
              <a:off x="12435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0" name="椭圆 9"/>
            <p:cNvSpPr/>
            <p:nvPr/>
          </p:nvSpPr>
          <p:spPr>
            <a:xfrm>
              <a:off x="14200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1" name="椭圆 10"/>
            <p:cNvSpPr/>
            <p:nvPr/>
          </p:nvSpPr>
          <p:spPr>
            <a:xfrm>
              <a:off x="15966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2" name="椭圆 11"/>
            <p:cNvSpPr/>
            <p:nvPr/>
          </p:nvSpPr>
          <p:spPr>
            <a:xfrm>
              <a:off x="17731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3" name="椭圆 12"/>
            <p:cNvSpPr/>
            <p:nvPr/>
          </p:nvSpPr>
          <p:spPr>
            <a:xfrm>
              <a:off x="19497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4" name="椭圆 13"/>
            <p:cNvSpPr/>
            <p:nvPr/>
          </p:nvSpPr>
          <p:spPr>
            <a:xfrm>
              <a:off x="2126268"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grpSp>
      <p:sp>
        <p:nvSpPr>
          <p:cNvPr id="55" name="文本框 15"/>
          <p:cNvSpPr txBox="1">
            <a:spLocks noChangeArrowheads="1"/>
          </p:cNvSpPr>
          <p:nvPr/>
        </p:nvSpPr>
        <p:spPr bwMode="auto">
          <a:xfrm>
            <a:off x="1162478" y="3424518"/>
            <a:ext cx="43524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400" dirty="0">
                <a:solidFill>
                  <a:srgbClr val="8E6D48"/>
                </a:solidFill>
                <a:latin typeface="幼圆" panose="02010509060101010101" pitchFamily="49" charset="-122"/>
                <a:ea typeface="幼圆" panose="02010509060101010101" pitchFamily="49" charset="-122"/>
              </a:rPr>
              <a:t>产品前景</a:t>
            </a:r>
            <a:r>
              <a:rPr lang="en-US" altLang="zh-CN" sz="2400" dirty="0">
                <a:solidFill>
                  <a:srgbClr val="8E6D48"/>
                </a:solidFill>
                <a:latin typeface="幼圆" panose="02010509060101010101" pitchFamily="49" charset="-122"/>
                <a:ea typeface="幼圆" panose="02010509060101010101" pitchFamily="49" charset="-122"/>
              </a:rPr>
              <a:t>/About our product</a:t>
            </a:r>
            <a:endParaRPr lang="zh-CN" altLang="en-US" sz="2400" dirty="0">
              <a:solidFill>
                <a:srgbClr val="8E6D48"/>
              </a:solidFill>
              <a:latin typeface="幼圆" panose="02010509060101010101" pitchFamily="49" charset="-122"/>
              <a:ea typeface="幼圆" panose="02010509060101010101" pitchFamily="49" charset="-122"/>
            </a:endParaRPr>
          </a:p>
        </p:txBody>
      </p:sp>
      <p:sp>
        <p:nvSpPr>
          <p:cNvPr id="59" name="文本框 14"/>
          <p:cNvSpPr txBox="1">
            <a:spLocks noChangeArrowheads="1"/>
          </p:cNvSpPr>
          <p:nvPr/>
        </p:nvSpPr>
        <p:spPr bwMode="auto">
          <a:xfrm>
            <a:off x="1084181" y="2733236"/>
            <a:ext cx="24370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000" dirty="0">
                <a:solidFill>
                  <a:srgbClr val="8E6D48"/>
                </a:solidFill>
                <a:latin typeface="Impact" panose="020B0806030902050204" pitchFamily="34" charset="0"/>
                <a:ea typeface="张海山锐谐体" panose="02000000000000000000" pitchFamily="2" charset="-122"/>
              </a:rPr>
              <a:t>FIRRST 04</a:t>
            </a:r>
            <a:endParaRPr lang="zh-CN" altLang="en-US" sz="4000" dirty="0">
              <a:solidFill>
                <a:srgbClr val="8E6D48"/>
              </a:solidFill>
              <a:latin typeface="Impact" panose="020B0806030902050204" pitchFamily="34" charset="0"/>
              <a:ea typeface="张海山锐谐体" panose="02000000000000000000" pitchFamily="2" charset="-122"/>
            </a:endParaRPr>
          </a:p>
        </p:txBody>
      </p:sp>
      <p:sp>
        <p:nvSpPr>
          <p:cNvPr id="21" name="TextBox 13"/>
          <p:cNvSpPr txBox="1">
            <a:spLocks noChangeArrowheads="1"/>
          </p:cNvSpPr>
          <p:nvPr/>
        </p:nvSpPr>
        <p:spPr bwMode="auto">
          <a:xfrm>
            <a:off x="1335280" y="3965458"/>
            <a:ext cx="52351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20000"/>
              </a:spcBef>
            </a:pPr>
            <a:r>
              <a:rPr lang="en-US" altLang="zh-CN" sz="1200" dirty="0">
                <a:solidFill>
                  <a:srgbClr val="8E6D48"/>
                </a:solidFill>
                <a:latin typeface="幼圆" panose="02010509060101010101" pitchFamily="49" charset="-122"/>
                <a:ea typeface="幼圆" panose="02010509060101010101" pitchFamily="49" charset="-122"/>
                <a:sym typeface="Arial" panose="020B0604020202020204" pitchFamily="34" charset="0"/>
              </a:rPr>
              <a:t>ACCORDING TO YOUR NEED TO DRAW THE TEXT BOX SIZE TO YOUR NEED TO DRAW THE TEXT BOX SIZE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12191999" cy="6858000"/>
          </a:xfrm>
          <a:prstGeom prst="rect">
            <a:avLst/>
          </a:prstGeom>
          <a:solidFill>
            <a:srgbClr val="F3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12191999" cy="6858000"/>
          </a:xfrm>
          <a:prstGeom prst="rect">
            <a:avLst/>
          </a:prstGeom>
          <a:solidFill>
            <a:srgbClr val="F2EE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1" r="38907" b="32797"/>
          <a:stretch>
            <a:fillRect/>
          </a:stretch>
        </p:blipFill>
        <p:spPr>
          <a:xfrm rot="10800000">
            <a:off x="3775365" y="685799"/>
            <a:ext cx="8416635" cy="6172201"/>
          </a:xfrm>
          <a:prstGeom prst="rect">
            <a:avLst/>
          </a:prstGeom>
        </p:spPr>
      </p:pic>
      <p:grpSp>
        <p:nvGrpSpPr>
          <p:cNvPr id="32" name="组合 31"/>
          <p:cNvGrpSpPr/>
          <p:nvPr/>
        </p:nvGrpSpPr>
        <p:grpSpPr>
          <a:xfrm>
            <a:off x="809622" y="1704637"/>
            <a:ext cx="1105017" cy="45720"/>
            <a:chOff x="1066971" y="3068807"/>
            <a:chExt cx="1105017" cy="45720"/>
          </a:xfrm>
        </p:grpSpPr>
        <p:sp>
          <p:nvSpPr>
            <p:cNvPr id="33" name="椭圆 32"/>
            <p:cNvSpPr/>
            <p:nvPr/>
          </p:nvSpPr>
          <p:spPr>
            <a:xfrm>
              <a:off x="10669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8E6D48"/>
                </a:solidFill>
              </a:endParaRPr>
            </a:p>
          </p:txBody>
        </p:sp>
        <p:sp>
          <p:nvSpPr>
            <p:cNvPr id="37" name="椭圆 36"/>
            <p:cNvSpPr/>
            <p:nvPr/>
          </p:nvSpPr>
          <p:spPr>
            <a:xfrm>
              <a:off x="12435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8E6D48"/>
                </a:solidFill>
              </a:endParaRPr>
            </a:p>
          </p:txBody>
        </p:sp>
        <p:sp>
          <p:nvSpPr>
            <p:cNvPr id="38" name="椭圆 37"/>
            <p:cNvSpPr/>
            <p:nvPr/>
          </p:nvSpPr>
          <p:spPr>
            <a:xfrm>
              <a:off x="14200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8E6D48"/>
                </a:solidFill>
              </a:endParaRPr>
            </a:p>
          </p:txBody>
        </p:sp>
        <p:sp>
          <p:nvSpPr>
            <p:cNvPr id="39" name="椭圆 38"/>
            <p:cNvSpPr/>
            <p:nvPr/>
          </p:nvSpPr>
          <p:spPr>
            <a:xfrm>
              <a:off x="15966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8E6D48"/>
                </a:solidFill>
              </a:endParaRPr>
            </a:p>
          </p:txBody>
        </p:sp>
        <p:sp>
          <p:nvSpPr>
            <p:cNvPr id="40" name="椭圆 39"/>
            <p:cNvSpPr/>
            <p:nvPr/>
          </p:nvSpPr>
          <p:spPr>
            <a:xfrm>
              <a:off x="17731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8E6D48"/>
                </a:solidFill>
              </a:endParaRPr>
            </a:p>
          </p:txBody>
        </p:sp>
        <p:sp>
          <p:nvSpPr>
            <p:cNvPr id="41" name="椭圆 40"/>
            <p:cNvSpPr/>
            <p:nvPr/>
          </p:nvSpPr>
          <p:spPr>
            <a:xfrm>
              <a:off x="19497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8E6D48"/>
                </a:solidFill>
              </a:endParaRPr>
            </a:p>
          </p:txBody>
        </p:sp>
        <p:sp>
          <p:nvSpPr>
            <p:cNvPr id="42" name="椭圆 41"/>
            <p:cNvSpPr/>
            <p:nvPr/>
          </p:nvSpPr>
          <p:spPr>
            <a:xfrm>
              <a:off x="2126268"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8E6D48"/>
                </a:solidFill>
              </a:endParaRPr>
            </a:p>
          </p:txBody>
        </p:sp>
      </p:grpSp>
      <p:sp>
        <p:nvSpPr>
          <p:cNvPr id="43" name="文本框 42"/>
          <p:cNvSpPr txBox="1"/>
          <p:nvPr/>
        </p:nvSpPr>
        <p:spPr>
          <a:xfrm>
            <a:off x="634597" y="1037492"/>
            <a:ext cx="1598035" cy="707886"/>
          </a:xfrm>
          <a:prstGeom prst="rect">
            <a:avLst/>
          </a:prstGeom>
          <a:noFill/>
        </p:spPr>
        <p:txBody>
          <a:bodyPr wrap="square" rtlCol="0">
            <a:spAutoFit/>
          </a:bodyPr>
          <a:lstStyle/>
          <a:p>
            <a:r>
              <a:rPr lang="zh-CN" altLang="en-US" sz="4000" b="1" dirty="0">
                <a:solidFill>
                  <a:srgbClr val="8E6D48"/>
                </a:solidFill>
                <a:latin typeface="幼圆" panose="02010509060101010101" pitchFamily="49" charset="-122"/>
                <a:ea typeface="幼圆" panose="02010509060101010101" pitchFamily="49" charset="-122"/>
              </a:rPr>
              <a:t>目 录</a:t>
            </a:r>
          </a:p>
        </p:txBody>
      </p:sp>
      <p:sp>
        <p:nvSpPr>
          <p:cNvPr id="44" name="TextBox 13"/>
          <p:cNvSpPr txBox="1">
            <a:spLocks noChangeArrowheads="1"/>
          </p:cNvSpPr>
          <p:nvPr/>
        </p:nvSpPr>
        <p:spPr bwMode="auto">
          <a:xfrm>
            <a:off x="779141" y="1837461"/>
            <a:ext cx="124001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spcBef>
                <a:spcPct val="20000"/>
              </a:spcBef>
            </a:pPr>
            <a:r>
              <a:rPr lang="en-US" altLang="zh-CN" sz="1600" dirty="0">
                <a:solidFill>
                  <a:srgbClr val="8E6D48"/>
                </a:solidFill>
                <a:latin typeface="幼圆" panose="02010509060101010101" pitchFamily="49" charset="-122"/>
                <a:ea typeface="幼圆" panose="02010509060101010101" pitchFamily="49" charset="-122"/>
                <a:sym typeface="Arial" panose="020B0604020202020204" pitchFamily="34" charset="0"/>
              </a:rPr>
              <a:t>content</a:t>
            </a:r>
          </a:p>
        </p:txBody>
      </p:sp>
      <p:sp>
        <p:nvSpPr>
          <p:cNvPr id="45" name="文本框 15"/>
          <p:cNvSpPr txBox="1">
            <a:spLocks noChangeArrowheads="1"/>
          </p:cNvSpPr>
          <p:nvPr/>
        </p:nvSpPr>
        <p:spPr bwMode="auto">
          <a:xfrm>
            <a:off x="1370721" y="2810243"/>
            <a:ext cx="41214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000" b="1" dirty="0">
                <a:solidFill>
                  <a:srgbClr val="8E6D48"/>
                </a:solidFill>
                <a:latin typeface="幼圆" panose="02010509060101010101" pitchFamily="49" charset="-122"/>
                <a:ea typeface="幼圆" panose="02010509060101010101" pitchFamily="49" charset="-122"/>
              </a:rPr>
              <a:t>项目情况</a:t>
            </a:r>
            <a:r>
              <a:rPr lang="en-US" altLang="zh-CN" sz="2000" b="1" dirty="0">
                <a:solidFill>
                  <a:srgbClr val="8E6D48"/>
                </a:solidFill>
                <a:latin typeface="幼圆" panose="02010509060101010101" pitchFamily="49" charset="-122"/>
                <a:ea typeface="幼圆" panose="02010509060101010101" pitchFamily="49" charset="-122"/>
              </a:rPr>
              <a:t>/Project summary</a:t>
            </a:r>
            <a:endParaRPr lang="zh-CN" altLang="en-US" sz="2000" b="1" dirty="0">
              <a:solidFill>
                <a:srgbClr val="8E6D48"/>
              </a:solidFill>
              <a:latin typeface="幼圆" panose="02010509060101010101" pitchFamily="49" charset="-122"/>
              <a:ea typeface="幼圆" panose="02010509060101010101" pitchFamily="49" charset="-122"/>
            </a:endParaRPr>
          </a:p>
        </p:txBody>
      </p:sp>
      <p:sp>
        <p:nvSpPr>
          <p:cNvPr id="46" name="文本框 17"/>
          <p:cNvSpPr txBox="1">
            <a:spLocks noChangeArrowheads="1"/>
          </p:cNvSpPr>
          <p:nvPr/>
        </p:nvSpPr>
        <p:spPr bwMode="auto">
          <a:xfrm>
            <a:off x="1433614" y="3656382"/>
            <a:ext cx="30504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000" b="1" dirty="0">
                <a:solidFill>
                  <a:srgbClr val="8E6D48"/>
                </a:solidFill>
                <a:latin typeface="幼圆" panose="02010509060101010101" pitchFamily="49" charset="-122"/>
                <a:ea typeface="幼圆" panose="02010509060101010101" pitchFamily="49" charset="-122"/>
              </a:rPr>
              <a:t>关于我们</a:t>
            </a:r>
            <a:r>
              <a:rPr lang="en-US" altLang="zh-CN" sz="2000" b="1" dirty="0">
                <a:solidFill>
                  <a:srgbClr val="8E6D48"/>
                </a:solidFill>
                <a:latin typeface="幼圆" panose="02010509060101010101" pitchFamily="49" charset="-122"/>
                <a:ea typeface="幼圆" panose="02010509060101010101" pitchFamily="49" charset="-122"/>
              </a:rPr>
              <a:t>/About us</a:t>
            </a:r>
            <a:endParaRPr lang="zh-CN" altLang="en-US" sz="2000" b="1" dirty="0">
              <a:solidFill>
                <a:srgbClr val="8E6D48"/>
              </a:solidFill>
              <a:latin typeface="幼圆" panose="02010509060101010101" pitchFamily="49" charset="-122"/>
              <a:ea typeface="幼圆" panose="02010509060101010101" pitchFamily="49" charset="-122"/>
            </a:endParaRPr>
          </a:p>
        </p:txBody>
      </p:sp>
      <p:sp>
        <p:nvSpPr>
          <p:cNvPr id="47" name="文本框 19"/>
          <p:cNvSpPr txBox="1">
            <a:spLocks noChangeArrowheads="1"/>
          </p:cNvSpPr>
          <p:nvPr/>
        </p:nvSpPr>
        <p:spPr bwMode="auto">
          <a:xfrm>
            <a:off x="1281215" y="4486762"/>
            <a:ext cx="41214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000" b="1" dirty="0">
                <a:solidFill>
                  <a:srgbClr val="8E6D48"/>
                </a:solidFill>
                <a:latin typeface="幼圆" panose="02010509060101010101" pitchFamily="49" charset="-122"/>
                <a:ea typeface="幼圆" panose="02010509060101010101" pitchFamily="49" charset="-122"/>
              </a:rPr>
              <a:t>市场概况</a:t>
            </a:r>
            <a:r>
              <a:rPr lang="en-US" altLang="zh-CN" sz="2000" b="1" dirty="0">
                <a:solidFill>
                  <a:srgbClr val="8E6D48"/>
                </a:solidFill>
                <a:latin typeface="幼圆" panose="02010509060101010101" pitchFamily="49" charset="-122"/>
                <a:ea typeface="幼圆" panose="02010509060101010101" pitchFamily="49" charset="-122"/>
              </a:rPr>
              <a:t>/Conduct market</a:t>
            </a:r>
            <a:endParaRPr lang="zh-CN" altLang="en-US" sz="2000" b="1" dirty="0">
              <a:solidFill>
                <a:srgbClr val="8E6D48"/>
              </a:solidFill>
              <a:latin typeface="幼圆" panose="02010509060101010101" pitchFamily="49" charset="-122"/>
              <a:ea typeface="幼圆" panose="02010509060101010101" pitchFamily="49" charset="-122"/>
            </a:endParaRPr>
          </a:p>
        </p:txBody>
      </p:sp>
      <p:sp>
        <p:nvSpPr>
          <p:cNvPr id="48" name="文本框 21"/>
          <p:cNvSpPr txBox="1">
            <a:spLocks noChangeArrowheads="1"/>
          </p:cNvSpPr>
          <p:nvPr/>
        </p:nvSpPr>
        <p:spPr bwMode="auto">
          <a:xfrm>
            <a:off x="1381579" y="5348657"/>
            <a:ext cx="42675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000" b="1" dirty="0">
                <a:solidFill>
                  <a:srgbClr val="8E6D48"/>
                </a:solidFill>
                <a:latin typeface="幼圆" panose="02010509060101010101" pitchFamily="49" charset="-122"/>
                <a:ea typeface="幼圆" panose="02010509060101010101" pitchFamily="49" charset="-122"/>
              </a:rPr>
              <a:t>产品前景</a:t>
            </a:r>
            <a:r>
              <a:rPr lang="en-US" altLang="zh-CN" sz="2000" b="1" dirty="0">
                <a:solidFill>
                  <a:srgbClr val="8E6D48"/>
                </a:solidFill>
                <a:latin typeface="幼圆" panose="02010509060101010101" pitchFamily="49" charset="-122"/>
                <a:ea typeface="幼圆" panose="02010509060101010101" pitchFamily="49" charset="-122"/>
              </a:rPr>
              <a:t>/About our product</a:t>
            </a:r>
            <a:endParaRPr lang="zh-CN" altLang="en-US" sz="2000" b="1" dirty="0">
              <a:solidFill>
                <a:srgbClr val="8E6D48"/>
              </a:solidFill>
              <a:latin typeface="幼圆" panose="02010509060101010101" pitchFamily="49" charset="-122"/>
              <a:ea typeface="幼圆" panose="02010509060101010101" pitchFamily="49" charset="-122"/>
            </a:endParaRPr>
          </a:p>
        </p:txBody>
      </p:sp>
      <p:sp>
        <p:nvSpPr>
          <p:cNvPr id="49" name="文本框 14"/>
          <p:cNvSpPr txBox="1">
            <a:spLocks noChangeArrowheads="1"/>
          </p:cNvSpPr>
          <p:nvPr/>
        </p:nvSpPr>
        <p:spPr bwMode="auto">
          <a:xfrm>
            <a:off x="392048" y="2687135"/>
            <a:ext cx="11237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600" dirty="0">
                <a:solidFill>
                  <a:srgbClr val="8E6D48"/>
                </a:solidFill>
                <a:latin typeface="Impact" panose="020B0806030902050204" pitchFamily="34" charset="0"/>
                <a:ea typeface="张海山锐谐体" panose="02000000000000000000" pitchFamily="2" charset="-122"/>
              </a:rPr>
              <a:t>01</a:t>
            </a:r>
            <a:endParaRPr lang="zh-CN" altLang="en-US" sz="3600" dirty="0">
              <a:solidFill>
                <a:srgbClr val="8E6D48"/>
              </a:solidFill>
              <a:latin typeface="Impact" panose="020B0806030902050204" pitchFamily="34" charset="0"/>
              <a:ea typeface="张海山锐谐体" panose="02000000000000000000" pitchFamily="2" charset="-122"/>
            </a:endParaRPr>
          </a:p>
        </p:txBody>
      </p:sp>
      <p:sp>
        <p:nvSpPr>
          <p:cNvPr id="50" name="文本框 16"/>
          <p:cNvSpPr txBox="1">
            <a:spLocks noChangeArrowheads="1"/>
          </p:cNvSpPr>
          <p:nvPr/>
        </p:nvSpPr>
        <p:spPr bwMode="auto">
          <a:xfrm>
            <a:off x="392048" y="3533272"/>
            <a:ext cx="11237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600">
                <a:solidFill>
                  <a:srgbClr val="8E6D48"/>
                </a:solidFill>
                <a:latin typeface="Impact" panose="020B0806030902050204" pitchFamily="34" charset="0"/>
                <a:ea typeface="张海山锐谐体" panose="02000000000000000000" pitchFamily="2" charset="-122"/>
              </a:rPr>
              <a:t>02</a:t>
            </a:r>
            <a:endParaRPr lang="zh-CN" altLang="en-US" sz="3600">
              <a:solidFill>
                <a:srgbClr val="8E6D48"/>
              </a:solidFill>
              <a:latin typeface="Impact" panose="020B0806030902050204" pitchFamily="34" charset="0"/>
              <a:ea typeface="张海山锐谐体" panose="02000000000000000000" pitchFamily="2" charset="-122"/>
            </a:endParaRPr>
          </a:p>
        </p:txBody>
      </p:sp>
      <p:sp>
        <p:nvSpPr>
          <p:cNvPr id="51" name="文本框 18"/>
          <p:cNvSpPr txBox="1">
            <a:spLocks noChangeArrowheads="1"/>
          </p:cNvSpPr>
          <p:nvPr/>
        </p:nvSpPr>
        <p:spPr bwMode="auto">
          <a:xfrm>
            <a:off x="392048" y="4379409"/>
            <a:ext cx="112377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600" dirty="0">
                <a:solidFill>
                  <a:srgbClr val="8E6D48"/>
                </a:solidFill>
                <a:latin typeface="Impact" panose="020B0806030902050204" pitchFamily="34" charset="0"/>
                <a:ea typeface="张海山锐谐体" panose="02000000000000000000" pitchFamily="2" charset="-122"/>
              </a:rPr>
              <a:t>03</a:t>
            </a:r>
            <a:endParaRPr lang="zh-CN" altLang="en-US" sz="3600" dirty="0">
              <a:solidFill>
                <a:srgbClr val="8E6D48"/>
              </a:solidFill>
              <a:latin typeface="Impact" panose="020B0806030902050204" pitchFamily="34" charset="0"/>
              <a:ea typeface="张海山锐谐体" panose="02000000000000000000" pitchFamily="2" charset="-122"/>
            </a:endParaRPr>
          </a:p>
        </p:txBody>
      </p:sp>
      <p:sp>
        <p:nvSpPr>
          <p:cNvPr id="52" name="文本框 20"/>
          <p:cNvSpPr txBox="1">
            <a:spLocks noChangeArrowheads="1"/>
          </p:cNvSpPr>
          <p:nvPr/>
        </p:nvSpPr>
        <p:spPr bwMode="auto">
          <a:xfrm>
            <a:off x="392080" y="5225548"/>
            <a:ext cx="11237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600" dirty="0">
                <a:solidFill>
                  <a:srgbClr val="8E6D48"/>
                </a:solidFill>
                <a:latin typeface="Impact" panose="020B0806030902050204" pitchFamily="34" charset="0"/>
                <a:ea typeface="张海山锐谐体" panose="02000000000000000000" pitchFamily="2" charset="-122"/>
              </a:rPr>
              <a:t>04</a:t>
            </a:r>
            <a:endParaRPr lang="zh-CN" altLang="en-US" sz="3600" dirty="0">
              <a:solidFill>
                <a:srgbClr val="8E6D48"/>
              </a:solidFill>
              <a:latin typeface="Impact" panose="020B0806030902050204" pitchFamily="34" charset="0"/>
              <a:ea typeface="张海山锐谐体" panose="02000000000000000000"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email"/>
          <a:stretch>
            <a:fillRect/>
          </a:stretch>
        </p:blipFill>
        <p:spPr>
          <a:xfrm>
            <a:off x="3623829" y="1954742"/>
            <a:ext cx="4944342" cy="3021542"/>
          </a:xfrm>
          <a:prstGeom prst="rect">
            <a:avLst/>
          </a:prstGeom>
        </p:spPr>
      </p:pic>
      <p:sp>
        <p:nvSpPr>
          <p:cNvPr id="9" name="圆角矩形 8"/>
          <p:cNvSpPr/>
          <p:nvPr/>
        </p:nvSpPr>
        <p:spPr>
          <a:xfrm>
            <a:off x="3354531" y="2225733"/>
            <a:ext cx="512618" cy="512618"/>
          </a:xfrm>
          <a:prstGeom prst="round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354531" y="2882717"/>
            <a:ext cx="512618" cy="512618"/>
          </a:xfrm>
          <a:prstGeom prst="round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354531" y="3532936"/>
            <a:ext cx="512618" cy="512618"/>
          </a:xfrm>
          <a:prstGeom prst="round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8298873" y="2242426"/>
            <a:ext cx="512618" cy="512618"/>
          </a:xfrm>
          <a:prstGeom prst="round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298873" y="2899410"/>
            <a:ext cx="512618" cy="512618"/>
          </a:xfrm>
          <a:prstGeom prst="roundRect">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8298873" y="3549629"/>
            <a:ext cx="512618" cy="512618"/>
          </a:xfrm>
          <a:prstGeom prst="round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54"/>
          <p:cNvSpPr>
            <a:spLocks noEditPoints="1"/>
          </p:cNvSpPr>
          <p:nvPr/>
        </p:nvSpPr>
        <p:spPr bwMode="auto">
          <a:xfrm>
            <a:off x="3491272" y="2373332"/>
            <a:ext cx="248589" cy="230221"/>
          </a:xfrm>
          <a:custGeom>
            <a:avLst/>
            <a:gdLst>
              <a:gd name="T0" fmla="*/ 191 w 257"/>
              <a:gd name="T1" fmla="*/ 125 h 238"/>
              <a:gd name="T2" fmla="*/ 134 w 257"/>
              <a:gd name="T3" fmla="*/ 160 h 238"/>
              <a:gd name="T4" fmla="*/ 227 w 257"/>
              <a:gd name="T5" fmla="*/ 43 h 238"/>
              <a:gd name="T6" fmla="*/ 185 w 257"/>
              <a:gd name="T7" fmla="*/ 46 h 238"/>
              <a:gd name="T8" fmla="*/ 134 w 257"/>
              <a:gd name="T9" fmla="*/ 0 h 238"/>
              <a:gd name="T10" fmla="*/ 128 w 257"/>
              <a:gd name="T11" fmla="*/ 51 h 238"/>
              <a:gd name="T12" fmla="*/ 123 w 257"/>
              <a:gd name="T13" fmla="*/ 0 h 238"/>
              <a:gd name="T14" fmla="*/ 72 w 257"/>
              <a:gd name="T15" fmla="*/ 46 h 238"/>
              <a:gd name="T16" fmla="*/ 30 w 257"/>
              <a:gd name="T17" fmla="*/ 43 h 238"/>
              <a:gd name="T18" fmla="*/ 134 w 257"/>
              <a:gd name="T19" fmla="*/ 74 h 238"/>
              <a:gd name="T20" fmla="*/ 191 w 257"/>
              <a:gd name="T21" fmla="*/ 114 h 238"/>
              <a:gd name="T22" fmla="*/ 134 w 257"/>
              <a:gd name="T23" fmla="*/ 74 h 238"/>
              <a:gd name="T24" fmla="*/ 234 w 257"/>
              <a:gd name="T25" fmla="*/ 52 h 238"/>
              <a:gd name="T26" fmla="*/ 194 w 257"/>
              <a:gd name="T27" fmla="*/ 67 h 238"/>
              <a:gd name="T28" fmla="*/ 202 w 257"/>
              <a:gd name="T29" fmla="*/ 114 h 238"/>
              <a:gd name="T30" fmla="*/ 202 w 257"/>
              <a:gd name="T31" fmla="*/ 125 h 238"/>
              <a:gd name="T32" fmla="*/ 233 w 257"/>
              <a:gd name="T33" fmla="*/ 181 h 238"/>
              <a:gd name="T34" fmla="*/ 257 w 257"/>
              <a:gd name="T35" fmla="*/ 125 h 238"/>
              <a:gd name="T36" fmla="*/ 213 w 257"/>
              <a:gd name="T37" fmla="*/ 114 h 238"/>
              <a:gd name="T38" fmla="*/ 123 w 257"/>
              <a:gd name="T39" fmla="*/ 74 h 238"/>
              <a:gd name="T40" fmla="*/ 66 w 257"/>
              <a:gd name="T41" fmla="*/ 114 h 238"/>
              <a:gd name="T42" fmla="*/ 123 w 257"/>
              <a:gd name="T43" fmla="*/ 74 h 238"/>
              <a:gd name="T44" fmla="*/ 63 w 257"/>
              <a:gd name="T45" fmla="*/ 67 h 238"/>
              <a:gd name="T46" fmla="*/ 22 w 257"/>
              <a:gd name="T47" fmla="*/ 52 h 238"/>
              <a:gd name="T48" fmla="*/ 43 w 257"/>
              <a:gd name="T49" fmla="*/ 114 h 238"/>
              <a:gd name="T50" fmla="*/ 0 w 257"/>
              <a:gd name="T51" fmla="*/ 125 h 238"/>
              <a:gd name="T52" fmla="*/ 24 w 257"/>
              <a:gd name="T53" fmla="*/ 181 h 238"/>
              <a:gd name="T54" fmla="*/ 55 w 257"/>
              <a:gd name="T55" fmla="*/ 125 h 238"/>
              <a:gd name="T56" fmla="*/ 55 w 257"/>
              <a:gd name="T57" fmla="*/ 114 h 238"/>
              <a:gd name="T58" fmla="*/ 29 w 257"/>
              <a:gd name="T59" fmla="*/ 191 h 238"/>
              <a:gd name="T60" fmla="*/ 104 w 257"/>
              <a:gd name="T61" fmla="*/ 236 h 238"/>
              <a:gd name="T62" fmla="*/ 82 w 257"/>
              <a:gd name="T63" fmla="*/ 186 h 238"/>
              <a:gd name="T64" fmla="*/ 123 w 257"/>
              <a:gd name="T65" fmla="*/ 183 h 238"/>
              <a:gd name="T66" fmla="*/ 134 w 257"/>
              <a:gd name="T67" fmla="*/ 183 h 238"/>
              <a:gd name="T68" fmla="*/ 175 w 257"/>
              <a:gd name="T69" fmla="*/ 186 h 238"/>
              <a:gd name="T70" fmla="*/ 153 w 257"/>
              <a:gd name="T71" fmla="*/ 236 h 238"/>
              <a:gd name="T72" fmla="*/ 228 w 257"/>
              <a:gd name="T73" fmla="*/ 191 h 238"/>
              <a:gd name="T74" fmla="*/ 123 w 257"/>
              <a:gd name="T75" fmla="*/ 160 h 238"/>
              <a:gd name="T76" fmla="*/ 66 w 257"/>
              <a:gd name="T77" fmla="*/ 12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7" h="238">
                <a:moveTo>
                  <a:pt x="134" y="125"/>
                </a:moveTo>
                <a:cubicBezTo>
                  <a:pt x="191" y="125"/>
                  <a:pt x="191" y="125"/>
                  <a:pt x="191" y="125"/>
                </a:cubicBezTo>
                <a:cubicBezTo>
                  <a:pt x="190" y="139"/>
                  <a:pt x="188" y="152"/>
                  <a:pt x="184" y="165"/>
                </a:cubicBezTo>
                <a:cubicBezTo>
                  <a:pt x="168" y="162"/>
                  <a:pt x="151" y="160"/>
                  <a:pt x="134" y="160"/>
                </a:cubicBezTo>
                <a:lnTo>
                  <a:pt x="134" y="125"/>
                </a:lnTo>
                <a:close/>
                <a:moveTo>
                  <a:pt x="227" y="43"/>
                </a:moveTo>
                <a:cubicBezTo>
                  <a:pt x="209" y="23"/>
                  <a:pt x="183" y="8"/>
                  <a:pt x="153" y="2"/>
                </a:cubicBezTo>
                <a:cubicBezTo>
                  <a:pt x="166" y="15"/>
                  <a:pt x="177" y="30"/>
                  <a:pt x="185" y="46"/>
                </a:cubicBezTo>
                <a:cubicBezTo>
                  <a:pt x="181" y="46"/>
                  <a:pt x="177" y="47"/>
                  <a:pt x="173" y="48"/>
                </a:cubicBezTo>
                <a:cubicBezTo>
                  <a:pt x="164" y="30"/>
                  <a:pt x="150" y="14"/>
                  <a:pt x="134" y="0"/>
                </a:cubicBezTo>
                <a:cubicBezTo>
                  <a:pt x="134" y="51"/>
                  <a:pt x="134" y="51"/>
                  <a:pt x="134" y="51"/>
                </a:cubicBezTo>
                <a:cubicBezTo>
                  <a:pt x="132" y="51"/>
                  <a:pt x="130" y="51"/>
                  <a:pt x="128" y="51"/>
                </a:cubicBezTo>
                <a:cubicBezTo>
                  <a:pt x="127" y="51"/>
                  <a:pt x="125" y="51"/>
                  <a:pt x="123" y="51"/>
                </a:cubicBezTo>
                <a:cubicBezTo>
                  <a:pt x="123" y="0"/>
                  <a:pt x="123" y="0"/>
                  <a:pt x="123" y="0"/>
                </a:cubicBezTo>
                <a:cubicBezTo>
                  <a:pt x="106" y="14"/>
                  <a:pt x="93" y="30"/>
                  <a:pt x="84" y="48"/>
                </a:cubicBezTo>
                <a:cubicBezTo>
                  <a:pt x="80" y="47"/>
                  <a:pt x="76" y="46"/>
                  <a:pt x="72" y="46"/>
                </a:cubicBezTo>
                <a:cubicBezTo>
                  <a:pt x="80" y="30"/>
                  <a:pt x="91" y="15"/>
                  <a:pt x="104" y="2"/>
                </a:cubicBezTo>
                <a:cubicBezTo>
                  <a:pt x="74" y="8"/>
                  <a:pt x="48" y="23"/>
                  <a:pt x="30" y="43"/>
                </a:cubicBezTo>
                <a:cubicBezTo>
                  <a:pt x="78" y="69"/>
                  <a:pt x="179" y="69"/>
                  <a:pt x="227" y="43"/>
                </a:cubicBezTo>
                <a:close/>
                <a:moveTo>
                  <a:pt x="134" y="74"/>
                </a:moveTo>
                <a:cubicBezTo>
                  <a:pt x="134" y="114"/>
                  <a:pt x="134" y="114"/>
                  <a:pt x="134" y="114"/>
                </a:cubicBezTo>
                <a:cubicBezTo>
                  <a:pt x="191" y="114"/>
                  <a:pt x="191" y="114"/>
                  <a:pt x="191" y="114"/>
                </a:cubicBezTo>
                <a:cubicBezTo>
                  <a:pt x="190" y="98"/>
                  <a:pt x="187" y="83"/>
                  <a:pt x="182" y="69"/>
                </a:cubicBezTo>
                <a:cubicBezTo>
                  <a:pt x="167" y="72"/>
                  <a:pt x="151" y="73"/>
                  <a:pt x="134" y="74"/>
                </a:cubicBezTo>
                <a:close/>
                <a:moveTo>
                  <a:pt x="257" y="114"/>
                </a:moveTo>
                <a:cubicBezTo>
                  <a:pt x="255" y="91"/>
                  <a:pt x="247" y="70"/>
                  <a:pt x="234" y="52"/>
                </a:cubicBezTo>
                <a:cubicBezTo>
                  <a:pt x="234" y="52"/>
                  <a:pt x="234" y="53"/>
                  <a:pt x="233" y="53"/>
                </a:cubicBezTo>
                <a:cubicBezTo>
                  <a:pt x="222" y="59"/>
                  <a:pt x="209" y="64"/>
                  <a:pt x="194" y="67"/>
                </a:cubicBezTo>
                <a:cubicBezTo>
                  <a:pt x="199" y="82"/>
                  <a:pt x="201" y="97"/>
                  <a:pt x="202" y="114"/>
                </a:cubicBezTo>
                <a:cubicBezTo>
                  <a:pt x="202" y="114"/>
                  <a:pt x="202" y="114"/>
                  <a:pt x="202" y="114"/>
                </a:cubicBezTo>
                <a:cubicBezTo>
                  <a:pt x="202" y="125"/>
                  <a:pt x="202" y="125"/>
                  <a:pt x="202" y="125"/>
                </a:cubicBezTo>
                <a:cubicBezTo>
                  <a:pt x="202" y="125"/>
                  <a:pt x="202" y="125"/>
                  <a:pt x="202" y="125"/>
                </a:cubicBezTo>
                <a:cubicBezTo>
                  <a:pt x="202" y="139"/>
                  <a:pt x="199" y="154"/>
                  <a:pt x="195" y="167"/>
                </a:cubicBezTo>
                <a:cubicBezTo>
                  <a:pt x="209" y="170"/>
                  <a:pt x="222" y="175"/>
                  <a:pt x="233" y="181"/>
                </a:cubicBezTo>
                <a:cubicBezTo>
                  <a:pt x="235" y="182"/>
                  <a:pt x="236" y="182"/>
                  <a:pt x="237" y="183"/>
                </a:cubicBezTo>
                <a:cubicBezTo>
                  <a:pt x="248" y="166"/>
                  <a:pt x="255" y="146"/>
                  <a:pt x="257" y="125"/>
                </a:cubicBezTo>
                <a:cubicBezTo>
                  <a:pt x="213" y="125"/>
                  <a:pt x="213" y="125"/>
                  <a:pt x="213" y="125"/>
                </a:cubicBezTo>
                <a:cubicBezTo>
                  <a:pt x="213" y="114"/>
                  <a:pt x="213" y="114"/>
                  <a:pt x="213" y="114"/>
                </a:cubicBezTo>
                <a:lnTo>
                  <a:pt x="257" y="114"/>
                </a:lnTo>
                <a:close/>
                <a:moveTo>
                  <a:pt x="123" y="74"/>
                </a:moveTo>
                <a:cubicBezTo>
                  <a:pt x="106" y="73"/>
                  <a:pt x="90" y="72"/>
                  <a:pt x="74" y="69"/>
                </a:cubicBezTo>
                <a:cubicBezTo>
                  <a:pt x="70" y="83"/>
                  <a:pt x="67" y="98"/>
                  <a:pt x="66" y="114"/>
                </a:cubicBezTo>
                <a:cubicBezTo>
                  <a:pt x="123" y="114"/>
                  <a:pt x="123" y="114"/>
                  <a:pt x="123" y="114"/>
                </a:cubicBezTo>
                <a:lnTo>
                  <a:pt x="123" y="74"/>
                </a:lnTo>
                <a:close/>
                <a:moveTo>
                  <a:pt x="55" y="114"/>
                </a:moveTo>
                <a:cubicBezTo>
                  <a:pt x="55" y="97"/>
                  <a:pt x="58" y="82"/>
                  <a:pt x="63" y="67"/>
                </a:cubicBezTo>
                <a:cubicBezTo>
                  <a:pt x="48" y="64"/>
                  <a:pt x="35" y="59"/>
                  <a:pt x="24" y="53"/>
                </a:cubicBezTo>
                <a:cubicBezTo>
                  <a:pt x="23" y="53"/>
                  <a:pt x="23" y="52"/>
                  <a:pt x="22" y="52"/>
                </a:cubicBezTo>
                <a:cubicBezTo>
                  <a:pt x="9" y="70"/>
                  <a:pt x="1" y="91"/>
                  <a:pt x="0" y="114"/>
                </a:cubicBezTo>
                <a:cubicBezTo>
                  <a:pt x="43" y="114"/>
                  <a:pt x="43" y="114"/>
                  <a:pt x="43" y="114"/>
                </a:cubicBezTo>
                <a:cubicBezTo>
                  <a:pt x="43" y="125"/>
                  <a:pt x="43" y="125"/>
                  <a:pt x="43" y="125"/>
                </a:cubicBezTo>
                <a:cubicBezTo>
                  <a:pt x="0" y="125"/>
                  <a:pt x="0" y="125"/>
                  <a:pt x="0" y="125"/>
                </a:cubicBezTo>
                <a:cubicBezTo>
                  <a:pt x="1" y="146"/>
                  <a:pt x="8" y="166"/>
                  <a:pt x="20" y="183"/>
                </a:cubicBezTo>
                <a:cubicBezTo>
                  <a:pt x="21" y="182"/>
                  <a:pt x="22" y="182"/>
                  <a:pt x="24" y="181"/>
                </a:cubicBezTo>
                <a:cubicBezTo>
                  <a:pt x="34" y="175"/>
                  <a:pt x="47" y="170"/>
                  <a:pt x="62" y="167"/>
                </a:cubicBezTo>
                <a:cubicBezTo>
                  <a:pt x="58" y="154"/>
                  <a:pt x="55" y="139"/>
                  <a:pt x="55" y="125"/>
                </a:cubicBezTo>
                <a:cubicBezTo>
                  <a:pt x="55" y="125"/>
                  <a:pt x="55" y="125"/>
                  <a:pt x="55" y="125"/>
                </a:cubicBezTo>
                <a:cubicBezTo>
                  <a:pt x="55" y="114"/>
                  <a:pt x="55" y="114"/>
                  <a:pt x="55" y="114"/>
                </a:cubicBezTo>
                <a:close/>
                <a:moveTo>
                  <a:pt x="228" y="191"/>
                </a:moveTo>
                <a:cubicBezTo>
                  <a:pt x="179" y="165"/>
                  <a:pt x="77" y="165"/>
                  <a:pt x="29" y="191"/>
                </a:cubicBezTo>
                <a:cubicBezTo>
                  <a:pt x="29" y="191"/>
                  <a:pt x="28" y="192"/>
                  <a:pt x="27" y="192"/>
                </a:cubicBezTo>
                <a:cubicBezTo>
                  <a:pt x="46" y="214"/>
                  <a:pt x="73" y="230"/>
                  <a:pt x="104" y="236"/>
                </a:cubicBezTo>
                <a:cubicBezTo>
                  <a:pt x="90" y="222"/>
                  <a:pt x="78" y="206"/>
                  <a:pt x="70" y="188"/>
                </a:cubicBezTo>
                <a:cubicBezTo>
                  <a:pt x="74" y="188"/>
                  <a:pt x="78" y="187"/>
                  <a:pt x="82" y="186"/>
                </a:cubicBezTo>
                <a:cubicBezTo>
                  <a:pt x="91" y="206"/>
                  <a:pt x="105" y="224"/>
                  <a:pt x="123" y="238"/>
                </a:cubicBezTo>
                <a:cubicBezTo>
                  <a:pt x="123" y="183"/>
                  <a:pt x="123" y="183"/>
                  <a:pt x="123" y="183"/>
                </a:cubicBezTo>
                <a:cubicBezTo>
                  <a:pt x="125" y="183"/>
                  <a:pt x="127" y="183"/>
                  <a:pt x="128" y="183"/>
                </a:cubicBezTo>
                <a:cubicBezTo>
                  <a:pt x="130" y="183"/>
                  <a:pt x="132" y="183"/>
                  <a:pt x="134" y="183"/>
                </a:cubicBezTo>
                <a:cubicBezTo>
                  <a:pt x="134" y="238"/>
                  <a:pt x="134" y="238"/>
                  <a:pt x="134" y="238"/>
                </a:cubicBezTo>
                <a:cubicBezTo>
                  <a:pt x="152" y="224"/>
                  <a:pt x="166" y="206"/>
                  <a:pt x="175" y="186"/>
                </a:cubicBezTo>
                <a:cubicBezTo>
                  <a:pt x="179" y="187"/>
                  <a:pt x="183" y="188"/>
                  <a:pt x="187" y="188"/>
                </a:cubicBezTo>
                <a:cubicBezTo>
                  <a:pt x="179" y="206"/>
                  <a:pt x="167" y="222"/>
                  <a:pt x="153" y="236"/>
                </a:cubicBezTo>
                <a:cubicBezTo>
                  <a:pt x="184" y="230"/>
                  <a:pt x="211" y="214"/>
                  <a:pt x="230" y="192"/>
                </a:cubicBezTo>
                <a:cubicBezTo>
                  <a:pt x="229" y="191"/>
                  <a:pt x="228" y="191"/>
                  <a:pt x="228" y="191"/>
                </a:cubicBezTo>
                <a:close/>
                <a:moveTo>
                  <a:pt x="73" y="165"/>
                </a:moveTo>
                <a:cubicBezTo>
                  <a:pt x="89" y="162"/>
                  <a:pt x="106" y="160"/>
                  <a:pt x="123" y="160"/>
                </a:cubicBezTo>
                <a:cubicBezTo>
                  <a:pt x="123" y="125"/>
                  <a:pt x="123" y="125"/>
                  <a:pt x="123" y="125"/>
                </a:cubicBezTo>
                <a:cubicBezTo>
                  <a:pt x="66" y="125"/>
                  <a:pt x="66" y="125"/>
                  <a:pt x="66" y="125"/>
                </a:cubicBezTo>
                <a:cubicBezTo>
                  <a:pt x="67" y="139"/>
                  <a:pt x="69" y="152"/>
                  <a:pt x="73" y="165"/>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6" name="Freeform 124"/>
          <p:cNvSpPr>
            <a:spLocks noEditPoints="1"/>
          </p:cNvSpPr>
          <p:nvPr/>
        </p:nvSpPr>
        <p:spPr bwMode="auto">
          <a:xfrm>
            <a:off x="3457575" y="3004882"/>
            <a:ext cx="323850" cy="268287"/>
          </a:xfrm>
          <a:custGeom>
            <a:avLst/>
            <a:gdLst>
              <a:gd name="T0" fmla="*/ 198 w 258"/>
              <a:gd name="T1" fmla="*/ 161 h 213"/>
              <a:gd name="T2" fmla="*/ 211 w 258"/>
              <a:gd name="T3" fmla="*/ 167 h 213"/>
              <a:gd name="T4" fmla="*/ 111 w 258"/>
              <a:gd name="T5" fmla="*/ 213 h 213"/>
              <a:gd name="T6" fmla="*/ 9 w 258"/>
              <a:gd name="T7" fmla="*/ 165 h 213"/>
              <a:gd name="T8" fmla="*/ 23 w 258"/>
              <a:gd name="T9" fmla="*/ 159 h 213"/>
              <a:gd name="T10" fmla="*/ 111 w 258"/>
              <a:gd name="T11" fmla="*/ 198 h 213"/>
              <a:gd name="T12" fmla="*/ 198 w 258"/>
              <a:gd name="T13" fmla="*/ 161 h 213"/>
              <a:gd name="T14" fmla="*/ 232 w 258"/>
              <a:gd name="T15" fmla="*/ 66 h 213"/>
              <a:gd name="T16" fmla="*/ 231 w 258"/>
              <a:gd name="T17" fmla="*/ 81 h 213"/>
              <a:gd name="T18" fmla="*/ 243 w 258"/>
              <a:gd name="T19" fmla="*/ 98 h 213"/>
              <a:gd name="T20" fmla="*/ 225 w 258"/>
              <a:gd name="T21" fmla="*/ 117 h 213"/>
              <a:gd name="T22" fmla="*/ 221 w 258"/>
              <a:gd name="T23" fmla="*/ 116 h 213"/>
              <a:gd name="T24" fmla="*/ 213 w 258"/>
              <a:gd name="T25" fmla="*/ 129 h 213"/>
              <a:gd name="T26" fmla="*/ 225 w 258"/>
              <a:gd name="T27" fmla="*/ 131 h 213"/>
              <a:gd name="T28" fmla="*/ 258 w 258"/>
              <a:gd name="T29" fmla="*/ 98 h 213"/>
              <a:gd name="T30" fmla="*/ 232 w 258"/>
              <a:gd name="T31" fmla="*/ 66 h 213"/>
              <a:gd name="T32" fmla="*/ 111 w 258"/>
              <a:gd name="T33" fmla="*/ 21 h 213"/>
              <a:gd name="T34" fmla="*/ 206 w 258"/>
              <a:gd name="T35" fmla="*/ 53 h 213"/>
              <a:gd name="T36" fmla="*/ 207 w 258"/>
              <a:gd name="T37" fmla="*/ 46 h 213"/>
              <a:gd name="T38" fmla="*/ 111 w 258"/>
              <a:gd name="T39" fmla="*/ 0 h 213"/>
              <a:gd name="T40" fmla="*/ 14 w 258"/>
              <a:gd name="T41" fmla="*/ 46 h 213"/>
              <a:gd name="T42" fmla="*/ 15 w 258"/>
              <a:gd name="T43" fmla="*/ 53 h 213"/>
              <a:gd name="T44" fmla="*/ 111 w 258"/>
              <a:gd name="T45" fmla="*/ 21 h 213"/>
              <a:gd name="T46" fmla="*/ 111 w 258"/>
              <a:gd name="T47" fmla="*/ 174 h 213"/>
              <a:gd name="T48" fmla="*/ 221 w 258"/>
              <a:gd name="T49" fmla="*/ 64 h 213"/>
              <a:gd name="T50" fmla="*/ 219 w 258"/>
              <a:gd name="T51" fmla="*/ 44 h 213"/>
              <a:gd name="T52" fmla="*/ 219 w 258"/>
              <a:gd name="T53" fmla="*/ 46 h 213"/>
              <a:gd name="T54" fmla="*/ 111 w 258"/>
              <a:gd name="T55" fmla="*/ 103 h 213"/>
              <a:gd name="T56" fmla="*/ 2 w 258"/>
              <a:gd name="T57" fmla="*/ 46 h 213"/>
              <a:gd name="T58" fmla="*/ 2 w 258"/>
              <a:gd name="T59" fmla="*/ 46 h 213"/>
              <a:gd name="T60" fmla="*/ 0 w 258"/>
              <a:gd name="T61" fmla="*/ 64 h 213"/>
              <a:gd name="T62" fmla="*/ 111 w 258"/>
              <a:gd name="T63" fmla="*/ 174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8" h="213">
                <a:moveTo>
                  <a:pt x="198" y="161"/>
                </a:moveTo>
                <a:cubicBezTo>
                  <a:pt x="211" y="167"/>
                  <a:pt x="211" y="167"/>
                  <a:pt x="211" y="167"/>
                </a:cubicBezTo>
                <a:cubicBezTo>
                  <a:pt x="198" y="195"/>
                  <a:pt x="157" y="213"/>
                  <a:pt x="111" y="213"/>
                </a:cubicBezTo>
                <a:cubicBezTo>
                  <a:pt x="63" y="213"/>
                  <a:pt x="21" y="193"/>
                  <a:pt x="9" y="165"/>
                </a:cubicBezTo>
                <a:cubicBezTo>
                  <a:pt x="23" y="159"/>
                  <a:pt x="23" y="159"/>
                  <a:pt x="23" y="159"/>
                </a:cubicBezTo>
                <a:cubicBezTo>
                  <a:pt x="32" y="182"/>
                  <a:pt x="69" y="198"/>
                  <a:pt x="111" y="198"/>
                </a:cubicBezTo>
                <a:cubicBezTo>
                  <a:pt x="151" y="198"/>
                  <a:pt x="187" y="183"/>
                  <a:pt x="198" y="161"/>
                </a:cubicBezTo>
                <a:close/>
                <a:moveTo>
                  <a:pt x="232" y="66"/>
                </a:moveTo>
                <a:cubicBezTo>
                  <a:pt x="232" y="72"/>
                  <a:pt x="232" y="77"/>
                  <a:pt x="231" y="81"/>
                </a:cubicBezTo>
                <a:cubicBezTo>
                  <a:pt x="238" y="84"/>
                  <a:pt x="243" y="91"/>
                  <a:pt x="243" y="98"/>
                </a:cubicBezTo>
                <a:cubicBezTo>
                  <a:pt x="243" y="108"/>
                  <a:pt x="235" y="117"/>
                  <a:pt x="225" y="117"/>
                </a:cubicBezTo>
                <a:cubicBezTo>
                  <a:pt x="224" y="117"/>
                  <a:pt x="222" y="116"/>
                  <a:pt x="221" y="116"/>
                </a:cubicBezTo>
                <a:cubicBezTo>
                  <a:pt x="219" y="120"/>
                  <a:pt x="216" y="125"/>
                  <a:pt x="213" y="129"/>
                </a:cubicBezTo>
                <a:cubicBezTo>
                  <a:pt x="217" y="131"/>
                  <a:pt x="221" y="131"/>
                  <a:pt x="225" y="131"/>
                </a:cubicBezTo>
                <a:cubicBezTo>
                  <a:pt x="243" y="131"/>
                  <a:pt x="258" y="117"/>
                  <a:pt x="258" y="98"/>
                </a:cubicBezTo>
                <a:cubicBezTo>
                  <a:pt x="258" y="83"/>
                  <a:pt x="247" y="70"/>
                  <a:pt x="232" y="66"/>
                </a:cubicBezTo>
                <a:close/>
                <a:moveTo>
                  <a:pt x="111" y="21"/>
                </a:moveTo>
                <a:cubicBezTo>
                  <a:pt x="154" y="21"/>
                  <a:pt x="191" y="34"/>
                  <a:pt x="206" y="53"/>
                </a:cubicBezTo>
                <a:cubicBezTo>
                  <a:pt x="207" y="51"/>
                  <a:pt x="207" y="49"/>
                  <a:pt x="207" y="46"/>
                </a:cubicBezTo>
                <a:cubicBezTo>
                  <a:pt x="207" y="21"/>
                  <a:pt x="163" y="0"/>
                  <a:pt x="111" y="0"/>
                </a:cubicBezTo>
                <a:cubicBezTo>
                  <a:pt x="58" y="0"/>
                  <a:pt x="14" y="21"/>
                  <a:pt x="14" y="46"/>
                </a:cubicBezTo>
                <a:cubicBezTo>
                  <a:pt x="14" y="49"/>
                  <a:pt x="14" y="51"/>
                  <a:pt x="15" y="53"/>
                </a:cubicBezTo>
                <a:cubicBezTo>
                  <a:pt x="30" y="34"/>
                  <a:pt x="67" y="21"/>
                  <a:pt x="111" y="21"/>
                </a:cubicBezTo>
                <a:close/>
                <a:moveTo>
                  <a:pt x="111" y="174"/>
                </a:moveTo>
                <a:cubicBezTo>
                  <a:pt x="172" y="174"/>
                  <a:pt x="221" y="125"/>
                  <a:pt x="221" y="64"/>
                </a:cubicBezTo>
                <a:cubicBezTo>
                  <a:pt x="221" y="56"/>
                  <a:pt x="220" y="49"/>
                  <a:pt x="219" y="44"/>
                </a:cubicBezTo>
                <a:cubicBezTo>
                  <a:pt x="219" y="45"/>
                  <a:pt x="219" y="45"/>
                  <a:pt x="219" y="46"/>
                </a:cubicBezTo>
                <a:cubicBezTo>
                  <a:pt x="219" y="78"/>
                  <a:pt x="171" y="103"/>
                  <a:pt x="111" y="103"/>
                </a:cubicBezTo>
                <a:cubicBezTo>
                  <a:pt x="50" y="103"/>
                  <a:pt x="2" y="78"/>
                  <a:pt x="2" y="46"/>
                </a:cubicBezTo>
                <a:cubicBezTo>
                  <a:pt x="2" y="46"/>
                  <a:pt x="2" y="46"/>
                  <a:pt x="2" y="46"/>
                </a:cubicBezTo>
                <a:cubicBezTo>
                  <a:pt x="1" y="51"/>
                  <a:pt x="0" y="57"/>
                  <a:pt x="0" y="64"/>
                </a:cubicBezTo>
                <a:cubicBezTo>
                  <a:pt x="0" y="125"/>
                  <a:pt x="50" y="174"/>
                  <a:pt x="111" y="174"/>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7" name="Freeform 11"/>
          <p:cNvSpPr>
            <a:spLocks noEditPoints="1"/>
          </p:cNvSpPr>
          <p:nvPr/>
        </p:nvSpPr>
        <p:spPr bwMode="auto">
          <a:xfrm>
            <a:off x="3468326" y="3671770"/>
            <a:ext cx="285390" cy="214404"/>
          </a:xfrm>
          <a:custGeom>
            <a:avLst/>
            <a:gdLst>
              <a:gd name="T0" fmla="*/ 221 w 249"/>
              <a:gd name="T1" fmla="*/ 23 h 188"/>
              <a:gd name="T2" fmla="*/ 210 w 249"/>
              <a:gd name="T3" fmla="*/ 23 h 188"/>
              <a:gd name="T4" fmla="*/ 203 w 249"/>
              <a:gd name="T5" fmla="*/ 9 h 188"/>
              <a:gd name="T6" fmla="*/ 203 w 249"/>
              <a:gd name="T7" fmla="*/ 9 h 188"/>
              <a:gd name="T8" fmla="*/ 188 w 249"/>
              <a:gd name="T9" fmla="*/ 0 h 188"/>
              <a:gd name="T10" fmla="*/ 137 w 249"/>
              <a:gd name="T11" fmla="*/ 0 h 188"/>
              <a:gd name="T12" fmla="*/ 122 w 249"/>
              <a:gd name="T13" fmla="*/ 9 h 188"/>
              <a:gd name="T14" fmla="*/ 122 w 249"/>
              <a:gd name="T15" fmla="*/ 9 h 188"/>
              <a:gd name="T16" fmla="*/ 115 w 249"/>
              <a:gd name="T17" fmla="*/ 23 h 188"/>
              <a:gd name="T18" fmla="*/ 90 w 249"/>
              <a:gd name="T19" fmla="*/ 23 h 188"/>
              <a:gd name="T20" fmla="*/ 90 w 249"/>
              <a:gd name="T21" fmla="*/ 17 h 188"/>
              <a:gd name="T22" fmla="*/ 87 w 249"/>
              <a:gd name="T23" fmla="*/ 14 h 188"/>
              <a:gd name="T24" fmla="*/ 53 w 249"/>
              <a:gd name="T25" fmla="*/ 14 h 188"/>
              <a:gd name="T26" fmla="*/ 50 w 249"/>
              <a:gd name="T27" fmla="*/ 17 h 188"/>
              <a:gd name="T28" fmla="*/ 50 w 249"/>
              <a:gd name="T29" fmla="*/ 23 h 188"/>
              <a:gd name="T30" fmla="*/ 71 w 249"/>
              <a:gd name="T31" fmla="*/ 106 h 188"/>
              <a:gd name="T32" fmla="*/ 51 w 249"/>
              <a:gd name="T33" fmla="*/ 188 h 188"/>
              <a:gd name="T34" fmla="*/ 221 w 249"/>
              <a:gd name="T35" fmla="*/ 188 h 188"/>
              <a:gd name="T36" fmla="*/ 249 w 249"/>
              <a:gd name="T37" fmla="*/ 160 h 188"/>
              <a:gd name="T38" fmla="*/ 249 w 249"/>
              <a:gd name="T39" fmla="*/ 52 h 188"/>
              <a:gd name="T40" fmla="*/ 221 w 249"/>
              <a:gd name="T41" fmla="*/ 23 h 188"/>
              <a:gd name="T42" fmla="*/ 139 w 249"/>
              <a:gd name="T43" fmla="*/ 17 h 188"/>
              <a:gd name="T44" fmla="*/ 186 w 249"/>
              <a:gd name="T45" fmla="*/ 17 h 188"/>
              <a:gd name="T46" fmla="*/ 195 w 249"/>
              <a:gd name="T47" fmla="*/ 36 h 188"/>
              <a:gd name="T48" fmla="*/ 130 w 249"/>
              <a:gd name="T49" fmla="*/ 36 h 188"/>
              <a:gd name="T50" fmla="*/ 139 w 249"/>
              <a:gd name="T51" fmla="*/ 17 h 188"/>
              <a:gd name="T52" fmla="*/ 94 w 249"/>
              <a:gd name="T53" fmla="*/ 50 h 188"/>
              <a:gd name="T54" fmla="*/ 103 w 249"/>
              <a:gd name="T55" fmla="*/ 40 h 188"/>
              <a:gd name="T56" fmla="*/ 113 w 249"/>
              <a:gd name="T57" fmla="*/ 50 h 188"/>
              <a:gd name="T58" fmla="*/ 103 w 249"/>
              <a:gd name="T59" fmla="*/ 59 h 188"/>
              <a:gd name="T60" fmla="*/ 94 w 249"/>
              <a:gd name="T61" fmla="*/ 50 h 188"/>
              <a:gd name="T62" fmla="*/ 163 w 249"/>
              <a:gd name="T63" fmla="*/ 170 h 188"/>
              <a:gd name="T64" fmla="*/ 103 w 249"/>
              <a:gd name="T65" fmla="*/ 111 h 188"/>
              <a:gd name="T66" fmla="*/ 163 w 249"/>
              <a:gd name="T67" fmla="*/ 51 h 188"/>
              <a:gd name="T68" fmla="*/ 222 w 249"/>
              <a:gd name="T69" fmla="*/ 111 h 188"/>
              <a:gd name="T70" fmla="*/ 163 w 249"/>
              <a:gd name="T71" fmla="*/ 170 h 188"/>
              <a:gd name="T72" fmla="*/ 163 w 249"/>
              <a:gd name="T73" fmla="*/ 63 h 188"/>
              <a:gd name="T74" fmla="*/ 115 w 249"/>
              <a:gd name="T75" fmla="*/ 111 h 188"/>
              <a:gd name="T76" fmla="*/ 163 w 249"/>
              <a:gd name="T77" fmla="*/ 158 h 188"/>
              <a:gd name="T78" fmla="*/ 210 w 249"/>
              <a:gd name="T79" fmla="*/ 111 h 188"/>
              <a:gd name="T80" fmla="*/ 163 w 249"/>
              <a:gd name="T81" fmla="*/ 63 h 188"/>
              <a:gd name="T82" fmla="*/ 163 w 249"/>
              <a:gd name="T83" fmla="*/ 146 h 188"/>
              <a:gd name="T84" fmla="*/ 127 w 249"/>
              <a:gd name="T85" fmla="*/ 111 h 188"/>
              <a:gd name="T86" fmla="*/ 163 w 249"/>
              <a:gd name="T87" fmla="*/ 75 h 188"/>
              <a:gd name="T88" fmla="*/ 198 w 249"/>
              <a:gd name="T89" fmla="*/ 111 h 188"/>
              <a:gd name="T90" fmla="*/ 163 w 249"/>
              <a:gd name="T91" fmla="*/ 146 h 188"/>
              <a:gd name="T92" fmla="*/ 37 w 249"/>
              <a:gd name="T93" fmla="*/ 188 h 188"/>
              <a:gd name="T94" fmla="*/ 28 w 249"/>
              <a:gd name="T95" fmla="*/ 188 h 188"/>
              <a:gd name="T96" fmla="*/ 0 w 249"/>
              <a:gd name="T97" fmla="*/ 160 h 188"/>
              <a:gd name="T98" fmla="*/ 0 w 249"/>
              <a:gd name="T99" fmla="*/ 52 h 188"/>
              <a:gd name="T100" fmla="*/ 8 w 249"/>
              <a:gd name="T101" fmla="*/ 32 h 188"/>
              <a:gd name="T102" fmla="*/ 28 w 249"/>
              <a:gd name="T103" fmla="*/ 23 h 188"/>
              <a:gd name="T104" fmla="*/ 36 w 249"/>
              <a:gd name="T105" fmla="*/ 23 h 188"/>
              <a:gd name="T106" fmla="*/ 59 w 249"/>
              <a:gd name="T107" fmla="*/ 106 h 188"/>
              <a:gd name="T108" fmla="*/ 37 w 249"/>
              <a:gd name="T109"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9" h="188">
                <a:moveTo>
                  <a:pt x="221" y="23"/>
                </a:moveTo>
                <a:cubicBezTo>
                  <a:pt x="210" y="23"/>
                  <a:pt x="210" y="23"/>
                  <a:pt x="210" y="23"/>
                </a:cubicBezTo>
                <a:cubicBezTo>
                  <a:pt x="206" y="16"/>
                  <a:pt x="204" y="11"/>
                  <a:pt x="203" y="9"/>
                </a:cubicBezTo>
                <a:cubicBezTo>
                  <a:pt x="203" y="9"/>
                  <a:pt x="203" y="9"/>
                  <a:pt x="203" y="9"/>
                </a:cubicBezTo>
                <a:cubicBezTo>
                  <a:pt x="199" y="1"/>
                  <a:pt x="191" y="0"/>
                  <a:pt x="188" y="0"/>
                </a:cubicBezTo>
                <a:cubicBezTo>
                  <a:pt x="137" y="0"/>
                  <a:pt x="137" y="0"/>
                  <a:pt x="137" y="0"/>
                </a:cubicBezTo>
                <a:cubicBezTo>
                  <a:pt x="134" y="0"/>
                  <a:pt x="126" y="1"/>
                  <a:pt x="122" y="9"/>
                </a:cubicBezTo>
                <a:cubicBezTo>
                  <a:pt x="122" y="9"/>
                  <a:pt x="122" y="9"/>
                  <a:pt x="122" y="9"/>
                </a:cubicBezTo>
                <a:cubicBezTo>
                  <a:pt x="121" y="11"/>
                  <a:pt x="118" y="18"/>
                  <a:pt x="115" y="23"/>
                </a:cubicBezTo>
                <a:cubicBezTo>
                  <a:pt x="90" y="23"/>
                  <a:pt x="90" y="23"/>
                  <a:pt x="90" y="23"/>
                </a:cubicBezTo>
                <a:cubicBezTo>
                  <a:pt x="90" y="17"/>
                  <a:pt x="90" y="17"/>
                  <a:pt x="90" y="17"/>
                </a:cubicBezTo>
                <a:cubicBezTo>
                  <a:pt x="90" y="16"/>
                  <a:pt x="89" y="14"/>
                  <a:pt x="87" y="14"/>
                </a:cubicBezTo>
                <a:cubicBezTo>
                  <a:pt x="53" y="14"/>
                  <a:pt x="53" y="14"/>
                  <a:pt x="53" y="14"/>
                </a:cubicBezTo>
                <a:cubicBezTo>
                  <a:pt x="52" y="14"/>
                  <a:pt x="50" y="16"/>
                  <a:pt x="50" y="17"/>
                </a:cubicBezTo>
                <a:cubicBezTo>
                  <a:pt x="50" y="23"/>
                  <a:pt x="50" y="23"/>
                  <a:pt x="50" y="23"/>
                </a:cubicBezTo>
                <a:cubicBezTo>
                  <a:pt x="64" y="46"/>
                  <a:pt x="71" y="75"/>
                  <a:pt x="71" y="106"/>
                </a:cubicBezTo>
                <a:cubicBezTo>
                  <a:pt x="71" y="137"/>
                  <a:pt x="64" y="166"/>
                  <a:pt x="51" y="188"/>
                </a:cubicBezTo>
                <a:cubicBezTo>
                  <a:pt x="221" y="188"/>
                  <a:pt x="221" y="188"/>
                  <a:pt x="221" y="188"/>
                </a:cubicBezTo>
                <a:cubicBezTo>
                  <a:pt x="237" y="188"/>
                  <a:pt x="249" y="175"/>
                  <a:pt x="249" y="160"/>
                </a:cubicBezTo>
                <a:cubicBezTo>
                  <a:pt x="249" y="52"/>
                  <a:pt x="249" y="52"/>
                  <a:pt x="249" y="52"/>
                </a:cubicBezTo>
                <a:cubicBezTo>
                  <a:pt x="249" y="36"/>
                  <a:pt x="237" y="23"/>
                  <a:pt x="221" y="23"/>
                </a:cubicBezTo>
                <a:close/>
                <a:moveTo>
                  <a:pt x="139" y="17"/>
                </a:moveTo>
                <a:cubicBezTo>
                  <a:pt x="186" y="17"/>
                  <a:pt x="186" y="17"/>
                  <a:pt x="186" y="17"/>
                </a:cubicBezTo>
                <a:cubicBezTo>
                  <a:pt x="195" y="36"/>
                  <a:pt x="195" y="36"/>
                  <a:pt x="195" y="36"/>
                </a:cubicBezTo>
                <a:cubicBezTo>
                  <a:pt x="130" y="36"/>
                  <a:pt x="130" y="36"/>
                  <a:pt x="130" y="36"/>
                </a:cubicBezTo>
                <a:lnTo>
                  <a:pt x="139" y="17"/>
                </a:lnTo>
                <a:close/>
                <a:moveTo>
                  <a:pt x="94" y="50"/>
                </a:moveTo>
                <a:cubicBezTo>
                  <a:pt x="94" y="44"/>
                  <a:pt x="98" y="40"/>
                  <a:pt x="103" y="40"/>
                </a:cubicBezTo>
                <a:cubicBezTo>
                  <a:pt x="108" y="40"/>
                  <a:pt x="113" y="44"/>
                  <a:pt x="113" y="50"/>
                </a:cubicBezTo>
                <a:cubicBezTo>
                  <a:pt x="113" y="55"/>
                  <a:pt x="108" y="59"/>
                  <a:pt x="103" y="59"/>
                </a:cubicBezTo>
                <a:cubicBezTo>
                  <a:pt x="98" y="59"/>
                  <a:pt x="94" y="55"/>
                  <a:pt x="94" y="50"/>
                </a:cubicBezTo>
                <a:close/>
                <a:moveTo>
                  <a:pt x="163" y="170"/>
                </a:moveTo>
                <a:cubicBezTo>
                  <a:pt x="130" y="170"/>
                  <a:pt x="103" y="144"/>
                  <a:pt x="103" y="111"/>
                </a:cubicBezTo>
                <a:cubicBezTo>
                  <a:pt x="103" y="78"/>
                  <a:pt x="130" y="51"/>
                  <a:pt x="163" y="51"/>
                </a:cubicBezTo>
                <a:cubicBezTo>
                  <a:pt x="195" y="51"/>
                  <a:pt x="222" y="78"/>
                  <a:pt x="222" y="111"/>
                </a:cubicBezTo>
                <a:cubicBezTo>
                  <a:pt x="222" y="144"/>
                  <a:pt x="195" y="170"/>
                  <a:pt x="163" y="170"/>
                </a:cubicBezTo>
                <a:close/>
                <a:moveTo>
                  <a:pt x="163" y="63"/>
                </a:moveTo>
                <a:cubicBezTo>
                  <a:pt x="136" y="63"/>
                  <a:pt x="115" y="85"/>
                  <a:pt x="115" y="111"/>
                </a:cubicBezTo>
                <a:cubicBezTo>
                  <a:pt x="115" y="137"/>
                  <a:pt x="136" y="158"/>
                  <a:pt x="163" y="158"/>
                </a:cubicBezTo>
                <a:cubicBezTo>
                  <a:pt x="189" y="158"/>
                  <a:pt x="210" y="137"/>
                  <a:pt x="210" y="111"/>
                </a:cubicBezTo>
                <a:cubicBezTo>
                  <a:pt x="210" y="85"/>
                  <a:pt x="189" y="63"/>
                  <a:pt x="163" y="63"/>
                </a:cubicBezTo>
                <a:close/>
                <a:moveTo>
                  <a:pt x="163" y="146"/>
                </a:moveTo>
                <a:cubicBezTo>
                  <a:pt x="143" y="146"/>
                  <a:pt x="127" y="130"/>
                  <a:pt x="127" y="111"/>
                </a:cubicBezTo>
                <a:cubicBezTo>
                  <a:pt x="127" y="91"/>
                  <a:pt x="143" y="75"/>
                  <a:pt x="163" y="75"/>
                </a:cubicBezTo>
                <a:cubicBezTo>
                  <a:pt x="182" y="75"/>
                  <a:pt x="198" y="91"/>
                  <a:pt x="198" y="111"/>
                </a:cubicBezTo>
                <a:cubicBezTo>
                  <a:pt x="198" y="130"/>
                  <a:pt x="182" y="146"/>
                  <a:pt x="163" y="146"/>
                </a:cubicBezTo>
                <a:close/>
                <a:moveTo>
                  <a:pt x="37" y="188"/>
                </a:moveTo>
                <a:cubicBezTo>
                  <a:pt x="28" y="188"/>
                  <a:pt x="28" y="188"/>
                  <a:pt x="28" y="188"/>
                </a:cubicBezTo>
                <a:cubicBezTo>
                  <a:pt x="12" y="188"/>
                  <a:pt x="0" y="175"/>
                  <a:pt x="0" y="160"/>
                </a:cubicBezTo>
                <a:cubicBezTo>
                  <a:pt x="0" y="52"/>
                  <a:pt x="0" y="52"/>
                  <a:pt x="0" y="52"/>
                </a:cubicBezTo>
                <a:cubicBezTo>
                  <a:pt x="0" y="44"/>
                  <a:pt x="3" y="37"/>
                  <a:pt x="8" y="32"/>
                </a:cubicBezTo>
                <a:cubicBezTo>
                  <a:pt x="13" y="26"/>
                  <a:pt x="20" y="23"/>
                  <a:pt x="28" y="23"/>
                </a:cubicBezTo>
                <a:cubicBezTo>
                  <a:pt x="36" y="23"/>
                  <a:pt x="36" y="23"/>
                  <a:pt x="36" y="23"/>
                </a:cubicBezTo>
                <a:cubicBezTo>
                  <a:pt x="51" y="45"/>
                  <a:pt x="59" y="74"/>
                  <a:pt x="59" y="106"/>
                </a:cubicBezTo>
                <a:cubicBezTo>
                  <a:pt x="59" y="138"/>
                  <a:pt x="51" y="167"/>
                  <a:pt x="37" y="188"/>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8" name="Freeform 36"/>
          <p:cNvSpPr>
            <a:spLocks noEditPoints="1"/>
          </p:cNvSpPr>
          <p:nvPr/>
        </p:nvSpPr>
        <p:spPr bwMode="auto">
          <a:xfrm>
            <a:off x="8433955" y="2438405"/>
            <a:ext cx="242454" cy="181841"/>
          </a:xfrm>
          <a:custGeom>
            <a:avLst/>
            <a:gdLst>
              <a:gd name="T0" fmla="*/ 89 w 286"/>
              <a:gd name="T1" fmla="*/ 53 h 217"/>
              <a:gd name="T2" fmla="*/ 197 w 286"/>
              <a:gd name="T3" fmla="*/ 51 h 217"/>
              <a:gd name="T4" fmla="*/ 187 w 286"/>
              <a:gd name="T5" fmla="*/ 60 h 217"/>
              <a:gd name="T6" fmla="*/ 100 w 286"/>
              <a:gd name="T7" fmla="*/ 62 h 217"/>
              <a:gd name="T8" fmla="*/ 120 w 286"/>
              <a:gd name="T9" fmla="*/ 80 h 217"/>
              <a:gd name="T10" fmla="*/ 166 w 286"/>
              <a:gd name="T11" fmla="*/ 78 h 217"/>
              <a:gd name="T12" fmla="*/ 144 w 286"/>
              <a:gd name="T13" fmla="*/ 55 h 217"/>
              <a:gd name="T14" fmla="*/ 144 w 286"/>
              <a:gd name="T15" fmla="*/ 82 h 217"/>
              <a:gd name="T16" fmla="*/ 144 w 286"/>
              <a:gd name="T17" fmla="*/ 115 h 217"/>
              <a:gd name="T18" fmla="*/ 144 w 286"/>
              <a:gd name="T19" fmla="*/ 82 h 217"/>
              <a:gd name="T20" fmla="*/ 11 w 286"/>
              <a:gd name="T21" fmla="*/ 206 h 217"/>
              <a:gd name="T22" fmla="*/ 11 w 286"/>
              <a:gd name="T23" fmla="*/ 217 h 217"/>
              <a:gd name="T24" fmla="*/ 284 w 286"/>
              <a:gd name="T25" fmla="*/ 204 h 217"/>
              <a:gd name="T26" fmla="*/ 282 w 286"/>
              <a:gd name="T27" fmla="*/ 177 h 217"/>
              <a:gd name="T28" fmla="*/ 255 w 286"/>
              <a:gd name="T29" fmla="*/ 21 h 217"/>
              <a:gd name="T30" fmla="*/ 52 w 286"/>
              <a:gd name="T31" fmla="*/ 0 h 217"/>
              <a:gd name="T32" fmla="*/ 31 w 286"/>
              <a:gd name="T33" fmla="*/ 134 h 217"/>
              <a:gd name="T34" fmla="*/ 2 w 286"/>
              <a:gd name="T35" fmla="*/ 189 h 217"/>
              <a:gd name="T36" fmla="*/ 275 w 286"/>
              <a:gd name="T37" fmla="*/ 194 h 217"/>
              <a:gd name="T38" fmla="*/ 282 w 286"/>
              <a:gd name="T39" fmla="*/ 177 h 217"/>
              <a:gd name="T40" fmla="*/ 49 w 286"/>
              <a:gd name="T41" fmla="*/ 17 h 217"/>
              <a:gd name="T42" fmla="*/ 230 w 286"/>
              <a:gd name="T43" fmla="*/ 14 h 217"/>
              <a:gd name="T44" fmla="*/ 240 w 286"/>
              <a:gd name="T45" fmla="*/ 24 h 217"/>
              <a:gd name="T46" fmla="*/ 237 w 286"/>
              <a:gd name="T47" fmla="*/ 127 h 217"/>
              <a:gd name="T48" fmla="*/ 56 w 286"/>
              <a:gd name="T49" fmla="*/ 130 h 217"/>
              <a:gd name="T50" fmla="*/ 46 w 286"/>
              <a:gd name="T51" fmla="*/ 120 h 217"/>
              <a:gd name="T52" fmla="*/ 43 w 286"/>
              <a:gd name="T53" fmla="*/ 143 h 217"/>
              <a:gd name="T54" fmla="*/ 248 w 286"/>
              <a:gd name="T55" fmla="*/ 151 h 217"/>
              <a:gd name="T56" fmla="*/ 43 w 286"/>
              <a:gd name="T57" fmla="*/ 143 h 217"/>
              <a:gd name="T58" fmla="*/ 252 w 286"/>
              <a:gd name="T59" fmla="*/ 157 h 217"/>
              <a:gd name="T60" fmla="*/ 29 w 286"/>
              <a:gd name="T61" fmla="*/ 165 h 217"/>
              <a:gd name="T62" fmla="*/ 97 w 286"/>
              <a:gd name="T63" fmla="*/ 179 h 217"/>
              <a:gd name="T64" fmla="*/ 25 w 286"/>
              <a:gd name="T65" fmla="*/ 171 h 217"/>
              <a:gd name="T66" fmla="*/ 97 w 286"/>
              <a:gd name="T67" fmla="*/ 179 h 217"/>
              <a:gd name="T68" fmla="*/ 186 w 286"/>
              <a:gd name="T69" fmla="*/ 171 h 217"/>
              <a:gd name="T70" fmla="*/ 266 w 286"/>
              <a:gd name="T71" fmla="*/ 17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9" name="Freeform 29"/>
          <p:cNvSpPr>
            <a:spLocks noEditPoints="1"/>
          </p:cNvSpPr>
          <p:nvPr/>
        </p:nvSpPr>
        <p:spPr bwMode="auto">
          <a:xfrm>
            <a:off x="8407448" y="3082044"/>
            <a:ext cx="295468" cy="207818"/>
          </a:xfrm>
          <a:custGeom>
            <a:avLst/>
            <a:gdLst>
              <a:gd name="T0" fmla="*/ 252 w 263"/>
              <a:gd name="T1" fmla="*/ 164 h 186"/>
              <a:gd name="T2" fmla="*/ 11 w 263"/>
              <a:gd name="T3" fmla="*/ 164 h 186"/>
              <a:gd name="T4" fmla="*/ 0 w 263"/>
              <a:gd name="T5" fmla="*/ 175 h 186"/>
              <a:gd name="T6" fmla="*/ 11 w 263"/>
              <a:gd name="T7" fmla="*/ 186 h 186"/>
              <a:gd name="T8" fmla="*/ 252 w 263"/>
              <a:gd name="T9" fmla="*/ 186 h 186"/>
              <a:gd name="T10" fmla="*/ 263 w 263"/>
              <a:gd name="T11" fmla="*/ 175 h 186"/>
              <a:gd name="T12" fmla="*/ 252 w 263"/>
              <a:gd name="T13" fmla="*/ 164 h 186"/>
              <a:gd name="T14" fmla="*/ 120 w 263"/>
              <a:gd name="T15" fmla="*/ 20 h 186"/>
              <a:gd name="T16" fmla="*/ 120 w 263"/>
              <a:gd name="T17" fmla="*/ 12 h 186"/>
              <a:gd name="T18" fmla="*/ 132 w 263"/>
              <a:gd name="T19" fmla="*/ 0 h 186"/>
              <a:gd name="T20" fmla="*/ 143 w 263"/>
              <a:gd name="T21" fmla="*/ 12 h 186"/>
              <a:gd name="T22" fmla="*/ 143 w 263"/>
              <a:gd name="T23" fmla="*/ 20 h 186"/>
              <a:gd name="T24" fmla="*/ 132 w 263"/>
              <a:gd name="T25" fmla="*/ 20 h 186"/>
              <a:gd name="T26" fmla="*/ 120 w 263"/>
              <a:gd name="T27" fmla="*/ 20 h 186"/>
              <a:gd name="T28" fmla="*/ 132 w 263"/>
              <a:gd name="T29" fmla="*/ 31 h 186"/>
              <a:gd name="T30" fmla="*/ 19 w 263"/>
              <a:gd name="T31" fmla="*/ 143 h 186"/>
              <a:gd name="T32" fmla="*/ 20 w 263"/>
              <a:gd name="T33" fmla="*/ 152 h 186"/>
              <a:gd name="T34" fmla="*/ 243 w 263"/>
              <a:gd name="T35" fmla="*/ 152 h 186"/>
              <a:gd name="T36" fmla="*/ 244 w 263"/>
              <a:gd name="T37" fmla="*/ 143 h 186"/>
              <a:gd name="T38" fmla="*/ 132 w 263"/>
              <a:gd name="T39" fmla="*/ 31 h 186"/>
              <a:gd name="T40" fmla="*/ 113 w 263"/>
              <a:gd name="T41" fmla="*/ 61 h 186"/>
              <a:gd name="T42" fmla="*/ 50 w 263"/>
              <a:gd name="T43" fmla="*/ 122 h 186"/>
              <a:gd name="T44" fmla="*/ 45 w 263"/>
              <a:gd name="T45" fmla="*/ 126 h 186"/>
              <a:gd name="T46" fmla="*/ 43 w 263"/>
              <a:gd name="T47" fmla="*/ 126 h 186"/>
              <a:gd name="T48" fmla="*/ 39 w 263"/>
              <a:gd name="T49" fmla="*/ 119 h 186"/>
              <a:gd name="T50" fmla="*/ 110 w 263"/>
              <a:gd name="T51" fmla="*/ 50 h 186"/>
              <a:gd name="T52" fmla="*/ 117 w 263"/>
              <a:gd name="T53" fmla="*/ 55 h 186"/>
              <a:gd name="T54" fmla="*/ 113 w 263"/>
              <a:gd name="T55" fmla="*/ 6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3" h="186">
                <a:moveTo>
                  <a:pt x="252" y="164"/>
                </a:moveTo>
                <a:cubicBezTo>
                  <a:pt x="11" y="164"/>
                  <a:pt x="11" y="164"/>
                  <a:pt x="11" y="164"/>
                </a:cubicBezTo>
                <a:cubicBezTo>
                  <a:pt x="5" y="164"/>
                  <a:pt x="0" y="169"/>
                  <a:pt x="0" y="175"/>
                </a:cubicBezTo>
                <a:cubicBezTo>
                  <a:pt x="0" y="181"/>
                  <a:pt x="5" y="186"/>
                  <a:pt x="11" y="186"/>
                </a:cubicBezTo>
                <a:cubicBezTo>
                  <a:pt x="252" y="186"/>
                  <a:pt x="252" y="186"/>
                  <a:pt x="252" y="186"/>
                </a:cubicBezTo>
                <a:cubicBezTo>
                  <a:pt x="258" y="186"/>
                  <a:pt x="263" y="181"/>
                  <a:pt x="263" y="175"/>
                </a:cubicBezTo>
                <a:cubicBezTo>
                  <a:pt x="263" y="169"/>
                  <a:pt x="258" y="164"/>
                  <a:pt x="252" y="164"/>
                </a:cubicBezTo>
                <a:close/>
                <a:moveTo>
                  <a:pt x="120" y="20"/>
                </a:moveTo>
                <a:cubicBezTo>
                  <a:pt x="120" y="12"/>
                  <a:pt x="120" y="12"/>
                  <a:pt x="120" y="12"/>
                </a:cubicBezTo>
                <a:cubicBezTo>
                  <a:pt x="120" y="6"/>
                  <a:pt x="125" y="0"/>
                  <a:pt x="132" y="0"/>
                </a:cubicBezTo>
                <a:cubicBezTo>
                  <a:pt x="138" y="0"/>
                  <a:pt x="143" y="6"/>
                  <a:pt x="143" y="12"/>
                </a:cubicBezTo>
                <a:cubicBezTo>
                  <a:pt x="143" y="20"/>
                  <a:pt x="143" y="20"/>
                  <a:pt x="143" y="20"/>
                </a:cubicBezTo>
                <a:cubicBezTo>
                  <a:pt x="139" y="20"/>
                  <a:pt x="135" y="20"/>
                  <a:pt x="132" y="20"/>
                </a:cubicBezTo>
                <a:cubicBezTo>
                  <a:pt x="128" y="20"/>
                  <a:pt x="124" y="20"/>
                  <a:pt x="120" y="20"/>
                </a:cubicBezTo>
                <a:close/>
                <a:moveTo>
                  <a:pt x="132" y="31"/>
                </a:moveTo>
                <a:cubicBezTo>
                  <a:pt x="70" y="31"/>
                  <a:pt x="19" y="81"/>
                  <a:pt x="19" y="143"/>
                </a:cubicBezTo>
                <a:cubicBezTo>
                  <a:pt x="19" y="146"/>
                  <a:pt x="19" y="149"/>
                  <a:pt x="20" y="152"/>
                </a:cubicBezTo>
                <a:cubicBezTo>
                  <a:pt x="243" y="152"/>
                  <a:pt x="243" y="152"/>
                  <a:pt x="243" y="152"/>
                </a:cubicBezTo>
                <a:cubicBezTo>
                  <a:pt x="244" y="149"/>
                  <a:pt x="244" y="146"/>
                  <a:pt x="244" y="143"/>
                </a:cubicBezTo>
                <a:cubicBezTo>
                  <a:pt x="244" y="81"/>
                  <a:pt x="193" y="31"/>
                  <a:pt x="132" y="31"/>
                </a:cubicBezTo>
                <a:close/>
                <a:moveTo>
                  <a:pt x="113" y="61"/>
                </a:moveTo>
                <a:cubicBezTo>
                  <a:pt x="82" y="68"/>
                  <a:pt x="58" y="92"/>
                  <a:pt x="50" y="122"/>
                </a:cubicBezTo>
                <a:cubicBezTo>
                  <a:pt x="50" y="125"/>
                  <a:pt x="47" y="126"/>
                  <a:pt x="45" y="126"/>
                </a:cubicBezTo>
                <a:cubicBezTo>
                  <a:pt x="44" y="126"/>
                  <a:pt x="44" y="126"/>
                  <a:pt x="43" y="126"/>
                </a:cubicBezTo>
                <a:cubicBezTo>
                  <a:pt x="40" y="126"/>
                  <a:pt x="38" y="122"/>
                  <a:pt x="39" y="119"/>
                </a:cubicBezTo>
                <a:cubicBezTo>
                  <a:pt x="48" y="85"/>
                  <a:pt x="76" y="58"/>
                  <a:pt x="110" y="50"/>
                </a:cubicBezTo>
                <a:cubicBezTo>
                  <a:pt x="113" y="50"/>
                  <a:pt x="116" y="51"/>
                  <a:pt x="117" y="55"/>
                </a:cubicBezTo>
                <a:cubicBezTo>
                  <a:pt x="118" y="58"/>
                  <a:pt x="116" y="61"/>
                  <a:pt x="113" y="61"/>
                </a:cubicBez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20" name="Freeform 67"/>
          <p:cNvSpPr>
            <a:spLocks noEditPoints="1"/>
          </p:cNvSpPr>
          <p:nvPr/>
        </p:nvSpPr>
        <p:spPr bwMode="auto">
          <a:xfrm>
            <a:off x="8407448" y="3636121"/>
            <a:ext cx="314325" cy="319087"/>
          </a:xfrm>
          <a:custGeom>
            <a:avLst/>
            <a:gdLst>
              <a:gd name="T0" fmla="*/ 147 w 250"/>
              <a:gd name="T1" fmla="*/ 75 h 254"/>
              <a:gd name="T2" fmla="*/ 56 w 250"/>
              <a:gd name="T3" fmla="*/ 104 h 254"/>
              <a:gd name="T4" fmla="*/ 79 w 250"/>
              <a:gd name="T5" fmla="*/ 20 h 254"/>
              <a:gd name="T6" fmla="*/ 147 w 250"/>
              <a:gd name="T7" fmla="*/ 75 h 254"/>
              <a:gd name="T8" fmla="*/ 184 w 250"/>
              <a:gd name="T9" fmla="*/ 227 h 254"/>
              <a:gd name="T10" fmla="*/ 184 w 250"/>
              <a:gd name="T11" fmla="*/ 253 h 254"/>
              <a:gd name="T12" fmla="*/ 199 w 250"/>
              <a:gd name="T13" fmla="*/ 253 h 254"/>
              <a:gd name="T14" fmla="*/ 199 w 250"/>
              <a:gd name="T15" fmla="*/ 227 h 254"/>
              <a:gd name="T16" fmla="*/ 184 w 250"/>
              <a:gd name="T17" fmla="*/ 227 h 254"/>
              <a:gd name="T18" fmla="*/ 242 w 250"/>
              <a:gd name="T19" fmla="*/ 164 h 254"/>
              <a:gd name="T20" fmla="*/ 229 w 250"/>
              <a:gd name="T21" fmla="*/ 169 h 254"/>
              <a:gd name="T22" fmla="*/ 172 w 250"/>
              <a:gd name="T23" fmla="*/ 199 h 254"/>
              <a:gd name="T24" fmla="*/ 108 w 250"/>
              <a:gd name="T25" fmla="*/ 199 h 254"/>
              <a:gd name="T26" fmla="*/ 17 w 250"/>
              <a:gd name="T27" fmla="*/ 238 h 254"/>
              <a:gd name="T28" fmla="*/ 19 w 250"/>
              <a:gd name="T29" fmla="*/ 252 h 254"/>
              <a:gd name="T30" fmla="*/ 25 w 250"/>
              <a:gd name="T31" fmla="*/ 254 h 254"/>
              <a:gd name="T32" fmla="*/ 33 w 250"/>
              <a:gd name="T33" fmla="*/ 250 h 254"/>
              <a:gd name="T34" fmla="*/ 108 w 250"/>
              <a:gd name="T35" fmla="*/ 219 h 254"/>
              <a:gd name="T36" fmla="*/ 172 w 250"/>
              <a:gd name="T37" fmla="*/ 219 h 254"/>
              <a:gd name="T38" fmla="*/ 247 w 250"/>
              <a:gd name="T39" fmla="*/ 178 h 254"/>
              <a:gd name="T40" fmla="*/ 242 w 250"/>
              <a:gd name="T41" fmla="*/ 164 h 254"/>
              <a:gd name="T42" fmla="*/ 45 w 250"/>
              <a:gd name="T43" fmla="*/ 108 h 254"/>
              <a:gd name="T44" fmla="*/ 0 w 250"/>
              <a:gd name="T45" fmla="*/ 122 h 254"/>
              <a:gd name="T46" fmla="*/ 51 w 250"/>
              <a:gd name="T47" fmla="*/ 33 h 254"/>
              <a:gd name="T48" fmla="*/ 45 w 250"/>
              <a:gd name="T49" fmla="*/ 108 h 254"/>
              <a:gd name="T50" fmla="*/ 70 w 250"/>
              <a:gd name="T51" fmla="*/ 11 h 254"/>
              <a:gd name="T52" fmla="*/ 75 w 250"/>
              <a:gd name="T53" fmla="*/ 9 h 254"/>
              <a:gd name="T54" fmla="*/ 81 w 250"/>
              <a:gd name="T55" fmla="*/ 8 h 254"/>
              <a:gd name="T56" fmla="*/ 80 w 250"/>
              <a:gd name="T57" fmla="*/ 4 h 254"/>
              <a:gd name="T58" fmla="*/ 72 w 250"/>
              <a:gd name="T59" fmla="*/ 1 h 254"/>
              <a:gd name="T60" fmla="*/ 69 w 250"/>
              <a:gd name="T61" fmla="*/ 8 h 254"/>
              <a:gd name="T62" fmla="*/ 70 w 250"/>
              <a:gd name="T63" fmla="*/ 11 h 254"/>
              <a:gd name="T64" fmla="*/ 158 w 250"/>
              <a:gd name="T65" fmla="*/ 71 h 254"/>
              <a:gd name="T66" fmla="*/ 206 w 250"/>
              <a:gd name="T67" fmla="*/ 56 h 254"/>
              <a:gd name="T68" fmla="*/ 108 w 250"/>
              <a:gd name="T69" fmla="*/ 14 h 254"/>
              <a:gd name="T70" fmla="*/ 158 w 250"/>
              <a:gd name="T71" fmla="*/ 71 h 254"/>
              <a:gd name="T72" fmla="*/ 129 w 250"/>
              <a:gd name="T73" fmla="*/ 191 h 254"/>
              <a:gd name="T74" fmla="*/ 141 w 250"/>
              <a:gd name="T75" fmla="*/ 191 h 254"/>
              <a:gd name="T76" fmla="*/ 114 w 250"/>
              <a:gd name="T77" fmla="*/ 109 h 254"/>
              <a:gd name="T78" fmla="*/ 209 w 250"/>
              <a:gd name="T79" fmla="*/ 78 h 254"/>
              <a:gd name="T80" fmla="*/ 213 w 250"/>
              <a:gd name="T81" fmla="*/ 71 h 254"/>
              <a:gd name="T82" fmla="*/ 206 w 250"/>
              <a:gd name="T83" fmla="*/ 67 h 254"/>
              <a:gd name="T84" fmla="*/ 7 w 250"/>
              <a:gd name="T85" fmla="*/ 132 h 254"/>
              <a:gd name="T86" fmla="*/ 3 w 250"/>
              <a:gd name="T87" fmla="*/ 139 h 254"/>
              <a:gd name="T88" fmla="*/ 9 w 250"/>
              <a:gd name="T89" fmla="*/ 143 h 254"/>
              <a:gd name="T90" fmla="*/ 10 w 250"/>
              <a:gd name="T91" fmla="*/ 142 h 254"/>
              <a:gd name="T92" fmla="*/ 103 w 250"/>
              <a:gd name="T93" fmla="*/ 112 h 254"/>
              <a:gd name="T94" fmla="*/ 129 w 250"/>
              <a:gd name="T95" fmla="*/ 191 h 254"/>
              <a:gd name="T96" fmla="*/ 153 w 250"/>
              <a:gd name="T97" fmla="*/ 227 h 254"/>
              <a:gd name="T98" fmla="*/ 141 w 250"/>
              <a:gd name="T99" fmla="*/ 227 h 254"/>
              <a:gd name="T100" fmla="*/ 148 w 250"/>
              <a:gd name="T101" fmla="*/ 247 h 254"/>
              <a:gd name="T102" fmla="*/ 153 w 250"/>
              <a:gd name="T103" fmla="*/ 251 h 254"/>
              <a:gd name="T104" fmla="*/ 155 w 250"/>
              <a:gd name="T105" fmla="*/ 251 h 254"/>
              <a:gd name="T106" fmla="*/ 159 w 250"/>
              <a:gd name="T107" fmla="*/ 244 h 254"/>
              <a:gd name="T108" fmla="*/ 153 w 250"/>
              <a:gd name="T109" fmla="*/ 227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0" h="254">
                <a:moveTo>
                  <a:pt x="147" y="75"/>
                </a:moveTo>
                <a:cubicBezTo>
                  <a:pt x="56" y="104"/>
                  <a:pt x="56" y="104"/>
                  <a:pt x="56" y="104"/>
                </a:cubicBezTo>
                <a:cubicBezTo>
                  <a:pt x="50" y="61"/>
                  <a:pt x="59" y="26"/>
                  <a:pt x="79" y="20"/>
                </a:cubicBezTo>
                <a:cubicBezTo>
                  <a:pt x="96" y="14"/>
                  <a:pt x="125" y="32"/>
                  <a:pt x="147" y="75"/>
                </a:cubicBezTo>
                <a:close/>
                <a:moveTo>
                  <a:pt x="184" y="227"/>
                </a:moveTo>
                <a:cubicBezTo>
                  <a:pt x="184" y="253"/>
                  <a:pt x="184" y="253"/>
                  <a:pt x="184" y="253"/>
                </a:cubicBezTo>
                <a:cubicBezTo>
                  <a:pt x="199" y="253"/>
                  <a:pt x="199" y="253"/>
                  <a:pt x="199" y="253"/>
                </a:cubicBezTo>
                <a:cubicBezTo>
                  <a:pt x="199" y="227"/>
                  <a:pt x="199" y="227"/>
                  <a:pt x="199" y="227"/>
                </a:cubicBezTo>
                <a:lnTo>
                  <a:pt x="184" y="227"/>
                </a:lnTo>
                <a:close/>
                <a:moveTo>
                  <a:pt x="242" y="164"/>
                </a:moveTo>
                <a:cubicBezTo>
                  <a:pt x="237" y="162"/>
                  <a:pt x="231" y="164"/>
                  <a:pt x="229" y="169"/>
                </a:cubicBezTo>
                <a:cubicBezTo>
                  <a:pt x="228" y="170"/>
                  <a:pt x="214" y="199"/>
                  <a:pt x="172" y="199"/>
                </a:cubicBezTo>
                <a:cubicBezTo>
                  <a:pt x="108" y="199"/>
                  <a:pt x="108" y="199"/>
                  <a:pt x="108" y="199"/>
                </a:cubicBezTo>
                <a:cubicBezTo>
                  <a:pt x="68" y="199"/>
                  <a:pt x="41" y="205"/>
                  <a:pt x="17" y="238"/>
                </a:cubicBezTo>
                <a:cubicBezTo>
                  <a:pt x="13" y="242"/>
                  <a:pt x="14" y="248"/>
                  <a:pt x="19" y="252"/>
                </a:cubicBezTo>
                <a:cubicBezTo>
                  <a:pt x="20" y="253"/>
                  <a:pt x="23" y="254"/>
                  <a:pt x="25" y="254"/>
                </a:cubicBezTo>
                <a:cubicBezTo>
                  <a:pt x="28" y="254"/>
                  <a:pt x="31" y="253"/>
                  <a:pt x="33" y="250"/>
                </a:cubicBezTo>
                <a:cubicBezTo>
                  <a:pt x="51" y="226"/>
                  <a:pt x="68" y="219"/>
                  <a:pt x="108" y="219"/>
                </a:cubicBezTo>
                <a:cubicBezTo>
                  <a:pt x="172" y="219"/>
                  <a:pt x="172" y="219"/>
                  <a:pt x="172" y="219"/>
                </a:cubicBezTo>
                <a:cubicBezTo>
                  <a:pt x="227" y="219"/>
                  <a:pt x="246" y="179"/>
                  <a:pt x="247" y="178"/>
                </a:cubicBezTo>
                <a:cubicBezTo>
                  <a:pt x="250" y="173"/>
                  <a:pt x="247" y="167"/>
                  <a:pt x="242" y="164"/>
                </a:cubicBezTo>
                <a:close/>
                <a:moveTo>
                  <a:pt x="45" y="108"/>
                </a:moveTo>
                <a:cubicBezTo>
                  <a:pt x="0" y="122"/>
                  <a:pt x="0" y="122"/>
                  <a:pt x="0" y="122"/>
                </a:cubicBezTo>
                <a:cubicBezTo>
                  <a:pt x="2" y="87"/>
                  <a:pt x="21" y="53"/>
                  <a:pt x="51" y="33"/>
                </a:cubicBezTo>
                <a:cubicBezTo>
                  <a:pt x="43" y="51"/>
                  <a:pt x="40" y="77"/>
                  <a:pt x="45" y="108"/>
                </a:cubicBezTo>
                <a:close/>
                <a:moveTo>
                  <a:pt x="70" y="11"/>
                </a:moveTo>
                <a:cubicBezTo>
                  <a:pt x="72" y="10"/>
                  <a:pt x="73" y="10"/>
                  <a:pt x="75" y="9"/>
                </a:cubicBezTo>
                <a:cubicBezTo>
                  <a:pt x="77" y="8"/>
                  <a:pt x="79" y="8"/>
                  <a:pt x="81" y="8"/>
                </a:cubicBezTo>
                <a:cubicBezTo>
                  <a:pt x="80" y="4"/>
                  <a:pt x="80" y="4"/>
                  <a:pt x="80" y="4"/>
                </a:cubicBezTo>
                <a:cubicBezTo>
                  <a:pt x="79" y="1"/>
                  <a:pt x="75" y="0"/>
                  <a:pt x="72" y="1"/>
                </a:cubicBezTo>
                <a:cubicBezTo>
                  <a:pt x="69" y="2"/>
                  <a:pt x="68" y="5"/>
                  <a:pt x="69" y="8"/>
                </a:cubicBezTo>
                <a:lnTo>
                  <a:pt x="70" y="11"/>
                </a:lnTo>
                <a:close/>
                <a:moveTo>
                  <a:pt x="158" y="71"/>
                </a:moveTo>
                <a:cubicBezTo>
                  <a:pt x="206" y="56"/>
                  <a:pt x="206" y="56"/>
                  <a:pt x="206" y="56"/>
                </a:cubicBezTo>
                <a:cubicBezTo>
                  <a:pt x="182" y="27"/>
                  <a:pt x="146" y="11"/>
                  <a:pt x="108" y="14"/>
                </a:cubicBezTo>
                <a:cubicBezTo>
                  <a:pt x="126" y="23"/>
                  <a:pt x="144" y="44"/>
                  <a:pt x="158" y="71"/>
                </a:cubicBezTo>
                <a:close/>
                <a:moveTo>
                  <a:pt x="129" y="191"/>
                </a:moveTo>
                <a:cubicBezTo>
                  <a:pt x="141" y="191"/>
                  <a:pt x="141" y="191"/>
                  <a:pt x="141" y="191"/>
                </a:cubicBezTo>
                <a:cubicBezTo>
                  <a:pt x="114" y="109"/>
                  <a:pt x="114" y="109"/>
                  <a:pt x="114" y="109"/>
                </a:cubicBezTo>
                <a:cubicBezTo>
                  <a:pt x="209" y="78"/>
                  <a:pt x="209" y="78"/>
                  <a:pt x="209" y="78"/>
                </a:cubicBezTo>
                <a:cubicBezTo>
                  <a:pt x="212" y="77"/>
                  <a:pt x="214" y="74"/>
                  <a:pt x="213" y="71"/>
                </a:cubicBezTo>
                <a:cubicBezTo>
                  <a:pt x="212" y="68"/>
                  <a:pt x="209" y="66"/>
                  <a:pt x="206" y="67"/>
                </a:cubicBezTo>
                <a:cubicBezTo>
                  <a:pt x="7" y="132"/>
                  <a:pt x="7" y="132"/>
                  <a:pt x="7" y="132"/>
                </a:cubicBezTo>
                <a:cubicBezTo>
                  <a:pt x="4" y="133"/>
                  <a:pt x="2" y="136"/>
                  <a:pt x="3" y="139"/>
                </a:cubicBezTo>
                <a:cubicBezTo>
                  <a:pt x="4" y="141"/>
                  <a:pt x="6" y="143"/>
                  <a:pt x="9" y="143"/>
                </a:cubicBezTo>
                <a:cubicBezTo>
                  <a:pt x="9" y="143"/>
                  <a:pt x="10" y="143"/>
                  <a:pt x="10" y="142"/>
                </a:cubicBezTo>
                <a:cubicBezTo>
                  <a:pt x="103" y="112"/>
                  <a:pt x="103" y="112"/>
                  <a:pt x="103" y="112"/>
                </a:cubicBezTo>
                <a:lnTo>
                  <a:pt x="129" y="191"/>
                </a:lnTo>
                <a:close/>
                <a:moveTo>
                  <a:pt x="153" y="227"/>
                </a:moveTo>
                <a:cubicBezTo>
                  <a:pt x="141" y="227"/>
                  <a:pt x="141" y="227"/>
                  <a:pt x="141" y="227"/>
                </a:cubicBezTo>
                <a:cubicBezTo>
                  <a:pt x="148" y="247"/>
                  <a:pt x="148" y="247"/>
                  <a:pt x="148" y="247"/>
                </a:cubicBezTo>
                <a:cubicBezTo>
                  <a:pt x="149" y="250"/>
                  <a:pt x="151" y="251"/>
                  <a:pt x="153" y="251"/>
                </a:cubicBezTo>
                <a:cubicBezTo>
                  <a:pt x="154" y="251"/>
                  <a:pt x="154" y="251"/>
                  <a:pt x="155" y="251"/>
                </a:cubicBezTo>
                <a:cubicBezTo>
                  <a:pt x="158" y="250"/>
                  <a:pt x="160" y="247"/>
                  <a:pt x="159" y="244"/>
                </a:cubicBezTo>
                <a:lnTo>
                  <a:pt x="153" y="227"/>
                </a:lnTo>
                <a:close/>
              </a:path>
            </a:pathLst>
          </a:custGeom>
          <a:solidFill>
            <a:schemeClr val="bg1"/>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21" name="矩形 20"/>
          <p:cNvSpPr/>
          <p:nvPr/>
        </p:nvSpPr>
        <p:spPr>
          <a:xfrm>
            <a:off x="835893" y="2401379"/>
            <a:ext cx="2518638" cy="307777"/>
          </a:xfrm>
          <a:prstGeom prst="rect">
            <a:avLst/>
          </a:prstGeom>
        </p:spPr>
        <p:txBody>
          <a:bodyPr wrap="none">
            <a:spAutoFit/>
          </a:bodyPr>
          <a:lstStyle/>
          <a:p>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p>
        </p:txBody>
      </p:sp>
      <p:sp>
        <p:nvSpPr>
          <p:cNvPr id="22" name="矩形 21"/>
          <p:cNvSpPr/>
          <p:nvPr/>
        </p:nvSpPr>
        <p:spPr>
          <a:xfrm>
            <a:off x="835893" y="3058363"/>
            <a:ext cx="2518638" cy="307777"/>
          </a:xfrm>
          <a:prstGeom prst="rect">
            <a:avLst/>
          </a:prstGeom>
        </p:spPr>
        <p:txBody>
          <a:bodyPr wrap="none">
            <a:spAutoFit/>
          </a:bodyPr>
          <a:lstStyle/>
          <a:p>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p>
        </p:txBody>
      </p:sp>
      <p:sp>
        <p:nvSpPr>
          <p:cNvPr id="23" name="矩形 22"/>
          <p:cNvSpPr/>
          <p:nvPr/>
        </p:nvSpPr>
        <p:spPr>
          <a:xfrm>
            <a:off x="835893" y="3642527"/>
            <a:ext cx="2518638" cy="307777"/>
          </a:xfrm>
          <a:prstGeom prst="rect">
            <a:avLst/>
          </a:prstGeom>
        </p:spPr>
        <p:txBody>
          <a:bodyPr wrap="none">
            <a:spAutoFit/>
          </a:bodyPr>
          <a:lstStyle/>
          <a:p>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p>
        </p:txBody>
      </p:sp>
      <p:sp>
        <p:nvSpPr>
          <p:cNvPr id="24" name="矩形 23"/>
          <p:cNvSpPr/>
          <p:nvPr/>
        </p:nvSpPr>
        <p:spPr>
          <a:xfrm>
            <a:off x="8837469" y="2373332"/>
            <a:ext cx="2518638" cy="307777"/>
          </a:xfrm>
          <a:prstGeom prst="rect">
            <a:avLst/>
          </a:prstGeom>
        </p:spPr>
        <p:txBody>
          <a:bodyPr wrap="none">
            <a:spAutoFit/>
          </a:bodyPr>
          <a:lstStyle/>
          <a:p>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p>
        </p:txBody>
      </p:sp>
      <p:sp>
        <p:nvSpPr>
          <p:cNvPr id="25" name="矩形 24"/>
          <p:cNvSpPr/>
          <p:nvPr/>
        </p:nvSpPr>
        <p:spPr>
          <a:xfrm>
            <a:off x="8837469" y="2997864"/>
            <a:ext cx="2518638" cy="307777"/>
          </a:xfrm>
          <a:prstGeom prst="rect">
            <a:avLst/>
          </a:prstGeom>
        </p:spPr>
        <p:txBody>
          <a:bodyPr wrap="none">
            <a:spAutoFit/>
          </a:bodyPr>
          <a:lstStyle/>
          <a:p>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p>
        </p:txBody>
      </p:sp>
      <p:sp>
        <p:nvSpPr>
          <p:cNvPr id="26" name="矩形 25"/>
          <p:cNvSpPr/>
          <p:nvPr/>
        </p:nvSpPr>
        <p:spPr>
          <a:xfrm>
            <a:off x="8837469" y="3605251"/>
            <a:ext cx="2518638" cy="307777"/>
          </a:xfrm>
          <a:prstGeom prst="rect">
            <a:avLst/>
          </a:prstGeom>
        </p:spPr>
        <p:txBody>
          <a:bodyPr wrap="none">
            <a:spAutoFit/>
          </a:bodyPr>
          <a:lstStyle/>
          <a:p>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a:t>
            </a:r>
            <a:endParaRPr lang="zh-CN" altLang="en-US" sz="1400" dirty="0"/>
          </a:p>
        </p:txBody>
      </p:sp>
      <p:pic>
        <p:nvPicPr>
          <p:cNvPr id="27" name="图片 26"/>
          <p:cNvPicPr>
            <a:picLocks noChangeAspect="1"/>
          </p:cNvPicPr>
          <p:nvPr/>
        </p:nvPicPr>
        <p:blipFill rotWithShape="1">
          <a:blip r:embed="rId3"/>
          <a:srcRect l="4331" r="1920"/>
          <a:stretch>
            <a:fillRect/>
          </a:stretch>
        </p:blipFill>
        <p:spPr>
          <a:xfrm>
            <a:off x="4440241" y="2178580"/>
            <a:ext cx="3298390" cy="1937152"/>
          </a:xfrm>
          <a:prstGeom prst="rect">
            <a:avLst/>
          </a:prstGeom>
        </p:spPr>
      </p:pic>
      <p:sp>
        <p:nvSpPr>
          <p:cNvPr id="28" name="矩形 27"/>
          <p:cNvSpPr/>
          <p:nvPr/>
        </p:nvSpPr>
        <p:spPr>
          <a:xfrm>
            <a:off x="4037595" y="5085875"/>
            <a:ext cx="5543621" cy="830997"/>
          </a:xfrm>
          <a:prstGeom prst="rect">
            <a:avLst/>
          </a:prstGeom>
        </p:spPr>
        <p:txBody>
          <a:bodyPr wrap="square">
            <a:spAutoFit/>
          </a:bodyPr>
          <a:lstStyle/>
          <a:p>
            <a:pPr>
              <a:lnSpc>
                <a:spcPct val="15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rPr>
              <a:t>本模板的所有素材和逻辑图表，均可自由编辑替换和移动。作品中目录框架完整，您可以根据实际进行增添。</a:t>
            </a:r>
          </a:p>
        </p:txBody>
      </p:sp>
      <p:sp>
        <p:nvSpPr>
          <p:cNvPr id="29" name="文本框 28"/>
          <p:cNvSpPr txBox="1"/>
          <p:nvPr/>
        </p:nvSpPr>
        <p:spPr>
          <a:xfrm>
            <a:off x="3098744" y="5037694"/>
            <a:ext cx="1062676" cy="954107"/>
          </a:xfrm>
          <a:prstGeom prst="rect">
            <a:avLst/>
          </a:prstGeom>
          <a:noFill/>
        </p:spPr>
        <p:txBody>
          <a:bodyPr wrap="square" rtlCol="0">
            <a:spAutoFit/>
          </a:bodyPr>
          <a:lstStyle/>
          <a:p>
            <a:r>
              <a:rPr lang="zh-CN" altLang="en-US" sz="2800" b="1" dirty="0">
                <a:solidFill>
                  <a:srgbClr val="82B347"/>
                </a:solidFill>
                <a:latin typeface="微软雅黑" panose="020B0503020204020204" pitchFamily="34" charset="-122"/>
                <a:ea typeface="微软雅黑" panose="020B0503020204020204" pitchFamily="34" charset="-122"/>
              </a:rPr>
              <a:t>添加标题</a:t>
            </a:r>
          </a:p>
        </p:txBody>
      </p:sp>
      <p:grpSp>
        <p:nvGrpSpPr>
          <p:cNvPr id="35" name="组合 34"/>
          <p:cNvGrpSpPr/>
          <p:nvPr/>
        </p:nvGrpSpPr>
        <p:grpSpPr>
          <a:xfrm>
            <a:off x="0" y="426911"/>
            <a:ext cx="2671204" cy="568000"/>
            <a:chOff x="0" y="426911"/>
            <a:chExt cx="2671204" cy="568000"/>
          </a:xfrm>
        </p:grpSpPr>
        <p:sp>
          <p:nvSpPr>
            <p:cNvPr id="36" name="任意多边形 35"/>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7"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8" name="矩形 37"/>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9"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3347611" y="1577182"/>
            <a:ext cx="2291189" cy="551417"/>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3347611" y="2593182"/>
            <a:ext cx="2291189" cy="551417"/>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3347611" y="3604180"/>
            <a:ext cx="2291189" cy="551417"/>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3347611" y="4615178"/>
            <a:ext cx="2291189" cy="551417"/>
          </a:xfrm>
          <a:custGeom>
            <a:avLst/>
            <a:gdLst>
              <a:gd name="connsiteX0" fmla="*/ 3587750 w 3857172"/>
              <a:gd name="connsiteY0" fmla="*/ 0 h 538845"/>
              <a:gd name="connsiteX1" fmla="*/ 3857172 w 3857172"/>
              <a:gd name="connsiteY1" fmla="*/ 269422 h 538845"/>
              <a:gd name="connsiteX2" fmla="*/ 3587750 w 3857172"/>
              <a:gd name="connsiteY2" fmla="*/ 538844 h 538845"/>
              <a:gd name="connsiteX3" fmla="*/ 3575957 w 3857172"/>
              <a:gd name="connsiteY3" fmla="*/ 537655 h 538845"/>
              <a:gd name="connsiteX4" fmla="*/ 3575957 w 3857172"/>
              <a:gd name="connsiteY4" fmla="*/ 538844 h 538845"/>
              <a:gd name="connsiteX5" fmla="*/ 281214 w 3857172"/>
              <a:gd name="connsiteY5" fmla="*/ 538844 h 538845"/>
              <a:gd name="connsiteX6" fmla="*/ 281214 w 3857172"/>
              <a:gd name="connsiteY6" fmla="*/ 537656 h 538845"/>
              <a:gd name="connsiteX7" fmla="*/ 269422 w 3857172"/>
              <a:gd name="connsiteY7" fmla="*/ 538845 h 538845"/>
              <a:gd name="connsiteX8" fmla="*/ 0 w 3857172"/>
              <a:gd name="connsiteY8" fmla="*/ 269423 h 538845"/>
              <a:gd name="connsiteX9" fmla="*/ 269422 w 3857172"/>
              <a:gd name="connsiteY9" fmla="*/ 1 h 538845"/>
              <a:gd name="connsiteX10" fmla="*/ 287426 w 3857172"/>
              <a:gd name="connsiteY10" fmla="*/ 1816 h 538845"/>
              <a:gd name="connsiteX11" fmla="*/ 3569736 w 3857172"/>
              <a:gd name="connsiteY11" fmla="*/ 1816 h 538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172" h="538845">
                <a:moveTo>
                  <a:pt x="3587750" y="0"/>
                </a:moveTo>
                <a:cubicBezTo>
                  <a:pt x="3736548" y="0"/>
                  <a:pt x="3857172" y="120624"/>
                  <a:pt x="3857172" y="269422"/>
                </a:cubicBezTo>
                <a:cubicBezTo>
                  <a:pt x="3857172" y="418220"/>
                  <a:pt x="3736548" y="538844"/>
                  <a:pt x="3587750" y="538844"/>
                </a:cubicBezTo>
                <a:lnTo>
                  <a:pt x="3575957" y="537655"/>
                </a:lnTo>
                <a:lnTo>
                  <a:pt x="3575957" y="538844"/>
                </a:lnTo>
                <a:lnTo>
                  <a:pt x="281214" y="538844"/>
                </a:lnTo>
                <a:lnTo>
                  <a:pt x="281214" y="537656"/>
                </a:lnTo>
                <a:lnTo>
                  <a:pt x="269422" y="538845"/>
                </a:lnTo>
                <a:cubicBezTo>
                  <a:pt x="120624" y="538845"/>
                  <a:pt x="0" y="418221"/>
                  <a:pt x="0" y="269423"/>
                </a:cubicBezTo>
                <a:cubicBezTo>
                  <a:pt x="0" y="120625"/>
                  <a:pt x="120624" y="1"/>
                  <a:pt x="269422" y="1"/>
                </a:cubicBezTo>
                <a:lnTo>
                  <a:pt x="287426" y="1816"/>
                </a:lnTo>
                <a:lnTo>
                  <a:pt x="3569736" y="1816"/>
                </a:lnTo>
                <a:close/>
              </a:path>
            </a:pathLst>
          </a:cu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18"/>
          <p:cNvSpPr>
            <a:spLocks noEditPoints="1"/>
          </p:cNvSpPr>
          <p:nvPr/>
        </p:nvSpPr>
        <p:spPr bwMode="auto">
          <a:xfrm>
            <a:off x="2654300" y="1577182"/>
            <a:ext cx="441325" cy="441326"/>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B9965A"/>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3" name="Freeform 127"/>
          <p:cNvSpPr>
            <a:spLocks noEditPoints="1"/>
          </p:cNvSpPr>
          <p:nvPr/>
        </p:nvSpPr>
        <p:spPr bwMode="auto">
          <a:xfrm>
            <a:off x="2654300" y="2645815"/>
            <a:ext cx="390524" cy="406948"/>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rgbClr val="82B347"/>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4" name="Freeform 132"/>
          <p:cNvSpPr>
            <a:spLocks noEditPoints="1"/>
          </p:cNvSpPr>
          <p:nvPr/>
        </p:nvSpPr>
        <p:spPr bwMode="auto">
          <a:xfrm>
            <a:off x="2679699" y="4780554"/>
            <a:ext cx="339725" cy="220663"/>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82B347"/>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5" name="Freeform 154"/>
          <p:cNvSpPr>
            <a:spLocks noEditPoints="1"/>
          </p:cNvSpPr>
          <p:nvPr/>
        </p:nvSpPr>
        <p:spPr bwMode="auto">
          <a:xfrm>
            <a:off x="2710656" y="3748996"/>
            <a:ext cx="328612" cy="336550"/>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rgbClr val="B9965A"/>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6" name="文本框 15"/>
          <p:cNvSpPr txBox="1"/>
          <p:nvPr/>
        </p:nvSpPr>
        <p:spPr>
          <a:xfrm>
            <a:off x="3785319" y="1683613"/>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17" name="文本框 16"/>
          <p:cNvSpPr txBox="1"/>
          <p:nvPr/>
        </p:nvSpPr>
        <p:spPr>
          <a:xfrm>
            <a:off x="3785319" y="2714209"/>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18" name="文本框 17"/>
          <p:cNvSpPr txBox="1"/>
          <p:nvPr/>
        </p:nvSpPr>
        <p:spPr>
          <a:xfrm>
            <a:off x="3785319" y="3710611"/>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19" name="文本框 18"/>
          <p:cNvSpPr txBox="1"/>
          <p:nvPr/>
        </p:nvSpPr>
        <p:spPr>
          <a:xfrm>
            <a:off x="3785319" y="4721608"/>
            <a:ext cx="1415772" cy="338554"/>
          </a:xfrm>
          <a:prstGeom prst="rect">
            <a:avLst/>
          </a:prstGeom>
          <a:noFill/>
        </p:spPr>
        <p:txBody>
          <a:bodyPr wrap="non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单击添加标题</a:t>
            </a:r>
          </a:p>
        </p:txBody>
      </p:sp>
      <p:sp>
        <p:nvSpPr>
          <p:cNvPr id="20" name="矩形 19"/>
          <p:cNvSpPr/>
          <p:nvPr/>
        </p:nvSpPr>
        <p:spPr>
          <a:xfrm>
            <a:off x="6076508" y="1445729"/>
            <a:ext cx="3880834" cy="704232"/>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zh-CN" altLang="en-US" sz="1400" dirty="0"/>
          </a:p>
        </p:txBody>
      </p:sp>
      <p:sp>
        <p:nvSpPr>
          <p:cNvPr id="21" name="矩形 20"/>
          <p:cNvSpPr/>
          <p:nvPr/>
        </p:nvSpPr>
        <p:spPr>
          <a:xfrm>
            <a:off x="6076508" y="2497173"/>
            <a:ext cx="3880834" cy="704232"/>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zh-CN" altLang="en-US" sz="1400" dirty="0"/>
          </a:p>
        </p:txBody>
      </p:sp>
      <p:sp>
        <p:nvSpPr>
          <p:cNvPr id="22" name="矩形 21"/>
          <p:cNvSpPr/>
          <p:nvPr/>
        </p:nvSpPr>
        <p:spPr>
          <a:xfrm>
            <a:off x="6076508" y="3565155"/>
            <a:ext cx="3880834" cy="704232"/>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zh-CN" altLang="en-US" sz="1400" dirty="0"/>
          </a:p>
        </p:txBody>
      </p:sp>
      <p:sp>
        <p:nvSpPr>
          <p:cNvPr id="23" name="矩形 22"/>
          <p:cNvSpPr/>
          <p:nvPr/>
        </p:nvSpPr>
        <p:spPr>
          <a:xfrm>
            <a:off x="6076508" y="4538769"/>
            <a:ext cx="3880834" cy="704232"/>
          </a:xfrm>
          <a:prstGeom prst="rect">
            <a:avLst/>
          </a:prstGeom>
        </p:spPr>
        <p:txBody>
          <a:bodyPr wrap="square">
            <a:spAutoFit/>
          </a:bodyPr>
          <a:lstStyle/>
          <a:p>
            <a:pPr>
              <a:lnSpc>
                <a:spcPct val="15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zh-CN" altLang="en-US" sz="1400" dirty="0"/>
          </a:p>
        </p:txBody>
      </p:sp>
      <p:grpSp>
        <p:nvGrpSpPr>
          <p:cNvPr id="26" name="组合 25"/>
          <p:cNvGrpSpPr/>
          <p:nvPr/>
        </p:nvGrpSpPr>
        <p:grpSpPr>
          <a:xfrm>
            <a:off x="0" y="426911"/>
            <a:ext cx="2671204" cy="568000"/>
            <a:chOff x="0" y="426911"/>
            <a:chExt cx="2671204" cy="568000"/>
          </a:xfrm>
        </p:grpSpPr>
        <p:sp>
          <p:nvSpPr>
            <p:cNvPr id="30" name="任意多边形 29"/>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1"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2" name="矩形 31"/>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3"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5"/>
          <p:cNvSpPr/>
          <p:nvPr/>
        </p:nvSpPr>
        <p:spPr>
          <a:xfrm rot="16200000">
            <a:off x="8963025" y="2373313"/>
            <a:ext cx="1560513" cy="141128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52"/>
          <p:cNvSpPr/>
          <p:nvPr/>
        </p:nvSpPr>
        <p:spPr>
          <a:xfrm rot="16200000">
            <a:off x="6492081" y="2361407"/>
            <a:ext cx="1558925" cy="141128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5B88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51"/>
          <p:cNvSpPr/>
          <p:nvPr/>
        </p:nvSpPr>
        <p:spPr>
          <a:xfrm rot="16200000">
            <a:off x="4015581" y="2361407"/>
            <a:ext cx="1558925" cy="141128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50"/>
          <p:cNvSpPr/>
          <p:nvPr/>
        </p:nvSpPr>
        <p:spPr>
          <a:xfrm rot="16200000">
            <a:off x="1543843" y="2361407"/>
            <a:ext cx="1560513" cy="1403350"/>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5B88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1" name="Straight Connector 29"/>
          <p:cNvCxnSpPr/>
          <p:nvPr/>
        </p:nvCxnSpPr>
        <p:spPr>
          <a:xfrm flipH="1">
            <a:off x="1306513" y="2921000"/>
            <a:ext cx="9320212" cy="0"/>
          </a:xfrm>
          <a:prstGeom prst="line">
            <a:avLst/>
          </a:prstGeom>
          <a:ln w="19050">
            <a:solidFill>
              <a:srgbClr val="B9965A"/>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 name="Freeform 44"/>
          <p:cNvSpPr/>
          <p:nvPr/>
        </p:nvSpPr>
        <p:spPr>
          <a:xfrm rot="16200000">
            <a:off x="1547812" y="2274888"/>
            <a:ext cx="1560513" cy="141128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53"/>
          <p:cNvSpPr/>
          <p:nvPr/>
        </p:nvSpPr>
        <p:spPr>
          <a:xfrm rot="16200000">
            <a:off x="4014787" y="2274888"/>
            <a:ext cx="1560513" cy="141128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8"/>
          <p:cNvSpPr/>
          <p:nvPr/>
        </p:nvSpPr>
        <p:spPr>
          <a:xfrm rot="16200000">
            <a:off x="6491287" y="2274888"/>
            <a:ext cx="1560513" cy="141128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1"/>
          <p:cNvSpPr/>
          <p:nvPr/>
        </p:nvSpPr>
        <p:spPr>
          <a:xfrm rot="16200000">
            <a:off x="8967787" y="2274888"/>
            <a:ext cx="1560513" cy="1411288"/>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5410" eaLnBrk="1" fontAlgn="auto" hangingPunct="1">
              <a:spcBef>
                <a:spcPts val="0"/>
              </a:spcBef>
              <a:spcAft>
                <a:spcPts val="0"/>
              </a:spcAft>
              <a:defRPr/>
            </a:pPr>
            <a:endParaRPr lang="en-US" sz="3555"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02" name="Text Placeholder 3"/>
          <p:cNvSpPr txBox="1"/>
          <p:nvPr/>
        </p:nvSpPr>
        <p:spPr bwMode="auto">
          <a:xfrm>
            <a:off x="2057400" y="2651125"/>
            <a:ext cx="400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12303" name="Text Placeholder 3"/>
          <p:cNvSpPr txBox="1"/>
          <p:nvPr/>
        </p:nvSpPr>
        <p:spPr bwMode="auto">
          <a:xfrm>
            <a:off x="4535488" y="2651125"/>
            <a:ext cx="4016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12304" name="Text Placeholder 3"/>
          <p:cNvSpPr txBox="1"/>
          <p:nvPr/>
        </p:nvSpPr>
        <p:spPr bwMode="auto">
          <a:xfrm>
            <a:off x="7015163" y="2651125"/>
            <a:ext cx="400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12305" name="Text Placeholder 3"/>
          <p:cNvSpPr txBox="1"/>
          <p:nvPr/>
        </p:nvSpPr>
        <p:spPr bwMode="auto">
          <a:xfrm>
            <a:off x="9493250" y="2651125"/>
            <a:ext cx="4016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7295">
              <a:defRPr>
                <a:solidFill>
                  <a:schemeClr val="tx1"/>
                </a:solidFill>
                <a:latin typeface="Calibri" panose="020F0502020204030204" pitchFamily="34" charset="0"/>
                <a:ea typeface="宋体" panose="02010600030101010101" pitchFamily="2" charset="-122"/>
              </a:defRPr>
            </a:lvl1pPr>
            <a:lvl2pPr defTabSz="1217295">
              <a:defRPr>
                <a:solidFill>
                  <a:schemeClr val="tx1"/>
                </a:solidFill>
                <a:latin typeface="Calibri" panose="020F0502020204030204" pitchFamily="34" charset="0"/>
                <a:ea typeface="宋体" panose="02010600030101010101" pitchFamily="2" charset="-122"/>
              </a:defRPr>
            </a:lvl2pPr>
            <a:lvl3pPr defTabSz="1217295">
              <a:defRPr>
                <a:solidFill>
                  <a:schemeClr val="tx1"/>
                </a:solidFill>
                <a:latin typeface="Calibri" panose="020F0502020204030204" pitchFamily="34" charset="0"/>
                <a:ea typeface="宋体" panose="02010600030101010101" pitchFamily="2" charset="-122"/>
              </a:defRPr>
            </a:lvl3pPr>
            <a:lvl4pPr defTabSz="1217295">
              <a:defRPr>
                <a:solidFill>
                  <a:schemeClr val="tx1"/>
                </a:solidFill>
                <a:latin typeface="Calibri" panose="020F0502020204030204" pitchFamily="34" charset="0"/>
                <a:ea typeface="宋体" panose="02010600030101010101" pitchFamily="2" charset="-122"/>
              </a:defRPr>
            </a:lvl4pPr>
            <a:lvl5pPr defTabSz="1217295">
              <a:defRPr>
                <a:solidFill>
                  <a:schemeClr val="tx1"/>
                </a:solidFill>
                <a:latin typeface="Calibri" panose="020F0502020204030204" pitchFamily="34" charset="0"/>
                <a:ea typeface="宋体" panose="02010600030101010101" pitchFamily="2" charset="-122"/>
              </a:defRPr>
            </a:lvl5pPr>
            <a:lvl6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121729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12306" name="TextBox 13"/>
          <p:cNvSpPr txBox="1">
            <a:spLocks noChangeArrowheads="1"/>
          </p:cNvSpPr>
          <p:nvPr/>
        </p:nvSpPr>
        <p:spPr bwMode="auto">
          <a:xfrm>
            <a:off x="1109663" y="3998913"/>
            <a:ext cx="23383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07" name="TextBox 13"/>
          <p:cNvSpPr txBox="1">
            <a:spLocks noChangeArrowheads="1"/>
          </p:cNvSpPr>
          <p:nvPr/>
        </p:nvSpPr>
        <p:spPr bwMode="auto">
          <a:xfrm>
            <a:off x="1658937" y="4462463"/>
            <a:ext cx="2078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08" name="TextBox 13"/>
          <p:cNvSpPr txBox="1">
            <a:spLocks noChangeArrowheads="1"/>
          </p:cNvSpPr>
          <p:nvPr/>
        </p:nvSpPr>
        <p:spPr bwMode="auto">
          <a:xfrm>
            <a:off x="3587750" y="3998913"/>
            <a:ext cx="2338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09" name="TextBox 13"/>
          <p:cNvSpPr txBox="1">
            <a:spLocks noChangeArrowheads="1"/>
          </p:cNvSpPr>
          <p:nvPr/>
        </p:nvSpPr>
        <p:spPr bwMode="auto">
          <a:xfrm>
            <a:off x="4138612" y="4462463"/>
            <a:ext cx="2078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10" name="TextBox 13"/>
          <p:cNvSpPr txBox="1">
            <a:spLocks noChangeArrowheads="1"/>
          </p:cNvSpPr>
          <p:nvPr/>
        </p:nvSpPr>
        <p:spPr bwMode="auto">
          <a:xfrm>
            <a:off x="6102350" y="3998913"/>
            <a:ext cx="2338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b="1">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11" name="TextBox 13"/>
          <p:cNvSpPr txBox="1">
            <a:spLocks noChangeArrowheads="1"/>
          </p:cNvSpPr>
          <p:nvPr/>
        </p:nvSpPr>
        <p:spPr bwMode="auto">
          <a:xfrm>
            <a:off x="6653212" y="4462463"/>
            <a:ext cx="2078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12" name="TextBox 13"/>
          <p:cNvSpPr txBox="1">
            <a:spLocks noChangeArrowheads="1"/>
          </p:cNvSpPr>
          <p:nvPr/>
        </p:nvSpPr>
        <p:spPr bwMode="auto">
          <a:xfrm>
            <a:off x="8574088" y="3998913"/>
            <a:ext cx="23383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endParaRPr 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13" name="TextBox 13"/>
          <p:cNvSpPr txBox="1">
            <a:spLocks noChangeArrowheads="1"/>
          </p:cNvSpPr>
          <p:nvPr/>
        </p:nvSpPr>
        <p:spPr bwMode="auto">
          <a:xfrm>
            <a:off x="9123362" y="4462463"/>
            <a:ext cx="2078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组合 27"/>
          <p:cNvGrpSpPr/>
          <p:nvPr/>
        </p:nvGrpSpPr>
        <p:grpSpPr>
          <a:xfrm>
            <a:off x="0" y="426911"/>
            <a:ext cx="2671204" cy="568000"/>
            <a:chOff x="0" y="426911"/>
            <a:chExt cx="2671204" cy="568000"/>
          </a:xfrm>
        </p:grpSpPr>
        <p:sp>
          <p:nvSpPr>
            <p:cNvPr id="29" name="任意多边形 28"/>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0"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1" name="矩形 30"/>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2"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581785" y="1774190"/>
            <a:ext cx="9019540" cy="3507105"/>
            <a:chOff x="1288" y="2298"/>
            <a:chExt cx="16592" cy="6452"/>
          </a:xfrm>
        </p:grpSpPr>
        <p:sp>
          <p:nvSpPr>
            <p:cNvPr id="15" name="MH_SubTitle_1"/>
            <p:cNvSpPr/>
            <p:nvPr/>
          </p:nvSpPr>
          <p:spPr>
            <a:xfrm>
              <a:off x="6245" y="2298"/>
              <a:ext cx="3232" cy="3226"/>
            </a:xfrm>
            <a:custGeom>
              <a:avLst/>
              <a:gdLst>
                <a:gd name="connsiteX0" fmla="*/ 713459 w 1426918"/>
                <a:gd name="connsiteY0" fmla="*/ 0 h 1426918"/>
                <a:gd name="connsiteX1" fmla="*/ 713459 w 1426918"/>
                <a:gd name="connsiteY1" fmla="*/ 1 h 1426918"/>
                <a:gd name="connsiteX2" fmla="*/ 1426918 w 1426918"/>
                <a:gd name="connsiteY2" fmla="*/ 713460 h 1426918"/>
                <a:gd name="connsiteX3" fmla="*/ 1426918 w 1426918"/>
                <a:gd name="connsiteY3" fmla="*/ 1426918 h 1426918"/>
                <a:gd name="connsiteX4" fmla="*/ 713459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lnTo>
                    <a:pt x="713459" y="1"/>
                  </a:lnTo>
                  <a:cubicBezTo>
                    <a:pt x="1107492" y="1"/>
                    <a:pt x="1426918" y="319427"/>
                    <a:pt x="1426918" y="713460"/>
                  </a:cubicBezTo>
                  <a:lnTo>
                    <a:pt x="1426918" y="1426918"/>
                  </a:lnTo>
                  <a:lnTo>
                    <a:pt x="713459" y="1426918"/>
                  </a:lnTo>
                  <a:cubicBezTo>
                    <a:pt x="319426" y="1426918"/>
                    <a:pt x="0" y="1107492"/>
                    <a:pt x="0" y="713459"/>
                  </a:cubicBezTo>
                  <a:cubicBezTo>
                    <a:pt x="0" y="319426"/>
                    <a:pt x="319426" y="0"/>
                    <a:pt x="713459" y="0"/>
                  </a:cubicBezTo>
                  <a:close/>
                </a:path>
              </a:pathLst>
            </a:custGeom>
            <a:solidFill>
              <a:srgbClr val="B9965A"/>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panose="02020603050405020304"/>
                  <a:ea typeface="幼圆" panose="02010509060101010101" pitchFamily="49" charset="-122"/>
                  <a:cs typeface="+mn-cs"/>
                </a:rPr>
                <a:t>S</a:t>
              </a:r>
            </a:p>
          </p:txBody>
        </p:sp>
        <p:sp>
          <p:nvSpPr>
            <p:cNvPr id="2" name="MH_SubTitle_2"/>
            <p:cNvSpPr/>
            <p:nvPr/>
          </p:nvSpPr>
          <p:spPr>
            <a:xfrm>
              <a:off x="9477" y="2298"/>
              <a:ext cx="3237" cy="3226"/>
            </a:xfrm>
            <a:custGeom>
              <a:avLst/>
              <a:gdLst>
                <a:gd name="connsiteX0" fmla="*/ 713459 w 1426918"/>
                <a:gd name="connsiteY0" fmla="*/ 0 h 1426918"/>
                <a:gd name="connsiteX1" fmla="*/ 1426918 w 1426918"/>
                <a:gd name="connsiteY1" fmla="*/ 713459 h 1426918"/>
                <a:gd name="connsiteX2" fmla="*/ 1426917 w 1426918"/>
                <a:gd name="connsiteY2" fmla="*/ 713459 h 1426918"/>
                <a:gd name="connsiteX3" fmla="*/ 713458 w 1426918"/>
                <a:gd name="connsiteY3" fmla="*/ 1426918 h 1426918"/>
                <a:gd name="connsiteX4" fmla="*/ 0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cubicBezTo>
                    <a:pt x="1107492" y="0"/>
                    <a:pt x="1426918" y="319426"/>
                    <a:pt x="1426918" y="713459"/>
                  </a:cubicBezTo>
                  <a:lnTo>
                    <a:pt x="1426917" y="713459"/>
                  </a:lnTo>
                  <a:cubicBezTo>
                    <a:pt x="1426917" y="1107492"/>
                    <a:pt x="1107491" y="1426918"/>
                    <a:pt x="713458" y="1426918"/>
                  </a:cubicBezTo>
                  <a:lnTo>
                    <a:pt x="0" y="1426918"/>
                  </a:lnTo>
                  <a:lnTo>
                    <a:pt x="0" y="713459"/>
                  </a:lnTo>
                  <a:cubicBezTo>
                    <a:pt x="0" y="319426"/>
                    <a:pt x="319426" y="0"/>
                    <a:pt x="713459" y="0"/>
                  </a:cubicBezTo>
                  <a:close/>
                </a:path>
              </a:pathLst>
            </a:custGeom>
            <a:solidFill>
              <a:srgbClr val="82B347"/>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panose="02020603050405020304"/>
                  <a:ea typeface="幼圆" panose="02010509060101010101" pitchFamily="49" charset="-122"/>
                  <a:cs typeface="+mn-cs"/>
                </a:rPr>
                <a:t>W</a:t>
              </a:r>
            </a:p>
          </p:txBody>
        </p:sp>
        <p:sp>
          <p:nvSpPr>
            <p:cNvPr id="17" name="MH_SubTitle_3"/>
            <p:cNvSpPr/>
            <p:nvPr/>
          </p:nvSpPr>
          <p:spPr>
            <a:xfrm>
              <a:off x="6245" y="5524"/>
              <a:ext cx="3232" cy="3226"/>
            </a:xfrm>
            <a:custGeom>
              <a:avLst/>
              <a:gdLst>
                <a:gd name="connsiteX0" fmla="*/ 713460 w 1426918"/>
                <a:gd name="connsiteY0" fmla="*/ 0 h 1426918"/>
                <a:gd name="connsiteX1" fmla="*/ 1426918 w 1426918"/>
                <a:gd name="connsiteY1" fmla="*/ 0 h 1426918"/>
                <a:gd name="connsiteX2" fmla="*/ 1426918 w 1426918"/>
                <a:gd name="connsiteY2" fmla="*/ 713459 h 1426918"/>
                <a:gd name="connsiteX3" fmla="*/ 713459 w 1426918"/>
                <a:gd name="connsiteY3" fmla="*/ 1426918 h 1426918"/>
                <a:gd name="connsiteX4" fmla="*/ 0 w 1426918"/>
                <a:gd name="connsiteY4" fmla="*/ 713459 h 1426918"/>
                <a:gd name="connsiteX5" fmla="*/ 1 w 1426918"/>
                <a:gd name="connsiteY5" fmla="*/ 713459 h 1426918"/>
                <a:gd name="connsiteX6" fmla="*/ 713460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60" y="0"/>
                  </a:moveTo>
                  <a:lnTo>
                    <a:pt x="1426918" y="0"/>
                  </a:lnTo>
                  <a:lnTo>
                    <a:pt x="1426918" y="713459"/>
                  </a:lnTo>
                  <a:cubicBezTo>
                    <a:pt x="1426918" y="1107492"/>
                    <a:pt x="1107492" y="1426918"/>
                    <a:pt x="713459" y="1426918"/>
                  </a:cubicBezTo>
                  <a:cubicBezTo>
                    <a:pt x="319426" y="1426918"/>
                    <a:pt x="0" y="1107492"/>
                    <a:pt x="0" y="713459"/>
                  </a:cubicBezTo>
                  <a:lnTo>
                    <a:pt x="1" y="713459"/>
                  </a:lnTo>
                  <a:cubicBezTo>
                    <a:pt x="1" y="319426"/>
                    <a:pt x="319427" y="0"/>
                    <a:pt x="713460" y="0"/>
                  </a:cubicBezTo>
                  <a:close/>
                </a:path>
              </a:pathLst>
            </a:custGeom>
            <a:solidFill>
              <a:srgbClr val="82B347"/>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panose="02020603050405020304"/>
                  <a:ea typeface="幼圆" panose="02010509060101010101" pitchFamily="49" charset="-122"/>
                  <a:cs typeface="+mn-cs"/>
                </a:rPr>
                <a:t>O</a:t>
              </a:r>
            </a:p>
          </p:txBody>
        </p:sp>
        <p:sp>
          <p:nvSpPr>
            <p:cNvPr id="18" name="MH_SubTitle_4"/>
            <p:cNvSpPr/>
            <p:nvPr/>
          </p:nvSpPr>
          <p:spPr>
            <a:xfrm>
              <a:off x="9477" y="5524"/>
              <a:ext cx="3237" cy="3226"/>
            </a:xfrm>
            <a:custGeom>
              <a:avLst/>
              <a:gdLst>
                <a:gd name="connsiteX0" fmla="*/ 0 w 1426918"/>
                <a:gd name="connsiteY0" fmla="*/ 0 h 1426918"/>
                <a:gd name="connsiteX1" fmla="*/ 713459 w 1426918"/>
                <a:gd name="connsiteY1" fmla="*/ 0 h 1426918"/>
                <a:gd name="connsiteX2" fmla="*/ 1426918 w 1426918"/>
                <a:gd name="connsiteY2" fmla="*/ 713459 h 1426918"/>
                <a:gd name="connsiteX3" fmla="*/ 713459 w 1426918"/>
                <a:gd name="connsiteY3" fmla="*/ 1426918 h 1426918"/>
                <a:gd name="connsiteX4" fmla="*/ 713459 w 1426918"/>
                <a:gd name="connsiteY4" fmla="*/ 1426917 h 1426918"/>
                <a:gd name="connsiteX5" fmla="*/ 0 w 1426918"/>
                <a:gd name="connsiteY5" fmla="*/ 713458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18" h="1426918">
                  <a:moveTo>
                    <a:pt x="0" y="0"/>
                  </a:moveTo>
                  <a:lnTo>
                    <a:pt x="713459" y="0"/>
                  </a:lnTo>
                  <a:cubicBezTo>
                    <a:pt x="1107492" y="0"/>
                    <a:pt x="1426918" y="319426"/>
                    <a:pt x="1426918" y="713459"/>
                  </a:cubicBezTo>
                  <a:cubicBezTo>
                    <a:pt x="1426918" y="1107492"/>
                    <a:pt x="1107492" y="1426918"/>
                    <a:pt x="713459" y="1426918"/>
                  </a:cubicBezTo>
                  <a:lnTo>
                    <a:pt x="713459" y="1426917"/>
                  </a:lnTo>
                  <a:cubicBezTo>
                    <a:pt x="319426" y="1426917"/>
                    <a:pt x="0" y="1107491"/>
                    <a:pt x="0" y="713458"/>
                  </a:cubicBezTo>
                  <a:close/>
                </a:path>
              </a:pathLst>
            </a:custGeom>
            <a:solidFill>
              <a:srgbClr val="B9965A"/>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panose="02020603050405020304"/>
                  <a:ea typeface="幼圆" panose="02010509060101010101" pitchFamily="49" charset="-122"/>
                  <a:cs typeface="+mn-cs"/>
                </a:rPr>
                <a:t>T</a:t>
              </a:r>
            </a:p>
          </p:txBody>
        </p:sp>
        <p:sp>
          <p:nvSpPr>
            <p:cNvPr id="88" name="文本框 87"/>
            <p:cNvSpPr txBox="1"/>
            <p:nvPr/>
          </p:nvSpPr>
          <p:spPr>
            <a:xfrm>
              <a:off x="13178" y="2908"/>
              <a:ext cx="4673" cy="171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b="1" dirty="0">
                  <a:solidFill>
                    <a:schemeClr val="tx1"/>
                  </a:solidFill>
                  <a:latin typeface="微软雅黑" panose="020B0503020204020204" pitchFamily="34" charset="-122"/>
                  <a:ea typeface="微软雅黑" panose="020B0503020204020204" pitchFamily="34" charset="-122"/>
                </a:rPr>
                <a:t>输入文本</a:t>
              </a:r>
            </a:p>
            <a:p>
              <a:pPr indent="0"/>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p>
          </p:txBody>
        </p:sp>
        <p:sp>
          <p:nvSpPr>
            <p:cNvPr id="10" name="文本框 9"/>
            <p:cNvSpPr txBox="1"/>
            <p:nvPr/>
          </p:nvSpPr>
          <p:spPr>
            <a:xfrm>
              <a:off x="1289" y="3360"/>
              <a:ext cx="4673" cy="12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p>
          </p:txBody>
        </p:sp>
        <p:sp>
          <p:nvSpPr>
            <p:cNvPr id="11" name="文本框 10"/>
            <p:cNvSpPr txBox="1"/>
            <p:nvPr/>
          </p:nvSpPr>
          <p:spPr>
            <a:xfrm>
              <a:off x="3535" y="2799"/>
              <a:ext cx="2322" cy="7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b="1" dirty="0">
                  <a:solidFill>
                    <a:schemeClr val="tx1"/>
                  </a:solidFill>
                  <a:latin typeface="微软雅黑" panose="020B0503020204020204" pitchFamily="34" charset="-122"/>
                  <a:ea typeface="微软雅黑" panose="020B0503020204020204" pitchFamily="34" charset="-122"/>
                </a:rPr>
                <a:t>输入文本</a:t>
              </a:r>
              <a:endParaRPr lang="zh-CN" altLang="da-DK" b="1" dirty="0">
                <a:solidFill>
                  <a:schemeClr val="tx1"/>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1288" y="7367"/>
              <a:ext cx="4767" cy="12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p>
          </p:txBody>
        </p:sp>
        <p:sp>
          <p:nvSpPr>
            <p:cNvPr id="3" name="文本框 2"/>
            <p:cNvSpPr txBox="1"/>
            <p:nvPr/>
          </p:nvSpPr>
          <p:spPr>
            <a:xfrm>
              <a:off x="3733" y="6805"/>
              <a:ext cx="2125" cy="7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b="1" dirty="0">
                  <a:solidFill>
                    <a:schemeClr val="tx1"/>
                  </a:solidFill>
                  <a:latin typeface="微软雅黑" panose="020B0503020204020204" pitchFamily="34" charset="-122"/>
                  <a:ea typeface="微软雅黑" panose="020B0503020204020204" pitchFamily="34" charset="-122"/>
                </a:rPr>
                <a:t>输入文本</a:t>
              </a:r>
              <a:endParaRPr lang="zh-CN" altLang="da-DK" b="1" dirty="0">
                <a:solidFill>
                  <a:schemeClr val="tx1"/>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3178" y="6698"/>
              <a:ext cx="4702" cy="15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400" b="1" dirty="0">
                  <a:solidFill>
                    <a:schemeClr val="tx1"/>
                  </a:solidFill>
                  <a:latin typeface="微软雅黑" panose="020B0503020204020204" pitchFamily="34" charset="-122"/>
                  <a:ea typeface="微软雅黑" panose="020B0503020204020204" pitchFamily="34" charset="-122"/>
                </a:rPr>
                <a:t>输入文本</a:t>
              </a:r>
            </a:p>
            <a:p>
              <a:pPr indent="0"/>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r>
                <a:rPr lang="zh-CN" altLang="en-US" sz="1200" dirty="0">
                  <a:solidFill>
                    <a:schemeClr val="tx1"/>
                  </a:solidFill>
                  <a:latin typeface="微软雅黑" panose="020B0503020204020204" pitchFamily="34" charset="-122"/>
                  <a:ea typeface="微软雅黑" panose="020B0503020204020204" pitchFamily="34" charset="-122"/>
                  <a:sym typeface="+mn-ea"/>
                </a:rPr>
                <a:t>，</a:t>
              </a:r>
              <a:r>
                <a:rPr lang="zh-CN" altLang="da-DK" sz="1200" dirty="0">
                  <a:solidFill>
                    <a:schemeClr val="tx1"/>
                  </a:solidFill>
                  <a:latin typeface="微软雅黑" panose="020B0503020204020204" pitchFamily="34" charset="-122"/>
                  <a:ea typeface="微软雅黑" panose="020B0503020204020204" pitchFamily="34" charset="-122"/>
                  <a:sym typeface="+mn-ea"/>
                </a:rPr>
                <a:t>单击此处输入文本</a:t>
              </a:r>
            </a:p>
          </p:txBody>
        </p:sp>
      </p:grpSp>
      <p:grpSp>
        <p:nvGrpSpPr>
          <p:cNvPr id="21" name="组合 20"/>
          <p:cNvGrpSpPr/>
          <p:nvPr/>
        </p:nvGrpSpPr>
        <p:grpSpPr>
          <a:xfrm>
            <a:off x="0" y="426911"/>
            <a:ext cx="2671204" cy="568000"/>
            <a:chOff x="0" y="426911"/>
            <a:chExt cx="2671204" cy="568000"/>
          </a:xfrm>
        </p:grpSpPr>
        <p:sp>
          <p:nvSpPr>
            <p:cNvPr id="22" name="任意多边形 21"/>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3"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24" name="矩形 23"/>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5"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4F0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1" r="38907" b="32797"/>
          <a:stretch>
            <a:fillRect/>
          </a:stretch>
        </p:blipFill>
        <p:spPr>
          <a:xfrm>
            <a:off x="1" y="-1"/>
            <a:ext cx="8416635" cy="6172201"/>
          </a:xfrm>
          <a:prstGeom prst="rect">
            <a:avLst/>
          </a:prstGeom>
        </p:spPr>
      </p:pic>
      <p:grpSp>
        <p:nvGrpSpPr>
          <p:cNvPr id="36" name="组合 35"/>
          <p:cNvGrpSpPr/>
          <p:nvPr/>
        </p:nvGrpSpPr>
        <p:grpSpPr>
          <a:xfrm>
            <a:off x="5876085" y="2351032"/>
            <a:ext cx="5653087" cy="2155937"/>
            <a:chOff x="5885610" y="2462511"/>
            <a:chExt cx="5653087" cy="2155937"/>
          </a:xfrm>
        </p:grpSpPr>
        <p:sp>
          <p:nvSpPr>
            <p:cNvPr id="31" name="文本框 30"/>
            <p:cNvSpPr txBox="1"/>
            <p:nvPr/>
          </p:nvSpPr>
          <p:spPr>
            <a:xfrm>
              <a:off x="5885610" y="2462511"/>
              <a:ext cx="5653087" cy="923330"/>
            </a:xfrm>
            <a:prstGeom prst="rect">
              <a:avLst/>
            </a:prstGeom>
            <a:noFill/>
          </p:spPr>
          <p:txBody>
            <a:bodyPr wrap="square" rtlCol="0">
              <a:spAutoFit/>
            </a:bodyPr>
            <a:lstStyle/>
            <a:p>
              <a:pPr algn="dist"/>
              <a:r>
                <a:rPr lang="zh-CN" altLang="en-US" sz="5400" dirty="0">
                  <a:solidFill>
                    <a:srgbClr val="8E6D48"/>
                  </a:solidFill>
                  <a:latin typeface="幼圆" panose="02010509060101010101" pitchFamily="49" charset="-122"/>
                  <a:ea typeface="幼圆" panose="02010509060101010101" pitchFamily="49" charset="-122"/>
                </a:rPr>
                <a:t>谢谢您的观看</a:t>
              </a:r>
            </a:p>
          </p:txBody>
        </p:sp>
        <p:grpSp>
          <p:nvGrpSpPr>
            <p:cNvPr id="34" name="组合 33"/>
            <p:cNvGrpSpPr/>
            <p:nvPr/>
          </p:nvGrpSpPr>
          <p:grpSpPr>
            <a:xfrm>
              <a:off x="5904240" y="3996147"/>
              <a:ext cx="3249344" cy="622301"/>
              <a:chOff x="5885610" y="4438773"/>
              <a:chExt cx="3249344" cy="622301"/>
            </a:xfrm>
          </p:grpSpPr>
          <p:sp>
            <p:nvSpPr>
              <p:cNvPr id="20" name="椭圆 19"/>
              <p:cNvSpPr/>
              <p:nvPr/>
            </p:nvSpPr>
            <p:spPr>
              <a:xfrm>
                <a:off x="8512653" y="4438773"/>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1" name="Freeform 90"/>
              <p:cNvSpPr>
                <a:spLocks noEditPoints="1"/>
              </p:cNvSpPr>
              <p:nvPr/>
            </p:nvSpPr>
            <p:spPr bwMode="auto">
              <a:xfrm>
                <a:off x="8741097" y="4587691"/>
                <a:ext cx="203511" cy="325219"/>
              </a:xfrm>
              <a:custGeom>
                <a:avLst/>
                <a:gdLst>
                  <a:gd name="T0" fmla="*/ 102 w 102"/>
                  <a:gd name="T1" fmla="*/ 92 h 163"/>
                  <a:gd name="T2" fmla="*/ 0 w 102"/>
                  <a:gd name="T3" fmla="*/ 0 h 163"/>
                  <a:gd name="T4" fmla="*/ 0 w 102"/>
                  <a:gd name="T5" fmla="*/ 0 h 163"/>
                  <a:gd name="T6" fmla="*/ 0 w 102"/>
                  <a:gd name="T7" fmla="*/ 137 h 163"/>
                  <a:gd name="T8" fmla="*/ 36 w 102"/>
                  <a:gd name="T9" fmla="*/ 114 h 163"/>
                  <a:gd name="T10" fmla="*/ 57 w 102"/>
                  <a:gd name="T11" fmla="*/ 163 h 163"/>
                  <a:gd name="T12" fmla="*/ 83 w 102"/>
                  <a:gd name="T13" fmla="*/ 152 h 163"/>
                  <a:gd name="T14" fmla="*/ 61 w 102"/>
                  <a:gd name="T15" fmla="*/ 102 h 163"/>
                  <a:gd name="T16" fmla="*/ 102 w 102"/>
                  <a:gd name="T17" fmla="*/ 92 h 163"/>
                  <a:gd name="T18" fmla="*/ 41 w 102"/>
                  <a:gd name="T19" fmla="*/ 93 h 163"/>
                  <a:gd name="T20" fmla="*/ 28 w 102"/>
                  <a:gd name="T21" fmla="*/ 102 h 163"/>
                  <a:gd name="T22" fmla="*/ 14 w 102"/>
                  <a:gd name="T23" fmla="*/ 111 h 163"/>
                  <a:gd name="T24" fmla="*/ 14 w 102"/>
                  <a:gd name="T25" fmla="*/ 30 h 163"/>
                  <a:gd name="T26" fmla="*/ 74 w 102"/>
                  <a:gd name="T27" fmla="*/ 85 h 163"/>
                  <a:gd name="T28" fmla="*/ 57 w 102"/>
                  <a:gd name="T29" fmla="*/ 89 h 163"/>
                  <a:gd name="T30" fmla="*/ 41 w 102"/>
                  <a:gd name="T31" fmla="*/ 9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63">
                    <a:moveTo>
                      <a:pt x="102" y="92"/>
                    </a:moveTo>
                    <a:lnTo>
                      <a:pt x="0" y="0"/>
                    </a:lnTo>
                    <a:lnTo>
                      <a:pt x="0" y="0"/>
                    </a:lnTo>
                    <a:lnTo>
                      <a:pt x="0" y="137"/>
                    </a:lnTo>
                    <a:lnTo>
                      <a:pt x="36" y="114"/>
                    </a:lnTo>
                    <a:lnTo>
                      <a:pt x="57" y="163"/>
                    </a:lnTo>
                    <a:lnTo>
                      <a:pt x="83" y="152"/>
                    </a:lnTo>
                    <a:lnTo>
                      <a:pt x="61" y="102"/>
                    </a:lnTo>
                    <a:lnTo>
                      <a:pt x="102" y="92"/>
                    </a:lnTo>
                    <a:close/>
                    <a:moveTo>
                      <a:pt x="41" y="93"/>
                    </a:moveTo>
                    <a:lnTo>
                      <a:pt x="28" y="102"/>
                    </a:lnTo>
                    <a:lnTo>
                      <a:pt x="14" y="111"/>
                    </a:lnTo>
                    <a:lnTo>
                      <a:pt x="14" y="30"/>
                    </a:lnTo>
                    <a:lnTo>
                      <a:pt x="74" y="85"/>
                    </a:lnTo>
                    <a:lnTo>
                      <a:pt x="57" y="89"/>
                    </a:lnTo>
                    <a:lnTo>
                      <a:pt x="41" y="93"/>
                    </a:lnTo>
                    <a:close/>
                  </a:path>
                </a:pathLst>
              </a:custGeom>
              <a:solidFill>
                <a:schemeClr val="bg1"/>
              </a:solidFill>
              <a:ln>
                <a:noFill/>
              </a:ln>
            </p:spPr>
            <p:txBody>
              <a:bodyPr vert="horz" wrap="square" lIns="114924" tIns="57462" rIns="114924" bIns="57462" numCol="1" anchor="t" anchorCtr="0" compatLnSpc="1"/>
              <a:lstStyle/>
              <a:p>
                <a:endParaRPr lang="zh-CN" altLang="en-US" sz="1255">
                  <a:solidFill>
                    <a:srgbClr val="8E6D48"/>
                  </a:solidFill>
                </a:endParaRPr>
              </a:p>
            </p:txBody>
          </p:sp>
          <p:sp>
            <p:nvSpPr>
              <p:cNvPr id="22" name="椭圆 21"/>
              <p:cNvSpPr/>
              <p:nvPr/>
            </p:nvSpPr>
            <p:spPr>
              <a:xfrm>
                <a:off x="6761291" y="4438773"/>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3" name="Freeform 98"/>
              <p:cNvSpPr>
                <a:spLocks noEditPoints="1"/>
              </p:cNvSpPr>
              <p:nvPr/>
            </p:nvSpPr>
            <p:spPr bwMode="auto">
              <a:xfrm>
                <a:off x="6909831" y="4612254"/>
                <a:ext cx="325219" cy="275338"/>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chemeClr val="bg1"/>
              </a:solidFill>
              <a:ln>
                <a:noFill/>
              </a:ln>
            </p:spPr>
            <p:txBody>
              <a:bodyPr vert="horz" wrap="square" lIns="114924" tIns="57462" rIns="114924" bIns="57462" numCol="1" anchor="t" anchorCtr="0" compatLnSpc="1"/>
              <a:lstStyle/>
              <a:p>
                <a:endParaRPr lang="zh-CN" altLang="en-US" sz="1255">
                  <a:solidFill>
                    <a:srgbClr val="8E6D48"/>
                  </a:solidFill>
                </a:endParaRPr>
              </a:p>
            </p:txBody>
          </p:sp>
          <p:sp>
            <p:nvSpPr>
              <p:cNvPr id="24" name="椭圆 23"/>
              <p:cNvSpPr/>
              <p:nvPr/>
            </p:nvSpPr>
            <p:spPr>
              <a:xfrm>
                <a:off x="7636972" y="4438773"/>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5" name="Freeform 242"/>
              <p:cNvSpPr>
                <a:spLocks noEditPoints="1"/>
              </p:cNvSpPr>
              <p:nvPr/>
            </p:nvSpPr>
            <p:spPr bwMode="auto">
              <a:xfrm>
                <a:off x="7756323" y="4554856"/>
                <a:ext cx="327213" cy="325219"/>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solidFill>
                <a:schemeClr val="bg1"/>
              </a:solidFill>
              <a:ln>
                <a:noFill/>
              </a:ln>
            </p:spPr>
            <p:txBody>
              <a:bodyPr vert="horz" wrap="square" lIns="114924" tIns="57462" rIns="114924" bIns="57462" numCol="1" anchor="t" anchorCtr="0" compatLnSpc="1"/>
              <a:lstStyle/>
              <a:p>
                <a:endParaRPr lang="zh-CN" altLang="en-US" sz="1255">
                  <a:solidFill>
                    <a:srgbClr val="8E6D48"/>
                  </a:solidFill>
                </a:endParaRPr>
              </a:p>
            </p:txBody>
          </p:sp>
          <p:grpSp>
            <p:nvGrpSpPr>
              <p:cNvPr id="26" name="组合 25"/>
              <p:cNvGrpSpPr/>
              <p:nvPr/>
            </p:nvGrpSpPr>
            <p:grpSpPr>
              <a:xfrm>
                <a:off x="5885610" y="4438773"/>
                <a:ext cx="622301" cy="622301"/>
                <a:chOff x="2724106" y="3957885"/>
                <a:chExt cx="622301" cy="622301"/>
              </a:xfrm>
            </p:grpSpPr>
            <p:sp>
              <p:nvSpPr>
                <p:cNvPr id="27" name="椭圆 26"/>
                <p:cNvSpPr/>
                <p:nvPr/>
              </p:nvSpPr>
              <p:spPr>
                <a:xfrm>
                  <a:off x="2724106" y="3957885"/>
                  <a:ext cx="622301" cy="622301"/>
                </a:xfrm>
                <a:prstGeom prst="ellipse">
                  <a:avLst/>
                </a:prstGeom>
                <a:solidFill>
                  <a:srgbClr val="8E6D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grpSp>
              <p:nvGrpSpPr>
                <p:cNvPr id="28" name="组合 27"/>
                <p:cNvGrpSpPr/>
                <p:nvPr/>
              </p:nvGrpSpPr>
              <p:grpSpPr>
                <a:xfrm>
                  <a:off x="2872035" y="4106803"/>
                  <a:ext cx="326442" cy="324464"/>
                  <a:chOff x="4283702" y="1539998"/>
                  <a:chExt cx="329209" cy="327214"/>
                </a:xfrm>
                <a:solidFill>
                  <a:schemeClr val="bg1"/>
                </a:solidFill>
              </p:grpSpPr>
              <p:sp>
                <p:nvSpPr>
                  <p:cNvPr id="29" name="Freeform 81"/>
                  <p:cNvSpPr>
                    <a:spLocks noEditPoints="1"/>
                  </p:cNvSpPr>
                  <p:nvPr/>
                </p:nvSpPr>
                <p:spPr bwMode="auto">
                  <a:xfrm>
                    <a:off x="4283702" y="1751490"/>
                    <a:ext cx="115722" cy="115722"/>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endParaRPr lang="zh-CN" altLang="en-US" sz="1255">
                      <a:solidFill>
                        <a:srgbClr val="8E6D48"/>
                      </a:solidFill>
                    </a:endParaRPr>
                  </a:p>
                </p:txBody>
              </p:sp>
              <p:sp>
                <p:nvSpPr>
                  <p:cNvPr id="30" name="Freeform 82"/>
                  <p:cNvSpPr/>
                  <p:nvPr/>
                </p:nvSpPr>
                <p:spPr bwMode="auto">
                  <a:xfrm>
                    <a:off x="4363510" y="1539998"/>
                    <a:ext cx="249401" cy="247405"/>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4924" tIns="57462" rIns="114924" bIns="57462" numCol="1" anchor="t" anchorCtr="0" compatLnSpc="1"/>
                  <a:lstStyle/>
                  <a:p>
                    <a:endParaRPr lang="zh-CN" altLang="en-US" sz="1255">
                      <a:solidFill>
                        <a:srgbClr val="8E6D48"/>
                      </a:solidFill>
                    </a:endParaRPr>
                  </a:p>
                </p:txBody>
              </p:sp>
            </p:grpSp>
          </p:grpSp>
        </p:grpSp>
        <p:sp>
          <p:nvSpPr>
            <p:cNvPr id="18" name="文本框 17"/>
            <p:cNvSpPr txBox="1"/>
            <p:nvPr/>
          </p:nvSpPr>
          <p:spPr>
            <a:xfrm>
              <a:off x="5885610" y="3347759"/>
              <a:ext cx="5334840" cy="307777"/>
            </a:xfrm>
            <a:prstGeom prst="rect">
              <a:avLst/>
            </a:prstGeom>
            <a:noFill/>
          </p:spPr>
          <p:txBody>
            <a:bodyPr wrap="square" rtlCol="0">
              <a:spAutoFit/>
            </a:bodyPr>
            <a:lstStyle/>
            <a:p>
              <a:pPr algn="dist"/>
              <a:r>
                <a:rPr lang="en-US" altLang="zh-CN" sz="1400" dirty="0">
                  <a:solidFill>
                    <a:srgbClr val="8E6D48"/>
                  </a:solidFill>
                  <a:latin typeface="幼圆" panose="02010509060101010101" pitchFamily="49" charset="-122"/>
                  <a:ea typeface="幼圆" panose="02010509060101010101" pitchFamily="49" charset="-122"/>
                </a:rPr>
                <a:t>THE PROFESSIONAL POWERPOINT TEMPLATE</a:t>
              </a:r>
              <a:endParaRPr lang="zh-CN" altLang="en-US" sz="1400" dirty="0">
                <a:solidFill>
                  <a:srgbClr val="8E6D48"/>
                </a:solidFill>
                <a:latin typeface="幼圆" panose="02010509060101010101" pitchFamily="49" charset="-122"/>
                <a:ea typeface="幼圆" panose="02010509060101010101" pitchFamily="49" charset="-122"/>
              </a:endParaRPr>
            </a:p>
          </p:txBody>
        </p:sp>
        <p:cxnSp>
          <p:nvCxnSpPr>
            <p:cNvPr id="35" name="直接连接符 34"/>
            <p:cNvCxnSpPr/>
            <p:nvPr/>
          </p:nvCxnSpPr>
          <p:spPr>
            <a:xfrm>
              <a:off x="5904240" y="3807936"/>
              <a:ext cx="4588898" cy="0"/>
            </a:xfrm>
            <a:prstGeom prst="line">
              <a:avLst/>
            </a:prstGeom>
            <a:ln>
              <a:solidFill>
                <a:srgbClr val="8E6D48"/>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82690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1999" cy="6858000"/>
          </a:xfrm>
          <a:prstGeom prst="rect">
            <a:avLst/>
          </a:prstGeom>
          <a:solidFill>
            <a:srgbClr val="F2EE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1" r="38907" b="32797"/>
          <a:stretch>
            <a:fillRect/>
          </a:stretch>
        </p:blipFill>
        <p:spPr>
          <a:xfrm rot="10800000">
            <a:off x="3775365" y="685799"/>
            <a:ext cx="8416635" cy="6172201"/>
          </a:xfrm>
          <a:prstGeom prst="rect">
            <a:avLst/>
          </a:prstGeom>
        </p:spPr>
      </p:pic>
      <p:grpSp>
        <p:nvGrpSpPr>
          <p:cNvPr id="22" name="组合 21"/>
          <p:cNvGrpSpPr/>
          <p:nvPr/>
        </p:nvGrpSpPr>
        <p:grpSpPr>
          <a:xfrm rot="5400000" flipV="1">
            <a:off x="326311" y="3534057"/>
            <a:ext cx="1451772" cy="63971"/>
            <a:chOff x="1066971" y="3068807"/>
            <a:chExt cx="1105017" cy="45720"/>
          </a:xfrm>
        </p:grpSpPr>
        <p:sp>
          <p:nvSpPr>
            <p:cNvPr id="23" name="椭圆 22"/>
            <p:cNvSpPr/>
            <p:nvPr/>
          </p:nvSpPr>
          <p:spPr>
            <a:xfrm>
              <a:off x="10669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8E6D48"/>
                </a:solidFill>
              </a:endParaRPr>
            </a:p>
          </p:txBody>
        </p:sp>
        <p:sp>
          <p:nvSpPr>
            <p:cNvPr id="24" name="椭圆 23"/>
            <p:cNvSpPr/>
            <p:nvPr/>
          </p:nvSpPr>
          <p:spPr>
            <a:xfrm>
              <a:off x="12435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8E6D48"/>
                </a:solidFill>
              </a:endParaRPr>
            </a:p>
          </p:txBody>
        </p:sp>
        <p:sp>
          <p:nvSpPr>
            <p:cNvPr id="25" name="椭圆 24"/>
            <p:cNvSpPr/>
            <p:nvPr/>
          </p:nvSpPr>
          <p:spPr>
            <a:xfrm>
              <a:off x="14200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8E6D48"/>
                </a:solidFill>
              </a:endParaRPr>
            </a:p>
          </p:txBody>
        </p:sp>
        <p:sp>
          <p:nvSpPr>
            <p:cNvPr id="26" name="椭圆 25"/>
            <p:cNvSpPr/>
            <p:nvPr/>
          </p:nvSpPr>
          <p:spPr>
            <a:xfrm>
              <a:off x="15966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8E6D48"/>
                </a:solidFill>
              </a:endParaRPr>
            </a:p>
          </p:txBody>
        </p:sp>
        <p:sp>
          <p:nvSpPr>
            <p:cNvPr id="27" name="椭圆 26"/>
            <p:cNvSpPr/>
            <p:nvPr/>
          </p:nvSpPr>
          <p:spPr>
            <a:xfrm>
              <a:off x="17731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8E6D48"/>
                </a:solidFill>
              </a:endParaRPr>
            </a:p>
          </p:txBody>
        </p:sp>
        <p:sp>
          <p:nvSpPr>
            <p:cNvPr id="28" name="椭圆 27"/>
            <p:cNvSpPr/>
            <p:nvPr/>
          </p:nvSpPr>
          <p:spPr>
            <a:xfrm>
              <a:off x="19497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8E6D48"/>
                </a:solidFill>
              </a:endParaRPr>
            </a:p>
          </p:txBody>
        </p:sp>
        <p:sp>
          <p:nvSpPr>
            <p:cNvPr id="29" name="椭圆 28"/>
            <p:cNvSpPr/>
            <p:nvPr/>
          </p:nvSpPr>
          <p:spPr>
            <a:xfrm>
              <a:off x="2126268"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8E6D48"/>
                </a:solidFill>
              </a:endParaRPr>
            </a:p>
          </p:txBody>
        </p:sp>
      </p:grpSp>
      <p:sp>
        <p:nvSpPr>
          <p:cNvPr id="30" name="文本框 15"/>
          <p:cNvSpPr txBox="1">
            <a:spLocks noChangeArrowheads="1"/>
          </p:cNvSpPr>
          <p:nvPr/>
        </p:nvSpPr>
        <p:spPr bwMode="auto">
          <a:xfrm>
            <a:off x="1162479" y="3424519"/>
            <a:ext cx="41214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400" dirty="0">
                <a:solidFill>
                  <a:srgbClr val="8E6D48"/>
                </a:solidFill>
                <a:latin typeface="幼圆" panose="02010509060101010101" pitchFamily="49" charset="-122"/>
                <a:ea typeface="幼圆" panose="02010509060101010101" pitchFamily="49" charset="-122"/>
              </a:rPr>
              <a:t>项目情况</a:t>
            </a:r>
            <a:r>
              <a:rPr lang="en-US" altLang="zh-CN" sz="2400" dirty="0">
                <a:solidFill>
                  <a:srgbClr val="8E6D48"/>
                </a:solidFill>
                <a:latin typeface="幼圆" panose="02010509060101010101" pitchFamily="49" charset="-122"/>
                <a:ea typeface="幼圆" panose="02010509060101010101" pitchFamily="49" charset="-122"/>
              </a:rPr>
              <a:t>/Project summary</a:t>
            </a:r>
            <a:endParaRPr lang="zh-CN" altLang="en-US" sz="2400" dirty="0">
              <a:solidFill>
                <a:srgbClr val="8E6D48"/>
              </a:solidFill>
              <a:latin typeface="幼圆" panose="02010509060101010101" pitchFamily="49" charset="-122"/>
              <a:ea typeface="幼圆" panose="02010509060101010101" pitchFamily="49" charset="-122"/>
            </a:endParaRPr>
          </a:p>
        </p:txBody>
      </p:sp>
      <p:sp>
        <p:nvSpPr>
          <p:cNvPr id="31" name="文本框 14"/>
          <p:cNvSpPr txBox="1">
            <a:spLocks noChangeArrowheads="1"/>
          </p:cNvSpPr>
          <p:nvPr/>
        </p:nvSpPr>
        <p:spPr bwMode="auto">
          <a:xfrm>
            <a:off x="1084182" y="2733237"/>
            <a:ext cx="24370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000" dirty="0">
                <a:solidFill>
                  <a:srgbClr val="8E6D48"/>
                </a:solidFill>
                <a:latin typeface="Impact" panose="020B0806030902050204" pitchFamily="34" charset="0"/>
                <a:ea typeface="张海山锐谐体" panose="02000000000000000000" pitchFamily="2" charset="-122"/>
              </a:rPr>
              <a:t>FIRRST 01</a:t>
            </a:r>
            <a:endParaRPr lang="zh-CN" altLang="en-US" sz="4000" dirty="0">
              <a:solidFill>
                <a:srgbClr val="8E6D48"/>
              </a:solidFill>
              <a:latin typeface="Impact" panose="020B0806030902050204" pitchFamily="34" charset="0"/>
              <a:ea typeface="张海山锐谐体" panose="02000000000000000000" pitchFamily="2" charset="-122"/>
            </a:endParaRPr>
          </a:p>
        </p:txBody>
      </p:sp>
      <p:sp>
        <p:nvSpPr>
          <p:cNvPr id="34" name="TextBox 13"/>
          <p:cNvSpPr txBox="1">
            <a:spLocks noChangeArrowheads="1"/>
          </p:cNvSpPr>
          <p:nvPr/>
        </p:nvSpPr>
        <p:spPr bwMode="auto">
          <a:xfrm>
            <a:off x="1335281" y="3965459"/>
            <a:ext cx="50251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20000"/>
              </a:spcBef>
            </a:pPr>
            <a:r>
              <a:rPr lang="en-US" altLang="zh-CN" sz="1200" dirty="0">
                <a:solidFill>
                  <a:srgbClr val="8E6D48"/>
                </a:solidFill>
                <a:latin typeface="幼圆" panose="02010509060101010101" pitchFamily="49" charset="-122"/>
                <a:ea typeface="幼圆" panose="02010509060101010101" pitchFamily="49" charset="-122"/>
                <a:sym typeface="Arial" panose="020B0604020202020204" pitchFamily="34" charset="0"/>
              </a:rPr>
              <a:t>ACCORDING TO YOUR NEED TO DRAW THE TEXT BOX SIZE TO YOUR NEED TO DRAW THE TEXT BOX SIZE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0857" y="2129691"/>
            <a:ext cx="4852839" cy="3229144"/>
          </a:xfrm>
          <a:prstGeom prst="rect">
            <a:avLst/>
          </a:prstGeom>
        </p:spPr>
      </p:pic>
      <p:sp>
        <p:nvSpPr>
          <p:cNvPr id="3" name="矩形 2"/>
          <p:cNvSpPr/>
          <p:nvPr/>
        </p:nvSpPr>
        <p:spPr>
          <a:xfrm>
            <a:off x="6214752" y="2129691"/>
            <a:ext cx="4752685" cy="3229144"/>
          </a:xfrm>
          <a:prstGeom prst="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框 5"/>
          <p:cNvSpPr txBox="1">
            <a:spLocks noChangeArrowheads="1"/>
          </p:cNvSpPr>
          <p:nvPr/>
        </p:nvSpPr>
        <p:spPr bwMode="auto">
          <a:xfrm>
            <a:off x="6472575" y="245399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135" b="1" dirty="0">
                <a:solidFill>
                  <a:schemeClr val="bg1"/>
                </a:solidFill>
                <a:latin typeface="微软雅黑" panose="020B0503020204020204" pitchFamily="34" charset="-122"/>
                <a:ea typeface="微软雅黑" panose="020B0503020204020204" pitchFamily="34" charset="-122"/>
              </a:rPr>
              <a:t>添加标题</a:t>
            </a:r>
          </a:p>
        </p:txBody>
      </p:sp>
      <p:sp>
        <p:nvSpPr>
          <p:cNvPr id="7" name="矩形 5"/>
          <p:cNvSpPr>
            <a:spLocks noChangeArrowheads="1"/>
          </p:cNvSpPr>
          <p:nvPr/>
        </p:nvSpPr>
        <p:spPr bwMode="auto">
          <a:xfrm>
            <a:off x="6472575" y="3146518"/>
            <a:ext cx="42716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600" dirty="0">
                <a:solidFill>
                  <a:schemeClr val="bg1"/>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a:t>
            </a:r>
          </a:p>
        </p:txBody>
      </p:sp>
      <p:sp>
        <p:nvSpPr>
          <p:cNvPr id="8" name="矩形 5"/>
          <p:cNvSpPr>
            <a:spLocks noChangeArrowheads="1"/>
          </p:cNvSpPr>
          <p:nvPr/>
        </p:nvSpPr>
        <p:spPr bwMode="auto">
          <a:xfrm>
            <a:off x="6472574" y="4157144"/>
            <a:ext cx="42716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600" dirty="0">
                <a:solidFill>
                  <a:schemeClr val="bg1"/>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单击此处编辑您要的内容，建议您在展示时采用微软雅黑字体，本模版所有图形线条及其相应素材均可自由编辑、改色、替换。</a:t>
            </a:r>
          </a:p>
        </p:txBody>
      </p:sp>
      <p:grpSp>
        <p:nvGrpSpPr>
          <p:cNvPr id="14" name="组合 13"/>
          <p:cNvGrpSpPr/>
          <p:nvPr/>
        </p:nvGrpSpPr>
        <p:grpSpPr>
          <a:xfrm>
            <a:off x="0" y="426911"/>
            <a:ext cx="2671204" cy="568000"/>
            <a:chOff x="0" y="426911"/>
            <a:chExt cx="2671204" cy="568000"/>
          </a:xfrm>
        </p:grpSpPr>
        <p:sp>
          <p:nvSpPr>
            <p:cNvPr id="15" name="任意多边形 14"/>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6"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17" name="矩形 16"/>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8"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肘形连接符 4"/>
          <p:cNvCxnSpPr>
            <a:endCxn id="10" idx="16"/>
          </p:cNvCxnSpPr>
          <p:nvPr/>
        </p:nvCxnSpPr>
        <p:spPr>
          <a:xfrm rot="10800000" flipV="1">
            <a:off x="2682134" y="1577126"/>
            <a:ext cx="2352511" cy="2298486"/>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034643" y="1338943"/>
            <a:ext cx="2122714" cy="522514"/>
          </a:xfrm>
          <a:prstGeom prst="rect">
            <a:avLst/>
          </a:pr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153"/>
          <p:cNvSpPr>
            <a:spLocks noEditPoints="1"/>
          </p:cNvSpPr>
          <p:nvPr/>
        </p:nvSpPr>
        <p:spPr bwMode="auto">
          <a:xfrm>
            <a:off x="2110311" y="3525228"/>
            <a:ext cx="704419" cy="700768"/>
          </a:xfrm>
          <a:custGeom>
            <a:avLst/>
            <a:gdLst>
              <a:gd name="T0" fmla="*/ 43 w 85"/>
              <a:gd name="T1" fmla="*/ 0 h 84"/>
              <a:gd name="T2" fmla="*/ 73 w 85"/>
              <a:gd name="T3" fmla="*/ 12 h 84"/>
              <a:gd name="T4" fmla="*/ 85 w 85"/>
              <a:gd name="T5" fmla="*/ 42 h 84"/>
              <a:gd name="T6" fmla="*/ 73 w 85"/>
              <a:gd name="T7" fmla="*/ 72 h 84"/>
              <a:gd name="T8" fmla="*/ 43 w 85"/>
              <a:gd name="T9" fmla="*/ 84 h 84"/>
              <a:gd name="T10" fmla="*/ 13 w 85"/>
              <a:gd name="T11" fmla="*/ 72 h 84"/>
              <a:gd name="T12" fmla="*/ 0 w 85"/>
              <a:gd name="T13" fmla="*/ 42 h 84"/>
              <a:gd name="T14" fmla="*/ 13 w 85"/>
              <a:gd name="T15" fmla="*/ 12 h 84"/>
              <a:gd name="T16" fmla="*/ 43 w 85"/>
              <a:gd name="T17" fmla="*/ 0 h 84"/>
              <a:gd name="T18" fmla="*/ 62 w 85"/>
              <a:gd name="T19" fmla="*/ 23 h 84"/>
              <a:gd name="T20" fmla="*/ 43 w 85"/>
              <a:gd name="T21" fmla="*/ 15 h 84"/>
              <a:gd name="T22" fmla="*/ 24 w 85"/>
              <a:gd name="T23" fmla="*/ 23 h 84"/>
              <a:gd name="T24" fmla="*/ 16 w 85"/>
              <a:gd name="T25" fmla="*/ 42 h 84"/>
              <a:gd name="T26" fmla="*/ 24 w 85"/>
              <a:gd name="T27" fmla="*/ 61 h 84"/>
              <a:gd name="T28" fmla="*/ 43 w 85"/>
              <a:gd name="T29" fmla="*/ 69 h 84"/>
              <a:gd name="T30" fmla="*/ 62 w 85"/>
              <a:gd name="T31" fmla="*/ 61 h 84"/>
              <a:gd name="T32" fmla="*/ 69 w 85"/>
              <a:gd name="T33" fmla="*/ 42 h 84"/>
              <a:gd name="T34" fmla="*/ 62 w 85"/>
              <a:gd name="T35" fmla="*/ 23 h 84"/>
              <a:gd name="T36" fmla="*/ 35 w 85"/>
              <a:gd name="T37" fmla="*/ 23 h 84"/>
              <a:gd name="T38" fmla="*/ 22 w 85"/>
              <a:gd name="T39" fmla="*/ 36 h 84"/>
              <a:gd name="T40" fmla="*/ 44 w 85"/>
              <a:gd name="T41" fmla="*/ 31 h 84"/>
              <a:gd name="T42" fmla="*/ 35 w 85"/>
              <a:gd name="T43" fmla="*/ 23 h 84"/>
              <a:gd name="T44" fmla="*/ 22 w 85"/>
              <a:gd name="T45" fmla="*/ 39 h 84"/>
              <a:gd name="T46" fmla="*/ 28 w 85"/>
              <a:gd name="T47" fmla="*/ 57 h 84"/>
              <a:gd name="T48" fmla="*/ 34 w 85"/>
              <a:gd name="T49" fmla="*/ 36 h 84"/>
              <a:gd name="T50" fmla="*/ 22 w 85"/>
              <a:gd name="T51" fmla="*/ 39 h 84"/>
              <a:gd name="T52" fmla="*/ 30 w 85"/>
              <a:gd name="T53" fmla="*/ 59 h 84"/>
              <a:gd name="T54" fmla="*/ 48 w 85"/>
              <a:gd name="T55" fmla="*/ 63 h 84"/>
              <a:gd name="T56" fmla="*/ 34 w 85"/>
              <a:gd name="T57" fmla="*/ 47 h 84"/>
              <a:gd name="T58" fmla="*/ 30 w 85"/>
              <a:gd name="T59" fmla="*/ 59 h 84"/>
              <a:gd name="T60" fmla="*/ 51 w 85"/>
              <a:gd name="T61" fmla="*/ 61 h 84"/>
              <a:gd name="T62" fmla="*/ 63 w 85"/>
              <a:gd name="T63" fmla="*/ 48 h 84"/>
              <a:gd name="T64" fmla="*/ 42 w 85"/>
              <a:gd name="T65" fmla="*/ 53 h 84"/>
              <a:gd name="T66" fmla="*/ 51 w 85"/>
              <a:gd name="T67" fmla="*/ 61 h 84"/>
              <a:gd name="T68" fmla="*/ 64 w 85"/>
              <a:gd name="T69" fmla="*/ 45 h 84"/>
              <a:gd name="T70" fmla="*/ 58 w 85"/>
              <a:gd name="T71" fmla="*/ 27 h 84"/>
              <a:gd name="T72" fmla="*/ 52 w 85"/>
              <a:gd name="T73" fmla="*/ 48 h 84"/>
              <a:gd name="T74" fmla="*/ 64 w 85"/>
              <a:gd name="T75" fmla="*/ 45 h 84"/>
              <a:gd name="T76" fmla="*/ 55 w 85"/>
              <a:gd name="T77" fmla="*/ 25 h 84"/>
              <a:gd name="T78" fmla="*/ 38 w 85"/>
              <a:gd name="T79" fmla="*/ 22 h 84"/>
              <a:gd name="T80" fmla="*/ 53 w 85"/>
              <a:gd name="T81" fmla="*/ 36 h 84"/>
              <a:gd name="T82" fmla="*/ 55 w 85"/>
              <a:gd name="T83"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4">
                <a:moveTo>
                  <a:pt x="43" y="0"/>
                </a:moveTo>
                <a:cubicBezTo>
                  <a:pt x="54" y="0"/>
                  <a:pt x="65" y="4"/>
                  <a:pt x="73" y="12"/>
                </a:cubicBezTo>
                <a:cubicBezTo>
                  <a:pt x="80" y="20"/>
                  <a:pt x="85" y="30"/>
                  <a:pt x="85" y="42"/>
                </a:cubicBezTo>
                <a:cubicBezTo>
                  <a:pt x="85" y="54"/>
                  <a:pt x="80" y="64"/>
                  <a:pt x="73" y="72"/>
                </a:cubicBezTo>
                <a:cubicBezTo>
                  <a:pt x="65" y="79"/>
                  <a:pt x="54" y="84"/>
                  <a:pt x="43" y="84"/>
                </a:cubicBezTo>
                <a:cubicBezTo>
                  <a:pt x="31" y="84"/>
                  <a:pt x="20" y="79"/>
                  <a:pt x="13" y="72"/>
                </a:cubicBezTo>
                <a:cubicBezTo>
                  <a:pt x="5" y="64"/>
                  <a:pt x="0" y="54"/>
                  <a:pt x="0" y="42"/>
                </a:cubicBezTo>
                <a:cubicBezTo>
                  <a:pt x="0" y="30"/>
                  <a:pt x="5" y="20"/>
                  <a:pt x="13" y="12"/>
                </a:cubicBezTo>
                <a:cubicBezTo>
                  <a:pt x="20" y="4"/>
                  <a:pt x="31" y="0"/>
                  <a:pt x="43" y="0"/>
                </a:cubicBezTo>
                <a:close/>
                <a:moveTo>
                  <a:pt x="62" y="23"/>
                </a:moveTo>
                <a:cubicBezTo>
                  <a:pt x="57" y="18"/>
                  <a:pt x="50" y="15"/>
                  <a:pt x="43" y="15"/>
                </a:cubicBezTo>
                <a:cubicBezTo>
                  <a:pt x="35" y="15"/>
                  <a:pt x="29" y="18"/>
                  <a:pt x="24" y="23"/>
                </a:cubicBezTo>
                <a:cubicBezTo>
                  <a:pt x="19" y="28"/>
                  <a:pt x="16" y="35"/>
                  <a:pt x="16" y="42"/>
                </a:cubicBezTo>
                <a:cubicBezTo>
                  <a:pt x="16" y="49"/>
                  <a:pt x="19" y="56"/>
                  <a:pt x="24" y="61"/>
                </a:cubicBezTo>
                <a:cubicBezTo>
                  <a:pt x="29" y="66"/>
                  <a:pt x="35" y="69"/>
                  <a:pt x="43" y="69"/>
                </a:cubicBezTo>
                <a:cubicBezTo>
                  <a:pt x="50" y="69"/>
                  <a:pt x="57" y="66"/>
                  <a:pt x="62" y="61"/>
                </a:cubicBezTo>
                <a:cubicBezTo>
                  <a:pt x="66" y="56"/>
                  <a:pt x="69" y="49"/>
                  <a:pt x="69" y="42"/>
                </a:cubicBezTo>
                <a:cubicBezTo>
                  <a:pt x="69" y="35"/>
                  <a:pt x="66" y="28"/>
                  <a:pt x="62" y="23"/>
                </a:cubicBezTo>
                <a:close/>
                <a:moveTo>
                  <a:pt x="35" y="23"/>
                </a:moveTo>
                <a:cubicBezTo>
                  <a:pt x="27" y="26"/>
                  <a:pt x="24" y="31"/>
                  <a:pt x="22" y="36"/>
                </a:cubicBezTo>
                <a:cubicBezTo>
                  <a:pt x="44" y="31"/>
                  <a:pt x="44" y="31"/>
                  <a:pt x="44" y="31"/>
                </a:cubicBezTo>
                <a:cubicBezTo>
                  <a:pt x="35" y="23"/>
                  <a:pt x="35" y="23"/>
                  <a:pt x="35" y="23"/>
                </a:cubicBezTo>
                <a:close/>
                <a:moveTo>
                  <a:pt x="22" y="39"/>
                </a:moveTo>
                <a:cubicBezTo>
                  <a:pt x="21" y="47"/>
                  <a:pt x="24" y="53"/>
                  <a:pt x="28" y="57"/>
                </a:cubicBezTo>
                <a:cubicBezTo>
                  <a:pt x="34" y="36"/>
                  <a:pt x="34" y="36"/>
                  <a:pt x="34" y="36"/>
                </a:cubicBezTo>
                <a:cubicBezTo>
                  <a:pt x="22" y="39"/>
                  <a:pt x="22" y="39"/>
                  <a:pt x="22" y="39"/>
                </a:cubicBezTo>
                <a:close/>
                <a:moveTo>
                  <a:pt x="30" y="59"/>
                </a:moveTo>
                <a:cubicBezTo>
                  <a:pt x="36" y="63"/>
                  <a:pt x="42" y="64"/>
                  <a:pt x="48" y="63"/>
                </a:cubicBezTo>
                <a:cubicBezTo>
                  <a:pt x="34" y="47"/>
                  <a:pt x="34" y="47"/>
                  <a:pt x="34" y="47"/>
                </a:cubicBezTo>
                <a:cubicBezTo>
                  <a:pt x="30" y="59"/>
                  <a:pt x="30" y="59"/>
                  <a:pt x="30" y="59"/>
                </a:cubicBezTo>
                <a:close/>
                <a:moveTo>
                  <a:pt x="51" y="61"/>
                </a:moveTo>
                <a:cubicBezTo>
                  <a:pt x="58" y="58"/>
                  <a:pt x="61" y="53"/>
                  <a:pt x="63" y="48"/>
                </a:cubicBezTo>
                <a:cubicBezTo>
                  <a:pt x="42" y="53"/>
                  <a:pt x="42" y="53"/>
                  <a:pt x="42" y="53"/>
                </a:cubicBezTo>
                <a:cubicBezTo>
                  <a:pt x="51" y="61"/>
                  <a:pt x="51" y="61"/>
                  <a:pt x="51" y="61"/>
                </a:cubicBezTo>
                <a:close/>
                <a:moveTo>
                  <a:pt x="64" y="45"/>
                </a:moveTo>
                <a:cubicBezTo>
                  <a:pt x="64" y="37"/>
                  <a:pt x="62" y="32"/>
                  <a:pt x="58" y="27"/>
                </a:cubicBezTo>
                <a:cubicBezTo>
                  <a:pt x="52" y="48"/>
                  <a:pt x="52" y="48"/>
                  <a:pt x="52" y="48"/>
                </a:cubicBezTo>
                <a:cubicBezTo>
                  <a:pt x="64" y="45"/>
                  <a:pt x="64" y="45"/>
                  <a:pt x="64" y="45"/>
                </a:cubicBezTo>
                <a:close/>
                <a:moveTo>
                  <a:pt x="55" y="25"/>
                </a:moveTo>
                <a:cubicBezTo>
                  <a:pt x="49" y="21"/>
                  <a:pt x="43" y="20"/>
                  <a:pt x="38" y="22"/>
                </a:cubicBezTo>
                <a:cubicBezTo>
                  <a:pt x="53" y="36"/>
                  <a:pt x="53" y="36"/>
                  <a:pt x="53" y="36"/>
                </a:cubicBezTo>
                <a:lnTo>
                  <a:pt x="55" y="25"/>
                </a:lnTo>
                <a:close/>
              </a:path>
            </a:pathLst>
          </a:custGeom>
          <a:solidFill>
            <a:srgbClr val="B9965A"/>
          </a:solidFill>
          <a:ln>
            <a:noFill/>
          </a:ln>
        </p:spPr>
        <p:txBody>
          <a:bodyPr lIns="80296" tIns="40148" rIns="80296" bIns="40148"/>
          <a:lstStyle/>
          <a:p>
            <a:pPr eaLnBrk="1" fontAlgn="auto" hangingPunct="1">
              <a:spcBef>
                <a:spcPts val="0"/>
              </a:spcBef>
              <a:spcAft>
                <a:spcPts val="0"/>
              </a:spcAft>
              <a:defRPr/>
            </a:pPr>
            <a:endParaRPr kumimoji="0" lang="zh-CN" altLang="en-US" sz="1580">
              <a:solidFill>
                <a:prstClr val="black"/>
              </a:solidFill>
              <a:latin typeface="Calibri" panose="020F0502020204030204"/>
            </a:endParaRPr>
          </a:p>
        </p:txBody>
      </p:sp>
      <p:sp>
        <p:nvSpPr>
          <p:cNvPr id="11" name="Freeform 356"/>
          <p:cNvSpPr>
            <a:spLocks noEditPoints="1"/>
          </p:cNvSpPr>
          <p:nvPr/>
        </p:nvSpPr>
        <p:spPr bwMode="auto">
          <a:xfrm>
            <a:off x="4529748" y="3429000"/>
            <a:ext cx="504895" cy="795732"/>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rgbClr val="82B347"/>
          </a:solidFill>
          <a:ln>
            <a:noFill/>
          </a:ln>
        </p:spPr>
        <p:txBody>
          <a:bodyPr lIns="80296" tIns="40148" rIns="80296" bIns="40148"/>
          <a:lstStyle/>
          <a:p>
            <a:pPr eaLnBrk="1" fontAlgn="auto" hangingPunct="1">
              <a:spcBef>
                <a:spcPts val="0"/>
              </a:spcBef>
              <a:spcAft>
                <a:spcPts val="0"/>
              </a:spcAft>
              <a:defRPr/>
            </a:pPr>
            <a:endParaRPr kumimoji="0" lang="zh-CN" altLang="en-US" sz="1580">
              <a:solidFill>
                <a:srgbClr val="82B347"/>
              </a:solidFill>
              <a:latin typeface="Calibri" panose="020F0502020204030204"/>
            </a:endParaRPr>
          </a:p>
        </p:txBody>
      </p:sp>
      <p:sp>
        <p:nvSpPr>
          <p:cNvPr id="12" name="KSO_Shape"/>
          <p:cNvSpPr/>
          <p:nvPr/>
        </p:nvSpPr>
        <p:spPr>
          <a:xfrm>
            <a:off x="6749661" y="3505200"/>
            <a:ext cx="727242" cy="740824"/>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580">
              <a:solidFill>
                <a:prstClr val="white"/>
              </a:solidFill>
            </a:endParaRPr>
          </a:p>
        </p:txBody>
      </p:sp>
      <p:sp>
        <p:nvSpPr>
          <p:cNvPr id="13" name="Freeform 26"/>
          <p:cNvSpPr>
            <a:spLocks noEditPoints="1"/>
          </p:cNvSpPr>
          <p:nvPr/>
        </p:nvSpPr>
        <p:spPr bwMode="auto">
          <a:xfrm>
            <a:off x="9191921" y="3487128"/>
            <a:ext cx="632479" cy="730821"/>
          </a:xfrm>
          <a:custGeom>
            <a:avLst/>
            <a:gdLst>
              <a:gd name="T0" fmla="*/ 1137 w 1137"/>
              <a:gd name="T1" fmla="*/ 1189 h 1313"/>
              <a:gd name="T2" fmla="*/ 802 w 1137"/>
              <a:gd name="T3" fmla="*/ 777 h 1313"/>
              <a:gd name="T4" fmla="*/ 655 w 1137"/>
              <a:gd name="T5" fmla="*/ 1245 h 1313"/>
              <a:gd name="T6" fmla="*/ 608 w 1137"/>
              <a:gd name="T7" fmla="*/ 958 h 1313"/>
              <a:gd name="T8" fmla="*/ 529 w 1137"/>
              <a:gd name="T9" fmla="*/ 958 h 1313"/>
              <a:gd name="T10" fmla="*/ 482 w 1137"/>
              <a:gd name="T11" fmla="*/ 1245 h 1313"/>
              <a:gd name="T12" fmla="*/ 335 w 1137"/>
              <a:gd name="T13" fmla="*/ 777 h 1313"/>
              <a:gd name="T14" fmla="*/ 0 w 1137"/>
              <a:gd name="T15" fmla="*/ 1189 h 1313"/>
              <a:gd name="T16" fmla="*/ 0 w 1137"/>
              <a:gd name="T17" fmla="*/ 1195 h 1313"/>
              <a:gd name="T18" fmla="*/ 0 w 1137"/>
              <a:gd name="T19" fmla="*/ 1198 h 1313"/>
              <a:gd name="T20" fmla="*/ 568 w 1137"/>
              <a:gd name="T21" fmla="*/ 1302 h 1313"/>
              <a:gd name="T22" fmla="*/ 1137 w 1137"/>
              <a:gd name="T23" fmla="*/ 1198 h 1313"/>
              <a:gd name="T24" fmla="*/ 1137 w 1137"/>
              <a:gd name="T25" fmla="*/ 1195 h 1313"/>
              <a:gd name="T26" fmla="*/ 1137 w 1137"/>
              <a:gd name="T27" fmla="*/ 1189 h 1313"/>
              <a:gd name="T28" fmla="*/ 598 w 1137"/>
              <a:gd name="T29" fmla="*/ 814 h 1313"/>
              <a:gd name="T30" fmla="*/ 539 w 1137"/>
              <a:gd name="T31" fmla="*/ 814 h 1313"/>
              <a:gd name="T32" fmla="*/ 523 w 1137"/>
              <a:gd name="T33" fmla="*/ 821 h 1313"/>
              <a:gd name="T34" fmla="*/ 500 w 1137"/>
              <a:gd name="T35" fmla="*/ 843 h 1313"/>
              <a:gd name="T36" fmla="*/ 496 w 1137"/>
              <a:gd name="T37" fmla="*/ 871 h 1313"/>
              <a:gd name="T38" fmla="*/ 525 w 1137"/>
              <a:gd name="T39" fmla="*/ 919 h 1313"/>
              <a:gd name="T40" fmla="*/ 544 w 1137"/>
              <a:gd name="T41" fmla="*/ 930 h 1313"/>
              <a:gd name="T42" fmla="*/ 593 w 1137"/>
              <a:gd name="T43" fmla="*/ 930 h 1313"/>
              <a:gd name="T44" fmla="*/ 612 w 1137"/>
              <a:gd name="T45" fmla="*/ 919 h 1313"/>
              <a:gd name="T46" fmla="*/ 641 w 1137"/>
              <a:gd name="T47" fmla="*/ 871 h 1313"/>
              <a:gd name="T48" fmla="*/ 637 w 1137"/>
              <a:gd name="T49" fmla="*/ 843 h 1313"/>
              <a:gd name="T50" fmla="*/ 614 w 1137"/>
              <a:gd name="T51" fmla="*/ 821 h 1313"/>
              <a:gd name="T52" fmla="*/ 598 w 1137"/>
              <a:gd name="T53" fmla="*/ 814 h 1313"/>
              <a:gd name="T54" fmla="*/ 568 w 1137"/>
              <a:gd name="T55" fmla="*/ 700 h 1313"/>
              <a:gd name="T56" fmla="*/ 822 w 1137"/>
              <a:gd name="T57" fmla="*/ 326 h 1313"/>
              <a:gd name="T58" fmla="*/ 568 w 1137"/>
              <a:gd name="T59" fmla="*/ 0 h 1313"/>
              <a:gd name="T60" fmla="*/ 315 w 1137"/>
              <a:gd name="T61" fmla="*/ 326 h 1313"/>
              <a:gd name="T62" fmla="*/ 568 w 1137"/>
              <a:gd name="T63" fmla="*/ 700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37" h="1313">
                <a:moveTo>
                  <a:pt x="1137" y="1189"/>
                </a:moveTo>
                <a:cubicBezTo>
                  <a:pt x="1137" y="1017"/>
                  <a:pt x="1000" y="853"/>
                  <a:pt x="802" y="777"/>
                </a:cubicBezTo>
                <a:lnTo>
                  <a:pt x="655" y="1245"/>
                </a:lnTo>
                <a:lnTo>
                  <a:pt x="608" y="958"/>
                </a:lnTo>
                <a:lnTo>
                  <a:pt x="529" y="958"/>
                </a:lnTo>
                <a:lnTo>
                  <a:pt x="482" y="1245"/>
                </a:lnTo>
                <a:lnTo>
                  <a:pt x="335" y="777"/>
                </a:lnTo>
                <a:cubicBezTo>
                  <a:pt x="138" y="853"/>
                  <a:pt x="0" y="1017"/>
                  <a:pt x="0" y="1189"/>
                </a:cubicBezTo>
                <a:cubicBezTo>
                  <a:pt x="0" y="1191"/>
                  <a:pt x="0" y="1193"/>
                  <a:pt x="0" y="1195"/>
                </a:cubicBezTo>
                <a:cubicBezTo>
                  <a:pt x="0" y="1196"/>
                  <a:pt x="0" y="1197"/>
                  <a:pt x="0" y="1198"/>
                </a:cubicBezTo>
                <a:cubicBezTo>
                  <a:pt x="0" y="1313"/>
                  <a:pt x="119" y="1302"/>
                  <a:pt x="568" y="1302"/>
                </a:cubicBezTo>
                <a:cubicBezTo>
                  <a:pt x="1047" y="1302"/>
                  <a:pt x="1137" y="1313"/>
                  <a:pt x="1137" y="1198"/>
                </a:cubicBezTo>
                <a:cubicBezTo>
                  <a:pt x="1137" y="1197"/>
                  <a:pt x="1137" y="1196"/>
                  <a:pt x="1137" y="1195"/>
                </a:cubicBezTo>
                <a:cubicBezTo>
                  <a:pt x="1137" y="1193"/>
                  <a:pt x="1137" y="1191"/>
                  <a:pt x="1137" y="1189"/>
                </a:cubicBezTo>
                <a:close/>
                <a:moveTo>
                  <a:pt x="598" y="814"/>
                </a:moveTo>
                <a:lnTo>
                  <a:pt x="539" y="814"/>
                </a:lnTo>
                <a:cubicBezTo>
                  <a:pt x="533" y="814"/>
                  <a:pt x="527" y="816"/>
                  <a:pt x="523" y="821"/>
                </a:cubicBezTo>
                <a:lnTo>
                  <a:pt x="500" y="843"/>
                </a:lnTo>
                <a:cubicBezTo>
                  <a:pt x="493" y="851"/>
                  <a:pt x="491" y="862"/>
                  <a:pt x="496" y="871"/>
                </a:cubicBezTo>
                <a:lnTo>
                  <a:pt x="525" y="919"/>
                </a:lnTo>
                <a:cubicBezTo>
                  <a:pt x="529" y="926"/>
                  <a:pt x="536" y="930"/>
                  <a:pt x="544" y="930"/>
                </a:cubicBezTo>
                <a:lnTo>
                  <a:pt x="593" y="930"/>
                </a:lnTo>
                <a:cubicBezTo>
                  <a:pt x="601" y="930"/>
                  <a:pt x="608" y="926"/>
                  <a:pt x="612" y="919"/>
                </a:cubicBezTo>
                <a:lnTo>
                  <a:pt x="641" y="871"/>
                </a:lnTo>
                <a:cubicBezTo>
                  <a:pt x="646" y="862"/>
                  <a:pt x="644" y="851"/>
                  <a:pt x="637" y="843"/>
                </a:cubicBezTo>
                <a:lnTo>
                  <a:pt x="614" y="821"/>
                </a:lnTo>
                <a:cubicBezTo>
                  <a:pt x="610" y="816"/>
                  <a:pt x="604" y="814"/>
                  <a:pt x="598" y="814"/>
                </a:cubicBezTo>
                <a:close/>
                <a:moveTo>
                  <a:pt x="568" y="700"/>
                </a:moveTo>
                <a:cubicBezTo>
                  <a:pt x="708" y="700"/>
                  <a:pt x="822" y="506"/>
                  <a:pt x="822" y="326"/>
                </a:cubicBezTo>
                <a:cubicBezTo>
                  <a:pt x="822" y="146"/>
                  <a:pt x="708" y="0"/>
                  <a:pt x="568" y="0"/>
                </a:cubicBezTo>
                <a:cubicBezTo>
                  <a:pt x="429" y="0"/>
                  <a:pt x="315" y="146"/>
                  <a:pt x="315" y="326"/>
                </a:cubicBezTo>
                <a:cubicBezTo>
                  <a:pt x="315" y="506"/>
                  <a:pt x="429" y="700"/>
                  <a:pt x="568" y="700"/>
                </a:cubicBezTo>
                <a:close/>
              </a:path>
            </a:pathLst>
          </a:custGeom>
          <a:solidFill>
            <a:srgbClr val="82B347"/>
          </a:solidFill>
          <a:ln>
            <a:noFill/>
          </a:ln>
        </p:spPr>
        <p:txBody>
          <a:bodyPr/>
          <a:lstStyle/>
          <a:p>
            <a:endParaRPr lang="zh-CN" altLang="en-US">
              <a:solidFill>
                <a:srgbClr val="82B347"/>
              </a:solidFill>
            </a:endParaRPr>
          </a:p>
        </p:txBody>
      </p:sp>
      <p:cxnSp>
        <p:nvCxnSpPr>
          <p:cNvPr id="14" name="肘形连接符 13"/>
          <p:cNvCxnSpPr/>
          <p:nvPr/>
        </p:nvCxnSpPr>
        <p:spPr>
          <a:xfrm rot="5400000">
            <a:off x="4503696" y="2596511"/>
            <a:ext cx="1965409" cy="495300"/>
          </a:xfrm>
          <a:prstGeom prst="bentConnector3">
            <a:avLst>
              <a:gd name="adj1" fmla="val 10040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rot="16200000" flipH="1">
            <a:off x="5503820" y="2691761"/>
            <a:ext cx="1965410" cy="304800"/>
          </a:xfrm>
          <a:prstGeom prst="bentConnector3">
            <a:avLst>
              <a:gd name="adj1" fmla="val 99917"/>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516725" y="1415534"/>
            <a:ext cx="1122200"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17" name="文本框 16"/>
          <p:cNvSpPr txBox="1"/>
          <p:nvPr/>
        </p:nvSpPr>
        <p:spPr>
          <a:xfrm>
            <a:off x="8532760" y="4558183"/>
            <a:ext cx="180366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18" name="矩形 17"/>
          <p:cNvSpPr/>
          <p:nvPr/>
        </p:nvSpPr>
        <p:spPr>
          <a:xfrm>
            <a:off x="8532760" y="5008044"/>
            <a:ext cx="1803667" cy="1200329"/>
          </a:xfrm>
          <a:prstGeom prst="rect">
            <a:avLst/>
          </a:prstGeom>
        </p:spPr>
        <p:txBody>
          <a:bodyPr wrap="square">
            <a:spAutoFit/>
          </a:bodyPr>
          <a:lstStyle/>
          <a:p>
            <a:pPr algn="ctr">
              <a:lnSpc>
                <a:spcPct val="15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rPr>
              <a:t>作品中目录框架完整，您可以根据实际进行增添。</a:t>
            </a:r>
            <a:endParaRPr lang="zh-CN" altLang="en-US" sz="1600" dirty="0"/>
          </a:p>
        </p:txBody>
      </p:sp>
      <p:sp>
        <p:nvSpPr>
          <p:cNvPr id="19" name="文本框 18"/>
          <p:cNvSpPr txBox="1"/>
          <p:nvPr/>
        </p:nvSpPr>
        <p:spPr>
          <a:xfrm>
            <a:off x="6356216" y="4558183"/>
            <a:ext cx="180366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0" name="矩形 19"/>
          <p:cNvSpPr/>
          <p:nvPr/>
        </p:nvSpPr>
        <p:spPr>
          <a:xfrm>
            <a:off x="6356216" y="5008044"/>
            <a:ext cx="1803667" cy="1200329"/>
          </a:xfrm>
          <a:prstGeom prst="rect">
            <a:avLst/>
          </a:prstGeom>
        </p:spPr>
        <p:txBody>
          <a:bodyPr wrap="square">
            <a:spAutoFit/>
          </a:bodyPr>
          <a:lstStyle/>
          <a:p>
            <a:pPr algn="ctr">
              <a:lnSpc>
                <a:spcPct val="15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rPr>
              <a:t>作品中目录框架完整，您可以根据实际进行增添。</a:t>
            </a:r>
            <a:endParaRPr lang="zh-CN" altLang="en-US" sz="1600" dirty="0"/>
          </a:p>
        </p:txBody>
      </p:sp>
      <p:sp>
        <p:nvSpPr>
          <p:cNvPr id="21" name="文本框 20"/>
          <p:cNvSpPr txBox="1"/>
          <p:nvPr/>
        </p:nvSpPr>
        <p:spPr>
          <a:xfrm>
            <a:off x="3930384" y="4558183"/>
            <a:ext cx="180366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2" name="矩形 21"/>
          <p:cNvSpPr/>
          <p:nvPr/>
        </p:nvSpPr>
        <p:spPr>
          <a:xfrm>
            <a:off x="3930384" y="5008044"/>
            <a:ext cx="1803667" cy="1200329"/>
          </a:xfrm>
          <a:prstGeom prst="rect">
            <a:avLst/>
          </a:prstGeom>
        </p:spPr>
        <p:txBody>
          <a:bodyPr wrap="square">
            <a:spAutoFit/>
          </a:bodyPr>
          <a:lstStyle/>
          <a:p>
            <a:pPr algn="ctr">
              <a:lnSpc>
                <a:spcPct val="15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rPr>
              <a:t>作品中目录框架完整，您可以根据实际进行增添。</a:t>
            </a:r>
            <a:endParaRPr lang="zh-CN" altLang="en-US" sz="1600" dirty="0"/>
          </a:p>
        </p:txBody>
      </p:sp>
      <p:sp>
        <p:nvSpPr>
          <p:cNvPr id="23" name="文本框 22"/>
          <p:cNvSpPr txBox="1"/>
          <p:nvPr/>
        </p:nvSpPr>
        <p:spPr>
          <a:xfrm>
            <a:off x="1520363" y="4607934"/>
            <a:ext cx="1803667" cy="400110"/>
          </a:xfrm>
          <a:prstGeom prst="rect">
            <a:avLst/>
          </a:prstGeom>
          <a:noFill/>
        </p:spPr>
        <p:txBody>
          <a:bodyPr wrap="square" rtlCol="0">
            <a:spAutoFit/>
          </a:bodyPr>
          <a:lstStyle/>
          <a:p>
            <a:r>
              <a:rPr lang="zh-CN" altLang="en-US" sz="2000" b="1" dirty="0">
                <a:solidFill>
                  <a:srgbClr val="82B347"/>
                </a:solidFill>
                <a:latin typeface="微软雅黑" panose="020B0503020204020204" pitchFamily="34" charset="-122"/>
                <a:ea typeface="微软雅黑" panose="020B0503020204020204" pitchFamily="34" charset="-122"/>
              </a:rPr>
              <a:t>单击添加标题</a:t>
            </a:r>
          </a:p>
        </p:txBody>
      </p:sp>
      <p:sp>
        <p:nvSpPr>
          <p:cNvPr id="24" name="矩形 23"/>
          <p:cNvSpPr/>
          <p:nvPr/>
        </p:nvSpPr>
        <p:spPr>
          <a:xfrm>
            <a:off x="1520363" y="5057795"/>
            <a:ext cx="1803667" cy="1200329"/>
          </a:xfrm>
          <a:prstGeom prst="rect">
            <a:avLst/>
          </a:prstGeom>
        </p:spPr>
        <p:txBody>
          <a:bodyPr wrap="square">
            <a:spAutoFit/>
          </a:bodyPr>
          <a:lstStyle/>
          <a:p>
            <a:pPr algn="ctr">
              <a:lnSpc>
                <a:spcPct val="150000"/>
              </a:lnSpc>
            </a:pPr>
            <a:r>
              <a:rPr lang="zh-CN" altLang="en-US" sz="1600" dirty="0">
                <a:solidFill>
                  <a:schemeClr val="bg2">
                    <a:lumMod val="25000"/>
                  </a:schemeClr>
                </a:solidFill>
                <a:latin typeface="微软雅黑" panose="020B0503020204020204" pitchFamily="34" charset="-122"/>
                <a:ea typeface="微软雅黑" panose="020B0503020204020204" pitchFamily="34" charset="-122"/>
              </a:rPr>
              <a:t>作品中目录框架完整，您可以根据实际进行增添。</a:t>
            </a:r>
            <a:endParaRPr lang="zh-CN" altLang="en-US" sz="1600" dirty="0"/>
          </a:p>
        </p:txBody>
      </p:sp>
      <p:cxnSp>
        <p:nvCxnSpPr>
          <p:cNvPr id="25" name="肘形连接符 24"/>
          <p:cNvCxnSpPr>
            <a:stCxn id="9" idx="3"/>
          </p:cNvCxnSpPr>
          <p:nvPr/>
        </p:nvCxnSpPr>
        <p:spPr>
          <a:xfrm>
            <a:off x="7157357" y="1600200"/>
            <a:ext cx="1522186" cy="2226666"/>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677275" y="3826866"/>
            <a:ext cx="51464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0" y="426911"/>
            <a:ext cx="2671204" cy="568000"/>
            <a:chOff x="0" y="426911"/>
            <a:chExt cx="2671204" cy="568000"/>
          </a:xfrm>
        </p:grpSpPr>
        <p:sp>
          <p:nvSpPr>
            <p:cNvPr id="33" name="任意多边形 32"/>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4"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5" name="矩形 34"/>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6"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Oval 16"/>
          <p:cNvSpPr>
            <a:spLocks noChangeArrowheads="1"/>
          </p:cNvSpPr>
          <p:nvPr/>
        </p:nvSpPr>
        <p:spPr bwMode="auto">
          <a:xfrm>
            <a:off x="1409700" y="2541588"/>
            <a:ext cx="1168400" cy="1166812"/>
          </a:xfrm>
          <a:prstGeom prst="ellipse">
            <a:avLst/>
          </a:prstGeom>
          <a:noFill/>
          <a:ln w="6350">
            <a:solidFill>
              <a:srgbClr val="B9965A"/>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0" name="Arc 20"/>
          <p:cNvSpPr/>
          <p:nvPr/>
        </p:nvSpPr>
        <p:spPr bwMode="auto">
          <a:xfrm>
            <a:off x="1222375" y="2354263"/>
            <a:ext cx="1546225" cy="1544637"/>
          </a:xfrm>
          <a:custGeom>
            <a:avLst/>
            <a:gdLst>
              <a:gd name="T0" fmla="*/ 1484795 w 1545336"/>
              <a:gd name="T1" fmla="*/ 459731 h 1545336"/>
              <a:gd name="T2" fmla="*/ 1273062 w 1545336"/>
              <a:gd name="T3" fmla="*/ 1361413 h 1545336"/>
              <a:gd name="T4" fmla="*/ 342709 w 1545336"/>
              <a:gd name="T5" fmla="*/ 1410033 h 1545336"/>
              <a:gd name="T6" fmla="*/ 36991 w 1545336"/>
              <a:gd name="T7" fmla="*/ 535392 h 1545336"/>
              <a:gd name="T8" fmla="*/ 797309 w 1545336"/>
              <a:gd name="T9" fmla="*/ 310 h 1545336"/>
              <a:gd name="T10" fmla="*/ 775340 w 1545336"/>
              <a:gd name="T11" fmla="*/ 770574 h 1545336"/>
              <a:gd name="T12" fmla="*/ 1484795 w 1545336"/>
              <a:gd name="T13" fmla="*/ 459731 h 1545336"/>
              <a:gd name="T14" fmla="*/ 1484795 w 1545336"/>
              <a:gd name="T15" fmla="*/ 459731 h 1545336"/>
              <a:gd name="T16" fmla="*/ 1273062 w 1545336"/>
              <a:gd name="T17" fmla="*/ 1361413 h 1545336"/>
              <a:gd name="T18" fmla="*/ 342709 w 1545336"/>
              <a:gd name="T19" fmla="*/ 1410033 h 1545336"/>
              <a:gd name="T20" fmla="*/ 36991 w 1545336"/>
              <a:gd name="T21" fmla="*/ 535392 h 1545336"/>
              <a:gd name="T22" fmla="*/ 797309 w 1545336"/>
              <a:gd name="T23" fmla="*/ 310 h 15453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45336" h="1545336" stroke="0">
                <a:moveTo>
                  <a:pt x="1479680" y="460980"/>
                </a:moveTo>
                <a:cubicBezTo>
                  <a:pt x="1618437" y="775728"/>
                  <a:pt x="1532421" y="1144300"/>
                  <a:pt x="1268676" y="1365113"/>
                </a:cubicBezTo>
                <a:cubicBezTo>
                  <a:pt x="1004931" y="1585926"/>
                  <a:pt x="626977" y="1605800"/>
                  <a:pt x="341528" y="1413866"/>
                </a:cubicBezTo>
                <a:cubicBezTo>
                  <a:pt x="56080" y="1221931"/>
                  <a:pt x="-68117" y="864413"/>
                  <a:pt x="36865" y="536848"/>
                </a:cubicBezTo>
                <a:cubicBezTo>
                  <a:pt x="141847" y="209284"/>
                  <a:pt x="450725" y="-9437"/>
                  <a:pt x="794563" y="310"/>
                </a:cubicBezTo>
                <a:lnTo>
                  <a:pt x="772668" y="772668"/>
                </a:lnTo>
                <a:lnTo>
                  <a:pt x="1479680" y="460980"/>
                </a:lnTo>
                <a:close/>
              </a:path>
              <a:path w="1545336" h="1545336" fill="none">
                <a:moveTo>
                  <a:pt x="1479680" y="460980"/>
                </a:moveTo>
                <a:cubicBezTo>
                  <a:pt x="1618437" y="775728"/>
                  <a:pt x="1532421" y="1144300"/>
                  <a:pt x="1268676" y="1365113"/>
                </a:cubicBezTo>
                <a:cubicBezTo>
                  <a:pt x="1004931" y="1585926"/>
                  <a:pt x="626977" y="1605800"/>
                  <a:pt x="341528" y="1413866"/>
                </a:cubicBezTo>
                <a:cubicBezTo>
                  <a:pt x="56080" y="1221931"/>
                  <a:pt x="-68117" y="864413"/>
                  <a:pt x="36865" y="536848"/>
                </a:cubicBezTo>
                <a:cubicBezTo>
                  <a:pt x="141847" y="209284"/>
                  <a:pt x="450725" y="-9437"/>
                  <a:pt x="794563" y="310"/>
                </a:cubicBezTo>
              </a:path>
            </a:pathLst>
          </a:custGeom>
          <a:noFill/>
          <a:ln w="76200" cap="flat" cmpd="sng">
            <a:solidFill>
              <a:srgbClr val="B9965A"/>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65000"/>
                  <a:lumOff val="35000"/>
                </a:schemeClr>
              </a:solidFill>
            </a:endParaRPr>
          </a:p>
        </p:txBody>
      </p:sp>
      <p:sp>
        <p:nvSpPr>
          <p:cNvPr id="19461" name="TextBox 24"/>
          <p:cNvSpPr txBox="1">
            <a:spLocks noChangeArrowheads="1"/>
          </p:cNvSpPr>
          <p:nvPr/>
        </p:nvSpPr>
        <p:spPr bwMode="auto">
          <a:xfrm>
            <a:off x="1608138" y="2894013"/>
            <a:ext cx="801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85%</a:t>
            </a:r>
          </a:p>
        </p:txBody>
      </p:sp>
      <p:sp>
        <p:nvSpPr>
          <p:cNvPr id="19462" name="Oval 17"/>
          <p:cNvSpPr>
            <a:spLocks noChangeArrowheads="1"/>
          </p:cNvSpPr>
          <p:nvPr/>
        </p:nvSpPr>
        <p:spPr bwMode="auto">
          <a:xfrm>
            <a:off x="4132263" y="2541588"/>
            <a:ext cx="1168400" cy="1166812"/>
          </a:xfrm>
          <a:prstGeom prst="ellipse">
            <a:avLst/>
          </a:prstGeom>
          <a:noFill/>
          <a:ln w="6350">
            <a:solidFill>
              <a:srgbClr val="82B347"/>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3" name="Arc 21"/>
          <p:cNvSpPr/>
          <p:nvPr/>
        </p:nvSpPr>
        <p:spPr bwMode="auto">
          <a:xfrm>
            <a:off x="3941763" y="2351088"/>
            <a:ext cx="1544637" cy="1544637"/>
          </a:xfrm>
          <a:custGeom>
            <a:avLst/>
            <a:gdLst>
              <a:gd name="T0" fmla="*/ 1029759 w 1545336"/>
              <a:gd name="T1" fmla="*/ 44899 h 1545336"/>
              <a:gd name="T2" fmla="*/ 1540613 w 1545336"/>
              <a:gd name="T3" fmla="*/ 799280 h 1545336"/>
              <a:gd name="T4" fmla="*/ 975009 w 1545336"/>
              <a:gd name="T5" fmla="*/ 1513534 h 1545336"/>
              <a:gd name="T6" fmla="*/ 123620 w 1545336"/>
              <a:gd name="T7" fmla="*/ 1189185 h 1545336"/>
              <a:gd name="T8" fmla="*/ 770574 w 1545336"/>
              <a:gd name="T9" fmla="*/ 770574 h 1545336"/>
              <a:gd name="T10" fmla="*/ 1029759 w 1545336"/>
              <a:gd name="T11" fmla="*/ 44899 h 1545336"/>
              <a:gd name="T12" fmla="*/ 1029759 w 1545336"/>
              <a:gd name="T13" fmla="*/ 44899 h 1545336"/>
              <a:gd name="T14" fmla="*/ 1540613 w 1545336"/>
              <a:gd name="T15" fmla="*/ 799280 h 1545336"/>
              <a:gd name="T16" fmla="*/ 975009 w 1545336"/>
              <a:gd name="T17" fmla="*/ 1513534 h 1545336"/>
              <a:gd name="T18" fmla="*/ 123620 w 1545336"/>
              <a:gd name="T19" fmla="*/ 1189185 h 15453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45336" h="1545336" stroke="0">
                <a:moveTo>
                  <a:pt x="1032558" y="45019"/>
                </a:moveTo>
                <a:cubicBezTo>
                  <a:pt x="1350043" y="158413"/>
                  <a:pt x="1557359" y="464559"/>
                  <a:pt x="1544800" y="801453"/>
                </a:cubicBezTo>
                <a:cubicBezTo>
                  <a:pt x="1532241" y="1138347"/>
                  <a:pt x="1302706" y="1428207"/>
                  <a:pt x="977659" y="1517648"/>
                </a:cubicBezTo>
                <a:cubicBezTo>
                  <a:pt x="652612" y="1607089"/>
                  <a:pt x="307099" y="1475460"/>
                  <a:pt x="123956" y="1192417"/>
                </a:cubicBezTo>
                <a:lnTo>
                  <a:pt x="772668" y="772668"/>
                </a:lnTo>
                <a:lnTo>
                  <a:pt x="1032558" y="45019"/>
                </a:lnTo>
                <a:close/>
              </a:path>
              <a:path w="1545336" h="1545336" fill="none">
                <a:moveTo>
                  <a:pt x="1032558" y="45019"/>
                </a:moveTo>
                <a:cubicBezTo>
                  <a:pt x="1350043" y="158413"/>
                  <a:pt x="1557359" y="464559"/>
                  <a:pt x="1544800" y="801453"/>
                </a:cubicBezTo>
                <a:cubicBezTo>
                  <a:pt x="1532241" y="1138347"/>
                  <a:pt x="1302706" y="1428207"/>
                  <a:pt x="977659" y="1517648"/>
                </a:cubicBezTo>
                <a:cubicBezTo>
                  <a:pt x="652612" y="1607089"/>
                  <a:pt x="307099" y="1475460"/>
                  <a:pt x="123956" y="1192417"/>
                </a:cubicBezTo>
              </a:path>
            </a:pathLst>
          </a:custGeom>
          <a:noFill/>
          <a:ln w="76200" cap="flat" cmpd="sng">
            <a:solidFill>
              <a:srgbClr val="82B347"/>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65000"/>
                  <a:lumOff val="35000"/>
                </a:schemeClr>
              </a:solidFill>
            </a:endParaRPr>
          </a:p>
        </p:txBody>
      </p:sp>
      <p:sp>
        <p:nvSpPr>
          <p:cNvPr id="19464" name="TextBox 27"/>
          <p:cNvSpPr txBox="1">
            <a:spLocks noChangeArrowheads="1"/>
          </p:cNvSpPr>
          <p:nvPr/>
        </p:nvSpPr>
        <p:spPr bwMode="auto">
          <a:xfrm>
            <a:off x="4352925" y="2894013"/>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73%</a:t>
            </a:r>
          </a:p>
        </p:txBody>
      </p:sp>
      <p:sp>
        <p:nvSpPr>
          <p:cNvPr id="19465" name="Oval 18"/>
          <p:cNvSpPr>
            <a:spLocks noChangeArrowheads="1"/>
          </p:cNvSpPr>
          <p:nvPr/>
        </p:nvSpPr>
        <p:spPr bwMode="auto">
          <a:xfrm>
            <a:off x="6854825" y="2541588"/>
            <a:ext cx="1168400" cy="1166812"/>
          </a:xfrm>
          <a:prstGeom prst="ellipse">
            <a:avLst/>
          </a:prstGeom>
          <a:noFill/>
          <a:ln w="6350">
            <a:solidFill>
              <a:srgbClr val="B9965A"/>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6" name="Arc 22"/>
          <p:cNvSpPr/>
          <p:nvPr/>
        </p:nvSpPr>
        <p:spPr bwMode="auto">
          <a:xfrm>
            <a:off x="6661150" y="2351088"/>
            <a:ext cx="1544638" cy="1544637"/>
          </a:xfrm>
          <a:custGeom>
            <a:avLst/>
            <a:gdLst>
              <a:gd name="T0" fmla="*/ 362811 w 1545336"/>
              <a:gd name="T1" fmla="*/ 116729 h 1545336"/>
              <a:gd name="T2" fmla="*/ 1398961 w 1545336"/>
              <a:gd name="T3" fmla="*/ 324569 h 1545336"/>
              <a:gd name="T4" fmla="*/ 1253237 w 1545336"/>
              <a:gd name="T5" fmla="*/ 1371259 h 1545336"/>
              <a:gd name="T6" fmla="*/ 199721 w 1545336"/>
              <a:gd name="T7" fmla="*/ 1288172 h 1545336"/>
              <a:gd name="T8" fmla="*/ 770576 w 1545336"/>
              <a:gd name="T9" fmla="*/ 770574 h 1545336"/>
              <a:gd name="T10" fmla="*/ 362811 w 1545336"/>
              <a:gd name="T11" fmla="*/ 116729 h 1545336"/>
              <a:gd name="T12" fmla="*/ 362811 w 1545336"/>
              <a:gd name="T13" fmla="*/ 116729 h 1545336"/>
              <a:gd name="T14" fmla="*/ 1398961 w 1545336"/>
              <a:gd name="T15" fmla="*/ 324569 h 1545336"/>
              <a:gd name="T16" fmla="*/ 1253237 w 1545336"/>
              <a:gd name="T17" fmla="*/ 1371259 h 1545336"/>
              <a:gd name="T18" fmla="*/ 199721 w 1545336"/>
              <a:gd name="T19" fmla="*/ 1288172 h 15453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45336" h="1545336" stroke="0">
                <a:moveTo>
                  <a:pt x="363795" y="117047"/>
                </a:moveTo>
                <a:cubicBezTo>
                  <a:pt x="710710" y="-99304"/>
                  <a:pt x="1166118" y="-7954"/>
                  <a:pt x="1402758" y="325451"/>
                </a:cubicBezTo>
                <a:cubicBezTo>
                  <a:pt x="1639398" y="658856"/>
                  <a:pt x="1575350" y="1118898"/>
                  <a:pt x="1256639" y="1374987"/>
                </a:cubicBezTo>
                <a:cubicBezTo>
                  <a:pt x="937928" y="1631075"/>
                  <a:pt x="474887" y="1594556"/>
                  <a:pt x="200261" y="1291673"/>
                </a:cubicBezTo>
                <a:lnTo>
                  <a:pt x="772668" y="772668"/>
                </a:lnTo>
                <a:lnTo>
                  <a:pt x="363795" y="117047"/>
                </a:lnTo>
                <a:close/>
              </a:path>
              <a:path w="1545336" h="1545336" fill="none">
                <a:moveTo>
                  <a:pt x="363795" y="117047"/>
                </a:moveTo>
                <a:cubicBezTo>
                  <a:pt x="710710" y="-99304"/>
                  <a:pt x="1166118" y="-7954"/>
                  <a:pt x="1402758" y="325451"/>
                </a:cubicBezTo>
                <a:cubicBezTo>
                  <a:pt x="1639398" y="658856"/>
                  <a:pt x="1575350" y="1118898"/>
                  <a:pt x="1256639" y="1374987"/>
                </a:cubicBezTo>
                <a:cubicBezTo>
                  <a:pt x="937928" y="1631075"/>
                  <a:pt x="474887" y="1594556"/>
                  <a:pt x="200261" y="1291673"/>
                </a:cubicBezTo>
              </a:path>
            </a:pathLst>
          </a:custGeom>
          <a:noFill/>
          <a:ln w="76200" cap="flat" cmpd="sng">
            <a:solidFill>
              <a:srgbClr val="B9965A"/>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65000"/>
                  <a:lumOff val="35000"/>
                </a:schemeClr>
              </a:solidFill>
            </a:endParaRPr>
          </a:p>
        </p:txBody>
      </p:sp>
      <p:sp>
        <p:nvSpPr>
          <p:cNvPr id="19467" name="TextBox 28"/>
          <p:cNvSpPr txBox="1">
            <a:spLocks noChangeArrowheads="1"/>
          </p:cNvSpPr>
          <p:nvPr/>
        </p:nvSpPr>
        <p:spPr bwMode="auto">
          <a:xfrm>
            <a:off x="7045325" y="2895600"/>
            <a:ext cx="801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78%</a:t>
            </a:r>
          </a:p>
        </p:txBody>
      </p:sp>
      <p:sp>
        <p:nvSpPr>
          <p:cNvPr id="19468" name="Oval 19"/>
          <p:cNvSpPr>
            <a:spLocks noChangeArrowheads="1"/>
          </p:cNvSpPr>
          <p:nvPr/>
        </p:nvSpPr>
        <p:spPr bwMode="auto">
          <a:xfrm>
            <a:off x="9577388" y="2541588"/>
            <a:ext cx="1168400" cy="1166812"/>
          </a:xfrm>
          <a:prstGeom prst="ellipse">
            <a:avLst/>
          </a:prstGeom>
          <a:noFill/>
          <a:ln w="6350">
            <a:solidFill>
              <a:srgbClr val="82B347"/>
            </a:solidFill>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en-US" altLang="zh-CN">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9" name="Arc 23"/>
          <p:cNvSpPr/>
          <p:nvPr/>
        </p:nvSpPr>
        <p:spPr bwMode="auto">
          <a:xfrm>
            <a:off x="9390063" y="2351088"/>
            <a:ext cx="1546225" cy="1544637"/>
          </a:xfrm>
          <a:custGeom>
            <a:avLst/>
            <a:gdLst>
              <a:gd name="T0" fmla="*/ 959993 w 1545336"/>
              <a:gd name="T1" fmla="*/ 22173 h 1545336"/>
              <a:gd name="T2" fmla="*/ 1549742 w 1545336"/>
              <a:gd name="T3" fmla="*/ 732742 h 1545336"/>
              <a:gd name="T4" fmla="*/ 1032955 w 1545336"/>
              <a:gd name="T5" fmla="*/ 1497368 h 1545336"/>
              <a:gd name="T6" fmla="*/ 148062 w 1545336"/>
              <a:gd name="T7" fmla="*/ 1223485 h 1545336"/>
              <a:gd name="T8" fmla="*/ 159480 w 1545336"/>
              <a:gd name="T9" fmla="*/ 302441 h 1545336"/>
              <a:gd name="T10" fmla="*/ 775340 w 1545336"/>
              <a:gd name="T11" fmla="*/ 770574 h 1545336"/>
              <a:gd name="T12" fmla="*/ 959993 w 1545336"/>
              <a:gd name="T13" fmla="*/ 22173 h 1545336"/>
              <a:gd name="T14" fmla="*/ 959993 w 1545336"/>
              <a:gd name="T15" fmla="*/ 22173 h 1545336"/>
              <a:gd name="T16" fmla="*/ 1549742 w 1545336"/>
              <a:gd name="T17" fmla="*/ 732742 h 1545336"/>
              <a:gd name="T18" fmla="*/ 1032955 w 1545336"/>
              <a:gd name="T19" fmla="*/ 1497368 h 1545336"/>
              <a:gd name="T20" fmla="*/ 148062 w 1545336"/>
              <a:gd name="T21" fmla="*/ 1223485 h 1545336"/>
              <a:gd name="T22" fmla="*/ 159480 w 1545336"/>
              <a:gd name="T23" fmla="*/ 302441 h 15453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45336" h="1545336" stroke="0">
                <a:moveTo>
                  <a:pt x="956686" y="22233"/>
                </a:moveTo>
                <a:cubicBezTo>
                  <a:pt x="1288604" y="103624"/>
                  <a:pt x="1527626" y="393394"/>
                  <a:pt x="1544404" y="734734"/>
                </a:cubicBezTo>
                <a:cubicBezTo>
                  <a:pt x="1561182" y="1076073"/>
                  <a:pt x="1351732" y="1387888"/>
                  <a:pt x="1029396" y="1501439"/>
                </a:cubicBezTo>
                <a:cubicBezTo>
                  <a:pt x="707060" y="1614990"/>
                  <a:pt x="348419" y="1503301"/>
                  <a:pt x="147552" y="1226811"/>
                </a:cubicBezTo>
                <a:cubicBezTo>
                  <a:pt x="-53316" y="950322"/>
                  <a:pt x="-48688" y="574720"/>
                  <a:pt x="158930" y="303263"/>
                </a:cubicBezTo>
                <a:lnTo>
                  <a:pt x="772668" y="772668"/>
                </a:lnTo>
                <a:lnTo>
                  <a:pt x="956686" y="22233"/>
                </a:lnTo>
                <a:close/>
              </a:path>
              <a:path w="1545336" h="1545336" fill="none">
                <a:moveTo>
                  <a:pt x="956686" y="22233"/>
                </a:moveTo>
                <a:cubicBezTo>
                  <a:pt x="1288604" y="103624"/>
                  <a:pt x="1527626" y="393394"/>
                  <a:pt x="1544404" y="734734"/>
                </a:cubicBezTo>
                <a:cubicBezTo>
                  <a:pt x="1561182" y="1076073"/>
                  <a:pt x="1351732" y="1387888"/>
                  <a:pt x="1029396" y="1501439"/>
                </a:cubicBezTo>
                <a:cubicBezTo>
                  <a:pt x="707060" y="1614990"/>
                  <a:pt x="348419" y="1503301"/>
                  <a:pt x="147552" y="1226811"/>
                </a:cubicBezTo>
                <a:cubicBezTo>
                  <a:pt x="-53316" y="950322"/>
                  <a:pt x="-48688" y="574720"/>
                  <a:pt x="158930" y="303263"/>
                </a:cubicBezTo>
              </a:path>
            </a:pathLst>
          </a:custGeom>
          <a:noFill/>
          <a:ln w="76200" cap="flat" cmpd="sng">
            <a:solidFill>
              <a:srgbClr val="82B347"/>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65000"/>
                  <a:lumOff val="35000"/>
                </a:schemeClr>
              </a:solidFill>
            </a:endParaRPr>
          </a:p>
        </p:txBody>
      </p:sp>
      <p:sp>
        <p:nvSpPr>
          <p:cNvPr id="19470" name="TextBox 29"/>
          <p:cNvSpPr txBox="1">
            <a:spLocks noChangeArrowheads="1"/>
          </p:cNvSpPr>
          <p:nvPr/>
        </p:nvSpPr>
        <p:spPr bwMode="auto">
          <a:xfrm>
            <a:off x="9772650" y="2894013"/>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en-US" altLang="zh-CN" sz="24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90%</a:t>
            </a:r>
          </a:p>
        </p:txBody>
      </p:sp>
      <p:sp>
        <p:nvSpPr>
          <p:cNvPr id="19471" name="TextBox 13"/>
          <p:cNvSpPr txBox="1">
            <a:spLocks noChangeArrowheads="1"/>
          </p:cNvSpPr>
          <p:nvPr/>
        </p:nvSpPr>
        <p:spPr bwMode="auto">
          <a:xfrm>
            <a:off x="727075" y="4171950"/>
            <a:ext cx="23383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2" name="TextBox 13"/>
          <p:cNvSpPr txBox="1">
            <a:spLocks noChangeArrowheads="1"/>
          </p:cNvSpPr>
          <p:nvPr/>
        </p:nvSpPr>
        <p:spPr bwMode="auto">
          <a:xfrm>
            <a:off x="731838" y="4459288"/>
            <a:ext cx="2333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2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3" name="TextBox 13"/>
          <p:cNvSpPr txBox="1">
            <a:spLocks noChangeArrowheads="1"/>
          </p:cNvSpPr>
          <p:nvPr/>
        </p:nvSpPr>
        <p:spPr bwMode="auto">
          <a:xfrm>
            <a:off x="3533775" y="4171950"/>
            <a:ext cx="23383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4" name="TextBox 13"/>
          <p:cNvSpPr txBox="1">
            <a:spLocks noChangeArrowheads="1"/>
          </p:cNvSpPr>
          <p:nvPr/>
        </p:nvSpPr>
        <p:spPr bwMode="auto">
          <a:xfrm>
            <a:off x="3538538" y="4459288"/>
            <a:ext cx="2333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2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5" name="TextBox 13"/>
          <p:cNvSpPr txBox="1">
            <a:spLocks noChangeArrowheads="1"/>
          </p:cNvSpPr>
          <p:nvPr/>
        </p:nvSpPr>
        <p:spPr bwMode="auto">
          <a:xfrm>
            <a:off x="6337300" y="4171950"/>
            <a:ext cx="23368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6" name="TextBox 13"/>
          <p:cNvSpPr txBox="1">
            <a:spLocks noChangeArrowheads="1"/>
          </p:cNvSpPr>
          <p:nvPr/>
        </p:nvSpPr>
        <p:spPr bwMode="auto">
          <a:xfrm>
            <a:off x="6340475" y="4459288"/>
            <a:ext cx="2333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2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7" name="TextBox 13"/>
          <p:cNvSpPr txBox="1">
            <a:spLocks noChangeArrowheads="1"/>
          </p:cNvSpPr>
          <p:nvPr/>
        </p:nvSpPr>
        <p:spPr bwMode="auto">
          <a:xfrm>
            <a:off x="9134475" y="4171950"/>
            <a:ext cx="233838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78" name="TextBox 13"/>
          <p:cNvSpPr txBox="1">
            <a:spLocks noChangeArrowheads="1"/>
          </p:cNvSpPr>
          <p:nvPr/>
        </p:nvSpPr>
        <p:spPr bwMode="auto">
          <a:xfrm>
            <a:off x="9139238" y="4459288"/>
            <a:ext cx="2333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anose="020F0502020204030204" pitchFamily="34" charset="0"/>
                <a:ea typeface="宋体" panose="02010600030101010101" pitchFamily="2" charset="-122"/>
              </a:defRPr>
            </a:lvl1pPr>
            <a:lvl2pPr marL="742950" indent="-285750" defTabSz="1216025" eaLnBrk="0" hangingPunct="0">
              <a:defRPr>
                <a:solidFill>
                  <a:schemeClr val="tx1"/>
                </a:solidFill>
                <a:latin typeface="Calibri" panose="020F0502020204030204" pitchFamily="34" charset="0"/>
                <a:ea typeface="宋体" panose="02010600030101010101" pitchFamily="2" charset="-122"/>
              </a:defRPr>
            </a:lvl2pPr>
            <a:lvl3pPr marL="1143000" indent="-228600" defTabSz="1216025" eaLnBrk="0" hangingPunct="0">
              <a:defRPr>
                <a:solidFill>
                  <a:schemeClr val="tx1"/>
                </a:solidFill>
                <a:latin typeface="Calibri" panose="020F0502020204030204" pitchFamily="34" charset="0"/>
                <a:ea typeface="宋体" panose="02010600030101010101" pitchFamily="2" charset="-122"/>
              </a:defRPr>
            </a:lvl3pPr>
            <a:lvl4pPr marL="1600200" indent="-228600" defTabSz="1216025" eaLnBrk="0" hangingPunct="0">
              <a:defRPr>
                <a:solidFill>
                  <a:schemeClr val="tx1"/>
                </a:solidFill>
                <a:latin typeface="Calibri" panose="020F0502020204030204" pitchFamily="34" charset="0"/>
                <a:ea typeface="宋体" panose="02010600030101010101" pitchFamily="2" charset="-122"/>
              </a:defRPr>
            </a:lvl4pPr>
            <a:lvl5pPr marL="2057400" indent="-228600" defTabSz="1216025" eaLnBrk="0" hangingPunct="0">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buFont typeface="Arial" panose="020B0604020202020204" pitchFamily="34" charset="0"/>
              <a:buNone/>
            </a:pPr>
            <a:r>
              <a:rPr lang="zh-CN" altLang="en-US" sz="12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sz="12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组合 27"/>
          <p:cNvGrpSpPr/>
          <p:nvPr/>
        </p:nvGrpSpPr>
        <p:grpSpPr>
          <a:xfrm>
            <a:off x="0" y="426911"/>
            <a:ext cx="2671204" cy="568000"/>
            <a:chOff x="0" y="426911"/>
            <a:chExt cx="2671204" cy="568000"/>
          </a:xfrm>
        </p:grpSpPr>
        <p:sp>
          <p:nvSpPr>
            <p:cNvPr id="29" name="任意多边形 28"/>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0"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1" name="矩形 30"/>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2"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stCxn id="14" idx="5"/>
            <a:endCxn id="16" idx="2"/>
          </p:cNvCxnSpPr>
          <p:nvPr/>
        </p:nvCxnSpPr>
        <p:spPr>
          <a:xfrm>
            <a:off x="3778278" y="3705507"/>
            <a:ext cx="3326456" cy="1350239"/>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7442071" y="2334536"/>
            <a:ext cx="516295" cy="2448828"/>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4" idx="7"/>
            <a:endCxn id="15" idx="2"/>
          </p:cNvCxnSpPr>
          <p:nvPr/>
        </p:nvCxnSpPr>
        <p:spPr>
          <a:xfrm flipV="1">
            <a:off x="3778278" y="2132721"/>
            <a:ext cx="3998064" cy="1106695"/>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4508046" y="1849664"/>
            <a:ext cx="2933700" cy="2933700"/>
          </a:xfrm>
          <a:prstGeom prst="ellipse">
            <a:avLst/>
          </a:prstGeom>
          <a:solidFill>
            <a:srgbClr val="82B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7866001" y="1716314"/>
            <a:ext cx="580672" cy="774372"/>
          </a:xfrm>
          <a:custGeom>
            <a:avLst/>
            <a:gdLst>
              <a:gd name="connsiteX0" fmla="*/ 168696 w 580672"/>
              <a:gd name="connsiteY0" fmla="*/ 0 h 774372"/>
              <a:gd name="connsiteX1" fmla="*/ 580672 w 580672"/>
              <a:gd name="connsiteY1" fmla="*/ 411976 h 774372"/>
              <a:gd name="connsiteX2" fmla="*/ 399036 w 580672"/>
              <a:gd name="connsiteY2" fmla="*/ 753593 h 774372"/>
              <a:gd name="connsiteX3" fmla="*/ 360754 w 580672"/>
              <a:gd name="connsiteY3" fmla="*/ 774372 h 774372"/>
              <a:gd name="connsiteX4" fmla="*/ 282039 w 580672"/>
              <a:gd name="connsiteY4" fmla="*/ 613459 h 774372"/>
              <a:gd name="connsiteX5" fmla="*/ 334685 w 580672"/>
              <a:gd name="connsiteY5" fmla="*/ 577964 h 774372"/>
              <a:gd name="connsiteX6" fmla="*/ 403439 w 580672"/>
              <a:gd name="connsiteY6" fmla="*/ 411975 h 774372"/>
              <a:gd name="connsiteX7" fmla="*/ 168695 w 580672"/>
              <a:gd name="connsiteY7" fmla="*/ 177231 h 774372"/>
              <a:gd name="connsiteX8" fmla="*/ 121386 w 580672"/>
              <a:gd name="connsiteY8" fmla="*/ 182000 h 774372"/>
              <a:gd name="connsiteX9" fmla="*/ 77625 w 580672"/>
              <a:gd name="connsiteY9" fmla="*/ 195584 h 774372"/>
              <a:gd name="connsiteX10" fmla="*/ 0 w 580672"/>
              <a:gd name="connsiteY10" fmla="*/ 36900 h 774372"/>
              <a:gd name="connsiteX11" fmla="*/ 8337 w 580672"/>
              <a:gd name="connsiteY11" fmla="*/ 32375 h 774372"/>
              <a:gd name="connsiteX12" fmla="*/ 168696 w 580672"/>
              <a:gd name="connsiteY12" fmla="*/ 0 h 77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0672" h="774372">
                <a:moveTo>
                  <a:pt x="168696" y="0"/>
                </a:moveTo>
                <a:cubicBezTo>
                  <a:pt x="396224" y="0"/>
                  <a:pt x="580672" y="184448"/>
                  <a:pt x="580672" y="411976"/>
                </a:cubicBezTo>
                <a:cubicBezTo>
                  <a:pt x="580672" y="554181"/>
                  <a:pt x="508622" y="679558"/>
                  <a:pt x="399036" y="753593"/>
                </a:cubicBezTo>
                <a:lnTo>
                  <a:pt x="360754" y="774372"/>
                </a:lnTo>
                <a:lnTo>
                  <a:pt x="282039" y="613459"/>
                </a:lnTo>
                <a:lnTo>
                  <a:pt x="334685" y="577964"/>
                </a:lnTo>
                <a:cubicBezTo>
                  <a:pt x="377165" y="535484"/>
                  <a:pt x="403439" y="476798"/>
                  <a:pt x="403439" y="411975"/>
                </a:cubicBezTo>
                <a:cubicBezTo>
                  <a:pt x="403439" y="282329"/>
                  <a:pt x="298341" y="177231"/>
                  <a:pt x="168695" y="177231"/>
                </a:cubicBezTo>
                <a:cubicBezTo>
                  <a:pt x="152490" y="177231"/>
                  <a:pt x="136667" y="178873"/>
                  <a:pt x="121386" y="182000"/>
                </a:cubicBezTo>
                <a:lnTo>
                  <a:pt x="77625" y="195584"/>
                </a:lnTo>
                <a:lnTo>
                  <a:pt x="0" y="36900"/>
                </a:lnTo>
                <a:lnTo>
                  <a:pt x="8337" y="32375"/>
                </a:lnTo>
                <a:cubicBezTo>
                  <a:pt x="57625" y="11528"/>
                  <a:pt x="111814" y="0"/>
                  <a:pt x="168696" y="0"/>
                </a:cubicBez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6921740" y="4819275"/>
            <a:ext cx="931982" cy="710892"/>
          </a:xfrm>
          <a:custGeom>
            <a:avLst/>
            <a:gdLst>
              <a:gd name="connsiteX0" fmla="*/ 862193 w 931982"/>
              <a:gd name="connsiteY0" fmla="*/ 0 h 710892"/>
              <a:gd name="connsiteX1" fmla="*/ 895210 w 931982"/>
              <a:gd name="connsiteY1" fmla="*/ 60830 h 710892"/>
              <a:gd name="connsiteX2" fmla="*/ 931982 w 931982"/>
              <a:gd name="connsiteY2" fmla="*/ 242967 h 710892"/>
              <a:gd name="connsiteX3" fmla="*/ 464057 w 931982"/>
              <a:gd name="connsiteY3" fmla="*/ 710892 h 710892"/>
              <a:gd name="connsiteX4" fmla="*/ 5639 w 931982"/>
              <a:gd name="connsiteY4" fmla="*/ 337270 h 710892"/>
              <a:gd name="connsiteX5" fmla="*/ 0 w 931982"/>
              <a:gd name="connsiteY5" fmla="*/ 281337 h 710892"/>
              <a:gd name="connsiteX6" fmla="*/ 195297 w 931982"/>
              <a:gd name="connsiteY6" fmla="*/ 217611 h 710892"/>
              <a:gd name="connsiteX7" fmla="*/ 191769 w 931982"/>
              <a:gd name="connsiteY7" fmla="*/ 252603 h 710892"/>
              <a:gd name="connsiteX8" fmla="*/ 480283 w 931982"/>
              <a:gd name="connsiteY8" fmla="*/ 541117 h 710892"/>
              <a:gd name="connsiteX9" fmla="*/ 768797 w 931982"/>
              <a:gd name="connsiteY9" fmla="*/ 252603 h 710892"/>
              <a:gd name="connsiteX10" fmla="*/ 719524 w 931982"/>
              <a:gd name="connsiteY10" fmla="*/ 91292 h 710892"/>
              <a:gd name="connsiteX11" fmla="*/ 690441 w 931982"/>
              <a:gd name="connsiteY11" fmla="*/ 56044 h 71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1982" h="710892">
                <a:moveTo>
                  <a:pt x="862193" y="0"/>
                </a:moveTo>
                <a:lnTo>
                  <a:pt x="895210" y="60830"/>
                </a:lnTo>
                <a:cubicBezTo>
                  <a:pt x="918889" y="116811"/>
                  <a:pt x="931982" y="178360"/>
                  <a:pt x="931982" y="242967"/>
                </a:cubicBezTo>
                <a:cubicBezTo>
                  <a:pt x="931982" y="501395"/>
                  <a:pt x="722485" y="710892"/>
                  <a:pt x="464057" y="710892"/>
                </a:cubicBezTo>
                <a:cubicBezTo>
                  <a:pt x="237933" y="710892"/>
                  <a:pt x="49271" y="550496"/>
                  <a:pt x="5639" y="337270"/>
                </a:cubicBezTo>
                <a:lnTo>
                  <a:pt x="0" y="281337"/>
                </a:lnTo>
                <a:lnTo>
                  <a:pt x="195297" y="217611"/>
                </a:lnTo>
                <a:lnTo>
                  <a:pt x="191769" y="252603"/>
                </a:lnTo>
                <a:cubicBezTo>
                  <a:pt x="191769" y="411945"/>
                  <a:pt x="320941" y="541117"/>
                  <a:pt x="480283" y="541117"/>
                </a:cubicBezTo>
                <a:cubicBezTo>
                  <a:pt x="639625" y="541117"/>
                  <a:pt x="768797" y="411945"/>
                  <a:pt x="768797" y="252603"/>
                </a:cubicBezTo>
                <a:cubicBezTo>
                  <a:pt x="768797" y="192850"/>
                  <a:pt x="750632" y="137339"/>
                  <a:pt x="719524" y="91292"/>
                </a:cubicBezTo>
                <a:lnTo>
                  <a:pt x="690441" y="56044"/>
                </a:ln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962121" y="2935513"/>
            <a:ext cx="741101" cy="1133950"/>
          </a:xfrm>
          <a:custGeom>
            <a:avLst/>
            <a:gdLst>
              <a:gd name="connsiteX0" fmla="*/ 566975 w 741101"/>
              <a:gd name="connsiteY0" fmla="*/ 0 h 1133950"/>
              <a:gd name="connsiteX1" fmla="*/ 681241 w 741101"/>
              <a:gd name="connsiteY1" fmla="*/ 11519 h 1133950"/>
              <a:gd name="connsiteX2" fmla="*/ 741101 w 741101"/>
              <a:gd name="connsiteY2" fmla="*/ 30101 h 1133950"/>
              <a:gd name="connsiteX3" fmla="*/ 741101 w 741101"/>
              <a:gd name="connsiteY3" fmla="*/ 264300 h 1133950"/>
              <a:gd name="connsiteX4" fmla="*/ 701950 w 741101"/>
              <a:gd name="connsiteY4" fmla="*/ 243050 h 1133950"/>
              <a:gd name="connsiteX5" fmla="*/ 573664 w 741101"/>
              <a:gd name="connsiteY5" fmla="*/ 217150 h 1133950"/>
              <a:gd name="connsiteX6" fmla="*/ 244088 w 741101"/>
              <a:gd name="connsiteY6" fmla="*/ 546726 h 1133950"/>
              <a:gd name="connsiteX7" fmla="*/ 573664 w 741101"/>
              <a:gd name="connsiteY7" fmla="*/ 876302 h 1133950"/>
              <a:gd name="connsiteX8" fmla="*/ 701950 w 741101"/>
              <a:gd name="connsiteY8" fmla="*/ 850403 h 1133950"/>
              <a:gd name="connsiteX9" fmla="*/ 741101 w 741101"/>
              <a:gd name="connsiteY9" fmla="*/ 829152 h 1133950"/>
              <a:gd name="connsiteX10" fmla="*/ 741101 w 741101"/>
              <a:gd name="connsiteY10" fmla="*/ 1103850 h 1133950"/>
              <a:gd name="connsiteX11" fmla="*/ 681241 w 741101"/>
              <a:gd name="connsiteY11" fmla="*/ 1122431 h 1133950"/>
              <a:gd name="connsiteX12" fmla="*/ 566975 w 741101"/>
              <a:gd name="connsiteY12" fmla="*/ 1133950 h 1133950"/>
              <a:gd name="connsiteX13" fmla="*/ 0 w 741101"/>
              <a:gd name="connsiteY13" fmla="*/ 566975 h 1133950"/>
              <a:gd name="connsiteX14" fmla="*/ 566975 w 741101"/>
              <a:gd name="connsiteY14" fmla="*/ 0 h 113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1101" h="1133950">
                <a:moveTo>
                  <a:pt x="566975" y="0"/>
                </a:moveTo>
                <a:cubicBezTo>
                  <a:pt x="606117" y="0"/>
                  <a:pt x="644332" y="3966"/>
                  <a:pt x="681241" y="11519"/>
                </a:cubicBezTo>
                <a:lnTo>
                  <a:pt x="741101" y="30101"/>
                </a:lnTo>
                <a:lnTo>
                  <a:pt x="741101" y="264300"/>
                </a:lnTo>
                <a:lnTo>
                  <a:pt x="701950" y="243050"/>
                </a:lnTo>
                <a:cubicBezTo>
                  <a:pt x="662520" y="226372"/>
                  <a:pt x="619169" y="217150"/>
                  <a:pt x="573664" y="217150"/>
                </a:cubicBezTo>
                <a:cubicBezTo>
                  <a:pt x="391644" y="217150"/>
                  <a:pt x="244088" y="364706"/>
                  <a:pt x="244088" y="546726"/>
                </a:cubicBezTo>
                <a:cubicBezTo>
                  <a:pt x="244088" y="728746"/>
                  <a:pt x="391644" y="876302"/>
                  <a:pt x="573664" y="876302"/>
                </a:cubicBezTo>
                <a:cubicBezTo>
                  <a:pt x="619169" y="876302"/>
                  <a:pt x="662520" y="867080"/>
                  <a:pt x="701950" y="850403"/>
                </a:cubicBezTo>
                <a:lnTo>
                  <a:pt x="741101" y="829152"/>
                </a:lnTo>
                <a:lnTo>
                  <a:pt x="741101" y="1103850"/>
                </a:lnTo>
                <a:lnTo>
                  <a:pt x="681241" y="1122431"/>
                </a:lnTo>
                <a:cubicBezTo>
                  <a:pt x="644332" y="1129984"/>
                  <a:pt x="606117" y="1133950"/>
                  <a:pt x="566975" y="1133950"/>
                </a:cubicBezTo>
                <a:cubicBezTo>
                  <a:pt x="253843" y="1133950"/>
                  <a:pt x="0" y="880107"/>
                  <a:pt x="0" y="566975"/>
                </a:cubicBezTo>
                <a:cubicBezTo>
                  <a:pt x="0" y="253843"/>
                  <a:pt x="253843" y="0"/>
                  <a:pt x="566975" y="0"/>
                </a:cubicBezTo>
                <a:close/>
              </a:path>
            </a:pathLst>
          </a:custGeom>
          <a:solidFill>
            <a:srgbClr val="B99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15657" y="3142886"/>
            <a:ext cx="659151" cy="659151"/>
          </a:xfrm>
          <a:prstGeom prst="ellipse">
            <a:avLst/>
          </a:prstGeom>
          <a:solidFill>
            <a:srgbClr val="82B34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776342" y="1897977"/>
            <a:ext cx="469487" cy="469487"/>
          </a:xfrm>
          <a:prstGeom prst="ellipse">
            <a:avLst/>
          </a:prstGeom>
          <a:solidFill>
            <a:srgbClr val="82B34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104734" y="4767232"/>
            <a:ext cx="577027" cy="577027"/>
          </a:xfrm>
          <a:prstGeom prst="ellipse">
            <a:avLst/>
          </a:prstGeom>
          <a:solidFill>
            <a:srgbClr val="82B34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860702" y="2948783"/>
            <a:ext cx="2335044" cy="1200329"/>
          </a:xfrm>
          <a:prstGeom prst="rect">
            <a:avLst/>
          </a:prstGeom>
        </p:spPr>
        <p:txBody>
          <a:bodyPr wrap="square">
            <a:spAutoFit/>
          </a:bodyPr>
          <a:lstStyle/>
          <a:p>
            <a:pPr algn="ct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600" dirty="0">
              <a:solidFill>
                <a:schemeClr val="bg1"/>
              </a:solidFill>
            </a:endParaRPr>
          </a:p>
        </p:txBody>
      </p:sp>
      <p:sp>
        <p:nvSpPr>
          <p:cNvPr id="18" name="文本框 17"/>
          <p:cNvSpPr txBox="1"/>
          <p:nvPr/>
        </p:nvSpPr>
        <p:spPr>
          <a:xfrm>
            <a:off x="5078819" y="2564350"/>
            <a:ext cx="1803667" cy="4001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单击添加标题</a:t>
            </a:r>
          </a:p>
        </p:txBody>
      </p:sp>
      <p:sp>
        <p:nvSpPr>
          <p:cNvPr id="19" name="矩形 18"/>
          <p:cNvSpPr/>
          <p:nvPr/>
        </p:nvSpPr>
        <p:spPr>
          <a:xfrm>
            <a:off x="804548" y="3429000"/>
            <a:ext cx="2094490" cy="1200329"/>
          </a:xfrm>
          <a:prstGeom prst="rect">
            <a:avLst/>
          </a:prstGeom>
        </p:spPr>
        <p:txBody>
          <a:bodyPr wrap="square">
            <a:spAutoFit/>
          </a:bodyPr>
          <a:lstStyle/>
          <a:p>
            <a:pPr algn="r">
              <a:lnSpc>
                <a:spcPct val="150000"/>
              </a:lnSpc>
            </a:pPr>
            <a:r>
              <a:rPr lang="zh-CN" altLang="en-US" sz="1600" dirty="0">
                <a:solidFill>
                  <a:srgbClr val="373535"/>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600" dirty="0">
              <a:solidFill>
                <a:srgbClr val="373535"/>
              </a:solidFill>
            </a:endParaRPr>
          </a:p>
        </p:txBody>
      </p:sp>
      <p:sp>
        <p:nvSpPr>
          <p:cNvPr id="20" name="矩形 19"/>
          <p:cNvSpPr/>
          <p:nvPr/>
        </p:nvSpPr>
        <p:spPr>
          <a:xfrm>
            <a:off x="8673194" y="1920691"/>
            <a:ext cx="3005441" cy="791627"/>
          </a:xfrm>
          <a:prstGeom prst="rect">
            <a:avLst/>
          </a:prstGeom>
        </p:spPr>
        <p:txBody>
          <a:bodyPr wrap="square">
            <a:spAutoFit/>
          </a:bodyPr>
          <a:lstStyle/>
          <a:p>
            <a:pPr>
              <a:lnSpc>
                <a:spcPct val="150000"/>
              </a:lnSpc>
            </a:pPr>
            <a:r>
              <a:rPr lang="zh-CN" altLang="en-US" sz="1600" dirty="0">
                <a:solidFill>
                  <a:srgbClr val="373535"/>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600" dirty="0">
              <a:solidFill>
                <a:srgbClr val="373535"/>
              </a:solidFill>
            </a:endParaRPr>
          </a:p>
        </p:txBody>
      </p:sp>
      <p:sp>
        <p:nvSpPr>
          <p:cNvPr id="21" name="文本框 20"/>
          <p:cNvSpPr txBox="1"/>
          <p:nvPr/>
        </p:nvSpPr>
        <p:spPr>
          <a:xfrm>
            <a:off x="8664658" y="1497867"/>
            <a:ext cx="1803667" cy="400110"/>
          </a:xfrm>
          <a:prstGeom prst="rect">
            <a:avLst/>
          </a:prstGeom>
          <a:noFill/>
        </p:spPr>
        <p:txBody>
          <a:bodyPr wrap="square" rtlCol="0">
            <a:spAutoFit/>
          </a:bodyPr>
          <a:lstStyle/>
          <a:p>
            <a:pPr algn="ctr"/>
            <a:r>
              <a:rPr lang="zh-CN" altLang="en-US" sz="2000" b="1" dirty="0">
                <a:solidFill>
                  <a:srgbClr val="82B347"/>
                </a:solidFill>
                <a:latin typeface="微软雅黑" panose="020B0503020204020204" pitchFamily="34" charset="-122"/>
                <a:ea typeface="微软雅黑" panose="020B0503020204020204" pitchFamily="34" charset="-122"/>
              </a:rPr>
              <a:t>主要内容二</a:t>
            </a:r>
          </a:p>
        </p:txBody>
      </p:sp>
      <p:sp>
        <p:nvSpPr>
          <p:cNvPr id="22" name="矩形 21"/>
          <p:cNvSpPr/>
          <p:nvPr/>
        </p:nvSpPr>
        <p:spPr>
          <a:xfrm>
            <a:off x="8083520" y="4883869"/>
            <a:ext cx="3005441" cy="791627"/>
          </a:xfrm>
          <a:prstGeom prst="rect">
            <a:avLst/>
          </a:prstGeom>
        </p:spPr>
        <p:txBody>
          <a:bodyPr wrap="square">
            <a:spAutoFit/>
          </a:bodyPr>
          <a:lstStyle/>
          <a:p>
            <a:pPr>
              <a:lnSpc>
                <a:spcPct val="150000"/>
              </a:lnSpc>
            </a:pPr>
            <a:r>
              <a:rPr lang="zh-CN" altLang="en-US" sz="1600" dirty="0">
                <a:solidFill>
                  <a:srgbClr val="373535"/>
                </a:solidFill>
                <a:latin typeface="微软雅黑" panose="020B0503020204020204" pitchFamily="34" charset="-122"/>
                <a:ea typeface="微软雅黑" panose="020B0503020204020204" pitchFamily="34" charset="-122"/>
              </a:rPr>
              <a:t>本模板的所有素材和逻辑图表，均可自由编辑替换和移动。</a:t>
            </a:r>
            <a:endParaRPr lang="zh-CN" altLang="en-US" sz="1600" dirty="0">
              <a:solidFill>
                <a:srgbClr val="373535"/>
              </a:solidFill>
            </a:endParaRPr>
          </a:p>
        </p:txBody>
      </p:sp>
      <p:sp>
        <p:nvSpPr>
          <p:cNvPr id="23" name="文本框 22"/>
          <p:cNvSpPr txBox="1"/>
          <p:nvPr/>
        </p:nvSpPr>
        <p:spPr>
          <a:xfrm>
            <a:off x="8074984" y="4461045"/>
            <a:ext cx="1803667" cy="400110"/>
          </a:xfrm>
          <a:prstGeom prst="rect">
            <a:avLst/>
          </a:prstGeom>
          <a:noFill/>
        </p:spPr>
        <p:txBody>
          <a:bodyPr wrap="square" rtlCol="0">
            <a:spAutoFit/>
          </a:bodyPr>
          <a:lstStyle/>
          <a:p>
            <a:pPr algn="ctr"/>
            <a:r>
              <a:rPr lang="zh-CN" altLang="en-US" sz="2000" b="1" dirty="0">
                <a:solidFill>
                  <a:srgbClr val="82B347"/>
                </a:solidFill>
                <a:latin typeface="微软雅黑" panose="020B0503020204020204" pitchFamily="34" charset="-122"/>
                <a:ea typeface="微软雅黑" panose="020B0503020204020204" pitchFamily="34" charset="-122"/>
              </a:rPr>
              <a:t>主要内容三</a:t>
            </a:r>
          </a:p>
        </p:txBody>
      </p:sp>
      <p:sp>
        <p:nvSpPr>
          <p:cNvPr id="24" name="文本框 23"/>
          <p:cNvSpPr txBox="1"/>
          <p:nvPr/>
        </p:nvSpPr>
        <p:spPr>
          <a:xfrm>
            <a:off x="997884" y="3028890"/>
            <a:ext cx="1803667" cy="400110"/>
          </a:xfrm>
          <a:prstGeom prst="rect">
            <a:avLst/>
          </a:prstGeom>
          <a:noFill/>
        </p:spPr>
        <p:txBody>
          <a:bodyPr wrap="square" rtlCol="0">
            <a:spAutoFit/>
          </a:bodyPr>
          <a:lstStyle/>
          <a:p>
            <a:pPr algn="ctr"/>
            <a:r>
              <a:rPr lang="zh-CN" altLang="en-US" sz="2000" b="1" dirty="0">
                <a:solidFill>
                  <a:srgbClr val="82B347"/>
                </a:solidFill>
                <a:latin typeface="微软雅黑" panose="020B0503020204020204" pitchFamily="34" charset="-122"/>
                <a:ea typeface="微软雅黑" panose="020B0503020204020204" pitchFamily="34" charset="-122"/>
              </a:rPr>
              <a:t>主要内容一</a:t>
            </a:r>
          </a:p>
        </p:txBody>
      </p:sp>
      <p:grpSp>
        <p:nvGrpSpPr>
          <p:cNvPr id="30" name="组合 29"/>
          <p:cNvGrpSpPr/>
          <p:nvPr/>
        </p:nvGrpSpPr>
        <p:grpSpPr>
          <a:xfrm>
            <a:off x="0" y="426911"/>
            <a:ext cx="2671204" cy="568000"/>
            <a:chOff x="0" y="426911"/>
            <a:chExt cx="2671204" cy="568000"/>
          </a:xfrm>
        </p:grpSpPr>
        <p:sp>
          <p:nvSpPr>
            <p:cNvPr id="31" name="任意多边形 30"/>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2"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33" name="矩形 32"/>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34"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0"/>
            <a:ext cx="12191999" cy="6858000"/>
          </a:xfrm>
          <a:prstGeom prst="rect">
            <a:avLst/>
          </a:prstGeom>
          <a:solidFill>
            <a:srgbClr val="F3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t="-1" r="38907" b="32797"/>
          <a:stretch>
            <a:fillRect/>
          </a:stretch>
        </p:blipFill>
        <p:spPr>
          <a:xfrm rot="10800000">
            <a:off x="3775365" y="685799"/>
            <a:ext cx="8416635" cy="6172201"/>
          </a:xfrm>
          <a:prstGeom prst="rect">
            <a:avLst/>
          </a:prstGeom>
        </p:spPr>
      </p:pic>
      <p:grpSp>
        <p:nvGrpSpPr>
          <p:cNvPr id="2" name="组合 1"/>
          <p:cNvGrpSpPr/>
          <p:nvPr/>
        </p:nvGrpSpPr>
        <p:grpSpPr>
          <a:xfrm rot="5400000" flipV="1">
            <a:off x="326311" y="3534057"/>
            <a:ext cx="1451772" cy="63971"/>
            <a:chOff x="1066971" y="3068807"/>
            <a:chExt cx="1105017" cy="45720"/>
          </a:xfrm>
        </p:grpSpPr>
        <p:sp>
          <p:nvSpPr>
            <p:cNvPr id="7" name="椭圆 6"/>
            <p:cNvSpPr/>
            <p:nvPr/>
          </p:nvSpPr>
          <p:spPr>
            <a:xfrm>
              <a:off x="10669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9" name="椭圆 8"/>
            <p:cNvSpPr/>
            <p:nvPr/>
          </p:nvSpPr>
          <p:spPr>
            <a:xfrm>
              <a:off x="12435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0" name="椭圆 9"/>
            <p:cNvSpPr/>
            <p:nvPr/>
          </p:nvSpPr>
          <p:spPr>
            <a:xfrm>
              <a:off x="14200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1" name="椭圆 10"/>
            <p:cNvSpPr/>
            <p:nvPr/>
          </p:nvSpPr>
          <p:spPr>
            <a:xfrm>
              <a:off x="15966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2" name="椭圆 11"/>
            <p:cNvSpPr/>
            <p:nvPr/>
          </p:nvSpPr>
          <p:spPr>
            <a:xfrm>
              <a:off x="177317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3" name="椭圆 12"/>
            <p:cNvSpPr/>
            <p:nvPr/>
          </p:nvSpPr>
          <p:spPr>
            <a:xfrm>
              <a:off x="1949721"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14" name="椭圆 13"/>
            <p:cNvSpPr/>
            <p:nvPr/>
          </p:nvSpPr>
          <p:spPr>
            <a:xfrm>
              <a:off x="2126268" y="3068807"/>
              <a:ext cx="45720" cy="45720"/>
            </a:xfrm>
            <a:prstGeom prst="ellipse">
              <a:avLst/>
            </a:prstGeom>
            <a:solidFill>
              <a:srgbClr val="969696"/>
            </a:solidFill>
            <a:ln>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grpSp>
      <p:sp>
        <p:nvSpPr>
          <p:cNvPr id="55" name="文本框 15"/>
          <p:cNvSpPr txBox="1">
            <a:spLocks noChangeArrowheads="1"/>
          </p:cNvSpPr>
          <p:nvPr/>
        </p:nvSpPr>
        <p:spPr bwMode="auto">
          <a:xfrm>
            <a:off x="1162478" y="3424518"/>
            <a:ext cx="41214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400" dirty="0">
                <a:solidFill>
                  <a:srgbClr val="8E6D48"/>
                </a:solidFill>
                <a:latin typeface="幼圆" panose="02010509060101010101" pitchFamily="49" charset="-122"/>
                <a:ea typeface="幼圆" panose="02010509060101010101" pitchFamily="49" charset="-122"/>
              </a:rPr>
              <a:t>关于我们</a:t>
            </a:r>
            <a:r>
              <a:rPr lang="en-US" altLang="zh-CN" sz="2400" dirty="0">
                <a:solidFill>
                  <a:srgbClr val="8E6D48"/>
                </a:solidFill>
                <a:latin typeface="幼圆" panose="02010509060101010101" pitchFamily="49" charset="-122"/>
                <a:ea typeface="幼圆" panose="02010509060101010101" pitchFamily="49" charset="-122"/>
              </a:rPr>
              <a:t>/About us</a:t>
            </a:r>
            <a:endParaRPr lang="zh-CN" altLang="en-US" sz="2400" dirty="0">
              <a:solidFill>
                <a:srgbClr val="8E6D48"/>
              </a:solidFill>
              <a:latin typeface="幼圆" panose="02010509060101010101" pitchFamily="49" charset="-122"/>
              <a:ea typeface="幼圆" panose="02010509060101010101" pitchFamily="49" charset="-122"/>
            </a:endParaRPr>
          </a:p>
        </p:txBody>
      </p:sp>
      <p:sp>
        <p:nvSpPr>
          <p:cNvPr id="59" name="文本框 14"/>
          <p:cNvSpPr txBox="1">
            <a:spLocks noChangeArrowheads="1"/>
          </p:cNvSpPr>
          <p:nvPr/>
        </p:nvSpPr>
        <p:spPr bwMode="auto">
          <a:xfrm>
            <a:off x="1084181" y="2733236"/>
            <a:ext cx="24370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000" dirty="0">
                <a:solidFill>
                  <a:srgbClr val="8E6D48"/>
                </a:solidFill>
                <a:latin typeface="Impact" panose="020B0806030902050204" pitchFamily="34" charset="0"/>
                <a:ea typeface="张海山锐谐体" panose="02000000000000000000" pitchFamily="2" charset="-122"/>
              </a:rPr>
              <a:t>FIRRST 02</a:t>
            </a:r>
            <a:endParaRPr lang="zh-CN" altLang="en-US" sz="4000" dirty="0">
              <a:solidFill>
                <a:srgbClr val="8E6D48"/>
              </a:solidFill>
              <a:latin typeface="Impact" panose="020B0806030902050204" pitchFamily="34" charset="0"/>
              <a:ea typeface="张海山锐谐体" panose="02000000000000000000" pitchFamily="2" charset="-122"/>
            </a:endParaRPr>
          </a:p>
        </p:txBody>
      </p:sp>
      <p:sp>
        <p:nvSpPr>
          <p:cNvPr id="21" name="TextBox 13"/>
          <p:cNvSpPr txBox="1">
            <a:spLocks noChangeArrowheads="1"/>
          </p:cNvSpPr>
          <p:nvPr/>
        </p:nvSpPr>
        <p:spPr bwMode="auto">
          <a:xfrm>
            <a:off x="1335280" y="3965458"/>
            <a:ext cx="52351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20000"/>
              </a:spcBef>
            </a:pPr>
            <a:r>
              <a:rPr lang="en-US" altLang="zh-CN" sz="1200" dirty="0">
                <a:solidFill>
                  <a:srgbClr val="8E6D48"/>
                </a:solidFill>
                <a:latin typeface="幼圆" panose="02010509060101010101" pitchFamily="49" charset="-122"/>
                <a:ea typeface="幼圆" panose="02010509060101010101" pitchFamily="49" charset="-122"/>
                <a:sym typeface="Arial" panose="020B0604020202020204" pitchFamily="34" charset="0"/>
              </a:rPr>
              <a:t>ACCORDING TO YOUR NEED TO DRAW THE TEXT BOX SIZE TO YOUR NEED TO DRAW THE TEXT BOX SIZE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25"/>
          <p:cNvSpPr/>
          <p:nvPr/>
        </p:nvSpPr>
        <p:spPr bwMode="auto">
          <a:xfrm>
            <a:off x="1630680" y="209169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B9965A"/>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6" name="Freeform 25"/>
          <p:cNvSpPr/>
          <p:nvPr/>
        </p:nvSpPr>
        <p:spPr bwMode="auto">
          <a:xfrm>
            <a:off x="4815205" y="437832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82B347"/>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23" name="TextBox 9"/>
          <p:cNvSpPr txBox="1">
            <a:spLocks noChangeArrowheads="1"/>
          </p:cNvSpPr>
          <p:nvPr/>
        </p:nvSpPr>
        <p:spPr bwMode="auto">
          <a:xfrm>
            <a:off x="1861820" y="238506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chemeClr val="bg1"/>
                </a:solidFill>
                <a:latin typeface="微软雅黑" panose="020B0503020204020204" pitchFamily="34" charset="-122"/>
                <a:ea typeface="微软雅黑" panose="020B0503020204020204" pitchFamily="34" charset="-122"/>
              </a:rPr>
              <a:t>输入文字</a:t>
            </a:r>
          </a:p>
        </p:txBody>
      </p:sp>
      <p:sp>
        <p:nvSpPr>
          <p:cNvPr id="7" name="TextBox 9"/>
          <p:cNvSpPr txBox="1">
            <a:spLocks noChangeArrowheads="1"/>
          </p:cNvSpPr>
          <p:nvPr/>
        </p:nvSpPr>
        <p:spPr bwMode="auto">
          <a:xfrm>
            <a:off x="5103495" y="470471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chemeClr val="bg1"/>
                </a:solidFill>
                <a:latin typeface="微软雅黑" panose="020B0503020204020204" pitchFamily="34" charset="-122"/>
                <a:ea typeface="微软雅黑" panose="020B0503020204020204" pitchFamily="34" charset="-122"/>
              </a:rPr>
              <a:t>输入文字</a:t>
            </a:r>
          </a:p>
        </p:txBody>
      </p:sp>
      <p:sp>
        <p:nvSpPr>
          <p:cNvPr id="8" name="文本框 7"/>
          <p:cNvSpPr txBox="1"/>
          <p:nvPr/>
        </p:nvSpPr>
        <p:spPr>
          <a:xfrm>
            <a:off x="966470" y="319151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a:t>
            </a:r>
          </a:p>
        </p:txBody>
      </p:sp>
      <p:sp>
        <p:nvSpPr>
          <p:cNvPr id="10" name="文本框 9"/>
          <p:cNvSpPr txBox="1"/>
          <p:nvPr/>
        </p:nvSpPr>
        <p:spPr>
          <a:xfrm>
            <a:off x="4233545" y="556514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a:t>
            </a:r>
          </a:p>
        </p:txBody>
      </p:sp>
      <p:sp>
        <p:nvSpPr>
          <p:cNvPr id="11" name="Freeform 25"/>
          <p:cNvSpPr/>
          <p:nvPr/>
        </p:nvSpPr>
        <p:spPr bwMode="auto">
          <a:xfrm>
            <a:off x="5667375" y="127825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82B347"/>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12" name="TextBox 9"/>
          <p:cNvSpPr txBox="1">
            <a:spLocks noChangeArrowheads="1"/>
          </p:cNvSpPr>
          <p:nvPr/>
        </p:nvSpPr>
        <p:spPr bwMode="auto">
          <a:xfrm>
            <a:off x="5955665" y="160464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chemeClr val="bg1"/>
                </a:solidFill>
                <a:latin typeface="微软雅黑" panose="020B0503020204020204" pitchFamily="34" charset="-122"/>
                <a:ea typeface="微软雅黑" panose="020B0503020204020204" pitchFamily="34" charset="-122"/>
              </a:rPr>
              <a:t>输入文字</a:t>
            </a:r>
          </a:p>
        </p:txBody>
      </p:sp>
      <p:sp>
        <p:nvSpPr>
          <p:cNvPr id="13" name="文本框 12"/>
          <p:cNvSpPr txBox="1"/>
          <p:nvPr/>
        </p:nvSpPr>
        <p:spPr>
          <a:xfrm>
            <a:off x="5085715" y="246507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a:t>
            </a:r>
          </a:p>
        </p:txBody>
      </p:sp>
      <p:sp>
        <p:nvSpPr>
          <p:cNvPr id="14" name="Freeform 25"/>
          <p:cNvSpPr/>
          <p:nvPr/>
        </p:nvSpPr>
        <p:spPr bwMode="auto">
          <a:xfrm>
            <a:off x="8893810" y="322834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B9965A"/>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15" name="TextBox 9"/>
          <p:cNvSpPr txBox="1">
            <a:spLocks noChangeArrowheads="1"/>
          </p:cNvSpPr>
          <p:nvPr/>
        </p:nvSpPr>
        <p:spPr bwMode="auto">
          <a:xfrm>
            <a:off x="9124950" y="352171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chemeClr val="bg1"/>
                </a:solidFill>
                <a:latin typeface="微软雅黑" panose="020B0503020204020204" pitchFamily="34" charset="-122"/>
                <a:ea typeface="微软雅黑" panose="020B0503020204020204" pitchFamily="34" charset="-122"/>
              </a:rPr>
              <a:t>输入文字</a:t>
            </a:r>
          </a:p>
        </p:txBody>
      </p:sp>
      <p:sp>
        <p:nvSpPr>
          <p:cNvPr id="2" name="文本框 1"/>
          <p:cNvSpPr txBox="1"/>
          <p:nvPr/>
        </p:nvSpPr>
        <p:spPr>
          <a:xfrm>
            <a:off x="8229600" y="432816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panose="020B0503020204020204" pitchFamily="34" charset="-122"/>
                <a:ea typeface="微软雅黑" panose="020B0503020204020204" pitchFamily="34" charset="-122"/>
                <a:sym typeface="+mn-ea"/>
              </a:rPr>
              <a:t>在此输入您的描述内容，在此输入您的描述内容在此输入您的描述内容，在此输入您的描述内容</a:t>
            </a:r>
          </a:p>
        </p:txBody>
      </p:sp>
      <p:grpSp>
        <p:nvGrpSpPr>
          <p:cNvPr id="21" name="组合 20"/>
          <p:cNvGrpSpPr/>
          <p:nvPr/>
        </p:nvGrpSpPr>
        <p:grpSpPr>
          <a:xfrm>
            <a:off x="0" y="426911"/>
            <a:ext cx="2671204" cy="568000"/>
            <a:chOff x="0" y="426911"/>
            <a:chExt cx="2671204" cy="568000"/>
          </a:xfrm>
        </p:grpSpPr>
        <p:sp>
          <p:nvSpPr>
            <p:cNvPr id="22" name="任意多边形 21"/>
            <p:cNvSpPr/>
            <p:nvPr/>
          </p:nvSpPr>
          <p:spPr>
            <a:xfrm>
              <a:off x="243569" y="521062"/>
              <a:ext cx="537482" cy="393337"/>
            </a:xfrm>
            <a:custGeom>
              <a:avLst/>
              <a:gdLst>
                <a:gd name="connsiteX0" fmla="*/ 0 w 640080"/>
                <a:gd name="connsiteY0" fmla="*/ 0 h 327660"/>
                <a:gd name="connsiteX1" fmla="*/ 472440 w 640080"/>
                <a:gd name="connsiteY1" fmla="*/ 0 h 327660"/>
                <a:gd name="connsiteX2" fmla="*/ 640080 w 640080"/>
                <a:gd name="connsiteY2" fmla="*/ 163830 h 327660"/>
                <a:gd name="connsiteX3" fmla="*/ 472440 w 640080"/>
                <a:gd name="connsiteY3" fmla="*/ 327660 h 327660"/>
                <a:gd name="connsiteX4" fmla="*/ 0 w 640080"/>
                <a:gd name="connsiteY4" fmla="*/ 327660 h 32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327660">
                  <a:moveTo>
                    <a:pt x="0" y="0"/>
                  </a:moveTo>
                  <a:lnTo>
                    <a:pt x="472440" y="0"/>
                  </a:lnTo>
                  <a:cubicBezTo>
                    <a:pt x="565025" y="0"/>
                    <a:pt x="640080" y="73349"/>
                    <a:pt x="640080" y="163830"/>
                  </a:cubicBezTo>
                  <a:cubicBezTo>
                    <a:pt x="640080" y="254311"/>
                    <a:pt x="565025" y="327660"/>
                    <a:pt x="472440" y="327660"/>
                  </a:cubicBezTo>
                  <a:lnTo>
                    <a:pt x="0" y="327660"/>
                  </a:lnTo>
                  <a:close/>
                </a:path>
              </a:pathLst>
            </a:cu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4" name="Text Box 39"/>
            <p:cNvSpPr txBox="1">
              <a:spLocks noChangeArrowheads="1"/>
            </p:cNvSpPr>
            <p:nvPr/>
          </p:nvSpPr>
          <p:spPr bwMode="auto">
            <a:xfrm>
              <a:off x="829751" y="426911"/>
              <a:ext cx="18414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defRPr/>
              </a:pPr>
              <a:r>
                <a:rPr lang="zh-CN" altLang="en-US" sz="2000" b="1" dirty="0">
                  <a:solidFill>
                    <a:srgbClr val="8E6D48"/>
                  </a:solidFill>
                  <a:latin typeface="幼圆" panose="02010509060101010101" pitchFamily="49" charset="-122"/>
                  <a:ea typeface="幼圆" panose="02010509060101010101" pitchFamily="49" charset="-122"/>
                </a:rPr>
                <a:t>点击添加标题</a:t>
              </a:r>
              <a:endParaRPr lang="en-US" altLang="zh-CN" sz="2000" b="1" dirty="0">
                <a:solidFill>
                  <a:srgbClr val="8E6D48"/>
                </a:solidFill>
                <a:latin typeface="幼圆" panose="02010509060101010101" pitchFamily="49" charset="-122"/>
                <a:ea typeface="幼圆" panose="02010509060101010101" pitchFamily="49" charset="-122"/>
              </a:endParaRPr>
            </a:p>
          </p:txBody>
        </p:sp>
        <p:sp>
          <p:nvSpPr>
            <p:cNvPr id="25" name="矩形 24"/>
            <p:cNvSpPr/>
            <p:nvPr/>
          </p:nvSpPr>
          <p:spPr>
            <a:xfrm>
              <a:off x="0" y="521062"/>
              <a:ext cx="188685" cy="393337"/>
            </a:xfrm>
            <a:prstGeom prst="rect">
              <a:avLst/>
            </a:prstGeom>
            <a:solidFill>
              <a:srgbClr val="8E6D48"/>
            </a:solidFill>
            <a:ln>
              <a:solidFill>
                <a:srgbClr val="8E6D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6D48"/>
                </a:solidFill>
              </a:endParaRPr>
            </a:p>
          </p:txBody>
        </p:sp>
        <p:sp>
          <p:nvSpPr>
            <p:cNvPr id="26" name="Text Box 39"/>
            <p:cNvSpPr txBox="1">
              <a:spLocks noChangeArrowheads="1"/>
            </p:cNvSpPr>
            <p:nvPr/>
          </p:nvSpPr>
          <p:spPr bwMode="auto">
            <a:xfrm>
              <a:off x="829751" y="764079"/>
              <a:ext cx="169415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0"/>
                </a:spcBef>
                <a:defRPr/>
              </a:pPr>
              <a:r>
                <a:rPr lang="en-US" altLang="zh-CN" sz="900" dirty="0">
                  <a:solidFill>
                    <a:srgbClr val="8E6D48"/>
                  </a:solidFill>
                  <a:latin typeface="微软雅黑" panose="020B0503020204020204" pitchFamily="34" charset="-122"/>
                  <a:ea typeface="微软雅黑" panose="020B0503020204020204" pitchFamily="34" charset="-122"/>
                </a:rPr>
                <a:t>ADD HERE TO ADD TITLE </a:t>
              </a: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TotalTime>
  <Words>2788</Words>
  <Application>Microsoft Office PowerPoint</Application>
  <PresentationFormat>宽屏</PresentationFormat>
  <Paragraphs>238</Paragraphs>
  <Slides>25</Slides>
  <Notes>3</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Meiryo</vt:lpstr>
      <vt:lpstr>等线</vt:lpstr>
      <vt:lpstr>等线 Light</vt:lpstr>
      <vt:lpstr>宋体</vt:lpstr>
      <vt:lpstr>微软雅黑</vt:lpstr>
      <vt:lpstr>幼圆</vt:lpstr>
      <vt:lpstr>张海山锐谐体</vt:lpstr>
      <vt:lpstr>Arial</vt:lpstr>
      <vt:lpstr>Calibri</vt:lpstr>
      <vt:lpstr>Calibri Light</vt:lpstr>
      <vt:lpstr>Impact</vt:lpstr>
      <vt:lpstr>Open Sans</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17</cp:revision>
  <dcterms:created xsi:type="dcterms:W3CDTF">2016-09-11T10:28:00Z</dcterms:created>
  <dcterms:modified xsi:type="dcterms:W3CDTF">2017-10-22T03:29:41Z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