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0"/>
  </p:notesMasterIdLst>
  <p:sldIdLst>
    <p:sldId id="281" r:id="rId4"/>
    <p:sldId id="283" r:id="rId5"/>
    <p:sldId id="284" r:id="rId6"/>
    <p:sldId id="285" r:id="rId7"/>
    <p:sldId id="288" r:id="rId8"/>
    <p:sldId id="293" r:id="rId9"/>
    <p:sldId id="286" r:id="rId10"/>
    <p:sldId id="287" r:id="rId11"/>
    <p:sldId id="310" r:id="rId12"/>
    <p:sldId id="308" r:id="rId13"/>
    <p:sldId id="298" r:id="rId14"/>
    <p:sldId id="294" r:id="rId15"/>
    <p:sldId id="299" r:id="rId16"/>
    <p:sldId id="289" r:id="rId17"/>
    <p:sldId id="311" r:id="rId18"/>
    <p:sldId id="291" r:id="rId19"/>
    <p:sldId id="292" r:id="rId20"/>
    <p:sldId id="297" r:id="rId21"/>
    <p:sldId id="300" r:id="rId22"/>
    <p:sldId id="312" r:id="rId23"/>
    <p:sldId id="301" r:id="rId24"/>
    <p:sldId id="302" r:id="rId25"/>
    <p:sldId id="303" r:id="rId26"/>
    <p:sldId id="314" r:id="rId27"/>
    <p:sldId id="315" r:id="rId28"/>
    <p:sldId id="316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9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C0E0"/>
    <a:srgbClr val="E75629"/>
    <a:srgbClr val="03BF2F"/>
    <a:srgbClr val="F1CE21"/>
    <a:srgbClr val="A5EEFE"/>
    <a:srgbClr val="CDAD0D"/>
    <a:srgbClr val="EB734E"/>
    <a:srgbClr val="03A52A"/>
    <a:srgbClr val="662D91"/>
    <a:srgbClr val="1B1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8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86" y="96"/>
      </p:cViewPr>
      <p:guideLst>
        <p:guide orient="horz" pos="1366"/>
        <p:guide pos="3840"/>
        <p:guide orient="horz" pos="29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FD0B38-3E8C-4AEE-B204-EBF863B8659B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C16F62-945F-4BC3-A454-1BEAA43CD2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494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7741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3338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6713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2069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0823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7606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1216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5105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4305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729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899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4408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0504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4771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955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9803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7477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8348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212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744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5947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6968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947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4009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421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8790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5090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396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310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340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0453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9233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1603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217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482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066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5881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5327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9441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1223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8541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168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6103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0839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8688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3938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202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7785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3198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5108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4045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35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79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496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006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6025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490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7539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1B59A-080B-45BC-8698-879CF68A5BA7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46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167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751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.pn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.png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10" Type="http://schemas.openxmlformats.org/officeDocument/2006/relationships/image" Target="../media/image23.png"/><Relationship Id="rId4" Type="http://schemas.openxmlformats.org/officeDocument/2006/relationships/image" Target="../media/image11.png"/><Relationship Id="rId9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13AFBF6-DC77-4064-81BB-4369869E57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18B8884-A131-4B81-9BB7-043BCA6551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15020" y="905752"/>
            <a:ext cx="4499591" cy="57606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0A82207-2731-42E6-81E8-AE58C48A74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582" y="4028486"/>
            <a:ext cx="1137045" cy="66363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90B73B3-CA9F-4390-8A17-E2A84D683F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276" y="559530"/>
            <a:ext cx="2674640" cy="15147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A5F563B-4CFA-4CFD-988E-C4352AF232E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590" y="38552"/>
            <a:ext cx="2904056" cy="378358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1A56470-C144-4DD3-B856-25D00B61FBD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85" y="4847462"/>
            <a:ext cx="3414038" cy="190088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FF91AD6-005B-4C49-8EC3-3FFC770B004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9556">
            <a:off x="8400413" y="2594351"/>
            <a:ext cx="1827134" cy="409940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1B77780-05C6-4DB6-86E0-D6C3671441B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497" y="3213601"/>
            <a:ext cx="1880552" cy="109202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1B21CFF2-8691-4C77-B7A2-44ABAB3E6CC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271" y="2085029"/>
            <a:ext cx="1137045" cy="66363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7AFA9AA-15DC-4FD7-AC4E-C50FFD6CF3FF}"/>
              </a:ext>
            </a:extLst>
          </p:cNvPr>
          <p:cNvSpPr txBox="1"/>
          <p:nvPr/>
        </p:nvSpPr>
        <p:spPr>
          <a:xfrm>
            <a:off x="3440135" y="2250503"/>
            <a:ext cx="549381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3800">
                <a:solidFill>
                  <a:srgbClr val="D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sz="9600" b="1" dirty="0">
                <a:ln w="19050">
                  <a:solidFill>
                    <a:srgbClr val="4EC0E0"/>
                  </a:solidFill>
                  <a:bevel/>
                </a:ln>
                <a:latin typeface="方正稚艺_GBK" panose="03000509000000000000" pitchFamily="65" charset="-122"/>
                <a:ea typeface="方正稚艺_GBK" panose="03000509000000000000" pitchFamily="65" charset="-122"/>
              </a:rPr>
              <a:t>读书</a:t>
            </a:r>
            <a:endParaRPr lang="en-US" altLang="zh-CN" sz="9600" b="1" dirty="0">
              <a:ln w="19050">
                <a:solidFill>
                  <a:srgbClr val="4EC0E0"/>
                </a:solidFill>
                <a:bevel/>
              </a:ln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  <a:p>
            <a:r>
              <a:rPr lang="zh-CN" altLang="en-US" sz="9600" b="1" dirty="0">
                <a:ln w="19050">
                  <a:solidFill>
                    <a:srgbClr val="4EC0E0"/>
                  </a:solidFill>
                  <a:bevel/>
                </a:ln>
                <a:latin typeface="方正稚艺_GBK" panose="03000509000000000000" pitchFamily="65" charset="-122"/>
                <a:ea typeface="方正稚艺_GBK" panose="03000509000000000000" pitchFamily="65" charset="-122"/>
              </a:rPr>
              <a:t>分享会</a:t>
            </a:r>
          </a:p>
        </p:txBody>
      </p:sp>
    </p:spTree>
    <p:extLst>
      <p:ext uri="{BB962C8B-B14F-4D97-AF65-F5344CB8AC3E}">
        <p14:creationId xmlns:p14="http://schemas.microsoft.com/office/powerpoint/2010/main" val="358405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7346844" y="2039821"/>
            <a:ext cx="2758161" cy="2758161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4EC0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298704" y="2018018"/>
            <a:ext cx="2758161" cy="2758161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03BF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416481" y="2008654"/>
            <a:ext cx="3545697" cy="3545697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solidFill>
              <a:srgbClr val="E756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90824" y="4815074"/>
            <a:ext cx="4597011" cy="1029886"/>
            <a:chOff x="3890824" y="4815074"/>
            <a:chExt cx="4597011" cy="1029886"/>
          </a:xfrm>
        </p:grpSpPr>
        <p:sp>
          <p:nvSpPr>
            <p:cNvPr id="11" name="矩形 12">
              <a:extLst>
                <a:ext uri="{FF2B5EF4-FFF2-40B4-BE49-F238E27FC236}">
                  <a16:creationId xmlns:a16="http://schemas.microsoft.com/office/drawing/2014/main" xmlns="" id="{AFE2F234-4730-40DC-8F2E-6ADB3E215CB7}"/>
                </a:ext>
              </a:extLst>
            </p:cNvPr>
            <p:cNvSpPr/>
            <p:nvPr/>
          </p:nvSpPr>
          <p:spPr>
            <a:xfrm>
              <a:off x="3890824" y="5054915"/>
              <a:ext cx="914400" cy="790043"/>
            </a:xfrm>
            <a:custGeom>
              <a:avLst/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-1" fmla="*/ 0 w 914400"/>
                <a:gd name="connsiteY0-2" fmla="*/ 0 h 790043"/>
                <a:gd name="connsiteX1-3" fmla="*/ 914400 w 914400"/>
                <a:gd name="connsiteY1-4" fmla="*/ 0 h 790043"/>
                <a:gd name="connsiteX2-5" fmla="*/ 914400 w 914400"/>
                <a:gd name="connsiteY2-6" fmla="*/ 790043 h 790043"/>
                <a:gd name="connsiteX3-7" fmla="*/ 0 w 914400"/>
                <a:gd name="connsiteY3-8" fmla="*/ 790043 h 790043"/>
                <a:gd name="connsiteX4-9" fmla="*/ 0 w 914400"/>
                <a:gd name="connsiteY4-10" fmla="*/ 375706 h 790043"/>
                <a:gd name="connsiteX5" fmla="*/ 0 w 914400"/>
                <a:gd name="connsiteY5" fmla="*/ 0 h 790043"/>
                <a:gd name="connsiteX0-11" fmla="*/ 0 w 914400"/>
                <a:gd name="connsiteY0-12" fmla="*/ 0 h 790043"/>
                <a:gd name="connsiteX1-13" fmla="*/ 914400 w 914400"/>
                <a:gd name="connsiteY1-14" fmla="*/ 0 h 790043"/>
                <a:gd name="connsiteX2-15" fmla="*/ 914400 w 914400"/>
                <a:gd name="connsiteY2-16" fmla="*/ 790043 h 790043"/>
                <a:gd name="connsiteX3-17" fmla="*/ 0 w 914400"/>
                <a:gd name="connsiteY3-18" fmla="*/ 790043 h 790043"/>
                <a:gd name="connsiteX4-19" fmla="*/ 385762 w 914400"/>
                <a:gd name="connsiteY4-20" fmla="*/ 389994 h 790043"/>
                <a:gd name="connsiteX5-21" fmla="*/ 0 w 914400"/>
                <a:gd name="connsiteY5-22" fmla="*/ 0 h 7900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88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矩形 12">
              <a:extLst>
                <a:ext uri="{FF2B5EF4-FFF2-40B4-BE49-F238E27FC236}">
                  <a16:creationId xmlns:a16="http://schemas.microsoft.com/office/drawing/2014/main" xmlns="" id="{5563BA14-37C3-4F7E-AA99-72912767E7FF}"/>
                </a:ext>
              </a:extLst>
            </p:cNvPr>
            <p:cNvSpPr/>
            <p:nvPr/>
          </p:nvSpPr>
          <p:spPr>
            <a:xfrm flipH="1">
              <a:off x="7573435" y="5054914"/>
              <a:ext cx="914400" cy="790043"/>
            </a:xfrm>
            <a:custGeom>
              <a:avLst/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-1" fmla="*/ 0 w 914400"/>
                <a:gd name="connsiteY0-2" fmla="*/ 0 h 790043"/>
                <a:gd name="connsiteX1-3" fmla="*/ 914400 w 914400"/>
                <a:gd name="connsiteY1-4" fmla="*/ 0 h 790043"/>
                <a:gd name="connsiteX2-5" fmla="*/ 914400 w 914400"/>
                <a:gd name="connsiteY2-6" fmla="*/ 790043 h 790043"/>
                <a:gd name="connsiteX3-7" fmla="*/ 0 w 914400"/>
                <a:gd name="connsiteY3-8" fmla="*/ 790043 h 790043"/>
                <a:gd name="connsiteX4-9" fmla="*/ 0 w 914400"/>
                <a:gd name="connsiteY4-10" fmla="*/ 375706 h 790043"/>
                <a:gd name="connsiteX5" fmla="*/ 0 w 914400"/>
                <a:gd name="connsiteY5" fmla="*/ 0 h 790043"/>
                <a:gd name="connsiteX0-11" fmla="*/ 0 w 914400"/>
                <a:gd name="connsiteY0-12" fmla="*/ 0 h 790043"/>
                <a:gd name="connsiteX1-13" fmla="*/ 914400 w 914400"/>
                <a:gd name="connsiteY1-14" fmla="*/ 0 h 790043"/>
                <a:gd name="connsiteX2-15" fmla="*/ 914400 w 914400"/>
                <a:gd name="connsiteY2-16" fmla="*/ 790043 h 790043"/>
                <a:gd name="connsiteX3-17" fmla="*/ 0 w 914400"/>
                <a:gd name="connsiteY3-18" fmla="*/ 790043 h 790043"/>
                <a:gd name="connsiteX4-19" fmla="*/ 385762 w 914400"/>
                <a:gd name="connsiteY4-20" fmla="*/ 389994 h 790043"/>
                <a:gd name="connsiteX5-21" fmla="*/ 0 w 914400"/>
                <a:gd name="connsiteY5-22" fmla="*/ 0 h 7900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88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E9B0E2FD-A13E-433C-BC8C-11AAAD2A5ECA}"/>
                </a:ext>
              </a:extLst>
            </p:cNvPr>
            <p:cNvSpPr/>
            <p:nvPr/>
          </p:nvSpPr>
          <p:spPr>
            <a:xfrm>
              <a:off x="4484937" y="4815074"/>
              <a:ext cx="3408783" cy="773460"/>
            </a:xfrm>
            <a:prstGeom prst="rect">
              <a:avLst/>
            </a:prstGeom>
            <a:solidFill>
              <a:srgbClr val="27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 smtClean="0"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读书分享会</a:t>
              </a:r>
              <a:endParaRPr lang="zh-HK" altLang="en-US" sz="3600" dirty="0"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4" name="直角三角形 13">
              <a:extLst>
                <a:ext uri="{FF2B5EF4-FFF2-40B4-BE49-F238E27FC236}">
                  <a16:creationId xmlns:a16="http://schemas.microsoft.com/office/drawing/2014/main" xmlns="" id="{E29D1826-D2E6-40C6-99DA-DC20116C8284}"/>
                </a:ext>
              </a:extLst>
            </p:cNvPr>
            <p:cNvSpPr/>
            <p:nvPr/>
          </p:nvSpPr>
          <p:spPr>
            <a:xfrm rot="5400000" flipV="1">
              <a:off x="4516870" y="5556605"/>
              <a:ext cx="256423" cy="320287"/>
            </a:xfrm>
            <a:prstGeom prst="rtTriangle">
              <a:avLst/>
            </a:prstGeom>
            <a:solidFill>
              <a:srgbClr val="166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直角三角形 14">
              <a:extLst>
                <a:ext uri="{FF2B5EF4-FFF2-40B4-BE49-F238E27FC236}">
                  <a16:creationId xmlns:a16="http://schemas.microsoft.com/office/drawing/2014/main" xmlns="" id="{6F2E110A-9161-41B6-B984-E71221B3D8CE}"/>
                </a:ext>
              </a:extLst>
            </p:cNvPr>
            <p:cNvSpPr/>
            <p:nvPr/>
          </p:nvSpPr>
          <p:spPr>
            <a:xfrm rot="16200000" flipH="1" flipV="1">
              <a:off x="7605366" y="5556604"/>
              <a:ext cx="256423" cy="320287"/>
            </a:xfrm>
            <a:prstGeom prst="rtTriangle">
              <a:avLst/>
            </a:prstGeom>
            <a:solidFill>
              <a:srgbClr val="166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7799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E813232-F644-46F1-ABA0-C743AC1B5D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312" y="4077347"/>
            <a:ext cx="2752271" cy="192659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35BA5A4-614E-45FA-BB2F-3D221CD607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877" y="1822462"/>
            <a:ext cx="2788926" cy="2094230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</p:pic>
      <p:grpSp>
        <p:nvGrpSpPr>
          <p:cNvPr id="2" name="组合 1"/>
          <p:cNvGrpSpPr/>
          <p:nvPr/>
        </p:nvGrpSpPr>
        <p:grpSpPr>
          <a:xfrm>
            <a:off x="4488850" y="1647202"/>
            <a:ext cx="7713309" cy="2269662"/>
            <a:chOff x="4488850" y="1647202"/>
            <a:chExt cx="7713309" cy="2269662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6D5BC1A6-99C8-4E27-A025-81DF51E4D5BC}"/>
                </a:ext>
              </a:extLst>
            </p:cNvPr>
            <p:cNvSpPr/>
            <p:nvPr/>
          </p:nvSpPr>
          <p:spPr>
            <a:xfrm>
              <a:off x="4488850" y="1647202"/>
              <a:ext cx="7713309" cy="2269662"/>
            </a:xfrm>
            <a:prstGeom prst="rect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847DEA79-9437-448E-8D05-2705E43A52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7055" y="2013590"/>
              <a:ext cx="17235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zh-CN" altLang="en-US" sz="24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</a:t>
              </a:r>
              <a:r>
                <a:rPr kumimoji="0" lang="zh-CN" altLang="en-US" sz="24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输入标题</a:t>
              </a:r>
              <a:endParaRPr kumimoji="0" lang="en-US" altLang="zh-CN" sz="2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1BB356C7-8030-465C-8F11-DDF6010B12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4760" y="2470790"/>
              <a:ext cx="7325468" cy="1054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。请</a:t>
              </a: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0" y="4076522"/>
            <a:ext cx="5558974" cy="2269662"/>
            <a:chOff x="0" y="4076522"/>
            <a:chExt cx="5558974" cy="226966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57258AB8-400D-4812-A352-911881D2074B}"/>
                </a:ext>
              </a:extLst>
            </p:cNvPr>
            <p:cNvSpPr/>
            <p:nvPr/>
          </p:nvSpPr>
          <p:spPr>
            <a:xfrm>
              <a:off x="0" y="4076522"/>
              <a:ext cx="5558974" cy="2269662"/>
            </a:xfrm>
            <a:prstGeom prst="rect">
              <a:avLst/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Rectangle 26">
              <a:extLst>
                <a:ext uri="{FF2B5EF4-FFF2-40B4-BE49-F238E27FC236}">
                  <a16:creationId xmlns:a16="http://schemas.microsoft.com/office/drawing/2014/main" xmlns="" id="{FD805836-B291-4869-B219-FE94A4F96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657" y="4838132"/>
              <a:ext cx="5052272" cy="1282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请在此处添加需要描述的内容，言简意赅，表明意图即可。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847DEA79-9437-448E-8D05-2705E43A52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8037" y="4376467"/>
              <a:ext cx="17235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zh-CN" altLang="en-US" sz="24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</a:t>
              </a:r>
              <a:r>
                <a:rPr kumimoji="0" lang="zh-CN" altLang="en-US" sz="24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输入标题</a:t>
              </a:r>
              <a:endParaRPr kumimoji="0" lang="en-US" altLang="zh-CN" sz="2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3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53923" y="2396210"/>
            <a:ext cx="9783206" cy="3558606"/>
            <a:chOff x="1253923" y="2396210"/>
            <a:chExt cx="9783206" cy="3558606"/>
          </a:xfrm>
        </p:grpSpPr>
        <p:grpSp>
          <p:nvGrpSpPr>
            <p:cNvPr id="5" name="组合 4"/>
            <p:cNvGrpSpPr/>
            <p:nvPr/>
          </p:nvGrpSpPr>
          <p:grpSpPr>
            <a:xfrm>
              <a:off x="1253923" y="4120259"/>
              <a:ext cx="967854" cy="967854"/>
              <a:chOff x="1253923" y="4120259"/>
              <a:chExt cx="967854" cy="967854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EB736EC7-E314-4361-B39E-3182710E5C3F}"/>
                  </a:ext>
                </a:extLst>
              </p:cNvPr>
              <p:cNvSpPr/>
              <p:nvPr/>
            </p:nvSpPr>
            <p:spPr>
              <a:xfrm>
                <a:off x="1253923" y="4120259"/>
                <a:ext cx="967854" cy="967854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rgbClr val="03BF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EFA89343-0ADE-4A39-BF5D-8AA36D1747F7}"/>
                  </a:ext>
                </a:extLst>
              </p:cNvPr>
              <p:cNvSpPr/>
              <p:nvPr/>
            </p:nvSpPr>
            <p:spPr>
              <a:xfrm>
                <a:off x="1475723" y="4342059"/>
                <a:ext cx="524254" cy="524254"/>
              </a:xfrm>
              <a:prstGeom prst="ellipse">
                <a:avLst/>
              </a:pr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660EE7A1-8387-416F-AD0F-3399917519E9}"/>
                </a:ext>
              </a:extLst>
            </p:cNvPr>
            <p:cNvSpPr/>
            <p:nvPr/>
          </p:nvSpPr>
          <p:spPr>
            <a:xfrm>
              <a:off x="3106038" y="2840118"/>
              <a:ext cx="613012" cy="613012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4EC0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7DACBD1B-95CC-4929-A148-7B9242015D36}"/>
                </a:ext>
              </a:extLst>
            </p:cNvPr>
            <p:cNvSpPr/>
            <p:nvPr/>
          </p:nvSpPr>
          <p:spPr>
            <a:xfrm>
              <a:off x="3246520" y="2980600"/>
              <a:ext cx="332048" cy="332048"/>
            </a:xfrm>
            <a:prstGeom prst="ellipse">
              <a:avLst/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97568864-3B66-4F2A-BB79-2C7D93556DB6}"/>
                </a:ext>
              </a:extLst>
            </p:cNvPr>
            <p:cNvSpPr/>
            <p:nvPr/>
          </p:nvSpPr>
          <p:spPr>
            <a:xfrm>
              <a:off x="4646528" y="3862669"/>
              <a:ext cx="958779" cy="958779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E75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E64266EF-C3E5-4794-B4AD-68AF23B41A38}"/>
                </a:ext>
              </a:extLst>
            </p:cNvPr>
            <p:cNvSpPr/>
            <p:nvPr/>
          </p:nvSpPr>
          <p:spPr>
            <a:xfrm>
              <a:off x="4866248" y="4082389"/>
              <a:ext cx="519339" cy="519339"/>
            </a:xfrm>
            <a:prstGeom prst="ellipse">
              <a:avLst/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D336B171-BD40-4BCD-9702-EB0902C3C3F6}"/>
                </a:ext>
              </a:extLst>
            </p:cNvPr>
            <p:cNvSpPr/>
            <p:nvPr/>
          </p:nvSpPr>
          <p:spPr>
            <a:xfrm>
              <a:off x="6093855" y="2396210"/>
              <a:ext cx="584390" cy="584390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F1C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3328B1F7-FFC8-48EA-B0D1-309C8827D7DE}"/>
                </a:ext>
              </a:extLst>
            </p:cNvPr>
            <p:cNvSpPr/>
            <p:nvPr/>
          </p:nvSpPr>
          <p:spPr>
            <a:xfrm>
              <a:off x="6240298" y="2530133"/>
              <a:ext cx="316545" cy="316545"/>
            </a:xfrm>
            <a:prstGeom prst="ellipse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E934E91D-FF54-4DE6-B57E-CDF3C8E8118E}"/>
                </a:ext>
              </a:extLst>
            </p:cNvPr>
            <p:cNvSpPr/>
            <p:nvPr/>
          </p:nvSpPr>
          <p:spPr>
            <a:xfrm>
              <a:off x="7877658" y="4516648"/>
              <a:ext cx="304800" cy="304800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4EC0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C827FEE-D2FE-46C9-9ACA-A24E790CF6FD}"/>
                </a:ext>
              </a:extLst>
            </p:cNvPr>
            <p:cNvSpPr/>
            <p:nvPr/>
          </p:nvSpPr>
          <p:spPr>
            <a:xfrm>
              <a:off x="7947508" y="4586498"/>
              <a:ext cx="165100" cy="165100"/>
            </a:xfrm>
            <a:prstGeom prst="ellipse">
              <a:avLst/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0A6763A-47F0-4797-9FCD-83DC2ADBA62C}"/>
                </a:ext>
              </a:extLst>
            </p:cNvPr>
            <p:cNvSpPr/>
            <p:nvPr/>
          </p:nvSpPr>
          <p:spPr>
            <a:xfrm>
              <a:off x="9598961" y="4516648"/>
              <a:ext cx="1438168" cy="1438168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E75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A96D693-9305-4927-81B9-232E29F6F309}"/>
                </a:ext>
              </a:extLst>
            </p:cNvPr>
            <p:cNvSpPr/>
            <p:nvPr/>
          </p:nvSpPr>
          <p:spPr>
            <a:xfrm>
              <a:off x="8353941" y="2963093"/>
              <a:ext cx="699109" cy="699109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03B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E5B3A322-76D5-486C-87C2-5E40C6E5CB26}"/>
                </a:ext>
              </a:extLst>
            </p:cNvPr>
            <p:cNvSpPr/>
            <p:nvPr/>
          </p:nvSpPr>
          <p:spPr>
            <a:xfrm>
              <a:off x="8514153" y="3123305"/>
              <a:ext cx="378684" cy="378684"/>
            </a:xfrm>
            <a:prstGeom prst="ellipse">
              <a:avLst/>
            </a:pr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9B5D9A5-7BCA-4064-A11C-401D5DFCE614}"/>
                </a:ext>
              </a:extLst>
            </p:cNvPr>
            <p:cNvCxnSpPr>
              <a:stCxn id="8" idx="7"/>
              <a:endCxn id="10" idx="3"/>
            </p:cNvCxnSpPr>
            <p:nvPr/>
          </p:nvCxnSpPr>
          <p:spPr>
            <a:xfrm flipV="1">
              <a:off x="2080038" y="3363356"/>
              <a:ext cx="1115774" cy="898642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C5D4D635-77E6-4BA2-90F1-811D64561755}"/>
                </a:ext>
              </a:extLst>
            </p:cNvPr>
            <p:cNvCxnSpPr>
              <a:stCxn id="10" idx="6"/>
              <a:endCxn id="12" idx="1"/>
            </p:cNvCxnSpPr>
            <p:nvPr/>
          </p:nvCxnSpPr>
          <p:spPr>
            <a:xfrm>
              <a:off x="3719050" y="3146624"/>
              <a:ext cx="1067888" cy="856455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EBB13F3-7D8B-4C75-BBC1-FD936861EB7E}"/>
                </a:ext>
              </a:extLst>
            </p:cNvPr>
            <p:cNvCxnSpPr>
              <a:stCxn id="12" idx="7"/>
              <a:endCxn id="14" idx="3"/>
            </p:cNvCxnSpPr>
            <p:nvPr/>
          </p:nvCxnSpPr>
          <p:spPr>
            <a:xfrm flipV="1">
              <a:off x="5464897" y="2895018"/>
              <a:ext cx="714540" cy="1108061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57F417EC-FC55-4B5B-B28C-5E51DDF8CDEF}"/>
                </a:ext>
              </a:extLst>
            </p:cNvPr>
            <p:cNvCxnSpPr>
              <a:stCxn id="14" idx="6"/>
              <a:endCxn id="19" idx="2"/>
            </p:cNvCxnSpPr>
            <p:nvPr/>
          </p:nvCxnSpPr>
          <p:spPr>
            <a:xfrm>
              <a:off x="6678245" y="2688405"/>
              <a:ext cx="1675696" cy="62424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04F5C7D5-344B-4F67-81A3-D088F1F044E2}"/>
                </a:ext>
              </a:extLst>
            </p:cNvPr>
            <p:cNvCxnSpPr>
              <a:stCxn id="19" idx="3"/>
              <a:endCxn id="16" idx="7"/>
            </p:cNvCxnSpPr>
            <p:nvPr/>
          </p:nvCxnSpPr>
          <p:spPr>
            <a:xfrm flipH="1">
              <a:off x="8137821" y="3559820"/>
              <a:ext cx="318502" cy="1001465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18864717-C665-46BA-B2C8-5F71494C43DD}"/>
                </a:ext>
              </a:extLst>
            </p:cNvPr>
            <p:cNvCxnSpPr>
              <a:stCxn id="16" idx="6"/>
              <a:endCxn id="18" idx="1"/>
            </p:cNvCxnSpPr>
            <p:nvPr/>
          </p:nvCxnSpPr>
          <p:spPr>
            <a:xfrm>
              <a:off x="8182458" y="4669048"/>
              <a:ext cx="1627118" cy="58215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E64266EF-C3E5-4794-B4AD-68AF23B41A38}"/>
                </a:ext>
              </a:extLst>
            </p:cNvPr>
            <p:cNvSpPr/>
            <p:nvPr/>
          </p:nvSpPr>
          <p:spPr>
            <a:xfrm>
              <a:off x="9932749" y="4848494"/>
              <a:ext cx="825851" cy="825851"/>
            </a:xfrm>
            <a:prstGeom prst="ellipse">
              <a:avLst/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621296" y="5088113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43" name="矩形 42"/>
          <p:cNvSpPr/>
          <p:nvPr/>
        </p:nvSpPr>
        <p:spPr>
          <a:xfrm>
            <a:off x="2298704" y="1773212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44" name="矩形 43"/>
          <p:cNvSpPr/>
          <p:nvPr/>
        </p:nvSpPr>
        <p:spPr>
          <a:xfrm>
            <a:off x="7570894" y="1816353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45" name="矩形 44"/>
          <p:cNvSpPr/>
          <p:nvPr/>
        </p:nvSpPr>
        <p:spPr>
          <a:xfrm>
            <a:off x="5196089" y="1300293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46" name="矩形 45"/>
          <p:cNvSpPr/>
          <p:nvPr/>
        </p:nvSpPr>
        <p:spPr>
          <a:xfrm>
            <a:off x="4058056" y="4848494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47" name="矩形 46"/>
          <p:cNvSpPr/>
          <p:nvPr/>
        </p:nvSpPr>
        <p:spPr>
          <a:xfrm>
            <a:off x="9173679" y="3338932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51" name="矩形 50"/>
          <p:cNvSpPr/>
          <p:nvPr/>
        </p:nvSpPr>
        <p:spPr>
          <a:xfrm>
            <a:off x="6900675" y="4880830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</p:spTree>
    <p:extLst>
      <p:ext uri="{BB962C8B-B14F-4D97-AF65-F5344CB8AC3E}">
        <p14:creationId xmlns:p14="http://schemas.microsoft.com/office/powerpoint/2010/main" val="388548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" grpId="0"/>
      <p:bldP spid="44" grpId="0"/>
      <p:bldP spid="45" grpId="0"/>
      <p:bldP spid="46" grpId="0"/>
      <p:bldP spid="47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75765" y="2463675"/>
            <a:ext cx="2795078" cy="3468793"/>
            <a:chOff x="1075765" y="2463675"/>
            <a:chExt cx="2795078" cy="3468793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2FE1D9C7-5F57-413B-B685-EB944C2AC267}"/>
                </a:ext>
              </a:extLst>
            </p:cNvPr>
            <p:cNvGrpSpPr/>
            <p:nvPr/>
          </p:nvGrpSpPr>
          <p:grpSpPr>
            <a:xfrm>
              <a:off x="1075765" y="2463675"/>
              <a:ext cx="2795078" cy="3468793"/>
              <a:chOff x="1075765" y="2335659"/>
              <a:chExt cx="2795078" cy="346879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xmlns="" id="{725848B7-CAFD-4271-A5E4-8C4AF64259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7995" y="2335659"/>
                <a:ext cx="2790617" cy="20955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</p:pic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xmlns="" id="{E1C46486-C4A0-4F6C-AC42-511836B955BE}"/>
                  </a:ext>
                </a:extLst>
              </p:cNvPr>
              <p:cNvSpPr/>
              <p:nvPr/>
            </p:nvSpPr>
            <p:spPr>
              <a:xfrm>
                <a:off x="1075765" y="4429245"/>
                <a:ext cx="2795078" cy="1375207"/>
              </a:xfrm>
              <a:prstGeom prst="rect">
                <a:avLst/>
              </a:prstGeom>
              <a:solidFill>
                <a:srgbClr val="4EC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C926CB95-907F-4332-9527-13B556145683}"/>
                </a:ext>
              </a:extLst>
            </p:cNvPr>
            <p:cNvSpPr/>
            <p:nvPr/>
          </p:nvSpPr>
          <p:spPr>
            <a:xfrm>
              <a:off x="1211773" y="4557733"/>
              <a:ext cx="2526971" cy="1374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35491" y="2463675"/>
            <a:ext cx="2795078" cy="3468793"/>
            <a:chOff x="4735491" y="2463675"/>
            <a:chExt cx="2795078" cy="3468793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6ED91A96-2045-4994-8D47-9ADF3081DF84}"/>
                </a:ext>
              </a:extLst>
            </p:cNvPr>
            <p:cNvGrpSpPr/>
            <p:nvPr/>
          </p:nvGrpSpPr>
          <p:grpSpPr>
            <a:xfrm>
              <a:off x="4735491" y="2463675"/>
              <a:ext cx="2795078" cy="3468793"/>
              <a:chOff x="4735491" y="2335659"/>
              <a:chExt cx="2795078" cy="346879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51" name="图片 50">
                <a:extLst>
                  <a:ext uri="{FF2B5EF4-FFF2-40B4-BE49-F238E27FC236}">
                    <a16:creationId xmlns:a16="http://schemas.microsoft.com/office/drawing/2014/main" xmlns="" id="{6EAC7579-9FCA-476A-94D6-00C9CD506C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37618" y="2335659"/>
                <a:ext cx="2790825" cy="2092255"/>
              </a:xfrm>
              <a:prstGeom prst="rect">
                <a:avLst/>
              </a:prstGeom>
            </p:spPr>
          </p:pic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="" id="{6D89776A-A1F5-4878-9F22-CE993A6AFDB4}"/>
                  </a:ext>
                </a:extLst>
              </p:cNvPr>
              <p:cNvSpPr/>
              <p:nvPr/>
            </p:nvSpPr>
            <p:spPr>
              <a:xfrm>
                <a:off x="4735491" y="4429245"/>
                <a:ext cx="2795078" cy="1375207"/>
              </a:xfrm>
              <a:prstGeom prst="rect">
                <a:avLst/>
              </a:pr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BF3889EA-62B4-431A-B744-7BFAD35A08C8}"/>
                </a:ext>
              </a:extLst>
            </p:cNvPr>
            <p:cNvSpPr/>
            <p:nvPr/>
          </p:nvSpPr>
          <p:spPr>
            <a:xfrm>
              <a:off x="4868429" y="4557733"/>
              <a:ext cx="2526971" cy="1374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95218" y="2466920"/>
            <a:ext cx="2782800" cy="3465548"/>
            <a:chOff x="8395218" y="2466920"/>
            <a:chExt cx="2782800" cy="3465548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6A476C88-ABCF-4073-BC10-AD8887B3CFD3}"/>
                </a:ext>
              </a:extLst>
            </p:cNvPr>
            <p:cNvGrpSpPr/>
            <p:nvPr/>
          </p:nvGrpSpPr>
          <p:grpSpPr>
            <a:xfrm>
              <a:off x="8395218" y="2466920"/>
              <a:ext cx="2782800" cy="3465548"/>
              <a:chOff x="8395218" y="2338904"/>
              <a:chExt cx="2782800" cy="346554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xmlns="" id="{D619DA11-4521-4D0C-8115-DA08EA0FDA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95630" y="2338904"/>
                <a:ext cx="2781977" cy="2089011"/>
              </a:xfrm>
              <a:prstGeom prst="rect">
                <a:avLst/>
              </a:prstGeom>
            </p:spPr>
          </p:pic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="" id="{7254C36B-5D69-4230-94E8-B85B1099DD6B}"/>
                  </a:ext>
                </a:extLst>
              </p:cNvPr>
              <p:cNvSpPr/>
              <p:nvPr/>
            </p:nvSpPr>
            <p:spPr>
              <a:xfrm>
                <a:off x="8395218" y="4429245"/>
                <a:ext cx="2782800" cy="1375207"/>
              </a:xfrm>
              <a:prstGeom prst="rect">
                <a:avLst/>
              </a:prstGeom>
              <a:solidFill>
                <a:srgbClr val="4EC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ABE4ECD7-1ADA-4BAF-A6D0-D7AE326DA6B1}"/>
                </a:ext>
              </a:extLst>
            </p:cNvPr>
            <p:cNvSpPr/>
            <p:nvPr/>
          </p:nvSpPr>
          <p:spPr>
            <a:xfrm>
              <a:off x="8525086" y="4557733"/>
              <a:ext cx="2526971" cy="1374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01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9C8FB4E-4504-4E3A-B6EF-9677EFACF419}"/>
              </a:ext>
            </a:extLst>
          </p:cNvPr>
          <p:cNvGrpSpPr>
            <a:grpSpLocks noChangeAspect="1"/>
          </p:cNvGrpSpPr>
          <p:nvPr/>
        </p:nvGrpSpPr>
        <p:grpSpPr>
          <a:xfrm>
            <a:off x="264161" y="2592722"/>
            <a:ext cx="6329430" cy="3492000"/>
            <a:chOff x="-574765" y="962754"/>
            <a:chExt cx="7512710" cy="4144824"/>
          </a:xfrm>
        </p:grpSpPr>
        <p:sp>
          <p:nvSpPr>
            <p:cNvPr id="9" name="空心弧 8">
              <a:extLst>
                <a:ext uri="{FF2B5EF4-FFF2-40B4-BE49-F238E27FC236}">
                  <a16:creationId xmlns:a16="http://schemas.microsoft.com/office/drawing/2014/main" xmlns="" id="{1C4C8859-9100-4A16-8AB6-EEB878F464FF}"/>
                </a:ext>
              </a:extLst>
            </p:cNvPr>
            <p:cNvSpPr/>
            <p:nvPr/>
          </p:nvSpPr>
          <p:spPr>
            <a:xfrm rot="8117420">
              <a:off x="-574765" y="2534195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xmlns="" id="{D3225320-21CD-44D7-A202-1847E6EB6AB0}"/>
                </a:ext>
              </a:extLst>
            </p:cNvPr>
            <p:cNvSpPr/>
            <p:nvPr/>
          </p:nvSpPr>
          <p:spPr>
            <a:xfrm rot="18858784">
              <a:off x="1051334" y="962754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空心弧 10">
              <a:extLst>
                <a:ext uri="{FF2B5EF4-FFF2-40B4-BE49-F238E27FC236}">
                  <a16:creationId xmlns:a16="http://schemas.microsoft.com/office/drawing/2014/main" xmlns="" id="{02B239CD-F8BA-4A3B-8F86-AB637EAFFD6F}"/>
                </a:ext>
              </a:extLst>
            </p:cNvPr>
            <p:cNvSpPr/>
            <p:nvPr/>
          </p:nvSpPr>
          <p:spPr>
            <a:xfrm rot="8117420">
              <a:off x="2677434" y="2534195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空心弧 11">
              <a:extLst>
                <a:ext uri="{FF2B5EF4-FFF2-40B4-BE49-F238E27FC236}">
                  <a16:creationId xmlns:a16="http://schemas.microsoft.com/office/drawing/2014/main" xmlns="" id="{00B62433-C75D-4071-A996-FB38B38810E7}"/>
                </a:ext>
              </a:extLst>
            </p:cNvPr>
            <p:cNvSpPr/>
            <p:nvPr/>
          </p:nvSpPr>
          <p:spPr>
            <a:xfrm rot="18858784">
              <a:off x="4364562" y="1036774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5ECF8941-ADC1-4849-BBEC-C1EF7F18D317}"/>
              </a:ext>
            </a:extLst>
          </p:cNvPr>
          <p:cNvGrpSpPr>
            <a:grpSpLocks noChangeAspect="1"/>
          </p:cNvGrpSpPr>
          <p:nvPr/>
        </p:nvGrpSpPr>
        <p:grpSpPr>
          <a:xfrm rot="10537394">
            <a:off x="5754388" y="3916695"/>
            <a:ext cx="798773" cy="1146632"/>
            <a:chOff x="10898674" y="198977"/>
            <a:chExt cx="1103454" cy="158400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D3FC75FE-9D5F-44EA-BBAA-D32F470430C5}"/>
                </a:ext>
              </a:extLst>
            </p:cNvPr>
            <p:cNvGrpSpPr>
              <a:grpSpLocks noChangeAspect="1"/>
            </p:cNvGrpSpPr>
            <p:nvPr/>
          </p:nvGrpSpPr>
          <p:grpSpPr>
            <a:xfrm rot="2043898">
              <a:off x="10898674" y="198977"/>
              <a:ext cx="1103454" cy="1584000"/>
              <a:chOff x="4032564" y="502494"/>
              <a:chExt cx="4140000" cy="4968000"/>
            </a:xfrm>
          </p:grpSpPr>
          <p:sp>
            <p:nvSpPr>
              <p:cNvPr id="22" name="任意多边形 51">
                <a:extLst>
                  <a:ext uri="{FF2B5EF4-FFF2-40B4-BE49-F238E27FC236}">
                    <a16:creationId xmlns:a16="http://schemas.microsoft.com/office/drawing/2014/main" xmlns="" id="{2251F796-B468-40AF-B89F-869A385CF7D8}"/>
                  </a:ext>
                </a:extLst>
              </p:cNvPr>
              <p:cNvSpPr/>
              <p:nvPr/>
            </p:nvSpPr>
            <p:spPr>
              <a:xfrm rot="10800000">
                <a:off x="4032564" y="2760690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52">
                <a:extLst>
                  <a:ext uri="{FF2B5EF4-FFF2-40B4-BE49-F238E27FC236}">
                    <a16:creationId xmlns:a16="http://schemas.microsoft.com/office/drawing/2014/main" xmlns="" id="{B01DA70A-F271-49FC-9DCD-661E4AB333B7}"/>
                  </a:ext>
                </a:extLst>
              </p:cNvPr>
              <p:cNvSpPr/>
              <p:nvPr/>
            </p:nvSpPr>
            <p:spPr>
              <a:xfrm rot="10800000" flipH="1">
                <a:off x="6103113" y="2759548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ED4EA7C1-FEF6-4260-861D-E4C45AC3A13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001617" y="502494"/>
                <a:ext cx="2159701" cy="4968000"/>
                <a:chOff x="4467040" y="-510380"/>
                <a:chExt cx="3259116" cy="7497005"/>
              </a:xfrm>
            </p:grpSpPr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xmlns="" id="{DDD8FEF9-9D69-4387-B492-F3950ED5AFF0}"/>
                    </a:ext>
                  </a:extLst>
                </p:cNvPr>
                <p:cNvGrpSpPr/>
                <p:nvPr/>
              </p:nvGrpSpPr>
              <p:grpSpPr>
                <a:xfrm>
                  <a:off x="4869768" y="4318000"/>
                  <a:ext cx="2450878" cy="2668625"/>
                  <a:chOff x="5249595" y="3150385"/>
                  <a:chExt cx="2450878" cy="2668625"/>
                </a:xfrm>
              </p:grpSpPr>
              <p:sp>
                <p:nvSpPr>
                  <p:cNvPr id="36" name="任意多边形 65">
                    <a:extLst>
                      <a:ext uri="{FF2B5EF4-FFF2-40B4-BE49-F238E27FC236}">
                        <a16:creationId xmlns:a16="http://schemas.microsoft.com/office/drawing/2014/main" xmlns="" id="{DF64FEA4-BB56-4B3B-9C1B-693781E0000C}"/>
                      </a:ext>
                    </a:extLst>
                  </p:cNvPr>
                  <p:cNvSpPr/>
                  <p:nvPr/>
                </p:nvSpPr>
                <p:spPr>
                  <a:xfrm>
                    <a:off x="6475825" y="3152730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700">
                      <a:alpha val="9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任意多边形 66">
                    <a:extLst>
                      <a:ext uri="{FF2B5EF4-FFF2-40B4-BE49-F238E27FC236}">
                        <a16:creationId xmlns:a16="http://schemas.microsoft.com/office/drawing/2014/main" xmlns="" id="{5023F992-F499-4ACE-82D9-9FD28B598032}"/>
                      </a:ext>
                    </a:extLst>
                  </p:cNvPr>
                  <p:cNvSpPr/>
                  <p:nvPr/>
                </p:nvSpPr>
                <p:spPr>
                  <a:xfrm flipH="1">
                    <a:off x="5249595" y="3150385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E24F">
                      <a:alpha val="9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xmlns="" id="{5887BA4C-845E-4D7E-83FB-F6FE3F2DD67E}"/>
                    </a:ext>
                  </a:extLst>
                </p:cNvPr>
                <p:cNvGrpSpPr/>
                <p:nvPr/>
              </p:nvGrpSpPr>
              <p:grpSpPr>
                <a:xfrm>
                  <a:off x="5422776" y="4307490"/>
                  <a:ext cx="1392753" cy="2047307"/>
                  <a:chOff x="6590397" y="382604"/>
                  <a:chExt cx="1392753" cy="2047307"/>
                </a:xfrm>
              </p:grpSpPr>
              <p:sp>
                <p:nvSpPr>
                  <p:cNvPr id="34" name="任意多边形 63">
                    <a:extLst>
                      <a:ext uri="{FF2B5EF4-FFF2-40B4-BE49-F238E27FC236}">
                        <a16:creationId xmlns:a16="http://schemas.microsoft.com/office/drawing/2014/main" xmlns="" id="{94D31A74-B145-4457-B78E-E73FAC0844E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282060" y="384952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D43A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任意多边形 64">
                    <a:extLst>
                      <a:ext uri="{FF2B5EF4-FFF2-40B4-BE49-F238E27FC236}">
                        <a16:creationId xmlns:a16="http://schemas.microsoft.com/office/drawing/2014/main" xmlns="" id="{8C2DD215-2359-4198-A8F1-7A23F65F1D4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flipH="1">
                    <a:off x="6590397" y="382604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FB63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xmlns="" id="{E3379627-C320-4A93-A8AB-7B41021816AD}"/>
                    </a:ext>
                  </a:extLst>
                </p:cNvPr>
                <p:cNvGrpSpPr/>
                <p:nvPr/>
              </p:nvGrpSpPr>
              <p:grpSpPr>
                <a:xfrm>
                  <a:off x="4775013" y="2863216"/>
                  <a:ext cx="2641986" cy="1657642"/>
                  <a:chOff x="4775007" y="1259500"/>
                  <a:chExt cx="2641986" cy="1657642"/>
                </a:xfrm>
                <a:solidFill>
                  <a:schemeClr val="accent5">
                    <a:lumMod val="75000"/>
                  </a:schemeClr>
                </a:solidFill>
              </p:grpSpPr>
              <p:sp>
                <p:nvSpPr>
                  <p:cNvPr id="32" name="任意多边形 61">
                    <a:extLst>
                      <a:ext uri="{FF2B5EF4-FFF2-40B4-BE49-F238E27FC236}">
                        <a16:creationId xmlns:a16="http://schemas.microsoft.com/office/drawing/2014/main" xmlns="" id="{9010D298-7A0C-4FF6-BF1B-C290A827FACC}"/>
                      </a:ext>
                    </a:extLst>
                  </p:cNvPr>
                  <p:cNvSpPr/>
                  <p:nvPr/>
                </p:nvSpPr>
                <p:spPr>
                  <a:xfrm>
                    <a:off x="6096000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" name="任意多边形 62">
                    <a:extLst>
                      <a:ext uri="{FF2B5EF4-FFF2-40B4-BE49-F238E27FC236}">
                        <a16:creationId xmlns:a16="http://schemas.microsoft.com/office/drawing/2014/main" xmlns="" id="{B9428C17-BEC0-47CC-9B82-323B3C86617D}"/>
                      </a:ext>
                    </a:extLst>
                  </p:cNvPr>
                  <p:cNvSpPr/>
                  <p:nvPr/>
                </p:nvSpPr>
                <p:spPr>
                  <a:xfrm flipH="1">
                    <a:off x="4775007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9" name="组合 28">
                  <a:extLst>
                    <a:ext uri="{FF2B5EF4-FFF2-40B4-BE49-F238E27FC236}">
                      <a16:creationId xmlns:a16="http://schemas.microsoft.com/office/drawing/2014/main" xmlns="" id="{C36ED26E-3542-449B-92DA-F802D7528EA8}"/>
                    </a:ext>
                  </a:extLst>
                </p:cNvPr>
                <p:cNvGrpSpPr/>
                <p:nvPr/>
              </p:nvGrpSpPr>
              <p:grpSpPr>
                <a:xfrm>
                  <a:off x="4467040" y="-510380"/>
                  <a:ext cx="3259116" cy="4669532"/>
                  <a:chOff x="4467034" y="1037066"/>
                  <a:chExt cx="3259116" cy="4669532"/>
                </a:xfrm>
              </p:grpSpPr>
              <p:sp>
                <p:nvSpPr>
                  <p:cNvPr id="30" name="任意多边形 59">
                    <a:extLst>
                      <a:ext uri="{FF2B5EF4-FFF2-40B4-BE49-F238E27FC236}">
                        <a16:creationId xmlns:a16="http://schemas.microsoft.com/office/drawing/2014/main" xmlns="" id="{C479776C-D2A0-4F90-A41A-62AD6D280C97}"/>
                      </a:ext>
                    </a:extLst>
                  </p:cNvPr>
                  <p:cNvSpPr/>
                  <p:nvPr/>
                </p:nvSpPr>
                <p:spPr>
                  <a:xfrm>
                    <a:off x="609718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" name="任意多边形 60">
                    <a:extLst>
                      <a:ext uri="{FF2B5EF4-FFF2-40B4-BE49-F238E27FC236}">
                        <a16:creationId xmlns:a16="http://schemas.microsoft.com/office/drawing/2014/main" xmlns="" id="{18853E7D-9202-4B97-A7B7-3D92FDFB03C5}"/>
                      </a:ext>
                    </a:extLst>
                  </p:cNvPr>
                  <p:cNvSpPr/>
                  <p:nvPr/>
                </p:nvSpPr>
                <p:spPr>
                  <a:xfrm flipH="1">
                    <a:off x="446703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rgbClr val="FFFB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5" name="任意多边形 54">
                <a:extLst>
                  <a:ext uri="{FF2B5EF4-FFF2-40B4-BE49-F238E27FC236}">
                    <a16:creationId xmlns:a16="http://schemas.microsoft.com/office/drawing/2014/main" xmlns="" id="{4182BEBA-D18F-4332-ABE1-992D7E2E1138}"/>
                  </a:ext>
                </a:extLst>
              </p:cNvPr>
              <p:cNvSpPr/>
              <p:nvPr/>
            </p:nvSpPr>
            <p:spPr>
              <a:xfrm>
                <a:off x="5396882" y="1108223"/>
                <a:ext cx="1347664" cy="260748"/>
              </a:xfrm>
              <a:custGeom>
                <a:avLst/>
                <a:gdLst>
                  <a:gd name="connsiteX0" fmla="*/ 704499 w 1347664"/>
                  <a:gd name="connsiteY0" fmla="*/ 100958 h 260748"/>
                  <a:gd name="connsiteX1" fmla="*/ 704499 w 1347664"/>
                  <a:gd name="connsiteY1" fmla="*/ 257136 h 260748"/>
                  <a:gd name="connsiteX2" fmla="*/ 682732 w 1347664"/>
                  <a:gd name="connsiteY2" fmla="*/ 258299 h 260748"/>
                  <a:gd name="connsiteX3" fmla="*/ 682732 w 1347664"/>
                  <a:gd name="connsiteY3" fmla="*/ 101976 h 260748"/>
                  <a:gd name="connsiteX4" fmla="*/ 83608 w 1347664"/>
                  <a:gd name="connsiteY4" fmla="*/ 22131 h 260748"/>
                  <a:gd name="connsiteX5" fmla="*/ 96178 w 1347664"/>
                  <a:gd name="connsiteY5" fmla="*/ 26748 h 260748"/>
                  <a:gd name="connsiteX6" fmla="*/ 642715 w 1347664"/>
                  <a:gd name="connsiteY6" fmla="*/ 103847 h 260748"/>
                  <a:gd name="connsiteX7" fmla="*/ 681947 w 1347664"/>
                  <a:gd name="connsiteY7" fmla="*/ 102013 h 260748"/>
                  <a:gd name="connsiteX8" fmla="*/ 681947 w 1347664"/>
                  <a:gd name="connsiteY8" fmla="*/ 258341 h 260748"/>
                  <a:gd name="connsiteX9" fmla="*/ 636888 w 1347664"/>
                  <a:gd name="connsiteY9" fmla="*/ 260748 h 260748"/>
                  <a:gd name="connsiteX10" fmla="*/ 22986 w 1347664"/>
                  <a:gd name="connsiteY10" fmla="*/ 161363 h 260748"/>
                  <a:gd name="connsiteX11" fmla="*/ 0 w 1347664"/>
                  <a:gd name="connsiteY11" fmla="*/ 151311 h 260748"/>
                  <a:gd name="connsiteX12" fmla="*/ 25829 w 1347664"/>
                  <a:gd name="connsiteY12" fmla="*/ 104432 h 260748"/>
                  <a:gd name="connsiteX13" fmla="*/ 1265535 w 1347664"/>
                  <a:gd name="connsiteY13" fmla="*/ 0 h 260748"/>
                  <a:gd name="connsiteX14" fmla="*/ 1338850 w 1347664"/>
                  <a:gd name="connsiteY14" fmla="*/ 104432 h 260748"/>
                  <a:gd name="connsiteX15" fmla="*/ 1347664 w 1347664"/>
                  <a:gd name="connsiteY15" fmla="*/ 120430 h 260748"/>
                  <a:gd name="connsiteX16" fmla="*/ 1293839 w 1347664"/>
                  <a:gd name="connsiteY16" fmla="*/ 145138 h 260748"/>
                  <a:gd name="connsiteX17" fmla="*/ 858174 w 1347664"/>
                  <a:gd name="connsiteY17" fmla="*/ 248925 h 260748"/>
                  <a:gd name="connsiteX18" fmla="*/ 705284 w 1347664"/>
                  <a:gd name="connsiteY18" fmla="*/ 257094 h 260748"/>
                  <a:gd name="connsiteX19" fmla="*/ 705284 w 1347664"/>
                  <a:gd name="connsiteY19" fmla="*/ 100921 h 260748"/>
                  <a:gd name="connsiteX20" fmla="*/ 837080 w 1347664"/>
                  <a:gd name="connsiteY20" fmla="*/ 94758 h 260748"/>
                  <a:gd name="connsiteX21" fmla="*/ 1228946 w 1347664"/>
                  <a:gd name="connsiteY21" fmla="*/ 14052 h 26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47664" h="260748">
                    <a:moveTo>
                      <a:pt x="704499" y="100958"/>
                    </a:moveTo>
                    <a:lnTo>
                      <a:pt x="704499" y="257136"/>
                    </a:lnTo>
                    <a:lnTo>
                      <a:pt x="682732" y="258299"/>
                    </a:lnTo>
                    <a:lnTo>
                      <a:pt x="682732" y="101976"/>
                    </a:lnTo>
                    <a:close/>
                    <a:moveTo>
                      <a:pt x="83608" y="22131"/>
                    </a:moveTo>
                    <a:lnTo>
                      <a:pt x="96178" y="26748"/>
                    </a:lnTo>
                    <a:cubicBezTo>
                      <a:pt x="257121" y="75796"/>
                      <a:pt x="443737" y="103847"/>
                      <a:pt x="642715" y="103847"/>
                    </a:cubicBezTo>
                    <a:lnTo>
                      <a:pt x="681947" y="102013"/>
                    </a:lnTo>
                    <a:lnTo>
                      <a:pt x="681947" y="258341"/>
                    </a:lnTo>
                    <a:lnTo>
                      <a:pt x="636888" y="260748"/>
                    </a:lnTo>
                    <a:cubicBezTo>
                      <a:pt x="409485" y="260748"/>
                      <a:pt x="198228" y="224110"/>
                      <a:pt x="22986" y="161363"/>
                    </a:cubicBezTo>
                    <a:lnTo>
                      <a:pt x="0" y="151311"/>
                    </a:lnTo>
                    <a:lnTo>
                      <a:pt x="25829" y="104432"/>
                    </a:lnTo>
                    <a:close/>
                    <a:moveTo>
                      <a:pt x="1265535" y="0"/>
                    </a:moveTo>
                    <a:lnTo>
                      <a:pt x="1338850" y="104432"/>
                    </a:lnTo>
                    <a:lnTo>
                      <a:pt x="1347664" y="120430"/>
                    </a:lnTo>
                    <a:lnTo>
                      <a:pt x="1293839" y="145138"/>
                    </a:lnTo>
                    <a:cubicBezTo>
                      <a:pt x="1167013" y="195407"/>
                      <a:pt x="1018997" y="231484"/>
                      <a:pt x="858174" y="248925"/>
                    </a:cubicBezTo>
                    <a:lnTo>
                      <a:pt x="705284" y="257094"/>
                    </a:lnTo>
                    <a:lnTo>
                      <a:pt x="705284" y="100921"/>
                    </a:lnTo>
                    <a:lnTo>
                      <a:pt x="837080" y="94758"/>
                    </a:lnTo>
                    <a:cubicBezTo>
                      <a:pt x="979023" y="81320"/>
                      <a:pt x="1111517" y="53426"/>
                      <a:pt x="1228946" y="14052"/>
                    </a:cubicBez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C19CEEBE-AB75-4A8D-BFF0-A887BF6AE6B8}"/>
                </a:ext>
              </a:extLst>
            </p:cNvPr>
            <p:cNvGrpSpPr>
              <a:grpSpLocks noChangeAspect="1"/>
            </p:cNvGrpSpPr>
            <p:nvPr/>
          </p:nvGrpSpPr>
          <p:grpSpPr>
            <a:xfrm rot="2215323">
              <a:off x="11423332" y="576244"/>
              <a:ext cx="359245" cy="360000"/>
              <a:chOff x="4011923" y="917922"/>
              <a:chExt cx="4327014" cy="4336103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AD7F594C-E683-4976-A9E1-3083A90E84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18937" y="934025"/>
                <a:ext cx="4320000" cy="432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46">
                <a:extLst>
                  <a:ext uri="{FF2B5EF4-FFF2-40B4-BE49-F238E27FC236}">
                    <a16:creationId xmlns:a16="http://schemas.microsoft.com/office/drawing/2014/main" xmlns="" id="{2193E421-1901-4E55-B526-5D6C8D324D5C}"/>
                  </a:ext>
                </a:extLst>
              </p:cNvPr>
              <p:cNvSpPr/>
              <p:nvPr/>
            </p:nvSpPr>
            <p:spPr>
              <a:xfrm rot="2011872">
                <a:off x="4770727" y="1561426"/>
                <a:ext cx="3561122" cy="3293807"/>
              </a:xfrm>
              <a:custGeom>
                <a:avLst/>
                <a:gdLst>
                  <a:gd name="connsiteX0" fmla="*/ 2158543 w 3561122"/>
                  <a:gd name="connsiteY0" fmla="*/ 1376057 h 3293807"/>
                  <a:gd name="connsiteX1" fmla="*/ 702628 w 3561122"/>
                  <a:gd name="connsiteY1" fmla="*/ 2369337 h 3293807"/>
                  <a:gd name="connsiteX2" fmla="*/ 1661366 w 3561122"/>
                  <a:gd name="connsiteY2" fmla="*/ 2916854 h 3293807"/>
                  <a:gd name="connsiteX3" fmla="*/ 2458936 w 3561122"/>
                  <a:gd name="connsiteY3" fmla="*/ 2119880 h 3293807"/>
                  <a:gd name="connsiteX4" fmla="*/ 958074 w 3561122"/>
                  <a:gd name="connsiteY4" fmla="*/ 5671 h 3293807"/>
                  <a:gd name="connsiteX5" fmla="*/ 2662098 w 3561122"/>
                  <a:gd name="connsiteY5" fmla="*/ 0 h 3293807"/>
                  <a:gd name="connsiteX6" fmla="*/ 2765672 w 3561122"/>
                  <a:gd name="connsiteY6" fmla="*/ 76266 h 3293807"/>
                  <a:gd name="connsiteX7" fmla="*/ 3201432 w 3561122"/>
                  <a:gd name="connsiteY7" fmla="*/ 558050 h 3293807"/>
                  <a:gd name="connsiteX8" fmla="*/ 2932684 w 3561122"/>
                  <a:gd name="connsiteY8" fmla="*/ 3274714 h 3293807"/>
                  <a:gd name="connsiteX9" fmla="*/ 2917256 w 3561122"/>
                  <a:gd name="connsiteY9" fmla="*/ 3288707 h 3293807"/>
                  <a:gd name="connsiteX10" fmla="*/ 2074350 w 3561122"/>
                  <a:gd name="connsiteY10" fmla="*/ 3293807 h 3293807"/>
                  <a:gd name="connsiteX11" fmla="*/ 926718 w 3561122"/>
                  <a:gd name="connsiteY11" fmla="*/ 2550460 h 3293807"/>
                  <a:gd name="connsiteX12" fmla="*/ 0 w 3561122"/>
                  <a:gd name="connsiteY12" fmla="*/ 2543075 h 3293807"/>
                  <a:gd name="connsiteX13" fmla="*/ 290701 w 3561122"/>
                  <a:gd name="connsiteY13" fmla="*/ 2186011 h 3293807"/>
                  <a:gd name="connsiteX14" fmla="*/ 474955 w 3561122"/>
                  <a:gd name="connsiteY14" fmla="*/ 1912920 h 3293807"/>
                  <a:gd name="connsiteX15" fmla="*/ 1133594 w 3561122"/>
                  <a:gd name="connsiteY15" fmla="*/ 1440068 h 3293807"/>
                  <a:gd name="connsiteX16" fmla="*/ 723333 w 3561122"/>
                  <a:gd name="connsiteY16" fmla="*/ 677605 h 3293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61122" h="3293807">
                    <a:moveTo>
                      <a:pt x="2158543" y="1376057"/>
                    </a:moveTo>
                    <a:lnTo>
                      <a:pt x="702628" y="2369337"/>
                    </a:lnTo>
                    <a:lnTo>
                      <a:pt x="1661366" y="2916854"/>
                    </a:lnTo>
                    <a:lnTo>
                      <a:pt x="2458936" y="2119880"/>
                    </a:lnTo>
                    <a:close/>
                    <a:moveTo>
                      <a:pt x="958074" y="5671"/>
                    </a:moveTo>
                    <a:lnTo>
                      <a:pt x="2662098" y="0"/>
                    </a:lnTo>
                    <a:lnTo>
                      <a:pt x="2765672" y="76266"/>
                    </a:lnTo>
                    <a:cubicBezTo>
                      <a:pt x="2930365" y="210545"/>
                      <a:pt x="3077875" y="371598"/>
                      <a:pt x="3201432" y="558050"/>
                    </a:cubicBezTo>
                    <a:cubicBezTo>
                      <a:pt x="3778027" y="1428162"/>
                      <a:pt x="3641903" y="2563115"/>
                      <a:pt x="2932684" y="3274714"/>
                    </a:cubicBezTo>
                    <a:lnTo>
                      <a:pt x="2917256" y="3288707"/>
                    </a:lnTo>
                    <a:lnTo>
                      <a:pt x="2074350" y="3293807"/>
                    </a:lnTo>
                    <a:lnTo>
                      <a:pt x="926718" y="2550460"/>
                    </a:lnTo>
                    <a:lnTo>
                      <a:pt x="0" y="2543075"/>
                    </a:lnTo>
                    <a:lnTo>
                      <a:pt x="290701" y="2186011"/>
                    </a:lnTo>
                    <a:lnTo>
                      <a:pt x="474955" y="1912920"/>
                    </a:lnTo>
                    <a:lnTo>
                      <a:pt x="1133594" y="1440068"/>
                    </a:lnTo>
                    <a:lnTo>
                      <a:pt x="723333" y="67760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47">
                <a:extLst>
                  <a:ext uri="{FF2B5EF4-FFF2-40B4-BE49-F238E27FC236}">
                    <a16:creationId xmlns:a16="http://schemas.microsoft.com/office/drawing/2014/main" xmlns="" id="{68DF0514-764D-4C59-A1FA-EFDBA481DFB7}"/>
                  </a:ext>
                </a:extLst>
              </p:cNvPr>
              <p:cNvSpPr/>
              <p:nvPr/>
            </p:nvSpPr>
            <p:spPr>
              <a:xfrm>
                <a:off x="5162223" y="2152409"/>
                <a:ext cx="1950718" cy="2675497"/>
              </a:xfrm>
              <a:custGeom>
                <a:avLst/>
                <a:gdLst>
                  <a:gd name="connsiteX0" fmla="*/ 1650973 w 1950718"/>
                  <a:gd name="connsiteY0" fmla="*/ 1265588 h 2675497"/>
                  <a:gd name="connsiteX1" fmla="*/ 1487620 w 1950718"/>
                  <a:gd name="connsiteY1" fmla="*/ 1305237 h 2675497"/>
                  <a:gd name="connsiteX2" fmla="*/ 1244970 w 1950718"/>
                  <a:gd name="connsiteY2" fmla="*/ 1444801 h 2675497"/>
                  <a:gd name="connsiteX3" fmla="*/ 1156157 w 1950718"/>
                  <a:gd name="connsiteY3" fmla="*/ 1803225 h 2675497"/>
                  <a:gd name="connsiteX4" fmla="*/ 1311580 w 1950718"/>
                  <a:gd name="connsiteY4" fmla="*/ 1766748 h 2675497"/>
                  <a:gd name="connsiteX5" fmla="*/ 1551058 w 1950718"/>
                  <a:gd name="connsiteY5" fmla="*/ 1635115 h 2675497"/>
                  <a:gd name="connsiteX6" fmla="*/ 1650973 w 1950718"/>
                  <a:gd name="connsiteY6" fmla="*/ 1265588 h 2675497"/>
                  <a:gd name="connsiteX7" fmla="*/ 299744 w 1950718"/>
                  <a:gd name="connsiteY7" fmla="*/ 1265588 h 2675497"/>
                  <a:gd name="connsiteX8" fmla="*/ 399659 w 1950718"/>
                  <a:gd name="connsiteY8" fmla="*/ 1635115 h 2675497"/>
                  <a:gd name="connsiteX9" fmla="*/ 794560 w 1950718"/>
                  <a:gd name="connsiteY9" fmla="*/ 1803225 h 2675497"/>
                  <a:gd name="connsiteX10" fmla="*/ 783459 w 1950718"/>
                  <a:gd name="connsiteY10" fmla="*/ 1666834 h 2675497"/>
                  <a:gd name="connsiteX11" fmla="*/ 705747 w 1950718"/>
                  <a:gd name="connsiteY11" fmla="*/ 1444801 h 2675497"/>
                  <a:gd name="connsiteX12" fmla="*/ 299744 w 1950718"/>
                  <a:gd name="connsiteY12" fmla="*/ 1265588 h 2675497"/>
                  <a:gd name="connsiteX13" fmla="*/ 975359 w 1950718"/>
                  <a:gd name="connsiteY13" fmla="*/ 0 h 2675497"/>
                  <a:gd name="connsiteX14" fmla="*/ 1706481 w 1950718"/>
                  <a:gd name="connsiteY14" fmla="*/ 275956 h 2675497"/>
                  <a:gd name="connsiteX15" fmla="*/ 1950718 w 1950718"/>
                  <a:gd name="connsiteY15" fmla="*/ 951570 h 2675497"/>
                  <a:gd name="connsiteX16" fmla="*/ 1768334 w 1950718"/>
                  <a:gd name="connsiteY16" fmla="*/ 1825428 h 2675497"/>
                  <a:gd name="connsiteX17" fmla="*/ 1370260 w 1950718"/>
                  <a:gd name="connsiteY17" fmla="*/ 2442363 h 2675497"/>
                  <a:gd name="connsiteX18" fmla="*/ 975359 w 1950718"/>
                  <a:gd name="connsiteY18" fmla="*/ 2675497 h 2675497"/>
                  <a:gd name="connsiteX19" fmla="*/ 580457 w 1950718"/>
                  <a:gd name="connsiteY19" fmla="*/ 2442363 h 2675497"/>
                  <a:gd name="connsiteX20" fmla="*/ 182384 w 1950718"/>
                  <a:gd name="connsiteY20" fmla="*/ 1825428 h 2675497"/>
                  <a:gd name="connsiteX21" fmla="*/ 0 w 1950718"/>
                  <a:gd name="connsiteY21" fmla="*/ 951570 h 2675497"/>
                  <a:gd name="connsiteX22" fmla="*/ 244236 w 1950718"/>
                  <a:gd name="connsiteY22" fmla="*/ 275956 h 2675497"/>
                  <a:gd name="connsiteX23" fmla="*/ 975359 w 1950718"/>
                  <a:gd name="connsiteY23" fmla="*/ 0 h 2675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950718" h="2675497">
                    <a:moveTo>
                      <a:pt x="1650973" y="1265588"/>
                    </a:moveTo>
                    <a:cubicBezTo>
                      <a:pt x="1590707" y="1276161"/>
                      <a:pt x="1536256" y="1289378"/>
                      <a:pt x="1487620" y="1305237"/>
                    </a:cubicBezTo>
                    <a:cubicBezTo>
                      <a:pt x="1370260" y="1342243"/>
                      <a:pt x="1289377" y="1388764"/>
                      <a:pt x="1244970" y="1444801"/>
                    </a:cubicBezTo>
                    <a:cubicBezTo>
                      <a:pt x="1189991" y="1515640"/>
                      <a:pt x="1160386" y="1635115"/>
                      <a:pt x="1156157" y="1803225"/>
                    </a:cubicBezTo>
                    <a:cubicBezTo>
                      <a:pt x="1212194" y="1793709"/>
                      <a:pt x="1264002" y="1781551"/>
                      <a:pt x="1311580" y="1766748"/>
                    </a:cubicBezTo>
                    <a:cubicBezTo>
                      <a:pt x="1424711" y="1731857"/>
                      <a:pt x="1504537" y="1687980"/>
                      <a:pt x="1551058" y="1635115"/>
                    </a:cubicBezTo>
                    <a:cubicBezTo>
                      <a:pt x="1622955" y="1553703"/>
                      <a:pt x="1656260" y="1430527"/>
                      <a:pt x="1650973" y="1265588"/>
                    </a:cubicBezTo>
                    <a:close/>
                    <a:moveTo>
                      <a:pt x="299744" y="1265588"/>
                    </a:moveTo>
                    <a:cubicBezTo>
                      <a:pt x="294458" y="1430527"/>
                      <a:pt x="327762" y="1553703"/>
                      <a:pt x="399659" y="1635115"/>
                    </a:cubicBezTo>
                    <a:cubicBezTo>
                      <a:pt x="468384" y="1713355"/>
                      <a:pt x="600017" y="1769392"/>
                      <a:pt x="794560" y="1803225"/>
                    </a:cubicBezTo>
                    <a:cubicBezTo>
                      <a:pt x="793503" y="1754589"/>
                      <a:pt x="789803" y="1709126"/>
                      <a:pt x="783459" y="1666834"/>
                    </a:cubicBezTo>
                    <a:cubicBezTo>
                      <a:pt x="767599" y="1567447"/>
                      <a:pt x="741695" y="1493436"/>
                      <a:pt x="705747" y="1444801"/>
                    </a:cubicBezTo>
                    <a:cubicBezTo>
                      <a:pt x="640195" y="1360217"/>
                      <a:pt x="504860" y="1300479"/>
                      <a:pt x="299744" y="1265588"/>
                    </a:cubicBezTo>
                    <a:close/>
                    <a:moveTo>
                      <a:pt x="975359" y="0"/>
                    </a:moveTo>
                    <a:cubicBezTo>
                      <a:pt x="1288320" y="0"/>
                      <a:pt x="1532027" y="91986"/>
                      <a:pt x="1706481" y="275956"/>
                    </a:cubicBezTo>
                    <a:cubicBezTo>
                      <a:pt x="1869306" y="447238"/>
                      <a:pt x="1950718" y="672443"/>
                      <a:pt x="1950718" y="951570"/>
                    </a:cubicBezTo>
                    <a:cubicBezTo>
                      <a:pt x="1950718" y="1248672"/>
                      <a:pt x="1889923" y="1539958"/>
                      <a:pt x="1768334" y="1825428"/>
                    </a:cubicBezTo>
                    <a:cubicBezTo>
                      <a:pt x="1663661" y="2070722"/>
                      <a:pt x="1530970" y="2276367"/>
                      <a:pt x="1370260" y="2442363"/>
                    </a:cubicBezTo>
                    <a:cubicBezTo>
                      <a:pt x="1219066" y="2597786"/>
                      <a:pt x="1087432" y="2675497"/>
                      <a:pt x="975359" y="2675497"/>
                    </a:cubicBezTo>
                    <a:cubicBezTo>
                      <a:pt x="863285" y="2675497"/>
                      <a:pt x="731651" y="2597786"/>
                      <a:pt x="580457" y="2442363"/>
                    </a:cubicBezTo>
                    <a:cubicBezTo>
                      <a:pt x="419748" y="2276367"/>
                      <a:pt x="287057" y="2070722"/>
                      <a:pt x="182384" y="1825428"/>
                    </a:cubicBezTo>
                    <a:cubicBezTo>
                      <a:pt x="60794" y="1539958"/>
                      <a:pt x="0" y="1248672"/>
                      <a:pt x="0" y="951570"/>
                    </a:cubicBezTo>
                    <a:cubicBezTo>
                      <a:pt x="0" y="672443"/>
                      <a:pt x="81412" y="447238"/>
                      <a:pt x="244236" y="275956"/>
                    </a:cubicBezTo>
                    <a:cubicBezTo>
                      <a:pt x="418690" y="91986"/>
                      <a:pt x="662398" y="0"/>
                      <a:pt x="9753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48">
                <a:extLst>
                  <a:ext uri="{FF2B5EF4-FFF2-40B4-BE49-F238E27FC236}">
                    <a16:creationId xmlns:a16="http://schemas.microsoft.com/office/drawing/2014/main" xmlns="" id="{32B3AA13-ED75-47DE-82EC-DBBEB383CC1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43320" y="1393942"/>
                <a:ext cx="3164526" cy="1584000"/>
              </a:xfrm>
              <a:custGeom>
                <a:avLst/>
                <a:gdLst>
                  <a:gd name="connsiteX0" fmla="*/ 448642 w 1461848"/>
                  <a:gd name="connsiteY0" fmla="*/ 0 h 731726"/>
                  <a:gd name="connsiteX1" fmla="*/ 730941 w 1461848"/>
                  <a:gd name="connsiteY1" fmla="*/ 99914 h 731726"/>
                  <a:gd name="connsiteX2" fmla="*/ 1013240 w 1461848"/>
                  <a:gd name="connsiteY2" fmla="*/ 0 h 731726"/>
                  <a:gd name="connsiteX3" fmla="*/ 1129014 w 1461848"/>
                  <a:gd name="connsiteY3" fmla="*/ 550324 h 731726"/>
                  <a:gd name="connsiteX4" fmla="*/ 1461848 w 1461848"/>
                  <a:gd name="connsiteY4" fmla="*/ 731726 h 731726"/>
                  <a:gd name="connsiteX5" fmla="*/ 0 w 1461848"/>
                  <a:gd name="connsiteY5" fmla="*/ 731726 h 731726"/>
                  <a:gd name="connsiteX6" fmla="*/ 326524 w 1461848"/>
                  <a:gd name="connsiteY6" fmla="*/ 550324 h 73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1848" h="731726">
                    <a:moveTo>
                      <a:pt x="448642" y="0"/>
                    </a:moveTo>
                    <a:lnTo>
                      <a:pt x="730941" y="99914"/>
                    </a:lnTo>
                    <a:lnTo>
                      <a:pt x="1013240" y="0"/>
                    </a:lnTo>
                    <a:lnTo>
                      <a:pt x="1129014" y="550324"/>
                    </a:lnTo>
                    <a:lnTo>
                      <a:pt x="1461848" y="731726"/>
                    </a:lnTo>
                    <a:lnTo>
                      <a:pt x="0" y="731726"/>
                    </a:lnTo>
                    <a:lnTo>
                      <a:pt x="326524" y="55032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49">
                <a:extLst>
                  <a:ext uri="{FF2B5EF4-FFF2-40B4-BE49-F238E27FC236}">
                    <a16:creationId xmlns:a16="http://schemas.microsoft.com/office/drawing/2014/main" xmlns="" id="{96AA0496-FC72-4119-B26E-362A6696AE13}"/>
                  </a:ext>
                </a:extLst>
              </p:cNvPr>
              <p:cNvSpPr/>
              <p:nvPr/>
            </p:nvSpPr>
            <p:spPr>
              <a:xfrm>
                <a:off x="5243937" y="2368509"/>
                <a:ext cx="1735141" cy="202706"/>
              </a:xfrm>
              <a:custGeom>
                <a:avLst/>
                <a:gdLst>
                  <a:gd name="connsiteX0" fmla="*/ 44981 w 1735141"/>
                  <a:gd name="connsiteY0" fmla="*/ 0 h 202706"/>
                  <a:gd name="connsiteX1" fmla="*/ 1692497 w 1735141"/>
                  <a:gd name="connsiteY1" fmla="*/ 0 h 202706"/>
                  <a:gd name="connsiteX2" fmla="*/ 1735141 w 1735141"/>
                  <a:gd name="connsiteY2" fmla="*/ 202706 h 202706"/>
                  <a:gd name="connsiteX3" fmla="*/ 0 w 1735141"/>
                  <a:gd name="connsiteY3" fmla="*/ 202706 h 2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141" h="202706">
                    <a:moveTo>
                      <a:pt x="44981" y="0"/>
                    </a:moveTo>
                    <a:lnTo>
                      <a:pt x="1692497" y="0"/>
                    </a:lnTo>
                    <a:lnTo>
                      <a:pt x="1735141" y="202706"/>
                    </a:lnTo>
                    <a:lnTo>
                      <a:pt x="0" y="202706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50">
                <a:extLst>
                  <a:ext uri="{FF2B5EF4-FFF2-40B4-BE49-F238E27FC236}">
                    <a16:creationId xmlns:a16="http://schemas.microsoft.com/office/drawing/2014/main" xmlns="" id="{6B1F0D4B-A2D4-4B49-B15B-3D57A7084D4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11923" y="917922"/>
                <a:ext cx="4320000" cy="4320000"/>
              </a:xfrm>
              <a:custGeom>
                <a:avLst/>
                <a:gdLst>
                  <a:gd name="connsiteX0" fmla="*/ 2172331 w 4320000"/>
                  <a:gd name="connsiteY0" fmla="*/ 195257 h 4320000"/>
                  <a:gd name="connsiteX1" fmla="*/ 192331 w 4320000"/>
                  <a:gd name="connsiteY1" fmla="*/ 2175257 h 4320000"/>
                  <a:gd name="connsiteX2" fmla="*/ 2172331 w 4320000"/>
                  <a:gd name="connsiteY2" fmla="*/ 4155257 h 4320000"/>
                  <a:gd name="connsiteX3" fmla="*/ 4152331 w 4320000"/>
                  <a:gd name="connsiteY3" fmla="*/ 2175257 h 4320000"/>
                  <a:gd name="connsiteX4" fmla="*/ 2172331 w 4320000"/>
                  <a:gd name="connsiteY4" fmla="*/ 195257 h 4320000"/>
                  <a:gd name="connsiteX5" fmla="*/ 2160000 w 4320000"/>
                  <a:gd name="connsiteY5" fmla="*/ 0 h 4320000"/>
                  <a:gd name="connsiteX6" fmla="*/ 4320000 w 4320000"/>
                  <a:gd name="connsiteY6" fmla="*/ 2160000 h 4320000"/>
                  <a:gd name="connsiteX7" fmla="*/ 2160000 w 4320000"/>
                  <a:gd name="connsiteY7" fmla="*/ 4320000 h 4320000"/>
                  <a:gd name="connsiteX8" fmla="*/ 0 w 4320000"/>
                  <a:gd name="connsiteY8" fmla="*/ 2160000 h 4320000"/>
                  <a:gd name="connsiteX9" fmla="*/ 2160000 w 4320000"/>
                  <a:gd name="connsiteY9" fmla="*/ 0 h 43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20000" h="4320000">
                    <a:moveTo>
                      <a:pt x="2172331" y="195257"/>
                    </a:moveTo>
                    <a:cubicBezTo>
                      <a:pt x="1078807" y="195257"/>
                      <a:pt x="192331" y="1081733"/>
                      <a:pt x="192331" y="2175257"/>
                    </a:cubicBezTo>
                    <a:cubicBezTo>
                      <a:pt x="192331" y="3268781"/>
                      <a:pt x="1078807" y="4155257"/>
                      <a:pt x="2172331" y="4155257"/>
                    </a:cubicBezTo>
                    <a:cubicBezTo>
                      <a:pt x="3265855" y="4155257"/>
                      <a:pt x="4152331" y="3268781"/>
                      <a:pt x="4152331" y="2175257"/>
                    </a:cubicBezTo>
                    <a:cubicBezTo>
                      <a:pt x="4152331" y="1081733"/>
                      <a:pt x="3265855" y="195257"/>
                      <a:pt x="2172331" y="195257"/>
                    </a:cubicBezTo>
                    <a:close/>
                    <a:moveTo>
                      <a:pt x="2160000" y="0"/>
                    </a:moveTo>
                    <a:cubicBezTo>
                      <a:pt x="3352935" y="0"/>
                      <a:pt x="4320000" y="967065"/>
                      <a:pt x="4320000" y="2160000"/>
                    </a:cubicBezTo>
                    <a:cubicBezTo>
                      <a:pt x="4320000" y="3352935"/>
                      <a:pt x="3352935" y="4320000"/>
                      <a:pt x="2160000" y="4320000"/>
                    </a:cubicBezTo>
                    <a:cubicBezTo>
                      <a:pt x="967065" y="4320000"/>
                      <a:pt x="0" y="3352935"/>
                      <a:pt x="0" y="2160000"/>
                    </a:cubicBezTo>
                    <a:cubicBezTo>
                      <a:pt x="0" y="967065"/>
                      <a:pt x="967065" y="0"/>
                      <a:pt x="216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68C97FF1-000F-4ACA-8039-DEB3DE49802F}"/>
              </a:ext>
            </a:extLst>
          </p:cNvPr>
          <p:cNvSpPr txBox="1"/>
          <p:nvPr/>
        </p:nvSpPr>
        <p:spPr>
          <a:xfrm>
            <a:off x="7858487" y="2421145"/>
            <a:ext cx="2796813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defRPr>
            </a:lvl1pPr>
          </a:lstStyle>
          <a:p>
            <a:r>
              <a:rPr lang="zh-CN" altLang="en-US" sz="4000" dirty="0"/>
              <a:t>请输入标题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3F9BEF86-E19F-4D21-B29A-84D41C92AEB8}"/>
              </a:ext>
            </a:extLst>
          </p:cNvPr>
          <p:cNvGrpSpPr>
            <a:grpSpLocks noChangeAspect="1"/>
          </p:cNvGrpSpPr>
          <p:nvPr/>
        </p:nvGrpSpPr>
        <p:grpSpPr>
          <a:xfrm>
            <a:off x="5200383" y="2289300"/>
            <a:ext cx="573999" cy="573997"/>
            <a:chOff x="2522863" y="2324503"/>
            <a:chExt cx="1038917" cy="1038912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F51A47D8-3162-4CE0-818A-C7BF3E68C8B1}"/>
                </a:ext>
              </a:extLst>
            </p:cNvPr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5A36FC21-EB3E-4ACB-A432-A2EF710462FE}"/>
                </a:ext>
              </a:extLst>
            </p:cNvPr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3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816D1645-56C7-4B7E-833D-815A266CA4FA}"/>
              </a:ext>
            </a:extLst>
          </p:cNvPr>
          <p:cNvGrpSpPr>
            <a:grpSpLocks noChangeAspect="1"/>
          </p:cNvGrpSpPr>
          <p:nvPr/>
        </p:nvGrpSpPr>
        <p:grpSpPr>
          <a:xfrm>
            <a:off x="3801158" y="5476489"/>
            <a:ext cx="573999" cy="573997"/>
            <a:chOff x="2522863" y="2324503"/>
            <a:chExt cx="1038917" cy="1038912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4189B9A9-EB4B-4360-9ADA-163B6AB817BF}"/>
                </a:ext>
              </a:extLst>
            </p:cNvPr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3A2EB654-1669-4C29-9EE7-A263A807AB77}"/>
                </a:ext>
              </a:extLst>
            </p:cNvPr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2A84BC5C-95B2-4710-8137-D758CF18E719}"/>
              </a:ext>
            </a:extLst>
          </p:cNvPr>
          <p:cNvGrpSpPr>
            <a:grpSpLocks noChangeAspect="1"/>
          </p:cNvGrpSpPr>
          <p:nvPr/>
        </p:nvGrpSpPr>
        <p:grpSpPr>
          <a:xfrm>
            <a:off x="2358548" y="2216216"/>
            <a:ext cx="573999" cy="573997"/>
            <a:chOff x="2522863" y="2324503"/>
            <a:chExt cx="1038917" cy="1038912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F55AE999-AA24-4EA1-87D7-A4CF7BE691C1}"/>
                </a:ext>
              </a:extLst>
            </p:cNvPr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1B471E99-2386-4DF1-9626-33D0EE3A070C}"/>
                </a:ext>
              </a:extLst>
            </p:cNvPr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1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873958" y="3435479"/>
            <a:ext cx="4839355" cy="2260238"/>
            <a:chOff x="6873958" y="3435479"/>
            <a:chExt cx="4839355" cy="2260238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B85D9468-8F11-452E-8284-B7C3311A19A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73958" y="3435479"/>
              <a:ext cx="573999" cy="573997"/>
              <a:chOff x="2522863" y="2324503"/>
              <a:chExt cx="1038917" cy="1038912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2A25614A-B2D6-4F98-BDBE-2F2D6A407523}"/>
                  </a:ext>
                </a:extLst>
              </p:cNvPr>
              <p:cNvSpPr/>
              <p:nvPr/>
            </p:nvSpPr>
            <p:spPr>
              <a:xfrm>
                <a:off x="2522863" y="2324503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xmlns="" id="{AD73AC92-34A5-4564-96A8-F8B1EE8863E6}"/>
                  </a:ext>
                </a:extLst>
              </p:cNvPr>
              <p:cNvSpPr txBox="1"/>
              <p:nvPr/>
            </p:nvSpPr>
            <p:spPr>
              <a:xfrm>
                <a:off x="2737063" y="2368165"/>
                <a:ext cx="612770" cy="8355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1</a:t>
                </a:r>
                <a:endParaRPr lang="zh-CN" altLang="en-US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856C41E1-7DAA-436F-9BE6-CC109D90A20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87021" y="4265100"/>
              <a:ext cx="573999" cy="573997"/>
              <a:chOff x="2522863" y="2324503"/>
              <a:chExt cx="1038917" cy="1038912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590DBA90-58EC-4E0B-AA6C-5380A10B3607}"/>
                  </a:ext>
                </a:extLst>
              </p:cNvPr>
              <p:cNvSpPr/>
              <p:nvPr/>
            </p:nvSpPr>
            <p:spPr>
              <a:xfrm>
                <a:off x="2522863" y="2324503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xmlns="" id="{E1C3577B-5230-459F-B466-CD2C891CA2AC}"/>
                  </a:ext>
                </a:extLst>
              </p:cNvPr>
              <p:cNvSpPr txBox="1"/>
              <p:nvPr/>
            </p:nvSpPr>
            <p:spPr>
              <a:xfrm>
                <a:off x="2737063" y="2368165"/>
                <a:ext cx="612770" cy="8355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2</a:t>
                </a:r>
                <a:endParaRPr lang="zh-CN" altLang="en-US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1A84A851-8080-4871-A11F-F26914F13E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97496" y="5121720"/>
              <a:ext cx="573999" cy="573997"/>
              <a:chOff x="2522863" y="2324503"/>
              <a:chExt cx="1038917" cy="1038912"/>
            </a:xfrm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6D326B18-21D6-40B6-9805-E370AE11493E}"/>
                  </a:ext>
                </a:extLst>
              </p:cNvPr>
              <p:cNvSpPr/>
              <p:nvPr/>
            </p:nvSpPr>
            <p:spPr>
              <a:xfrm>
                <a:off x="2522863" y="2324503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xmlns="" id="{3824F6CA-C200-439B-A583-F54BA2E94CEE}"/>
                  </a:ext>
                </a:extLst>
              </p:cNvPr>
              <p:cNvSpPr txBox="1"/>
              <p:nvPr/>
            </p:nvSpPr>
            <p:spPr>
              <a:xfrm>
                <a:off x="2737063" y="2368165"/>
                <a:ext cx="612770" cy="8355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3</a:t>
                </a:r>
                <a:endParaRPr lang="zh-CN" altLang="en-US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D14C7AB9-C436-46DA-B22C-6FDE9A0AEAA7}"/>
                </a:ext>
              </a:extLst>
            </p:cNvPr>
            <p:cNvSpPr/>
            <p:nvPr/>
          </p:nvSpPr>
          <p:spPr>
            <a:xfrm>
              <a:off x="7521189" y="3459602"/>
              <a:ext cx="40781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C0004A60-5495-4C2B-9CC3-A15B76002041}"/>
                </a:ext>
              </a:extLst>
            </p:cNvPr>
            <p:cNvSpPr/>
            <p:nvPr/>
          </p:nvSpPr>
          <p:spPr>
            <a:xfrm>
              <a:off x="7521189" y="4380623"/>
              <a:ext cx="40781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5239C83E-4A76-457D-BBC6-CA17227BF078}"/>
                </a:ext>
              </a:extLst>
            </p:cNvPr>
            <p:cNvSpPr/>
            <p:nvPr/>
          </p:nvSpPr>
          <p:spPr>
            <a:xfrm>
              <a:off x="7635129" y="5151652"/>
              <a:ext cx="40781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7775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625FC7E-1EDC-45F2-B97E-D29030DA2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5554" y="4517072"/>
            <a:ext cx="12324704" cy="2359977"/>
            <a:chOff x="-75554" y="4517072"/>
            <a:chExt cx="12324704" cy="2359977"/>
          </a:xfrm>
        </p:grpSpPr>
        <p:sp>
          <p:nvSpPr>
            <p:cNvPr id="8" name="任意多边形 40">
              <a:extLst>
                <a:ext uri="{FF2B5EF4-FFF2-40B4-BE49-F238E27FC236}">
                  <a16:creationId xmlns:a16="http://schemas.microsoft.com/office/drawing/2014/main" xmlns="" id="{926D23DD-BBAA-4022-862F-EDDB2A380EED}"/>
                </a:ext>
              </a:extLst>
            </p:cNvPr>
            <p:cNvSpPr/>
            <p:nvPr/>
          </p:nvSpPr>
          <p:spPr>
            <a:xfrm>
              <a:off x="-75554" y="4517072"/>
              <a:ext cx="12305654" cy="2359977"/>
            </a:xfrm>
            <a:custGeom>
              <a:avLst/>
              <a:gdLst>
                <a:gd name="connsiteX0" fmla="*/ 4534445 w 12305654"/>
                <a:gd name="connsiteY0" fmla="*/ 158 h 2359977"/>
                <a:gd name="connsiteX1" fmla="*/ 4971404 w 12305654"/>
                <a:gd name="connsiteY1" fmla="*/ 150177 h 2359977"/>
                <a:gd name="connsiteX2" fmla="*/ 6343004 w 12305654"/>
                <a:gd name="connsiteY2" fmla="*/ 855027 h 2359977"/>
                <a:gd name="connsiteX3" fmla="*/ 7314554 w 12305654"/>
                <a:gd name="connsiteY3" fmla="*/ 1216977 h 2359977"/>
                <a:gd name="connsiteX4" fmla="*/ 8286104 w 12305654"/>
                <a:gd name="connsiteY4" fmla="*/ 1216977 h 2359977"/>
                <a:gd name="connsiteX5" fmla="*/ 8686154 w 12305654"/>
                <a:gd name="connsiteY5" fmla="*/ 531177 h 2359977"/>
                <a:gd name="connsiteX6" fmla="*/ 9086204 w 12305654"/>
                <a:gd name="connsiteY6" fmla="*/ 1159827 h 2359977"/>
                <a:gd name="connsiteX7" fmla="*/ 10210154 w 12305654"/>
                <a:gd name="connsiteY7" fmla="*/ 874077 h 2359977"/>
                <a:gd name="connsiteX8" fmla="*/ 10381604 w 12305654"/>
                <a:gd name="connsiteY8" fmla="*/ 493077 h 2359977"/>
                <a:gd name="connsiteX9" fmla="*/ 10591154 w 12305654"/>
                <a:gd name="connsiteY9" fmla="*/ 855027 h 2359977"/>
                <a:gd name="connsiteX10" fmla="*/ 11543654 w 12305654"/>
                <a:gd name="connsiteY10" fmla="*/ 778827 h 2359977"/>
                <a:gd name="connsiteX11" fmla="*/ 12305654 w 12305654"/>
                <a:gd name="connsiteY11" fmla="*/ 759777 h 2359977"/>
                <a:gd name="connsiteX12" fmla="*/ 12305654 w 12305654"/>
                <a:gd name="connsiteY12" fmla="*/ 2359977 h 2359977"/>
                <a:gd name="connsiteX13" fmla="*/ 0 w 12305654"/>
                <a:gd name="connsiteY13" fmla="*/ 2340928 h 2359977"/>
                <a:gd name="connsiteX14" fmla="*/ 61040 w 12305654"/>
                <a:gd name="connsiteY14" fmla="*/ 2340928 h 2359977"/>
                <a:gd name="connsiteX15" fmla="*/ 61040 w 12305654"/>
                <a:gd name="connsiteY15" fmla="*/ 965706 h 2359977"/>
                <a:gd name="connsiteX16" fmla="*/ 78809 w 12305654"/>
                <a:gd name="connsiteY16" fmla="*/ 962902 h 2359977"/>
                <a:gd name="connsiteX17" fmla="*/ 304154 w 12305654"/>
                <a:gd name="connsiteY17" fmla="*/ 969327 h 2359977"/>
                <a:gd name="connsiteX18" fmla="*/ 1009004 w 12305654"/>
                <a:gd name="connsiteY18" fmla="*/ 550227 h 2359977"/>
                <a:gd name="connsiteX19" fmla="*/ 1390004 w 12305654"/>
                <a:gd name="connsiteY19" fmla="*/ 474027 h 2359977"/>
                <a:gd name="connsiteX20" fmla="*/ 1904354 w 12305654"/>
                <a:gd name="connsiteY20" fmla="*/ 188277 h 2359977"/>
                <a:gd name="connsiteX21" fmla="*/ 2399654 w 12305654"/>
                <a:gd name="connsiteY21" fmla="*/ 73977 h 2359977"/>
                <a:gd name="connsiteX22" fmla="*/ 3428354 w 12305654"/>
                <a:gd name="connsiteY22" fmla="*/ 73977 h 2359977"/>
                <a:gd name="connsiteX23" fmla="*/ 4247504 w 12305654"/>
                <a:gd name="connsiteY23" fmla="*/ 16827 h 2359977"/>
                <a:gd name="connsiteX24" fmla="*/ 4534445 w 12305654"/>
                <a:gd name="connsiteY24" fmla="*/ 158 h 2359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305654" h="2359977">
                  <a:moveTo>
                    <a:pt x="4534445" y="158"/>
                  </a:moveTo>
                  <a:cubicBezTo>
                    <a:pt x="4626123" y="2540"/>
                    <a:pt x="4742804" y="32702"/>
                    <a:pt x="4971404" y="150177"/>
                  </a:cubicBezTo>
                  <a:lnTo>
                    <a:pt x="6343004" y="855027"/>
                  </a:lnTo>
                  <a:cubicBezTo>
                    <a:pt x="6733529" y="1032827"/>
                    <a:pt x="6990704" y="1216977"/>
                    <a:pt x="7314554" y="1216977"/>
                  </a:cubicBezTo>
                  <a:lnTo>
                    <a:pt x="8286104" y="1216977"/>
                  </a:lnTo>
                  <a:lnTo>
                    <a:pt x="8686154" y="531177"/>
                  </a:lnTo>
                  <a:lnTo>
                    <a:pt x="9086204" y="1159827"/>
                  </a:lnTo>
                  <a:lnTo>
                    <a:pt x="10210154" y="874077"/>
                  </a:lnTo>
                  <a:lnTo>
                    <a:pt x="10381604" y="493077"/>
                  </a:lnTo>
                  <a:lnTo>
                    <a:pt x="10591154" y="855027"/>
                  </a:lnTo>
                  <a:cubicBezTo>
                    <a:pt x="10784829" y="902652"/>
                    <a:pt x="11257904" y="794702"/>
                    <a:pt x="11543654" y="778827"/>
                  </a:cubicBezTo>
                  <a:cubicBezTo>
                    <a:pt x="11829404" y="762952"/>
                    <a:pt x="12178654" y="496252"/>
                    <a:pt x="12305654" y="759777"/>
                  </a:cubicBezTo>
                  <a:lnTo>
                    <a:pt x="12305654" y="2359977"/>
                  </a:lnTo>
                  <a:lnTo>
                    <a:pt x="0" y="2340928"/>
                  </a:lnTo>
                  <a:lnTo>
                    <a:pt x="61040" y="2340928"/>
                  </a:lnTo>
                  <a:lnTo>
                    <a:pt x="61040" y="965706"/>
                  </a:lnTo>
                  <a:lnTo>
                    <a:pt x="78809" y="962902"/>
                  </a:lnTo>
                  <a:cubicBezTo>
                    <a:pt x="133869" y="962348"/>
                    <a:pt x="206894" y="986161"/>
                    <a:pt x="304154" y="969327"/>
                  </a:cubicBezTo>
                  <a:cubicBezTo>
                    <a:pt x="469254" y="940752"/>
                    <a:pt x="828029" y="632777"/>
                    <a:pt x="1009004" y="550227"/>
                  </a:cubicBezTo>
                  <a:cubicBezTo>
                    <a:pt x="1189979" y="467677"/>
                    <a:pt x="1263004" y="499427"/>
                    <a:pt x="1390004" y="474027"/>
                  </a:cubicBezTo>
                  <a:cubicBezTo>
                    <a:pt x="1539229" y="413702"/>
                    <a:pt x="1739254" y="226377"/>
                    <a:pt x="1904354" y="188277"/>
                  </a:cubicBezTo>
                  <a:lnTo>
                    <a:pt x="2399654" y="73977"/>
                  </a:lnTo>
                  <a:cubicBezTo>
                    <a:pt x="2653654" y="54927"/>
                    <a:pt x="3155304" y="93027"/>
                    <a:pt x="3428354" y="73977"/>
                  </a:cubicBezTo>
                  <a:lnTo>
                    <a:pt x="4247504" y="16827"/>
                  </a:lnTo>
                  <a:cubicBezTo>
                    <a:pt x="4376092" y="23177"/>
                    <a:pt x="4442767" y="-2223"/>
                    <a:pt x="4534445" y="1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>
              <a:extLst>
                <a:ext uri="{FF2B5EF4-FFF2-40B4-BE49-F238E27FC236}">
                  <a16:creationId xmlns:a16="http://schemas.microsoft.com/office/drawing/2014/main" xmlns="" id="{414EE5EB-15CF-42ED-9A6C-5079B82A982F}"/>
                </a:ext>
              </a:extLst>
            </p:cNvPr>
            <p:cNvSpPr/>
            <p:nvPr/>
          </p:nvSpPr>
          <p:spPr>
            <a:xfrm>
              <a:off x="206422" y="5448300"/>
              <a:ext cx="12042728" cy="1409700"/>
            </a:xfrm>
            <a:custGeom>
              <a:avLst/>
              <a:gdLst>
                <a:gd name="connsiteX0" fmla="*/ 0 w 11258550"/>
                <a:gd name="connsiteY0" fmla="*/ 1257300 h 1276350"/>
                <a:gd name="connsiteX1" fmla="*/ 476250 w 11258550"/>
                <a:gd name="connsiteY1" fmla="*/ 1104900 h 1276350"/>
                <a:gd name="connsiteX2" fmla="*/ 1200150 w 11258550"/>
                <a:gd name="connsiteY2" fmla="*/ 971550 h 1276350"/>
                <a:gd name="connsiteX3" fmla="*/ 2000250 w 11258550"/>
                <a:gd name="connsiteY3" fmla="*/ 971550 h 1276350"/>
                <a:gd name="connsiteX4" fmla="*/ 3181350 w 11258550"/>
                <a:gd name="connsiteY4" fmla="*/ 971550 h 1276350"/>
                <a:gd name="connsiteX5" fmla="*/ 4248150 w 11258550"/>
                <a:gd name="connsiteY5" fmla="*/ 819150 h 1276350"/>
                <a:gd name="connsiteX6" fmla="*/ 5181600 w 11258550"/>
                <a:gd name="connsiteY6" fmla="*/ 609600 h 1276350"/>
                <a:gd name="connsiteX7" fmla="*/ 6515100 w 11258550"/>
                <a:gd name="connsiteY7" fmla="*/ 628650 h 1276350"/>
                <a:gd name="connsiteX8" fmla="*/ 7905750 w 11258550"/>
                <a:gd name="connsiteY8" fmla="*/ 476250 h 1276350"/>
                <a:gd name="connsiteX9" fmla="*/ 8991600 w 11258550"/>
                <a:gd name="connsiteY9" fmla="*/ 171450 h 1276350"/>
                <a:gd name="connsiteX10" fmla="*/ 10077450 w 11258550"/>
                <a:gd name="connsiteY10" fmla="*/ 0 h 1276350"/>
                <a:gd name="connsiteX11" fmla="*/ 11239500 w 11258550"/>
                <a:gd name="connsiteY11" fmla="*/ 0 h 1276350"/>
                <a:gd name="connsiteX12" fmla="*/ 11258550 w 11258550"/>
                <a:gd name="connsiteY12" fmla="*/ 1276350 h 1276350"/>
                <a:gd name="connsiteX13" fmla="*/ 0 w 11258550"/>
                <a:gd name="connsiteY13" fmla="*/ 1257300 h 127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8550" h="1276350">
                  <a:moveTo>
                    <a:pt x="0" y="1257300"/>
                  </a:moveTo>
                  <a:lnTo>
                    <a:pt x="476250" y="1104900"/>
                  </a:lnTo>
                  <a:lnTo>
                    <a:pt x="1200150" y="971550"/>
                  </a:lnTo>
                  <a:lnTo>
                    <a:pt x="2000250" y="971550"/>
                  </a:lnTo>
                  <a:lnTo>
                    <a:pt x="3181350" y="971550"/>
                  </a:lnTo>
                  <a:lnTo>
                    <a:pt x="4248150" y="819150"/>
                  </a:lnTo>
                  <a:lnTo>
                    <a:pt x="5181600" y="609600"/>
                  </a:lnTo>
                  <a:lnTo>
                    <a:pt x="6515100" y="628650"/>
                  </a:lnTo>
                  <a:lnTo>
                    <a:pt x="7905750" y="476250"/>
                  </a:lnTo>
                  <a:lnTo>
                    <a:pt x="8991600" y="171450"/>
                  </a:lnTo>
                  <a:lnTo>
                    <a:pt x="10077450" y="0"/>
                  </a:lnTo>
                  <a:lnTo>
                    <a:pt x="11239500" y="0"/>
                  </a:lnTo>
                  <a:lnTo>
                    <a:pt x="11258550" y="1276350"/>
                  </a:lnTo>
                  <a:lnTo>
                    <a:pt x="0" y="1257300"/>
                  </a:ln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39">
              <a:extLst>
                <a:ext uri="{FF2B5EF4-FFF2-40B4-BE49-F238E27FC236}">
                  <a16:creationId xmlns:a16="http://schemas.microsoft.com/office/drawing/2014/main" xmlns="" id="{86A1FFDD-1D52-4CF0-B718-599C7885ECCC}"/>
                </a:ext>
              </a:extLst>
            </p:cNvPr>
            <p:cNvSpPr/>
            <p:nvPr/>
          </p:nvSpPr>
          <p:spPr>
            <a:xfrm>
              <a:off x="990599" y="4882673"/>
              <a:ext cx="11258550" cy="1975327"/>
            </a:xfrm>
            <a:custGeom>
              <a:avLst/>
              <a:gdLst>
                <a:gd name="connsiteX0" fmla="*/ 9326512 w 11258550"/>
                <a:gd name="connsiteY0" fmla="*/ 0 h 1975327"/>
                <a:gd name="connsiteX1" fmla="*/ 9719257 w 11258550"/>
                <a:gd name="connsiteY1" fmla="*/ 992210 h 1975327"/>
                <a:gd name="connsiteX2" fmla="*/ 10077450 w 11258550"/>
                <a:gd name="connsiteY2" fmla="*/ 946627 h 1975327"/>
                <a:gd name="connsiteX3" fmla="*/ 11239500 w 11258550"/>
                <a:gd name="connsiteY3" fmla="*/ 946627 h 1975327"/>
                <a:gd name="connsiteX4" fmla="*/ 11258550 w 11258550"/>
                <a:gd name="connsiteY4" fmla="*/ 1975327 h 1975327"/>
                <a:gd name="connsiteX5" fmla="*/ 0 w 11258550"/>
                <a:gd name="connsiteY5" fmla="*/ 1959973 h 1975327"/>
                <a:gd name="connsiteX6" fmla="*/ 476250 w 11258550"/>
                <a:gd name="connsiteY6" fmla="*/ 1837144 h 1975327"/>
                <a:gd name="connsiteX7" fmla="*/ 1200150 w 11258550"/>
                <a:gd name="connsiteY7" fmla="*/ 1729668 h 1975327"/>
                <a:gd name="connsiteX8" fmla="*/ 2000250 w 11258550"/>
                <a:gd name="connsiteY8" fmla="*/ 1729668 h 1975327"/>
                <a:gd name="connsiteX9" fmla="*/ 3181350 w 11258550"/>
                <a:gd name="connsiteY9" fmla="*/ 1729668 h 1975327"/>
                <a:gd name="connsiteX10" fmla="*/ 4248150 w 11258550"/>
                <a:gd name="connsiteY10" fmla="*/ 1606838 h 1975327"/>
                <a:gd name="connsiteX11" fmla="*/ 5181600 w 11258550"/>
                <a:gd name="connsiteY11" fmla="*/ 1437947 h 1975327"/>
                <a:gd name="connsiteX12" fmla="*/ 6515100 w 11258550"/>
                <a:gd name="connsiteY12" fmla="*/ 1453300 h 1975327"/>
                <a:gd name="connsiteX13" fmla="*/ 7905750 w 11258550"/>
                <a:gd name="connsiteY13" fmla="*/ 1330471 h 1975327"/>
                <a:gd name="connsiteX14" fmla="*/ 8887819 w 11258550"/>
                <a:gd name="connsiteY14" fmla="*/ 1108290 h 19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58550" h="1975327">
                  <a:moveTo>
                    <a:pt x="9326512" y="0"/>
                  </a:moveTo>
                  <a:lnTo>
                    <a:pt x="9719257" y="992210"/>
                  </a:lnTo>
                  <a:lnTo>
                    <a:pt x="10077450" y="946627"/>
                  </a:lnTo>
                  <a:lnTo>
                    <a:pt x="11239500" y="946627"/>
                  </a:lnTo>
                  <a:lnTo>
                    <a:pt x="11258550" y="1975327"/>
                  </a:lnTo>
                  <a:lnTo>
                    <a:pt x="0" y="1959973"/>
                  </a:lnTo>
                  <a:lnTo>
                    <a:pt x="476250" y="1837144"/>
                  </a:lnTo>
                  <a:lnTo>
                    <a:pt x="1200150" y="1729668"/>
                  </a:lnTo>
                  <a:lnTo>
                    <a:pt x="2000250" y="1729668"/>
                  </a:lnTo>
                  <a:lnTo>
                    <a:pt x="3181350" y="1729668"/>
                  </a:lnTo>
                  <a:lnTo>
                    <a:pt x="4248150" y="1606838"/>
                  </a:lnTo>
                  <a:lnTo>
                    <a:pt x="5181600" y="1437947"/>
                  </a:lnTo>
                  <a:lnTo>
                    <a:pt x="6515100" y="1453300"/>
                  </a:lnTo>
                  <a:lnTo>
                    <a:pt x="7905750" y="1330471"/>
                  </a:lnTo>
                  <a:lnTo>
                    <a:pt x="8887819" y="1108290"/>
                  </a:ln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67B2FB6B-4956-427D-9EBF-77D39C4184F4}"/>
              </a:ext>
            </a:extLst>
          </p:cNvPr>
          <p:cNvSpPr/>
          <p:nvPr/>
        </p:nvSpPr>
        <p:spPr>
          <a:xfrm>
            <a:off x="1365250" y="5850254"/>
            <a:ext cx="228600" cy="228600"/>
          </a:xfrm>
          <a:prstGeom prst="ellipse">
            <a:avLst/>
          </a:prstGeom>
          <a:solidFill>
            <a:srgbClr val="E5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53383DAE-9450-44AA-987E-E32219B9A980}"/>
              </a:ext>
            </a:extLst>
          </p:cNvPr>
          <p:cNvSpPr/>
          <p:nvPr/>
        </p:nvSpPr>
        <p:spPr>
          <a:xfrm>
            <a:off x="3657601" y="5829302"/>
            <a:ext cx="228598" cy="228598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9A9E8C48-89FC-4E24-985D-B7177C8F4F4E}"/>
              </a:ext>
            </a:extLst>
          </p:cNvPr>
          <p:cNvSpPr/>
          <p:nvPr/>
        </p:nvSpPr>
        <p:spPr>
          <a:xfrm>
            <a:off x="2590800" y="5295900"/>
            <a:ext cx="228600" cy="228600"/>
          </a:xfrm>
          <a:prstGeom prst="ellipse">
            <a:avLst/>
          </a:prstGeom>
          <a:solidFill>
            <a:srgbClr val="F4B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9DCDC3D6-20E6-4A47-8F08-5A903C51D3C4}"/>
              </a:ext>
            </a:extLst>
          </p:cNvPr>
          <p:cNvSpPr/>
          <p:nvPr/>
        </p:nvSpPr>
        <p:spPr>
          <a:xfrm flipH="1">
            <a:off x="4823887" y="5583872"/>
            <a:ext cx="226378" cy="226378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87CF6CBC-F381-4D56-8E89-ADEE80DDD7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781" y="558005"/>
            <a:ext cx="1927862" cy="109178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ADE0FAEB-78A7-4C11-9819-A8E1FB5354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9224" y="1317970"/>
            <a:ext cx="1137045" cy="6636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92120" y="1576539"/>
            <a:ext cx="3425959" cy="2270765"/>
            <a:chOff x="992120" y="1576539"/>
            <a:chExt cx="3425959" cy="2270765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AB5B7E9B-551D-4609-A28F-E20C1FAFED26}"/>
                </a:ext>
              </a:extLst>
            </p:cNvPr>
            <p:cNvGrpSpPr/>
            <p:nvPr/>
          </p:nvGrpSpPr>
          <p:grpSpPr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>
                <a:extLst>
                  <a:ext uri="{FF2B5EF4-FFF2-40B4-BE49-F238E27FC236}">
                    <a16:creationId xmlns:a16="http://schemas.microsoft.com/office/drawing/2014/main" xmlns="" id="{DB4626F9-D599-4EC1-B3D8-99DCB8617F47}"/>
                  </a:ext>
                </a:extLst>
              </p:cNvPr>
              <p:cNvSpPr/>
              <p:nvPr/>
            </p:nvSpPr>
            <p:spPr>
              <a:xfrm>
                <a:off x="2919405" y="3382026"/>
                <a:ext cx="198687" cy="87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圆角矩形 49">
                <a:extLst>
                  <a:ext uri="{FF2B5EF4-FFF2-40B4-BE49-F238E27FC236}">
                    <a16:creationId xmlns:a16="http://schemas.microsoft.com/office/drawing/2014/main" xmlns="" id="{1CAA5017-9DEC-4925-9AD6-13E1E7EE93E7}"/>
                  </a:ext>
                </a:extLst>
              </p:cNvPr>
              <p:cNvSpPr/>
              <p:nvPr/>
            </p:nvSpPr>
            <p:spPr>
              <a:xfrm>
                <a:off x="2455233" y="2864806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50">
                <a:extLst>
                  <a:ext uri="{FF2B5EF4-FFF2-40B4-BE49-F238E27FC236}">
                    <a16:creationId xmlns:a16="http://schemas.microsoft.com/office/drawing/2014/main" xmlns="" id="{27789F96-A1DE-45B6-9A06-A2FCDC9F60E5}"/>
                  </a:ext>
                </a:extLst>
              </p:cNvPr>
              <p:cNvSpPr/>
              <p:nvPr/>
            </p:nvSpPr>
            <p:spPr>
              <a:xfrm>
                <a:off x="2514599" y="3035272"/>
                <a:ext cx="786217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8">
                <a:extLst>
                  <a:ext uri="{FF2B5EF4-FFF2-40B4-BE49-F238E27FC236}">
                    <a16:creationId xmlns:a16="http://schemas.microsoft.com/office/drawing/2014/main" xmlns="" id="{6E68D355-6E84-49F2-9B49-B940B8BE18F6}"/>
                  </a:ext>
                </a:extLst>
              </p:cNvPr>
              <p:cNvSpPr/>
              <p:nvPr/>
            </p:nvSpPr>
            <p:spPr>
              <a:xfrm>
                <a:off x="2623007" y="2946838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52">
                <a:extLst>
                  <a:ext uri="{FF2B5EF4-FFF2-40B4-BE49-F238E27FC236}">
                    <a16:creationId xmlns:a16="http://schemas.microsoft.com/office/drawing/2014/main" xmlns="" id="{2D1F8367-35C6-4847-85B7-DF62EF95665E}"/>
                  </a:ext>
                </a:extLst>
              </p:cNvPr>
              <p:cNvSpPr/>
              <p:nvPr/>
            </p:nvSpPr>
            <p:spPr>
              <a:xfrm>
                <a:off x="2357438" y="3194408"/>
                <a:ext cx="705672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8">
                <a:extLst>
                  <a:ext uri="{FF2B5EF4-FFF2-40B4-BE49-F238E27FC236}">
                    <a16:creationId xmlns:a16="http://schemas.microsoft.com/office/drawing/2014/main" xmlns="" id="{9CB6CF13-E131-42E7-AE40-87033F448E28}"/>
                  </a:ext>
                </a:extLst>
              </p:cNvPr>
              <p:cNvSpPr/>
              <p:nvPr/>
            </p:nvSpPr>
            <p:spPr>
              <a:xfrm>
                <a:off x="2725143" y="3106752"/>
                <a:ext cx="188514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8AADF00-6A41-4240-8039-402721F93FEB}"/>
                </a:ext>
              </a:extLst>
            </p:cNvPr>
            <p:cNvGrpSpPr/>
            <p:nvPr/>
          </p:nvGrpSpPr>
          <p:grpSpPr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>
                <a:extLst>
                  <a:ext uri="{FF2B5EF4-FFF2-40B4-BE49-F238E27FC236}">
                    <a16:creationId xmlns:a16="http://schemas.microsoft.com/office/drawing/2014/main" xmlns="" id="{3969BBF0-693C-493A-ADCE-4DF7EDC993DC}"/>
                  </a:ext>
                </a:extLst>
              </p:cNvPr>
              <p:cNvSpPr/>
              <p:nvPr/>
            </p:nvSpPr>
            <p:spPr>
              <a:xfrm>
                <a:off x="4636143" y="1213580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46">
                <a:extLst>
                  <a:ext uri="{FF2B5EF4-FFF2-40B4-BE49-F238E27FC236}">
                    <a16:creationId xmlns:a16="http://schemas.microsoft.com/office/drawing/2014/main" xmlns="" id="{801FB4AA-81BD-44A7-892A-4E686E9F4E47}"/>
                  </a:ext>
                </a:extLst>
              </p:cNvPr>
              <p:cNvSpPr/>
              <p:nvPr/>
            </p:nvSpPr>
            <p:spPr>
              <a:xfrm>
                <a:off x="4537905" y="1387744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>
                <a:extLst>
                  <a:ext uri="{FF2B5EF4-FFF2-40B4-BE49-F238E27FC236}">
                    <a16:creationId xmlns:a16="http://schemas.microsoft.com/office/drawing/2014/main" xmlns="" id="{10F7DA20-76BD-4E7D-9DCC-FE954AD386FB}"/>
                  </a:ext>
                </a:extLst>
              </p:cNvPr>
              <p:cNvSpPr/>
              <p:nvPr/>
            </p:nvSpPr>
            <p:spPr>
              <a:xfrm>
                <a:off x="4803917" y="1295612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B7D0B74C-09AC-4DA4-99C7-51CFEBA0D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120" y="1576539"/>
              <a:ext cx="3425959" cy="2270765"/>
            </a:xfrm>
            <a:prstGeom prst="rect">
              <a:avLst/>
            </a:prstGeom>
          </p:spPr>
        </p:pic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A82D1C9-830A-4948-8D99-8F90FA8F03E3}"/>
              </a:ext>
            </a:extLst>
          </p:cNvPr>
          <p:cNvSpPr txBox="1"/>
          <p:nvPr/>
        </p:nvSpPr>
        <p:spPr>
          <a:xfrm>
            <a:off x="5367165" y="1763328"/>
            <a:ext cx="4439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Dosis" panose="02010503020202060003" pitchFamily="2" charset="0"/>
              </a:defRPr>
            </a:lvl1pPr>
          </a:lstStyle>
          <a:p>
            <a:r>
              <a:rPr lang="en-GB" altLang="zh-CN" sz="72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</a:t>
            </a:r>
            <a:r>
              <a:rPr lang="en-US" altLang="zh-CN" sz="72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Three</a:t>
            </a:r>
            <a:endParaRPr lang="zh-CN" altLang="en-US" sz="72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B2F1E1E-890B-45FE-844C-5CFC744856C0}"/>
              </a:ext>
            </a:extLst>
          </p:cNvPr>
          <p:cNvSpPr txBox="1"/>
          <p:nvPr/>
        </p:nvSpPr>
        <p:spPr>
          <a:xfrm>
            <a:off x="5584922" y="2907966"/>
            <a:ext cx="330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第三章</a:t>
            </a:r>
            <a:r>
              <a:rPr lang="zh-CN" altLang="en-US" sz="36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标题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89BE0BC3-CCFC-476C-AFF5-2A66EDD5FE99}"/>
              </a:ext>
            </a:extLst>
          </p:cNvPr>
          <p:cNvSpPr/>
          <p:nvPr/>
        </p:nvSpPr>
        <p:spPr>
          <a:xfrm flipH="1">
            <a:off x="6057900" y="6567169"/>
            <a:ext cx="226378" cy="226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37BD7390-442A-46A3-90EE-FB2EB3D6333F}"/>
              </a:ext>
            </a:extLst>
          </p:cNvPr>
          <p:cNvSpPr/>
          <p:nvPr/>
        </p:nvSpPr>
        <p:spPr>
          <a:xfrm flipH="1">
            <a:off x="7236778" y="6451758"/>
            <a:ext cx="230822" cy="230822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FC1657B1-0C7B-489D-A0E8-D9DDBDE001AC}"/>
              </a:ext>
            </a:extLst>
          </p:cNvPr>
          <p:cNvSpPr/>
          <p:nvPr/>
        </p:nvSpPr>
        <p:spPr>
          <a:xfrm flipH="1">
            <a:off x="10397966" y="6596379"/>
            <a:ext cx="118746" cy="1187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53142AEF-F328-4676-9D56-AFDB60B5E9A9}"/>
              </a:ext>
            </a:extLst>
          </p:cNvPr>
          <p:cNvSpPr/>
          <p:nvPr/>
        </p:nvSpPr>
        <p:spPr>
          <a:xfrm flipH="1">
            <a:off x="11086941" y="6085204"/>
            <a:ext cx="175896" cy="175896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25F4D1FF-B1A0-4D80-8117-CC65B2843003}"/>
              </a:ext>
            </a:extLst>
          </p:cNvPr>
          <p:cNvSpPr/>
          <p:nvPr/>
        </p:nvSpPr>
        <p:spPr>
          <a:xfrm flipH="1">
            <a:off x="11974510" y="6419212"/>
            <a:ext cx="178438" cy="178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2767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15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3" grpId="0"/>
      <p:bldP spid="34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第三章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sp>
        <p:nvSpPr>
          <p:cNvPr id="33" name="弧形 32">
            <a:extLst>
              <a:ext uri="{FF2B5EF4-FFF2-40B4-BE49-F238E27FC236}">
                <a16:creationId xmlns:a16="http://schemas.microsoft.com/office/drawing/2014/main" xmlns="" id="{625E60B1-C256-4AAD-9133-27ECB5E7CD0B}"/>
              </a:ext>
            </a:extLst>
          </p:cNvPr>
          <p:cNvSpPr/>
          <p:nvPr/>
        </p:nvSpPr>
        <p:spPr>
          <a:xfrm rot="2700000">
            <a:off x="-2481704" y="171012"/>
            <a:ext cx="7434477" cy="7434477"/>
          </a:xfrm>
          <a:prstGeom prst="arc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47882097-5FDF-4CD4-98BE-8DF7AE7ABC5C}"/>
              </a:ext>
            </a:extLst>
          </p:cNvPr>
          <p:cNvSpPr/>
          <p:nvPr/>
        </p:nvSpPr>
        <p:spPr>
          <a:xfrm>
            <a:off x="5220758" y="1760076"/>
            <a:ext cx="5384750" cy="948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B84945BF-E4BA-422C-9ABB-DFFFDEAD3233}"/>
              </a:ext>
            </a:extLst>
          </p:cNvPr>
          <p:cNvSpPr/>
          <p:nvPr/>
        </p:nvSpPr>
        <p:spPr>
          <a:xfrm>
            <a:off x="5519493" y="3429000"/>
            <a:ext cx="538475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请在此处添加需要描述的内容，言简意赅，表明意图即可。请在此处添加需要描述的内容，言简意赅，表明意图即可。</a:t>
            </a:r>
          </a:p>
          <a:p>
            <a:pPr>
              <a:lnSpc>
                <a:spcPts val="25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1A5D89A9-8FBA-4BBF-AEEA-89C5EFAE2344}"/>
              </a:ext>
            </a:extLst>
          </p:cNvPr>
          <p:cNvSpPr/>
          <p:nvPr/>
        </p:nvSpPr>
        <p:spPr>
          <a:xfrm>
            <a:off x="5084377" y="5429820"/>
            <a:ext cx="538475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请在此处添加需要描述的内容，言简意赅，表明意图即可。请在此处添加需要描述的内容，言简意赅，表明意图即可。</a:t>
            </a:r>
          </a:p>
          <a:p>
            <a:pPr>
              <a:lnSpc>
                <a:spcPts val="25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61284" y="1471157"/>
            <a:ext cx="1148576" cy="1148576"/>
            <a:chOff x="3861284" y="1471157"/>
            <a:chExt cx="1148576" cy="1148576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BAE8AABA-EBC0-4723-B852-D50DAFE3A2A3}"/>
                </a:ext>
              </a:extLst>
            </p:cNvPr>
            <p:cNvSpPr/>
            <p:nvPr/>
          </p:nvSpPr>
          <p:spPr>
            <a:xfrm>
              <a:off x="3861284" y="1471157"/>
              <a:ext cx="1148576" cy="11485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1177" y="1614828"/>
              <a:ext cx="840800" cy="945175"/>
            </a:xfrm>
            <a:prstGeom prst="rect">
              <a:avLst/>
            </a:prstGeom>
          </p:spPr>
        </p:pic>
      </p:grpSp>
      <p:grpSp>
        <p:nvGrpSpPr>
          <p:cNvPr id="94" name="组合 93"/>
          <p:cNvGrpSpPr/>
          <p:nvPr/>
        </p:nvGrpSpPr>
        <p:grpSpPr>
          <a:xfrm>
            <a:off x="3861284" y="5243416"/>
            <a:ext cx="1148576" cy="1148576"/>
            <a:chOff x="3861284" y="5243416"/>
            <a:chExt cx="1148576" cy="1148576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5C1F1B72-088A-491F-B6F3-B12544D9CCC5}"/>
                </a:ext>
              </a:extLst>
            </p:cNvPr>
            <p:cNvSpPr/>
            <p:nvPr/>
          </p:nvSpPr>
          <p:spPr>
            <a:xfrm>
              <a:off x="3861284" y="5243416"/>
              <a:ext cx="1148576" cy="11485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8745" y="5349902"/>
              <a:ext cx="717585" cy="850063"/>
            </a:xfrm>
            <a:prstGeom prst="rect">
              <a:avLst/>
            </a:prstGeom>
          </p:spPr>
        </p:pic>
      </p:grpSp>
      <p:grpSp>
        <p:nvGrpSpPr>
          <p:cNvPr id="93" name="组合 92"/>
          <p:cNvGrpSpPr/>
          <p:nvPr/>
        </p:nvGrpSpPr>
        <p:grpSpPr>
          <a:xfrm>
            <a:off x="4358477" y="3247834"/>
            <a:ext cx="1148576" cy="1148576"/>
            <a:chOff x="4358477" y="3247834"/>
            <a:chExt cx="1148576" cy="114857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025D07CC-AA8D-426E-A5F7-D1662362C3C0}"/>
                </a:ext>
              </a:extLst>
            </p:cNvPr>
            <p:cNvSpPr/>
            <p:nvPr/>
          </p:nvSpPr>
          <p:spPr>
            <a:xfrm>
              <a:off x="4358477" y="3247834"/>
              <a:ext cx="1148576" cy="11485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2906" y="3365623"/>
              <a:ext cx="776164" cy="872516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40" y="2575284"/>
            <a:ext cx="3607697" cy="282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950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90" grpId="0"/>
      <p:bldP spid="91" grpId="0"/>
      <p:bldP spid="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第三章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sp>
        <p:nvSpPr>
          <p:cNvPr id="8" name="Arc 324">
            <a:extLst>
              <a:ext uri="{FF2B5EF4-FFF2-40B4-BE49-F238E27FC236}">
                <a16:creationId xmlns:a16="http://schemas.microsoft.com/office/drawing/2014/main" xmlns="" id="{8F708048-A39A-4374-89A7-7851B0662042}"/>
              </a:ext>
            </a:extLst>
          </p:cNvPr>
          <p:cNvSpPr/>
          <p:nvPr/>
        </p:nvSpPr>
        <p:spPr>
          <a:xfrm>
            <a:off x="4095751" y="1905000"/>
            <a:ext cx="2618316" cy="1998133"/>
          </a:xfrm>
          <a:prstGeom prst="arc">
            <a:avLst>
              <a:gd name="adj1" fmla="val 11784097"/>
              <a:gd name="adj2" fmla="val 18520614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4316">
              <a:defRPr/>
            </a:pPr>
            <a:endParaRPr lang="en-US"/>
          </a:p>
        </p:txBody>
      </p:sp>
      <p:grpSp>
        <p:nvGrpSpPr>
          <p:cNvPr id="9" name="Group 343">
            <a:extLst>
              <a:ext uri="{FF2B5EF4-FFF2-40B4-BE49-F238E27FC236}">
                <a16:creationId xmlns:a16="http://schemas.microsoft.com/office/drawing/2014/main" xmlns="" id="{9B7CBAD3-9234-41AA-A8C5-4127824FA1B6}"/>
              </a:ext>
            </a:extLst>
          </p:cNvPr>
          <p:cNvGrpSpPr>
            <a:grpSpLocks/>
          </p:cNvGrpSpPr>
          <p:nvPr/>
        </p:nvGrpSpPr>
        <p:grpSpPr bwMode="auto">
          <a:xfrm>
            <a:off x="6096001" y="2190751"/>
            <a:ext cx="4667251" cy="1107808"/>
            <a:chOff x="4572000" y="1643056"/>
            <a:chExt cx="3499725" cy="830869"/>
          </a:xfrm>
        </p:grpSpPr>
        <p:sp>
          <p:nvSpPr>
            <p:cNvPr id="10" name="Rectangle 33">
              <a:extLst>
                <a:ext uri="{FF2B5EF4-FFF2-40B4-BE49-F238E27FC236}">
                  <a16:creationId xmlns:a16="http://schemas.microsoft.com/office/drawing/2014/main" xmlns="" id="{533BFD31-5167-4524-8707-8D2BF81A31BE}"/>
                </a:ext>
              </a:extLst>
            </p:cNvPr>
            <p:cNvSpPr/>
            <p:nvPr/>
          </p:nvSpPr>
          <p:spPr>
            <a:xfrm>
              <a:off x="4572000" y="1643056"/>
              <a:ext cx="1571264" cy="28474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867" dirty="0"/>
                <a:t>请</a:t>
              </a:r>
              <a:r>
                <a:rPr lang="zh-CN" altLang="en-US" sz="1867" dirty="0" smtClean="0"/>
                <a:t>在此处输入标题</a:t>
              </a:r>
              <a:endParaRPr lang="en-US" altLang="en-US" sz="1867" dirty="0">
                <a:solidFill>
                  <a:srgbClr val="262626"/>
                </a:solidFill>
                <a:cs typeface="Open Sans" panose="020B0606030504020204" pitchFamily="34" charset="0"/>
              </a:endParaRPr>
            </a:p>
          </p:txBody>
        </p:sp>
        <p:sp>
          <p:nvSpPr>
            <p:cNvPr id="11" name="Rectangle 325">
              <a:extLst>
                <a:ext uri="{FF2B5EF4-FFF2-40B4-BE49-F238E27FC236}">
                  <a16:creationId xmlns:a16="http://schemas.microsoft.com/office/drawing/2014/main" xmlns="" id="{B600CD7F-DEB1-426A-A56D-9259461C2BE3}"/>
                </a:ext>
              </a:extLst>
            </p:cNvPr>
            <p:cNvSpPr/>
            <p:nvPr/>
          </p:nvSpPr>
          <p:spPr>
            <a:xfrm>
              <a:off x="4572000" y="1943098"/>
              <a:ext cx="3499725" cy="530827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</a:t>
              </a:r>
            </a:p>
          </p:txBody>
        </p:sp>
      </p:grpSp>
      <p:grpSp>
        <p:nvGrpSpPr>
          <p:cNvPr id="12" name="Group 344">
            <a:extLst>
              <a:ext uri="{FF2B5EF4-FFF2-40B4-BE49-F238E27FC236}">
                <a16:creationId xmlns:a16="http://schemas.microsoft.com/office/drawing/2014/main" xmlns="" id="{2BEF0474-B065-4068-8D32-D5BFDBAFB319}"/>
              </a:ext>
            </a:extLst>
          </p:cNvPr>
          <p:cNvGrpSpPr>
            <a:grpSpLocks/>
          </p:cNvGrpSpPr>
          <p:nvPr/>
        </p:nvGrpSpPr>
        <p:grpSpPr bwMode="auto">
          <a:xfrm>
            <a:off x="6191251" y="3714748"/>
            <a:ext cx="4757261" cy="412933"/>
            <a:chOff x="4643438" y="2786064"/>
            <a:chExt cx="3567924" cy="309219"/>
          </a:xfrm>
        </p:grpSpPr>
        <p:sp>
          <p:nvSpPr>
            <p:cNvPr id="13" name="Rectangle 330">
              <a:extLst>
                <a:ext uri="{FF2B5EF4-FFF2-40B4-BE49-F238E27FC236}">
                  <a16:creationId xmlns:a16="http://schemas.microsoft.com/office/drawing/2014/main" xmlns="" id="{A82B87D6-FA83-418C-8355-FB90F1F25971}"/>
                </a:ext>
              </a:extLst>
            </p:cNvPr>
            <p:cNvSpPr/>
            <p:nvPr/>
          </p:nvSpPr>
          <p:spPr>
            <a:xfrm>
              <a:off x="5072060" y="2786064"/>
              <a:ext cx="3139302" cy="30921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grpSp>
          <p:nvGrpSpPr>
            <p:cNvPr id="14" name="Group 332">
              <a:extLst>
                <a:ext uri="{FF2B5EF4-FFF2-40B4-BE49-F238E27FC236}">
                  <a16:creationId xmlns:a16="http://schemas.microsoft.com/office/drawing/2014/main" xmlns="" id="{EC59A144-B843-4131-8DCA-AAEAF58C23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15" name="Oval 326">
                <a:extLst>
                  <a:ext uri="{FF2B5EF4-FFF2-40B4-BE49-F238E27FC236}">
                    <a16:creationId xmlns:a16="http://schemas.microsoft.com/office/drawing/2014/main" xmlns="" id="{610F3FB0-9B8D-4B7D-92E5-F5081C527781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923" cy="288476"/>
              </a:xfrm>
              <a:prstGeom prst="ellipse">
                <a:avLst/>
              </a:pr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16">
                  <a:defRPr/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" name="Freeform 26">
                <a:extLst>
                  <a:ext uri="{FF2B5EF4-FFF2-40B4-BE49-F238E27FC236}">
                    <a16:creationId xmlns:a16="http://schemas.microsoft.com/office/drawing/2014/main" xmlns="" id="{3B47BEDC-55FB-41D9-8CDE-1FFFD03CA2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12" y="2871656"/>
                <a:ext cx="114299" cy="118877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914316">
                  <a:defRPr/>
                </a:pPr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17" name="Group 346">
            <a:extLst>
              <a:ext uri="{FF2B5EF4-FFF2-40B4-BE49-F238E27FC236}">
                <a16:creationId xmlns:a16="http://schemas.microsoft.com/office/drawing/2014/main" xmlns="" id="{02C1AEF5-0387-4446-82AD-6B12D90642BD}"/>
              </a:ext>
            </a:extLst>
          </p:cNvPr>
          <p:cNvGrpSpPr>
            <a:grpSpLocks/>
          </p:cNvGrpSpPr>
          <p:nvPr/>
        </p:nvGrpSpPr>
        <p:grpSpPr bwMode="auto">
          <a:xfrm>
            <a:off x="6191251" y="4857747"/>
            <a:ext cx="4757260" cy="412933"/>
            <a:chOff x="4643438" y="3643320"/>
            <a:chExt cx="3568530" cy="309219"/>
          </a:xfrm>
        </p:grpSpPr>
        <p:sp>
          <p:nvSpPr>
            <p:cNvPr id="18" name="Rectangle 335">
              <a:extLst>
                <a:ext uri="{FF2B5EF4-FFF2-40B4-BE49-F238E27FC236}">
                  <a16:creationId xmlns:a16="http://schemas.microsoft.com/office/drawing/2014/main" xmlns="" id="{E36C4386-0949-4D2B-BAC0-17FF886C5B05}"/>
                </a:ext>
              </a:extLst>
            </p:cNvPr>
            <p:cNvSpPr/>
            <p:nvPr/>
          </p:nvSpPr>
          <p:spPr>
            <a:xfrm>
              <a:off x="5072133" y="3643320"/>
              <a:ext cx="3139835" cy="30921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grpSp>
          <p:nvGrpSpPr>
            <p:cNvPr id="19" name="Group 341">
              <a:extLst>
                <a:ext uri="{FF2B5EF4-FFF2-40B4-BE49-F238E27FC236}">
                  <a16:creationId xmlns:a16="http://schemas.microsoft.com/office/drawing/2014/main" xmlns="" id="{8268F938-1EAB-4060-8FED-225B5E01BF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3643320"/>
              <a:ext cx="288476" cy="288476"/>
              <a:chOff x="4643438" y="3643320"/>
              <a:chExt cx="288476" cy="288476"/>
            </a:xfrm>
          </p:grpSpPr>
          <p:sp>
            <p:nvSpPr>
              <p:cNvPr id="20" name="Oval 328">
                <a:extLst>
                  <a:ext uri="{FF2B5EF4-FFF2-40B4-BE49-F238E27FC236}">
                    <a16:creationId xmlns:a16="http://schemas.microsoft.com/office/drawing/2014/main" xmlns="" id="{CF547D85-775E-477F-B747-9D1BFDD5D6B3}"/>
                  </a:ext>
                </a:extLst>
              </p:cNvPr>
              <p:cNvSpPr/>
              <p:nvPr/>
            </p:nvSpPr>
            <p:spPr>
              <a:xfrm>
                <a:off x="4643438" y="3643320"/>
                <a:ext cx="288972" cy="288476"/>
              </a:xfrm>
              <a:prstGeom prst="ellipse">
                <a:avLst/>
              </a:prstGeom>
              <a:solidFill>
                <a:srgbClr val="E75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16">
                  <a:defRPr/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Freeform 26">
                <a:extLst>
                  <a:ext uri="{FF2B5EF4-FFF2-40B4-BE49-F238E27FC236}">
                    <a16:creationId xmlns:a16="http://schemas.microsoft.com/office/drawing/2014/main" xmlns="" id="{D93DC23F-F625-4274-A68D-2338844E7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28" y="3728912"/>
                <a:ext cx="114319" cy="118877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914316">
                  <a:defRPr/>
                </a:pPr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22" name="Group 1346">
            <a:extLst>
              <a:ext uri="{FF2B5EF4-FFF2-40B4-BE49-F238E27FC236}">
                <a16:creationId xmlns:a16="http://schemas.microsoft.com/office/drawing/2014/main" xmlns="" id="{C006FD56-B6C7-4C1B-8536-D7D1D73CDC2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9733" y="2529417"/>
            <a:ext cx="3541184" cy="3513667"/>
            <a:chOff x="4722" y="1422"/>
            <a:chExt cx="650" cy="645"/>
          </a:xfrm>
        </p:grpSpPr>
        <p:sp>
          <p:nvSpPr>
            <p:cNvPr id="23" name="Oval 1347">
              <a:extLst>
                <a:ext uri="{FF2B5EF4-FFF2-40B4-BE49-F238E27FC236}">
                  <a16:creationId xmlns:a16="http://schemas.microsoft.com/office/drawing/2014/main" xmlns="" id="{6D2588A2-C760-4279-BE1D-227FFE6E54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2" y="1426"/>
              <a:ext cx="640" cy="641"/>
            </a:xfrm>
            <a:prstGeom prst="ellipse">
              <a:avLst/>
            </a:prstGeom>
            <a:solidFill>
              <a:srgbClr val="4EC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4" name="Oval 1348">
              <a:extLst>
                <a:ext uri="{FF2B5EF4-FFF2-40B4-BE49-F238E27FC236}">
                  <a16:creationId xmlns:a16="http://schemas.microsoft.com/office/drawing/2014/main" xmlns="" id="{48E54A40-07FC-4B76-8466-955F1C7A2B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6" y="1510"/>
              <a:ext cx="472" cy="473"/>
            </a:xfrm>
            <a:prstGeom prst="ellipse">
              <a:avLst/>
            </a:prstGeom>
            <a:solidFill>
              <a:srgbClr val="A5E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5" name="Freeform 1349">
              <a:extLst>
                <a:ext uri="{FF2B5EF4-FFF2-40B4-BE49-F238E27FC236}">
                  <a16:creationId xmlns:a16="http://schemas.microsoft.com/office/drawing/2014/main" xmlns="" id="{C17C46E1-43A4-448A-B098-7832A1A449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" y="1589"/>
              <a:ext cx="15" cy="14"/>
            </a:xfrm>
            <a:custGeom>
              <a:avLst/>
              <a:gdLst>
                <a:gd name="T0" fmla="*/ 7 w 15"/>
                <a:gd name="T1" fmla="*/ 0 h 14"/>
                <a:gd name="T2" fmla="*/ 5 w 15"/>
                <a:gd name="T3" fmla="*/ 7 h 14"/>
                <a:gd name="T4" fmla="*/ 0 w 15"/>
                <a:gd name="T5" fmla="*/ 7 h 14"/>
                <a:gd name="T6" fmla="*/ 5 w 15"/>
                <a:gd name="T7" fmla="*/ 9 h 14"/>
                <a:gd name="T8" fmla="*/ 7 w 15"/>
                <a:gd name="T9" fmla="*/ 14 h 14"/>
                <a:gd name="T10" fmla="*/ 7 w 15"/>
                <a:gd name="T11" fmla="*/ 9 h 14"/>
                <a:gd name="T12" fmla="*/ 15 w 15"/>
                <a:gd name="T13" fmla="*/ 7 h 14"/>
                <a:gd name="T14" fmla="*/ 7 w 15"/>
                <a:gd name="T15" fmla="*/ 7 h 14"/>
                <a:gd name="T16" fmla="*/ 7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lnTo>
                    <a:pt x="5" y="7"/>
                  </a:lnTo>
                  <a:lnTo>
                    <a:pt x="0" y="7"/>
                  </a:lnTo>
                  <a:lnTo>
                    <a:pt x="5" y="9"/>
                  </a:lnTo>
                  <a:lnTo>
                    <a:pt x="7" y="14"/>
                  </a:lnTo>
                  <a:lnTo>
                    <a:pt x="7" y="9"/>
                  </a:lnTo>
                  <a:lnTo>
                    <a:pt x="15" y="7"/>
                  </a:lnTo>
                  <a:lnTo>
                    <a:pt x="7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6" name="Freeform 1350">
              <a:extLst>
                <a:ext uri="{FF2B5EF4-FFF2-40B4-BE49-F238E27FC236}">
                  <a16:creationId xmlns:a16="http://schemas.microsoft.com/office/drawing/2014/main" xmlns="" id="{6B6104A7-31CF-45DA-87A6-4269EA70E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3" y="1543"/>
              <a:ext cx="186" cy="371"/>
            </a:xfrm>
            <a:custGeom>
              <a:avLst/>
              <a:gdLst>
                <a:gd name="T0" fmla="*/ 0 w 78"/>
                <a:gd name="T1" fmla="*/ 155 h 155"/>
                <a:gd name="T2" fmla="*/ 78 w 78"/>
                <a:gd name="T3" fmla="*/ 78 h 155"/>
                <a:gd name="T4" fmla="*/ 0 w 78"/>
                <a:gd name="T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155">
                  <a:moveTo>
                    <a:pt x="0" y="155"/>
                  </a:moveTo>
                  <a:cubicBezTo>
                    <a:pt x="43" y="155"/>
                    <a:pt x="78" y="120"/>
                    <a:pt x="78" y="78"/>
                  </a:cubicBezTo>
                  <a:cubicBezTo>
                    <a:pt x="78" y="35"/>
                    <a:pt x="43" y="0"/>
                    <a:pt x="0" y="0"/>
                  </a:cubicBezTo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7" name="Freeform 1351">
              <a:extLst>
                <a:ext uri="{FF2B5EF4-FFF2-40B4-BE49-F238E27FC236}">
                  <a16:creationId xmlns:a16="http://schemas.microsoft.com/office/drawing/2014/main" xmlns="" id="{1EE95079-5CD9-4EB4-83F0-E89FF93F0A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9" y="1543"/>
              <a:ext cx="184" cy="371"/>
            </a:xfrm>
            <a:custGeom>
              <a:avLst/>
              <a:gdLst>
                <a:gd name="T0" fmla="*/ 77 w 77"/>
                <a:gd name="T1" fmla="*/ 0 h 155"/>
                <a:gd name="T2" fmla="*/ 0 w 77"/>
                <a:gd name="T3" fmla="*/ 78 h 155"/>
                <a:gd name="T4" fmla="*/ 77 w 77"/>
                <a:gd name="T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155">
                  <a:moveTo>
                    <a:pt x="77" y="0"/>
                  </a:moveTo>
                  <a:cubicBezTo>
                    <a:pt x="34" y="0"/>
                    <a:pt x="0" y="35"/>
                    <a:pt x="0" y="78"/>
                  </a:cubicBezTo>
                  <a:cubicBezTo>
                    <a:pt x="0" y="120"/>
                    <a:pt x="34" y="155"/>
                    <a:pt x="77" y="155"/>
                  </a:cubicBezTo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8" name="Freeform 1352">
              <a:extLst>
                <a:ext uri="{FF2B5EF4-FFF2-40B4-BE49-F238E27FC236}">
                  <a16:creationId xmlns:a16="http://schemas.microsoft.com/office/drawing/2014/main" xmlns="" id="{F705059B-37C3-4DB7-BC03-0AAF1FE2F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9" y="1780"/>
              <a:ext cx="33" cy="45"/>
            </a:xfrm>
            <a:custGeom>
              <a:avLst/>
              <a:gdLst>
                <a:gd name="T0" fmla="*/ 13 w 14"/>
                <a:gd name="T1" fmla="*/ 0 h 19"/>
                <a:gd name="T2" fmla="*/ 11 w 14"/>
                <a:gd name="T3" fmla="*/ 1 h 19"/>
                <a:gd name="T4" fmla="*/ 9 w 14"/>
                <a:gd name="T5" fmla="*/ 2 h 19"/>
                <a:gd name="T6" fmla="*/ 7 w 14"/>
                <a:gd name="T7" fmla="*/ 4 h 19"/>
                <a:gd name="T8" fmla="*/ 6 w 14"/>
                <a:gd name="T9" fmla="*/ 4 h 19"/>
                <a:gd name="T10" fmla="*/ 4 w 14"/>
                <a:gd name="T11" fmla="*/ 6 h 19"/>
                <a:gd name="T12" fmla="*/ 4 w 14"/>
                <a:gd name="T13" fmla="*/ 6 h 19"/>
                <a:gd name="T14" fmla="*/ 3 w 14"/>
                <a:gd name="T15" fmla="*/ 6 h 19"/>
                <a:gd name="T16" fmla="*/ 3 w 14"/>
                <a:gd name="T17" fmla="*/ 7 h 19"/>
                <a:gd name="T18" fmla="*/ 1 w 14"/>
                <a:gd name="T19" fmla="*/ 10 h 19"/>
                <a:gd name="T20" fmla="*/ 0 w 14"/>
                <a:gd name="T21" fmla="*/ 13 h 19"/>
                <a:gd name="T22" fmla="*/ 1 w 14"/>
                <a:gd name="T23" fmla="*/ 15 h 19"/>
                <a:gd name="T24" fmla="*/ 1 w 14"/>
                <a:gd name="T25" fmla="*/ 16 h 19"/>
                <a:gd name="T26" fmla="*/ 1 w 14"/>
                <a:gd name="T27" fmla="*/ 17 h 19"/>
                <a:gd name="T28" fmla="*/ 2 w 14"/>
                <a:gd name="T29" fmla="*/ 19 h 19"/>
                <a:gd name="T30" fmla="*/ 5 w 14"/>
                <a:gd name="T31" fmla="*/ 19 h 19"/>
                <a:gd name="T32" fmla="*/ 6 w 14"/>
                <a:gd name="T33" fmla="*/ 18 h 19"/>
                <a:gd name="T34" fmla="*/ 14 w 14"/>
                <a:gd name="T35" fmla="*/ 0 h 19"/>
                <a:gd name="T36" fmla="*/ 13 w 14"/>
                <a:gd name="T3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9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cubicBezTo>
                    <a:pt x="11" y="1"/>
                    <a:pt x="9" y="2"/>
                    <a:pt x="9" y="2"/>
                  </a:cubicBezTo>
                  <a:cubicBezTo>
                    <a:pt x="9" y="2"/>
                    <a:pt x="8" y="3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1" y="10"/>
                    <a:pt x="1" y="10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2" y="19"/>
                    <a:pt x="2" y="19"/>
                  </a:cubicBezTo>
                  <a:cubicBezTo>
                    <a:pt x="2" y="19"/>
                    <a:pt x="4" y="19"/>
                    <a:pt x="5" y="19"/>
                  </a:cubicBezTo>
                  <a:cubicBezTo>
                    <a:pt x="5" y="19"/>
                    <a:pt x="5" y="19"/>
                    <a:pt x="6" y="18"/>
                  </a:cubicBezTo>
                  <a:cubicBezTo>
                    <a:pt x="9" y="13"/>
                    <a:pt x="12" y="6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9" name="Freeform 1353">
              <a:extLst>
                <a:ext uri="{FF2B5EF4-FFF2-40B4-BE49-F238E27FC236}">
                  <a16:creationId xmlns:a16="http://schemas.microsoft.com/office/drawing/2014/main" xmlns="" id="{23A4A60D-E9DA-444E-A7E4-CD7F1E108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9" y="1596"/>
              <a:ext cx="119" cy="272"/>
            </a:xfrm>
            <a:custGeom>
              <a:avLst/>
              <a:gdLst>
                <a:gd name="T0" fmla="*/ 27 w 50"/>
                <a:gd name="T1" fmla="*/ 84 h 114"/>
                <a:gd name="T2" fmla="*/ 27 w 50"/>
                <a:gd name="T3" fmla="*/ 91 h 114"/>
                <a:gd name="T4" fmla="*/ 27 w 50"/>
                <a:gd name="T5" fmla="*/ 101 h 114"/>
                <a:gd name="T6" fmla="*/ 27 w 50"/>
                <a:gd name="T7" fmla="*/ 108 h 114"/>
                <a:gd name="T8" fmla="*/ 29 w 50"/>
                <a:gd name="T9" fmla="*/ 114 h 114"/>
                <a:gd name="T10" fmla="*/ 32 w 50"/>
                <a:gd name="T11" fmla="*/ 113 h 114"/>
                <a:gd name="T12" fmla="*/ 33 w 50"/>
                <a:gd name="T13" fmla="*/ 108 h 114"/>
                <a:gd name="T14" fmla="*/ 34 w 50"/>
                <a:gd name="T15" fmla="*/ 101 h 114"/>
                <a:gd name="T16" fmla="*/ 38 w 50"/>
                <a:gd name="T17" fmla="*/ 96 h 114"/>
                <a:gd name="T18" fmla="*/ 41 w 50"/>
                <a:gd name="T19" fmla="*/ 92 h 114"/>
                <a:gd name="T20" fmla="*/ 45 w 50"/>
                <a:gd name="T21" fmla="*/ 87 h 114"/>
                <a:gd name="T22" fmla="*/ 48 w 50"/>
                <a:gd name="T23" fmla="*/ 79 h 114"/>
                <a:gd name="T24" fmla="*/ 50 w 50"/>
                <a:gd name="T25" fmla="*/ 74 h 114"/>
                <a:gd name="T26" fmla="*/ 49 w 50"/>
                <a:gd name="T27" fmla="*/ 71 h 114"/>
                <a:gd name="T28" fmla="*/ 42 w 50"/>
                <a:gd name="T29" fmla="*/ 68 h 114"/>
                <a:gd name="T30" fmla="*/ 35 w 50"/>
                <a:gd name="T31" fmla="*/ 62 h 114"/>
                <a:gd name="T32" fmla="*/ 29 w 50"/>
                <a:gd name="T33" fmla="*/ 58 h 114"/>
                <a:gd name="T34" fmla="*/ 25 w 50"/>
                <a:gd name="T35" fmla="*/ 58 h 114"/>
                <a:gd name="T36" fmla="*/ 20 w 50"/>
                <a:gd name="T37" fmla="*/ 60 h 114"/>
                <a:gd name="T38" fmla="*/ 17 w 50"/>
                <a:gd name="T39" fmla="*/ 52 h 114"/>
                <a:gd name="T40" fmla="*/ 10 w 50"/>
                <a:gd name="T41" fmla="*/ 50 h 114"/>
                <a:gd name="T42" fmla="*/ 17 w 50"/>
                <a:gd name="T43" fmla="*/ 45 h 114"/>
                <a:gd name="T44" fmla="*/ 22 w 50"/>
                <a:gd name="T45" fmla="*/ 46 h 114"/>
                <a:gd name="T46" fmla="*/ 25 w 50"/>
                <a:gd name="T47" fmla="*/ 39 h 114"/>
                <a:gd name="T48" fmla="*/ 29 w 50"/>
                <a:gd name="T49" fmla="*/ 35 h 114"/>
                <a:gd name="T50" fmla="*/ 33 w 50"/>
                <a:gd name="T51" fmla="*/ 32 h 114"/>
                <a:gd name="T52" fmla="*/ 34 w 50"/>
                <a:gd name="T53" fmla="*/ 28 h 114"/>
                <a:gd name="T54" fmla="*/ 37 w 50"/>
                <a:gd name="T55" fmla="*/ 28 h 114"/>
                <a:gd name="T56" fmla="*/ 39 w 50"/>
                <a:gd name="T57" fmla="*/ 30 h 114"/>
                <a:gd name="T58" fmla="*/ 39 w 50"/>
                <a:gd name="T59" fmla="*/ 24 h 114"/>
                <a:gd name="T60" fmla="*/ 36 w 50"/>
                <a:gd name="T61" fmla="*/ 19 h 114"/>
                <a:gd name="T62" fmla="*/ 33 w 50"/>
                <a:gd name="T63" fmla="*/ 17 h 114"/>
                <a:gd name="T64" fmla="*/ 28 w 50"/>
                <a:gd name="T65" fmla="*/ 13 h 114"/>
                <a:gd name="T66" fmla="*/ 25 w 50"/>
                <a:gd name="T67" fmla="*/ 20 h 114"/>
                <a:gd name="T68" fmla="*/ 24 w 50"/>
                <a:gd name="T69" fmla="*/ 22 h 114"/>
                <a:gd name="T70" fmla="*/ 19 w 50"/>
                <a:gd name="T71" fmla="*/ 19 h 114"/>
                <a:gd name="T72" fmla="*/ 20 w 50"/>
                <a:gd name="T73" fmla="*/ 14 h 114"/>
                <a:gd name="T74" fmla="*/ 25 w 50"/>
                <a:gd name="T75" fmla="*/ 9 h 114"/>
                <a:gd name="T76" fmla="*/ 27 w 50"/>
                <a:gd name="T77" fmla="*/ 5 h 114"/>
                <a:gd name="T78" fmla="*/ 31 w 50"/>
                <a:gd name="T79" fmla="*/ 8 h 114"/>
                <a:gd name="T80" fmla="*/ 33 w 50"/>
                <a:gd name="T81" fmla="*/ 14 h 114"/>
                <a:gd name="T82" fmla="*/ 36 w 50"/>
                <a:gd name="T83" fmla="*/ 10 h 114"/>
                <a:gd name="T84" fmla="*/ 37 w 50"/>
                <a:gd name="T85" fmla="*/ 8 h 114"/>
                <a:gd name="T86" fmla="*/ 34 w 50"/>
                <a:gd name="T87" fmla="*/ 4 h 114"/>
                <a:gd name="T88" fmla="*/ 29 w 50"/>
                <a:gd name="T89" fmla="*/ 2 h 114"/>
                <a:gd name="T90" fmla="*/ 23 w 50"/>
                <a:gd name="T91" fmla="*/ 3 h 114"/>
                <a:gd name="T92" fmla="*/ 23 w 50"/>
                <a:gd name="T93" fmla="*/ 6 h 114"/>
                <a:gd name="T94" fmla="*/ 19 w 50"/>
                <a:gd name="T95" fmla="*/ 4 h 114"/>
                <a:gd name="T96" fmla="*/ 18 w 50"/>
                <a:gd name="T97" fmla="*/ 6 h 114"/>
                <a:gd name="T98" fmla="*/ 3 w 50"/>
                <a:gd name="T99" fmla="*/ 49 h 114"/>
                <a:gd name="T100" fmla="*/ 5 w 50"/>
                <a:gd name="T101" fmla="*/ 49 h 114"/>
                <a:gd name="T102" fmla="*/ 13 w 50"/>
                <a:gd name="T103" fmla="*/ 57 h 114"/>
                <a:gd name="T104" fmla="*/ 17 w 50"/>
                <a:gd name="T105" fmla="*/ 60 h 114"/>
                <a:gd name="T106" fmla="*/ 22 w 50"/>
                <a:gd name="T107" fmla="*/ 63 h 114"/>
                <a:gd name="T108" fmla="*/ 20 w 50"/>
                <a:gd name="T109" fmla="*/ 71 h 114"/>
                <a:gd name="T110" fmla="*/ 22 w 50"/>
                <a:gd name="T111" fmla="*/ 7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" h="114">
                  <a:moveTo>
                    <a:pt x="23" y="79"/>
                  </a:moveTo>
                  <a:cubicBezTo>
                    <a:pt x="23" y="79"/>
                    <a:pt x="25" y="80"/>
                    <a:pt x="25" y="81"/>
                  </a:cubicBezTo>
                  <a:cubicBezTo>
                    <a:pt x="26" y="81"/>
                    <a:pt x="27" y="84"/>
                    <a:pt x="27" y="84"/>
                  </a:cubicBezTo>
                  <a:cubicBezTo>
                    <a:pt x="27" y="85"/>
                    <a:pt x="27" y="86"/>
                    <a:pt x="27" y="87"/>
                  </a:cubicBezTo>
                  <a:cubicBezTo>
                    <a:pt x="27" y="87"/>
                    <a:pt x="27" y="88"/>
                    <a:pt x="27" y="88"/>
                  </a:cubicBezTo>
                  <a:cubicBezTo>
                    <a:pt x="27" y="88"/>
                    <a:pt x="27" y="91"/>
                    <a:pt x="27" y="91"/>
                  </a:cubicBezTo>
                  <a:cubicBezTo>
                    <a:pt x="27" y="92"/>
                    <a:pt x="26" y="95"/>
                    <a:pt x="26" y="97"/>
                  </a:cubicBezTo>
                  <a:cubicBezTo>
                    <a:pt x="26" y="98"/>
                    <a:pt x="27" y="100"/>
                    <a:pt x="27" y="100"/>
                  </a:cubicBezTo>
                  <a:cubicBezTo>
                    <a:pt x="27" y="100"/>
                    <a:pt x="27" y="101"/>
                    <a:pt x="27" y="101"/>
                  </a:cubicBezTo>
                  <a:cubicBezTo>
                    <a:pt x="27" y="101"/>
                    <a:pt x="26" y="103"/>
                    <a:pt x="26" y="103"/>
                  </a:cubicBezTo>
                  <a:cubicBezTo>
                    <a:pt x="27" y="103"/>
                    <a:pt x="26" y="104"/>
                    <a:pt x="26" y="104"/>
                  </a:cubicBezTo>
                  <a:cubicBezTo>
                    <a:pt x="26" y="105"/>
                    <a:pt x="27" y="108"/>
                    <a:pt x="27" y="108"/>
                  </a:cubicBezTo>
                  <a:cubicBezTo>
                    <a:pt x="27" y="109"/>
                    <a:pt x="28" y="111"/>
                    <a:pt x="28" y="111"/>
                  </a:cubicBezTo>
                  <a:cubicBezTo>
                    <a:pt x="28" y="112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29" y="114"/>
                    <a:pt x="30" y="114"/>
                    <a:pt x="30" y="114"/>
                  </a:cubicBezTo>
                  <a:cubicBezTo>
                    <a:pt x="30" y="114"/>
                    <a:pt x="32" y="114"/>
                    <a:pt x="32" y="114"/>
                  </a:cubicBezTo>
                  <a:cubicBezTo>
                    <a:pt x="33" y="114"/>
                    <a:pt x="33" y="114"/>
                    <a:pt x="32" y="113"/>
                  </a:cubicBezTo>
                  <a:cubicBezTo>
                    <a:pt x="32" y="113"/>
                    <a:pt x="32" y="112"/>
                    <a:pt x="32" y="112"/>
                  </a:cubicBezTo>
                  <a:cubicBezTo>
                    <a:pt x="31" y="112"/>
                    <a:pt x="31" y="110"/>
                    <a:pt x="31" y="110"/>
                  </a:cubicBezTo>
                  <a:cubicBezTo>
                    <a:pt x="32" y="109"/>
                    <a:pt x="33" y="109"/>
                    <a:pt x="33" y="108"/>
                  </a:cubicBezTo>
                  <a:cubicBezTo>
                    <a:pt x="33" y="108"/>
                    <a:pt x="33" y="106"/>
                    <a:pt x="33" y="106"/>
                  </a:cubicBezTo>
                  <a:cubicBezTo>
                    <a:pt x="32" y="106"/>
                    <a:pt x="33" y="104"/>
                    <a:pt x="32" y="103"/>
                  </a:cubicBezTo>
                  <a:cubicBezTo>
                    <a:pt x="32" y="103"/>
                    <a:pt x="34" y="102"/>
                    <a:pt x="34" y="101"/>
                  </a:cubicBezTo>
                  <a:cubicBezTo>
                    <a:pt x="34" y="100"/>
                    <a:pt x="36" y="100"/>
                    <a:pt x="36" y="99"/>
                  </a:cubicBezTo>
                  <a:cubicBezTo>
                    <a:pt x="37" y="99"/>
                    <a:pt x="37" y="97"/>
                    <a:pt x="37" y="97"/>
                  </a:cubicBezTo>
                  <a:cubicBezTo>
                    <a:pt x="37" y="96"/>
                    <a:pt x="38" y="96"/>
                    <a:pt x="38" y="96"/>
                  </a:cubicBezTo>
                  <a:cubicBezTo>
                    <a:pt x="39" y="96"/>
                    <a:pt x="39" y="95"/>
                    <a:pt x="39" y="95"/>
                  </a:cubicBezTo>
                  <a:cubicBezTo>
                    <a:pt x="39" y="95"/>
                    <a:pt x="40" y="95"/>
                    <a:pt x="40" y="94"/>
                  </a:cubicBezTo>
                  <a:cubicBezTo>
                    <a:pt x="40" y="94"/>
                    <a:pt x="41" y="92"/>
                    <a:pt x="41" y="92"/>
                  </a:cubicBezTo>
                  <a:cubicBezTo>
                    <a:pt x="42" y="91"/>
                    <a:pt x="42" y="90"/>
                    <a:pt x="42" y="90"/>
                  </a:cubicBezTo>
                  <a:cubicBezTo>
                    <a:pt x="42" y="89"/>
                    <a:pt x="43" y="88"/>
                    <a:pt x="43" y="88"/>
                  </a:cubicBezTo>
                  <a:cubicBezTo>
                    <a:pt x="43" y="88"/>
                    <a:pt x="45" y="87"/>
                    <a:pt x="45" y="87"/>
                  </a:cubicBezTo>
                  <a:cubicBezTo>
                    <a:pt x="46" y="87"/>
                    <a:pt x="46" y="84"/>
                    <a:pt x="46" y="83"/>
                  </a:cubicBezTo>
                  <a:cubicBezTo>
                    <a:pt x="46" y="82"/>
                    <a:pt x="47" y="80"/>
                    <a:pt x="47" y="80"/>
                  </a:cubicBezTo>
                  <a:cubicBezTo>
                    <a:pt x="47" y="80"/>
                    <a:pt x="48" y="79"/>
                    <a:pt x="48" y="79"/>
                  </a:cubicBezTo>
                  <a:cubicBezTo>
                    <a:pt x="48" y="79"/>
                    <a:pt x="48" y="78"/>
                    <a:pt x="48" y="78"/>
                  </a:cubicBezTo>
                  <a:cubicBezTo>
                    <a:pt x="49" y="77"/>
                    <a:pt x="50" y="76"/>
                    <a:pt x="50" y="76"/>
                  </a:cubicBezTo>
                  <a:cubicBezTo>
                    <a:pt x="50" y="76"/>
                    <a:pt x="50" y="75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2"/>
                    <a:pt x="49" y="71"/>
                    <a:pt x="49" y="71"/>
                  </a:cubicBezTo>
                  <a:cubicBezTo>
                    <a:pt x="48" y="71"/>
                    <a:pt x="47" y="70"/>
                    <a:pt x="47" y="70"/>
                  </a:cubicBezTo>
                  <a:cubicBezTo>
                    <a:pt x="46" y="70"/>
                    <a:pt x="45" y="70"/>
                    <a:pt x="44" y="70"/>
                  </a:cubicBezTo>
                  <a:cubicBezTo>
                    <a:pt x="44" y="70"/>
                    <a:pt x="43" y="69"/>
                    <a:pt x="42" y="68"/>
                  </a:cubicBezTo>
                  <a:cubicBezTo>
                    <a:pt x="42" y="68"/>
                    <a:pt x="40" y="68"/>
                    <a:pt x="40" y="68"/>
                  </a:cubicBezTo>
                  <a:cubicBezTo>
                    <a:pt x="40" y="68"/>
                    <a:pt x="40" y="66"/>
                    <a:pt x="38" y="65"/>
                  </a:cubicBezTo>
                  <a:cubicBezTo>
                    <a:pt x="37" y="64"/>
                    <a:pt x="35" y="63"/>
                    <a:pt x="35" y="62"/>
                  </a:cubicBezTo>
                  <a:cubicBezTo>
                    <a:pt x="35" y="62"/>
                    <a:pt x="33" y="60"/>
                    <a:pt x="32" y="60"/>
                  </a:cubicBezTo>
                  <a:cubicBezTo>
                    <a:pt x="32" y="60"/>
                    <a:pt x="31" y="60"/>
                    <a:pt x="30" y="60"/>
                  </a:cubicBezTo>
                  <a:cubicBezTo>
                    <a:pt x="30" y="60"/>
                    <a:pt x="30" y="59"/>
                    <a:pt x="29" y="58"/>
                  </a:cubicBezTo>
                  <a:cubicBezTo>
                    <a:pt x="29" y="58"/>
                    <a:pt x="27" y="58"/>
                    <a:pt x="27" y="58"/>
                  </a:cubicBezTo>
                  <a:cubicBezTo>
                    <a:pt x="27" y="58"/>
                    <a:pt x="26" y="58"/>
                    <a:pt x="26" y="58"/>
                  </a:cubicBezTo>
                  <a:cubicBezTo>
                    <a:pt x="26" y="58"/>
                    <a:pt x="25" y="58"/>
                    <a:pt x="25" y="58"/>
                  </a:cubicBezTo>
                  <a:cubicBezTo>
                    <a:pt x="25" y="58"/>
                    <a:pt x="24" y="60"/>
                    <a:pt x="23" y="60"/>
                  </a:cubicBezTo>
                  <a:cubicBezTo>
                    <a:pt x="23" y="61"/>
                    <a:pt x="22" y="60"/>
                    <a:pt x="22" y="60"/>
                  </a:cubicBezTo>
                  <a:cubicBezTo>
                    <a:pt x="22" y="60"/>
                    <a:pt x="20" y="60"/>
                    <a:pt x="20" y="60"/>
                  </a:cubicBezTo>
                  <a:cubicBezTo>
                    <a:pt x="20" y="60"/>
                    <a:pt x="19" y="58"/>
                    <a:pt x="19" y="58"/>
                  </a:cubicBezTo>
                  <a:cubicBezTo>
                    <a:pt x="19" y="57"/>
                    <a:pt x="18" y="55"/>
                    <a:pt x="18" y="55"/>
                  </a:cubicBezTo>
                  <a:cubicBezTo>
                    <a:pt x="17" y="55"/>
                    <a:pt x="17" y="53"/>
                    <a:pt x="17" y="52"/>
                  </a:cubicBezTo>
                  <a:cubicBezTo>
                    <a:pt x="17" y="52"/>
                    <a:pt x="15" y="51"/>
                    <a:pt x="15" y="51"/>
                  </a:cubicBezTo>
                  <a:cubicBezTo>
                    <a:pt x="15" y="51"/>
                    <a:pt x="14" y="52"/>
                    <a:pt x="13" y="52"/>
                  </a:cubicBezTo>
                  <a:cubicBezTo>
                    <a:pt x="13" y="53"/>
                    <a:pt x="10" y="52"/>
                    <a:pt x="10" y="50"/>
                  </a:cubicBezTo>
                  <a:cubicBezTo>
                    <a:pt x="11" y="48"/>
                    <a:pt x="12" y="46"/>
                    <a:pt x="13" y="45"/>
                  </a:cubicBezTo>
                  <a:cubicBezTo>
                    <a:pt x="13" y="45"/>
                    <a:pt x="15" y="45"/>
                    <a:pt x="16" y="45"/>
                  </a:cubicBezTo>
                  <a:cubicBezTo>
                    <a:pt x="16" y="46"/>
                    <a:pt x="17" y="45"/>
                    <a:pt x="17" y="45"/>
                  </a:cubicBezTo>
                  <a:cubicBezTo>
                    <a:pt x="17" y="45"/>
                    <a:pt x="19" y="45"/>
                    <a:pt x="19" y="45"/>
                  </a:cubicBezTo>
                  <a:cubicBezTo>
                    <a:pt x="20" y="46"/>
                    <a:pt x="21" y="48"/>
                    <a:pt x="21" y="48"/>
                  </a:cubicBezTo>
                  <a:cubicBezTo>
                    <a:pt x="22" y="48"/>
                    <a:pt x="22" y="47"/>
                    <a:pt x="22" y="46"/>
                  </a:cubicBezTo>
                  <a:cubicBezTo>
                    <a:pt x="22" y="46"/>
                    <a:pt x="22" y="45"/>
                    <a:pt x="22" y="45"/>
                  </a:cubicBezTo>
                  <a:cubicBezTo>
                    <a:pt x="21" y="44"/>
                    <a:pt x="22" y="42"/>
                    <a:pt x="23" y="41"/>
                  </a:cubicBezTo>
                  <a:cubicBezTo>
                    <a:pt x="24" y="41"/>
                    <a:pt x="25" y="39"/>
                    <a:pt x="25" y="39"/>
                  </a:cubicBezTo>
                  <a:cubicBezTo>
                    <a:pt x="25" y="39"/>
                    <a:pt x="26" y="39"/>
                    <a:pt x="26" y="39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6" y="36"/>
                    <a:pt x="28" y="35"/>
                    <a:pt x="29" y="35"/>
                  </a:cubicBezTo>
                  <a:cubicBezTo>
                    <a:pt x="29" y="34"/>
                    <a:pt x="29" y="33"/>
                    <a:pt x="29" y="33"/>
                  </a:cubicBezTo>
                  <a:cubicBezTo>
                    <a:pt x="29" y="33"/>
                    <a:pt x="31" y="31"/>
                    <a:pt x="31" y="31"/>
                  </a:cubicBezTo>
                  <a:cubicBezTo>
                    <a:pt x="32" y="31"/>
                    <a:pt x="33" y="32"/>
                    <a:pt x="33" y="32"/>
                  </a:cubicBezTo>
                  <a:cubicBezTo>
                    <a:pt x="33" y="32"/>
                    <a:pt x="34" y="31"/>
                    <a:pt x="34" y="31"/>
                  </a:cubicBezTo>
                  <a:cubicBezTo>
                    <a:pt x="35" y="30"/>
                    <a:pt x="34" y="29"/>
                    <a:pt x="34" y="29"/>
                  </a:cubicBezTo>
                  <a:cubicBezTo>
                    <a:pt x="34" y="29"/>
                    <a:pt x="34" y="28"/>
                    <a:pt x="34" y="28"/>
                  </a:cubicBezTo>
                  <a:cubicBezTo>
                    <a:pt x="35" y="28"/>
                    <a:pt x="35" y="27"/>
                    <a:pt x="35" y="26"/>
                  </a:cubicBezTo>
                  <a:cubicBezTo>
                    <a:pt x="35" y="26"/>
                    <a:pt x="36" y="27"/>
                    <a:pt x="37" y="26"/>
                  </a:cubicBezTo>
                  <a:cubicBezTo>
                    <a:pt x="38" y="26"/>
                    <a:pt x="37" y="27"/>
                    <a:pt x="37" y="28"/>
                  </a:cubicBezTo>
                  <a:cubicBezTo>
                    <a:pt x="36" y="29"/>
                    <a:pt x="37" y="29"/>
                    <a:pt x="38" y="29"/>
                  </a:cubicBezTo>
                  <a:cubicBezTo>
                    <a:pt x="38" y="29"/>
                    <a:pt x="38" y="30"/>
                    <a:pt x="38" y="30"/>
                  </a:cubicBezTo>
                  <a:cubicBezTo>
                    <a:pt x="38" y="30"/>
                    <a:pt x="39" y="30"/>
                    <a:pt x="39" y="30"/>
                  </a:cubicBezTo>
                  <a:cubicBezTo>
                    <a:pt x="40" y="30"/>
                    <a:pt x="40" y="29"/>
                    <a:pt x="40" y="29"/>
                  </a:cubicBezTo>
                  <a:cubicBezTo>
                    <a:pt x="40" y="28"/>
                    <a:pt x="39" y="28"/>
                    <a:pt x="39" y="27"/>
                  </a:cubicBezTo>
                  <a:cubicBezTo>
                    <a:pt x="39" y="27"/>
                    <a:pt x="39" y="24"/>
                    <a:pt x="39" y="24"/>
                  </a:cubicBezTo>
                  <a:cubicBezTo>
                    <a:pt x="39" y="23"/>
                    <a:pt x="38" y="22"/>
                    <a:pt x="38" y="22"/>
                  </a:cubicBezTo>
                  <a:cubicBezTo>
                    <a:pt x="37" y="22"/>
                    <a:pt x="37" y="21"/>
                    <a:pt x="37" y="21"/>
                  </a:cubicBezTo>
                  <a:cubicBezTo>
                    <a:pt x="36" y="20"/>
                    <a:pt x="36" y="19"/>
                    <a:pt x="36" y="19"/>
                  </a:cubicBezTo>
                  <a:cubicBezTo>
                    <a:pt x="36" y="19"/>
                    <a:pt x="35" y="18"/>
                    <a:pt x="35" y="17"/>
                  </a:cubicBezTo>
                  <a:cubicBezTo>
                    <a:pt x="34" y="16"/>
                    <a:pt x="34" y="16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2" y="17"/>
                    <a:pt x="32" y="16"/>
                    <a:pt x="32" y="15"/>
                  </a:cubicBezTo>
                  <a:cubicBezTo>
                    <a:pt x="32" y="15"/>
                    <a:pt x="30" y="14"/>
                    <a:pt x="30" y="14"/>
                  </a:cubicBezTo>
                  <a:cubicBezTo>
                    <a:pt x="30" y="14"/>
                    <a:pt x="29" y="14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7" y="13"/>
                    <a:pt x="27" y="17"/>
                    <a:pt x="27" y="18"/>
                  </a:cubicBezTo>
                  <a:cubicBezTo>
                    <a:pt x="27" y="19"/>
                    <a:pt x="26" y="20"/>
                    <a:pt x="25" y="20"/>
                  </a:cubicBezTo>
                  <a:cubicBezTo>
                    <a:pt x="25" y="20"/>
                    <a:pt x="25" y="21"/>
                    <a:pt x="26" y="21"/>
                  </a:cubicBezTo>
                  <a:cubicBezTo>
                    <a:pt x="26" y="21"/>
                    <a:pt x="25" y="22"/>
                    <a:pt x="25" y="23"/>
                  </a:cubicBezTo>
                  <a:cubicBezTo>
                    <a:pt x="25" y="23"/>
                    <a:pt x="24" y="23"/>
                    <a:pt x="24" y="22"/>
                  </a:cubicBezTo>
                  <a:cubicBezTo>
                    <a:pt x="24" y="21"/>
                    <a:pt x="23" y="20"/>
                    <a:pt x="23" y="20"/>
                  </a:cubicBezTo>
                  <a:cubicBezTo>
                    <a:pt x="23" y="21"/>
                    <a:pt x="22" y="20"/>
                    <a:pt x="22" y="20"/>
                  </a:cubicBezTo>
                  <a:cubicBezTo>
                    <a:pt x="22" y="20"/>
                    <a:pt x="20" y="19"/>
                    <a:pt x="19" y="19"/>
                  </a:cubicBezTo>
                  <a:cubicBezTo>
                    <a:pt x="19" y="19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0" y="14"/>
                    <a:pt x="21" y="12"/>
                    <a:pt x="22" y="12"/>
                  </a:cubicBezTo>
                  <a:cubicBezTo>
                    <a:pt x="22" y="11"/>
                    <a:pt x="23" y="11"/>
                    <a:pt x="23" y="10"/>
                  </a:cubicBezTo>
                  <a:cubicBezTo>
                    <a:pt x="22" y="10"/>
                    <a:pt x="25" y="9"/>
                    <a:pt x="25" y="9"/>
                  </a:cubicBezTo>
                  <a:cubicBezTo>
                    <a:pt x="26" y="9"/>
                    <a:pt x="26" y="7"/>
                    <a:pt x="27" y="7"/>
                  </a:cubicBezTo>
                  <a:cubicBezTo>
                    <a:pt x="27" y="6"/>
                    <a:pt x="26" y="5"/>
                    <a:pt x="26" y="5"/>
                  </a:cubicBezTo>
                  <a:cubicBezTo>
                    <a:pt x="26" y="5"/>
                    <a:pt x="27" y="5"/>
                    <a:pt x="27" y="5"/>
                  </a:cubicBezTo>
                  <a:cubicBezTo>
                    <a:pt x="28" y="6"/>
                    <a:pt x="29" y="5"/>
                    <a:pt x="29" y="5"/>
                  </a:cubicBezTo>
                  <a:cubicBezTo>
                    <a:pt x="30" y="5"/>
                    <a:pt x="31" y="6"/>
                    <a:pt x="31" y="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9" y="11"/>
                    <a:pt x="28" y="12"/>
                    <a:pt x="29" y="12"/>
                  </a:cubicBezTo>
                  <a:cubicBezTo>
                    <a:pt x="30" y="12"/>
                    <a:pt x="33" y="13"/>
                    <a:pt x="33" y="14"/>
                  </a:cubicBezTo>
                  <a:cubicBezTo>
                    <a:pt x="34" y="14"/>
                    <a:pt x="34" y="13"/>
                    <a:pt x="35" y="12"/>
                  </a:cubicBezTo>
                  <a:cubicBezTo>
                    <a:pt x="35" y="12"/>
                    <a:pt x="35" y="10"/>
                    <a:pt x="35" y="10"/>
                  </a:cubicBezTo>
                  <a:cubicBezTo>
                    <a:pt x="34" y="10"/>
                    <a:pt x="36" y="10"/>
                    <a:pt x="36" y="10"/>
                  </a:cubicBezTo>
                  <a:cubicBezTo>
                    <a:pt x="36" y="11"/>
                    <a:pt x="37" y="10"/>
                    <a:pt x="37" y="10"/>
                  </a:cubicBezTo>
                  <a:cubicBezTo>
                    <a:pt x="37" y="10"/>
                    <a:pt x="37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5" y="7"/>
                    <a:pt x="35" y="7"/>
                  </a:cubicBezTo>
                  <a:cubicBezTo>
                    <a:pt x="35" y="6"/>
                    <a:pt x="35" y="6"/>
                    <a:pt x="35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3"/>
                    <a:pt x="33" y="3"/>
                    <a:pt x="32" y="3"/>
                  </a:cubicBezTo>
                  <a:cubicBezTo>
                    <a:pt x="32" y="3"/>
                    <a:pt x="32" y="2"/>
                    <a:pt x="31" y="2"/>
                  </a:cubicBezTo>
                  <a:cubicBezTo>
                    <a:pt x="31" y="2"/>
                    <a:pt x="29" y="2"/>
                    <a:pt x="29" y="2"/>
                  </a:cubicBezTo>
                  <a:cubicBezTo>
                    <a:pt x="28" y="2"/>
                    <a:pt x="28" y="0"/>
                    <a:pt x="27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3" y="2"/>
                    <a:pt x="23" y="3"/>
                  </a:cubicBezTo>
                  <a:cubicBezTo>
                    <a:pt x="23" y="4"/>
                    <a:pt x="24" y="6"/>
                    <a:pt x="24" y="6"/>
                  </a:cubicBezTo>
                  <a:cubicBezTo>
                    <a:pt x="24" y="6"/>
                    <a:pt x="24" y="7"/>
                    <a:pt x="24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6"/>
                    <a:pt x="22" y="5"/>
                    <a:pt x="22" y="4"/>
                  </a:cubicBezTo>
                  <a:cubicBezTo>
                    <a:pt x="22" y="4"/>
                    <a:pt x="21" y="4"/>
                    <a:pt x="20" y="3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5"/>
                    <a:pt x="19" y="6"/>
                    <a:pt x="19" y="6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8" y="18"/>
                    <a:pt x="2" y="31"/>
                    <a:pt x="0" y="47"/>
                  </a:cubicBezTo>
                  <a:cubicBezTo>
                    <a:pt x="1" y="47"/>
                    <a:pt x="1" y="48"/>
                    <a:pt x="1" y="48"/>
                  </a:cubicBezTo>
                  <a:cubicBezTo>
                    <a:pt x="1" y="49"/>
                    <a:pt x="3" y="49"/>
                    <a:pt x="3" y="49"/>
                  </a:cubicBezTo>
                  <a:cubicBezTo>
                    <a:pt x="3" y="49"/>
                    <a:pt x="3" y="48"/>
                    <a:pt x="3" y="4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4" y="49"/>
                    <a:pt x="5" y="49"/>
                  </a:cubicBezTo>
                  <a:cubicBezTo>
                    <a:pt x="5" y="50"/>
                    <a:pt x="5" y="53"/>
                    <a:pt x="6" y="53"/>
                  </a:cubicBezTo>
                  <a:cubicBezTo>
                    <a:pt x="6" y="54"/>
                    <a:pt x="10" y="55"/>
                    <a:pt x="11" y="56"/>
                  </a:cubicBezTo>
                  <a:cubicBezTo>
                    <a:pt x="12" y="56"/>
                    <a:pt x="13" y="57"/>
                    <a:pt x="13" y="57"/>
                  </a:cubicBezTo>
                  <a:cubicBezTo>
                    <a:pt x="14" y="58"/>
                    <a:pt x="15" y="58"/>
                    <a:pt x="15" y="58"/>
                  </a:cubicBezTo>
                  <a:cubicBezTo>
                    <a:pt x="16" y="58"/>
                    <a:pt x="16" y="59"/>
                    <a:pt x="17" y="5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9" y="61"/>
                    <a:pt x="20" y="62"/>
                  </a:cubicBezTo>
                  <a:cubicBezTo>
                    <a:pt x="20" y="62"/>
                    <a:pt x="21" y="62"/>
                    <a:pt x="21" y="62"/>
                  </a:cubicBezTo>
                  <a:cubicBezTo>
                    <a:pt x="21" y="62"/>
                    <a:pt x="22" y="63"/>
                    <a:pt x="22" y="63"/>
                  </a:cubicBezTo>
                  <a:cubicBezTo>
                    <a:pt x="22" y="64"/>
                    <a:pt x="22" y="65"/>
                    <a:pt x="22" y="65"/>
                  </a:cubicBezTo>
                  <a:cubicBezTo>
                    <a:pt x="22" y="65"/>
                    <a:pt x="21" y="67"/>
                    <a:pt x="21" y="67"/>
                  </a:cubicBezTo>
                  <a:cubicBezTo>
                    <a:pt x="21" y="68"/>
                    <a:pt x="20" y="71"/>
                    <a:pt x="20" y="71"/>
                  </a:cubicBezTo>
                  <a:cubicBezTo>
                    <a:pt x="20" y="72"/>
                    <a:pt x="21" y="73"/>
                    <a:pt x="22" y="73"/>
                  </a:cubicBezTo>
                  <a:cubicBezTo>
                    <a:pt x="22" y="73"/>
                    <a:pt x="22" y="74"/>
                    <a:pt x="22" y="74"/>
                  </a:cubicBezTo>
                  <a:cubicBezTo>
                    <a:pt x="21" y="74"/>
                    <a:pt x="21" y="77"/>
                    <a:pt x="22" y="77"/>
                  </a:cubicBezTo>
                  <a:cubicBezTo>
                    <a:pt x="23" y="77"/>
                    <a:pt x="23" y="79"/>
                    <a:pt x="23" y="79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0" name="Freeform 1354">
              <a:extLst>
                <a:ext uri="{FF2B5EF4-FFF2-40B4-BE49-F238E27FC236}">
                  <a16:creationId xmlns:a16="http://schemas.microsoft.com/office/drawing/2014/main" xmlns="" id="{B0E66DC6-AFDA-4A41-936E-5D874586B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5" y="1672"/>
              <a:ext cx="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1" name="Freeform 1355">
              <a:extLst>
                <a:ext uri="{FF2B5EF4-FFF2-40B4-BE49-F238E27FC236}">
                  <a16:creationId xmlns:a16="http://schemas.microsoft.com/office/drawing/2014/main" xmlns="" id="{2F7063F8-DBA3-4BF2-941D-527962510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567"/>
              <a:ext cx="39" cy="27"/>
            </a:xfrm>
            <a:custGeom>
              <a:avLst/>
              <a:gdLst>
                <a:gd name="T0" fmla="*/ 3 w 16"/>
                <a:gd name="T1" fmla="*/ 11 h 11"/>
                <a:gd name="T2" fmla="*/ 6 w 16"/>
                <a:gd name="T3" fmla="*/ 10 h 11"/>
                <a:gd name="T4" fmla="*/ 6 w 16"/>
                <a:gd name="T5" fmla="*/ 9 h 11"/>
                <a:gd name="T6" fmla="*/ 6 w 16"/>
                <a:gd name="T7" fmla="*/ 9 h 11"/>
                <a:gd name="T8" fmla="*/ 7 w 16"/>
                <a:gd name="T9" fmla="*/ 7 h 11"/>
                <a:gd name="T10" fmla="*/ 10 w 16"/>
                <a:gd name="T11" fmla="*/ 5 h 11"/>
                <a:gd name="T12" fmla="*/ 12 w 16"/>
                <a:gd name="T13" fmla="*/ 4 h 11"/>
                <a:gd name="T14" fmla="*/ 13 w 16"/>
                <a:gd name="T15" fmla="*/ 3 h 11"/>
                <a:gd name="T16" fmla="*/ 15 w 16"/>
                <a:gd name="T17" fmla="*/ 1 h 11"/>
                <a:gd name="T18" fmla="*/ 16 w 16"/>
                <a:gd name="T19" fmla="*/ 0 h 11"/>
                <a:gd name="T20" fmla="*/ 10 w 16"/>
                <a:gd name="T21" fmla="*/ 4 h 11"/>
                <a:gd name="T22" fmla="*/ 0 w 16"/>
                <a:gd name="T23" fmla="*/ 11 h 11"/>
                <a:gd name="T24" fmla="*/ 3 w 16"/>
                <a:gd name="T2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1">
                  <a:moveTo>
                    <a:pt x="3" y="11"/>
                  </a:moveTo>
                  <a:cubicBezTo>
                    <a:pt x="4" y="11"/>
                    <a:pt x="6" y="11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7"/>
                    <a:pt x="7" y="7"/>
                  </a:cubicBezTo>
                  <a:cubicBezTo>
                    <a:pt x="8" y="6"/>
                    <a:pt x="10" y="6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4"/>
                    <a:pt x="14" y="3"/>
                    <a:pt x="13" y="3"/>
                  </a:cubicBezTo>
                  <a:cubicBezTo>
                    <a:pt x="13" y="2"/>
                    <a:pt x="15" y="2"/>
                    <a:pt x="15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6" y="0"/>
                    <a:pt x="13" y="2"/>
                    <a:pt x="10" y="4"/>
                  </a:cubicBezTo>
                  <a:cubicBezTo>
                    <a:pt x="6" y="6"/>
                    <a:pt x="3" y="9"/>
                    <a:pt x="0" y="11"/>
                  </a:cubicBezTo>
                  <a:cubicBezTo>
                    <a:pt x="1" y="11"/>
                    <a:pt x="3" y="11"/>
                    <a:pt x="3" y="1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2" name="Freeform 1356">
              <a:extLst>
                <a:ext uri="{FF2B5EF4-FFF2-40B4-BE49-F238E27FC236}">
                  <a16:creationId xmlns:a16="http://schemas.microsoft.com/office/drawing/2014/main" xmlns="" id="{40A1D62B-8D9B-4226-B265-26A525E43A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5" y="1584"/>
              <a:ext cx="222" cy="241"/>
            </a:xfrm>
            <a:custGeom>
              <a:avLst/>
              <a:gdLst>
                <a:gd name="T0" fmla="*/ 32 w 93"/>
                <a:gd name="T1" fmla="*/ 93 h 101"/>
                <a:gd name="T2" fmla="*/ 38 w 93"/>
                <a:gd name="T3" fmla="*/ 73 h 101"/>
                <a:gd name="T4" fmla="*/ 39 w 93"/>
                <a:gd name="T5" fmla="*/ 64 h 101"/>
                <a:gd name="T6" fmla="*/ 33 w 93"/>
                <a:gd name="T7" fmla="*/ 53 h 101"/>
                <a:gd name="T8" fmla="*/ 42 w 93"/>
                <a:gd name="T9" fmla="*/ 62 h 101"/>
                <a:gd name="T10" fmla="*/ 47 w 93"/>
                <a:gd name="T11" fmla="*/ 54 h 101"/>
                <a:gd name="T12" fmla="*/ 43 w 93"/>
                <a:gd name="T13" fmla="*/ 49 h 101"/>
                <a:gd name="T14" fmla="*/ 50 w 93"/>
                <a:gd name="T15" fmla="*/ 54 h 101"/>
                <a:gd name="T16" fmla="*/ 55 w 93"/>
                <a:gd name="T17" fmla="*/ 57 h 101"/>
                <a:gd name="T18" fmla="*/ 59 w 93"/>
                <a:gd name="T19" fmla="*/ 66 h 101"/>
                <a:gd name="T20" fmla="*/ 63 w 93"/>
                <a:gd name="T21" fmla="*/ 60 h 101"/>
                <a:gd name="T22" fmla="*/ 69 w 93"/>
                <a:gd name="T23" fmla="*/ 58 h 101"/>
                <a:gd name="T24" fmla="*/ 73 w 93"/>
                <a:gd name="T25" fmla="*/ 64 h 101"/>
                <a:gd name="T26" fmla="*/ 76 w 93"/>
                <a:gd name="T27" fmla="*/ 69 h 101"/>
                <a:gd name="T28" fmla="*/ 77 w 93"/>
                <a:gd name="T29" fmla="*/ 66 h 101"/>
                <a:gd name="T30" fmla="*/ 81 w 93"/>
                <a:gd name="T31" fmla="*/ 57 h 101"/>
                <a:gd name="T32" fmla="*/ 86 w 93"/>
                <a:gd name="T33" fmla="*/ 47 h 101"/>
                <a:gd name="T34" fmla="*/ 87 w 93"/>
                <a:gd name="T35" fmla="*/ 42 h 101"/>
                <a:gd name="T36" fmla="*/ 92 w 93"/>
                <a:gd name="T37" fmla="*/ 38 h 101"/>
                <a:gd name="T38" fmla="*/ 73 w 93"/>
                <a:gd name="T39" fmla="*/ 5 h 101"/>
                <a:gd name="T40" fmla="*/ 68 w 93"/>
                <a:gd name="T41" fmla="*/ 1 h 101"/>
                <a:gd name="T42" fmla="*/ 62 w 93"/>
                <a:gd name="T43" fmla="*/ 3 h 101"/>
                <a:gd name="T44" fmla="*/ 55 w 93"/>
                <a:gd name="T45" fmla="*/ 6 h 101"/>
                <a:gd name="T46" fmla="*/ 52 w 93"/>
                <a:gd name="T47" fmla="*/ 8 h 101"/>
                <a:gd name="T48" fmla="*/ 44 w 93"/>
                <a:gd name="T49" fmla="*/ 10 h 101"/>
                <a:gd name="T50" fmla="*/ 37 w 93"/>
                <a:gd name="T51" fmla="*/ 12 h 101"/>
                <a:gd name="T52" fmla="*/ 29 w 93"/>
                <a:gd name="T53" fmla="*/ 10 h 101"/>
                <a:gd name="T54" fmla="*/ 22 w 93"/>
                <a:gd name="T55" fmla="*/ 10 h 101"/>
                <a:gd name="T56" fmla="*/ 16 w 93"/>
                <a:gd name="T57" fmla="*/ 16 h 101"/>
                <a:gd name="T58" fmla="*/ 15 w 93"/>
                <a:gd name="T59" fmla="*/ 25 h 101"/>
                <a:gd name="T60" fmla="*/ 11 w 93"/>
                <a:gd name="T61" fmla="*/ 30 h 101"/>
                <a:gd name="T62" fmla="*/ 9 w 93"/>
                <a:gd name="T63" fmla="*/ 23 h 101"/>
                <a:gd name="T64" fmla="*/ 8 w 93"/>
                <a:gd name="T65" fmla="*/ 26 h 101"/>
                <a:gd name="T66" fmla="*/ 9 w 93"/>
                <a:gd name="T67" fmla="*/ 31 h 101"/>
                <a:gd name="T68" fmla="*/ 8 w 93"/>
                <a:gd name="T69" fmla="*/ 34 h 101"/>
                <a:gd name="T70" fmla="*/ 4 w 93"/>
                <a:gd name="T71" fmla="*/ 39 h 101"/>
                <a:gd name="T72" fmla="*/ 10 w 93"/>
                <a:gd name="T73" fmla="*/ 41 h 101"/>
                <a:gd name="T74" fmla="*/ 17 w 93"/>
                <a:gd name="T75" fmla="*/ 40 h 101"/>
                <a:gd name="T76" fmla="*/ 19 w 93"/>
                <a:gd name="T77" fmla="*/ 43 h 101"/>
                <a:gd name="T78" fmla="*/ 20 w 93"/>
                <a:gd name="T79" fmla="*/ 38 h 101"/>
                <a:gd name="T80" fmla="*/ 23 w 93"/>
                <a:gd name="T81" fmla="*/ 41 h 101"/>
                <a:gd name="T82" fmla="*/ 26 w 93"/>
                <a:gd name="T83" fmla="*/ 45 h 101"/>
                <a:gd name="T84" fmla="*/ 26 w 93"/>
                <a:gd name="T85" fmla="*/ 42 h 101"/>
                <a:gd name="T86" fmla="*/ 31 w 93"/>
                <a:gd name="T87" fmla="*/ 45 h 101"/>
                <a:gd name="T88" fmla="*/ 26 w 93"/>
                <a:gd name="T89" fmla="*/ 47 h 101"/>
                <a:gd name="T90" fmla="*/ 17 w 93"/>
                <a:gd name="T91" fmla="*/ 43 h 101"/>
                <a:gd name="T92" fmla="*/ 5 w 93"/>
                <a:gd name="T93" fmla="*/ 45 h 101"/>
                <a:gd name="T94" fmla="*/ 0 w 93"/>
                <a:gd name="T95" fmla="*/ 55 h 101"/>
                <a:gd name="T96" fmla="*/ 8 w 93"/>
                <a:gd name="T97" fmla="*/ 70 h 101"/>
                <a:gd name="T98" fmla="*/ 14 w 93"/>
                <a:gd name="T99" fmla="*/ 70 h 101"/>
                <a:gd name="T100" fmla="*/ 18 w 93"/>
                <a:gd name="T101" fmla="*/ 82 h 101"/>
                <a:gd name="T102" fmla="*/ 21 w 93"/>
                <a:gd name="T103" fmla="*/ 9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" h="101">
                  <a:moveTo>
                    <a:pt x="26" y="100"/>
                  </a:moveTo>
                  <a:cubicBezTo>
                    <a:pt x="27" y="100"/>
                    <a:pt x="29" y="97"/>
                    <a:pt x="29" y="97"/>
                  </a:cubicBezTo>
                  <a:cubicBezTo>
                    <a:pt x="30" y="96"/>
                    <a:pt x="30" y="94"/>
                    <a:pt x="31" y="94"/>
                  </a:cubicBezTo>
                  <a:cubicBezTo>
                    <a:pt x="31" y="94"/>
                    <a:pt x="31" y="93"/>
                    <a:pt x="32" y="93"/>
                  </a:cubicBezTo>
                  <a:cubicBezTo>
                    <a:pt x="32" y="93"/>
                    <a:pt x="33" y="89"/>
                    <a:pt x="34" y="88"/>
                  </a:cubicBezTo>
                  <a:cubicBezTo>
                    <a:pt x="35" y="87"/>
                    <a:pt x="36" y="82"/>
                    <a:pt x="36" y="81"/>
                  </a:cubicBezTo>
                  <a:cubicBezTo>
                    <a:pt x="36" y="79"/>
                    <a:pt x="36" y="76"/>
                    <a:pt x="37" y="75"/>
                  </a:cubicBezTo>
                  <a:cubicBezTo>
                    <a:pt x="37" y="75"/>
                    <a:pt x="38" y="73"/>
                    <a:pt x="38" y="73"/>
                  </a:cubicBezTo>
                  <a:cubicBezTo>
                    <a:pt x="39" y="73"/>
                    <a:pt x="41" y="70"/>
                    <a:pt x="41" y="69"/>
                  </a:cubicBezTo>
                  <a:cubicBezTo>
                    <a:pt x="42" y="67"/>
                    <a:pt x="43" y="65"/>
                    <a:pt x="43" y="64"/>
                  </a:cubicBezTo>
                  <a:cubicBezTo>
                    <a:pt x="42" y="64"/>
                    <a:pt x="41" y="63"/>
                    <a:pt x="41" y="64"/>
                  </a:cubicBezTo>
                  <a:cubicBezTo>
                    <a:pt x="40" y="64"/>
                    <a:pt x="39" y="64"/>
                    <a:pt x="39" y="64"/>
                  </a:cubicBezTo>
                  <a:cubicBezTo>
                    <a:pt x="38" y="64"/>
                    <a:pt x="37" y="62"/>
                    <a:pt x="36" y="61"/>
                  </a:cubicBezTo>
                  <a:cubicBezTo>
                    <a:pt x="36" y="61"/>
                    <a:pt x="35" y="58"/>
                    <a:pt x="35" y="58"/>
                  </a:cubicBezTo>
                  <a:cubicBezTo>
                    <a:pt x="35" y="57"/>
                    <a:pt x="34" y="56"/>
                    <a:pt x="33" y="55"/>
                  </a:cubicBezTo>
                  <a:cubicBezTo>
                    <a:pt x="33" y="55"/>
                    <a:pt x="33" y="54"/>
                    <a:pt x="33" y="53"/>
                  </a:cubicBezTo>
                  <a:cubicBezTo>
                    <a:pt x="33" y="53"/>
                    <a:pt x="33" y="53"/>
                    <a:pt x="33" y="54"/>
                  </a:cubicBezTo>
                  <a:cubicBezTo>
                    <a:pt x="34" y="55"/>
                    <a:pt x="35" y="57"/>
                    <a:pt x="36" y="58"/>
                  </a:cubicBezTo>
                  <a:cubicBezTo>
                    <a:pt x="36" y="59"/>
                    <a:pt x="38" y="61"/>
                    <a:pt x="38" y="62"/>
                  </a:cubicBezTo>
                  <a:cubicBezTo>
                    <a:pt x="38" y="63"/>
                    <a:pt x="41" y="62"/>
                    <a:pt x="42" y="62"/>
                  </a:cubicBezTo>
                  <a:cubicBezTo>
                    <a:pt x="43" y="61"/>
                    <a:pt x="44" y="61"/>
                    <a:pt x="44" y="60"/>
                  </a:cubicBezTo>
                  <a:cubicBezTo>
                    <a:pt x="44" y="60"/>
                    <a:pt x="46" y="59"/>
                    <a:pt x="46" y="59"/>
                  </a:cubicBezTo>
                  <a:cubicBezTo>
                    <a:pt x="47" y="59"/>
                    <a:pt x="47" y="57"/>
                    <a:pt x="48" y="57"/>
                  </a:cubicBezTo>
                  <a:cubicBezTo>
                    <a:pt x="48" y="56"/>
                    <a:pt x="47" y="55"/>
                    <a:pt x="47" y="54"/>
                  </a:cubicBezTo>
                  <a:cubicBezTo>
                    <a:pt x="47" y="54"/>
                    <a:pt x="45" y="53"/>
                    <a:pt x="45" y="53"/>
                  </a:cubicBezTo>
                  <a:cubicBezTo>
                    <a:pt x="45" y="54"/>
                    <a:pt x="44" y="52"/>
                    <a:pt x="44" y="52"/>
                  </a:cubicBezTo>
                  <a:cubicBezTo>
                    <a:pt x="43" y="51"/>
                    <a:pt x="42" y="51"/>
                    <a:pt x="42" y="50"/>
                  </a:cubicBezTo>
                  <a:cubicBezTo>
                    <a:pt x="42" y="50"/>
                    <a:pt x="42" y="49"/>
                    <a:pt x="43" y="49"/>
                  </a:cubicBezTo>
                  <a:cubicBezTo>
                    <a:pt x="43" y="49"/>
                    <a:pt x="45" y="51"/>
                    <a:pt x="46" y="51"/>
                  </a:cubicBezTo>
                  <a:cubicBezTo>
                    <a:pt x="46" y="52"/>
                    <a:pt x="47" y="54"/>
                    <a:pt x="47" y="54"/>
                  </a:cubicBezTo>
                  <a:cubicBezTo>
                    <a:pt x="47" y="54"/>
                    <a:pt x="49" y="54"/>
                    <a:pt x="49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4" y="55"/>
                    <a:pt x="54" y="55"/>
                    <a:pt x="54" y="56"/>
                  </a:cubicBezTo>
                  <a:cubicBezTo>
                    <a:pt x="54" y="56"/>
                    <a:pt x="54" y="57"/>
                    <a:pt x="55" y="57"/>
                  </a:cubicBezTo>
                  <a:cubicBezTo>
                    <a:pt x="55" y="57"/>
                    <a:pt x="55" y="58"/>
                    <a:pt x="55" y="58"/>
                  </a:cubicBezTo>
                  <a:cubicBezTo>
                    <a:pt x="56" y="59"/>
                    <a:pt x="57" y="60"/>
                    <a:pt x="57" y="61"/>
                  </a:cubicBezTo>
                  <a:cubicBezTo>
                    <a:pt x="57" y="62"/>
                    <a:pt x="58" y="64"/>
                    <a:pt x="58" y="64"/>
                  </a:cubicBezTo>
                  <a:cubicBezTo>
                    <a:pt x="58" y="64"/>
                    <a:pt x="59" y="66"/>
                    <a:pt x="59" y="66"/>
                  </a:cubicBezTo>
                  <a:cubicBezTo>
                    <a:pt x="59" y="66"/>
                    <a:pt x="59" y="67"/>
                    <a:pt x="60" y="67"/>
                  </a:cubicBezTo>
                  <a:cubicBezTo>
                    <a:pt x="60" y="67"/>
                    <a:pt x="61" y="64"/>
                    <a:pt x="61" y="63"/>
                  </a:cubicBezTo>
                  <a:cubicBezTo>
                    <a:pt x="61" y="62"/>
                    <a:pt x="62" y="61"/>
                    <a:pt x="62" y="61"/>
                  </a:cubicBezTo>
                  <a:cubicBezTo>
                    <a:pt x="62" y="61"/>
                    <a:pt x="63" y="61"/>
                    <a:pt x="63" y="60"/>
                  </a:cubicBezTo>
                  <a:cubicBezTo>
                    <a:pt x="63" y="60"/>
                    <a:pt x="64" y="60"/>
                    <a:pt x="64" y="60"/>
                  </a:cubicBezTo>
                  <a:cubicBezTo>
                    <a:pt x="64" y="60"/>
                    <a:pt x="64" y="58"/>
                    <a:pt x="65" y="58"/>
                  </a:cubicBezTo>
                  <a:cubicBezTo>
                    <a:pt x="65" y="57"/>
                    <a:pt x="66" y="56"/>
                    <a:pt x="67" y="56"/>
                  </a:cubicBezTo>
                  <a:cubicBezTo>
                    <a:pt x="67" y="56"/>
                    <a:pt x="69" y="57"/>
                    <a:pt x="69" y="58"/>
                  </a:cubicBezTo>
                  <a:cubicBezTo>
                    <a:pt x="69" y="58"/>
                    <a:pt x="69" y="59"/>
                    <a:pt x="69" y="60"/>
                  </a:cubicBezTo>
                  <a:cubicBezTo>
                    <a:pt x="69" y="60"/>
                    <a:pt x="70" y="61"/>
                    <a:pt x="71" y="61"/>
                  </a:cubicBezTo>
                  <a:cubicBezTo>
                    <a:pt x="71" y="61"/>
                    <a:pt x="72" y="62"/>
                    <a:pt x="72" y="62"/>
                  </a:cubicBezTo>
                  <a:cubicBezTo>
                    <a:pt x="72" y="62"/>
                    <a:pt x="72" y="63"/>
                    <a:pt x="73" y="64"/>
                  </a:cubicBezTo>
                  <a:cubicBezTo>
                    <a:pt x="73" y="64"/>
                    <a:pt x="73" y="65"/>
                    <a:pt x="73" y="65"/>
                  </a:cubicBezTo>
                  <a:cubicBezTo>
                    <a:pt x="72" y="66"/>
                    <a:pt x="73" y="67"/>
                    <a:pt x="73" y="67"/>
                  </a:cubicBezTo>
                  <a:cubicBezTo>
                    <a:pt x="73" y="68"/>
                    <a:pt x="75" y="70"/>
                    <a:pt x="76" y="71"/>
                  </a:cubicBezTo>
                  <a:cubicBezTo>
                    <a:pt x="76" y="71"/>
                    <a:pt x="77" y="69"/>
                    <a:pt x="76" y="69"/>
                  </a:cubicBezTo>
                  <a:cubicBezTo>
                    <a:pt x="76" y="68"/>
                    <a:pt x="75" y="67"/>
                    <a:pt x="74" y="66"/>
                  </a:cubicBezTo>
                  <a:cubicBezTo>
                    <a:pt x="74" y="66"/>
                    <a:pt x="74" y="64"/>
                    <a:pt x="74" y="64"/>
                  </a:cubicBezTo>
                  <a:cubicBezTo>
                    <a:pt x="74" y="63"/>
                    <a:pt x="75" y="64"/>
                    <a:pt x="76" y="64"/>
                  </a:cubicBezTo>
                  <a:cubicBezTo>
                    <a:pt x="76" y="65"/>
                    <a:pt x="77" y="65"/>
                    <a:pt x="77" y="66"/>
                  </a:cubicBezTo>
                  <a:cubicBezTo>
                    <a:pt x="77" y="66"/>
                    <a:pt x="79" y="64"/>
                    <a:pt x="80" y="63"/>
                  </a:cubicBezTo>
                  <a:cubicBezTo>
                    <a:pt x="80" y="61"/>
                    <a:pt x="81" y="59"/>
                    <a:pt x="81" y="59"/>
                  </a:cubicBezTo>
                  <a:cubicBezTo>
                    <a:pt x="81" y="58"/>
                    <a:pt x="80" y="58"/>
                    <a:pt x="80" y="58"/>
                  </a:cubicBezTo>
                  <a:cubicBezTo>
                    <a:pt x="80" y="58"/>
                    <a:pt x="81" y="57"/>
                    <a:pt x="81" y="57"/>
                  </a:cubicBezTo>
                  <a:cubicBezTo>
                    <a:pt x="82" y="57"/>
                    <a:pt x="84" y="55"/>
                    <a:pt x="84" y="54"/>
                  </a:cubicBezTo>
                  <a:cubicBezTo>
                    <a:pt x="85" y="53"/>
                    <a:pt x="86" y="52"/>
                    <a:pt x="86" y="52"/>
                  </a:cubicBezTo>
                  <a:cubicBezTo>
                    <a:pt x="86" y="52"/>
                    <a:pt x="86" y="50"/>
                    <a:pt x="87" y="49"/>
                  </a:cubicBezTo>
                  <a:cubicBezTo>
                    <a:pt x="87" y="49"/>
                    <a:pt x="86" y="47"/>
                    <a:pt x="86" y="47"/>
                  </a:cubicBezTo>
                  <a:cubicBezTo>
                    <a:pt x="86" y="46"/>
                    <a:pt x="85" y="46"/>
                    <a:pt x="85" y="45"/>
                  </a:cubicBezTo>
                  <a:cubicBezTo>
                    <a:pt x="85" y="45"/>
                    <a:pt x="85" y="44"/>
                    <a:pt x="85" y="44"/>
                  </a:cubicBezTo>
                  <a:cubicBezTo>
                    <a:pt x="85" y="43"/>
                    <a:pt x="86" y="43"/>
                    <a:pt x="86" y="43"/>
                  </a:cubicBezTo>
                  <a:cubicBezTo>
                    <a:pt x="86" y="43"/>
                    <a:pt x="87" y="42"/>
                    <a:pt x="87" y="42"/>
                  </a:cubicBezTo>
                  <a:cubicBezTo>
                    <a:pt x="87" y="41"/>
                    <a:pt x="87" y="42"/>
                    <a:pt x="87" y="42"/>
                  </a:cubicBezTo>
                  <a:cubicBezTo>
                    <a:pt x="88" y="43"/>
                    <a:pt x="88" y="45"/>
                    <a:pt x="89" y="45"/>
                  </a:cubicBezTo>
                  <a:cubicBezTo>
                    <a:pt x="89" y="45"/>
                    <a:pt x="91" y="43"/>
                    <a:pt x="91" y="41"/>
                  </a:cubicBezTo>
                  <a:cubicBezTo>
                    <a:pt x="90" y="40"/>
                    <a:pt x="91" y="38"/>
                    <a:pt x="92" y="38"/>
                  </a:cubicBezTo>
                  <a:cubicBezTo>
                    <a:pt x="92" y="38"/>
                    <a:pt x="93" y="36"/>
                    <a:pt x="93" y="36"/>
                  </a:cubicBezTo>
                  <a:cubicBezTo>
                    <a:pt x="89" y="24"/>
                    <a:pt x="83" y="14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4"/>
                    <a:pt x="72" y="4"/>
                  </a:cubicBezTo>
                  <a:cubicBezTo>
                    <a:pt x="72" y="4"/>
                    <a:pt x="72" y="3"/>
                    <a:pt x="72" y="3"/>
                  </a:cubicBezTo>
                  <a:cubicBezTo>
                    <a:pt x="71" y="3"/>
                    <a:pt x="71" y="2"/>
                    <a:pt x="70" y="1"/>
                  </a:cubicBezTo>
                  <a:cubicBezTo>
                    <a:pt x="69" y="1"/>
                    <a:pt x="69" y="1"/>
                    <a:pt x="68" y="1"/>
                  </a:cubicBezTo>
                  <a:cubicBezTo>
                    <a:pt x="68" y="1"/>
                    <a:pt x="66" y="1"/>
                    <a:pt x="66" y="1"/>
                  </a:cubicBezTo>
                  <a:cubicBezTo>
                    <a:pt x="66" y="0"/>
                    <a:pt x="65" y="1"/>
                    <a:pt x="65" y="1"/>
                  </a:cubicBezTo>
                  <a:cubicBezTo>
                    <a:pt x="65" y="2"/>
                    <a:pt x="63" y="2"/>
                    <a:pt x="63" y="2"/>
                  </a:cubicBezTo>
                  <a:cubicBezTo>
                    <a:pt x="63" y="3"/>
                    <a:pt x="62" y="3"/>
                    <a:pt x="62" y="3"/>
                  </a:cubicBezTo>
                  <a:cubicBezTo>
                    <a:pt x="62" y="2"/>
                    <a:pt x="61" y="3"/>
                    <a:pt x="60" y="3"/>
                  </a:cubicBezTo>
                  <a:cubicBezTo>
                    <a:pt x="59" y="3"/>
                    <a:pt x="58" y="4"/>
                    <a:pt x="58" y="4"/>
                  </a:cubicBezTo>
                  <a:cubicBezTo>
                    <a:pt x="57" y="4"/>
                    <a:pt x="56" y="5"/>
                    <a:pt x="56" y="5"/>
                  </a:cubicBezTo>
                  <a:cubicBezTo>
                    <a:pt x="56" y="5"/>
                    <a:pt x="55" y="6"/>
                    <a:pt x="55" y="6"/>
                  </a:cubicBezTo>
                  <a:cubicBezTo>
                    <a:pt x="55" y="6"/>
                    <a:pt x="55" y="8"/>
                    <a:pt x="55" y="8"/>
                  </a:cubicBezTo>
                  <a:cubicBezTo>
                    <a:pt x="56" y="8"/>
                    <a:pt x="55" y="8"/>
                    <a:pt x="54" y="7"/>
                  </a:cubicBezTo>
                  <a:cubicBezTo>
                    <a:pt x="54" y="7"/>
                    <a:pt x="53" y="8"/>
                    <a:pt x="53" y="8"/>
                  </a:cubicBezTo>
                  <a:cubicBezTo>
                    <a:pt x="53" y="8"/>
                    <a:pt x="52" y="8"/>
                    <a:pt x="52" y="8"/>
                  </a:cubicBezTo>
                  <a:cubicBezTo>
                    <a:pt x="52" y="7"/>
                    <a:pt x="51" y="7"/>
                    <a:pt x="51" y="7"/>
                  </a:cubicBezTo>
                  <a:cubicBezTo>
                    <a:pt x="51" y="8"/>
                    <a:pt x="50" y="7"/>
                    <a:pt x="50" y="7"/>
                  </a:cubicBezTo>
                  <a:cubicBezTo>
                    <a:pt x="49" y="7"/>
                    <a:pt x="48" y="8"/>
                    <a:pt x="47" y="9"/>
                  </a:cubicBezTo>
                  <a:cubicBezTo>
                    <a:pt x="47" y="9"/>
                    <a:pt x="44" y="10"/>
                    <a:pt x="44" y="10"/>
                  </a:cubicBezTo>
                  <a:cubicBezTo>
                    <a:pt x="43" y="9"/>
                    <a:pt x="43" y="11"/>
                    <a:pt x="43" y="11"/>
                  </a:cubicBezTo>
                  <a:cubicBezTo>
                    <a:pt x="44" y="11"/>
                    <a:pt x="42" y="11"/>
                    <a:pt x="41" y="11"/>
                  </a:cubicBezTo>
                  <a:cubicBezTo>
                    <a:pt x="41" y="11"/>
                    <a:pt x="38" y="12"/>
                    <a:pt x="38" y="12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7" y="12"/>
                    <a:pt x="36" y="11"/>
                    <a:pt x="36" y="11"/>
                  </a:cubicBezTo>
                  <a:cubicBezTo>
                    <a:pt x="35" y="11"/>
                    <a:pt x="35" y="13"/>
                    <a:pt x="34" y="13"/>
                  </a:cubicBezTo>
                  <a:cubicBezTo>
                    <a:pt x="34" y="14"/>
                    <a:pt x="33" y="12"/>
                    <a:pt x="32" y="11"/>
                  </a:cubicBezTo>
                  <a:cubicBezTo>
                    <a:pt x="31" y="11"/>
                    <a:pt x="29" y="10"/>
                    <a:pt x="29" y="10"/>
                  </a:cubicBezTo>
                  <a:cubicBezTo>
                    <a:pt x="28" y="10"/>
                    <a:pt x="27" y="9"/>
                    <a:pt x="27" y="9"/>
                  </a:cubicBezTo>
                  <a:cubicBezTo>
                    <a:pt x="27" y="8"/>
                    <a:pt x="26" y="8"/>
                    <a:pt x="25" y="8"/>
                  </a:cubicBezTo>
                  <a:cubicBezTo>
                    <a:pt x="25" y="8"/>
                    <a:pt x="23" y="9"/>
                    <a:pt x="23" y="9"/>
                  </a:cubicBezTo>
                  <a:cubicBezTo>
                    <a:pt x="22" y="10"/>
                    <a:pt x="22" y="9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2"/>
                    <a:pt x="17" y="14"/>
                    <a:pt x="17" y="15"/>
                  </a:cubicBezTo>
                  <a:cubicBezTo>
                    <a:pt x="17" y="15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4" y="18"/>
                    <a:pt x="14" y="18"/>
                  </a:cubicBezTo>
                  <a:cubicBezTo>
                    <a:pt x="13" y="19"/>
                    <a:pt x="14" y="21"/>
                    <a:pt x="14" y="22"/>
                  </a:cubicBezTo>
                  <a:cubicBezTo>
                    <a:pt x="14" y="23"/>
                    <a:pt x="14" y="24"/>
                    <a:pt x="15" y="24"/>
                  </a:cubicBezTo>
                  <a:cubicBezTo>
                    <a:pt x="15" y="24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4" y="27"/>
                    <a:pt x="14" y="27"/>
                  </a:cubicBezTo>
                  <a:cubicBezTo>
                    <a:pt x="13" y="27"/>
                    <a:pt x="13" y="28"/>
                    <a:pt x="12" y="29"/>
                  </a:cubicBezTo>
                  <a:cubicBezTo>
                    <a:pt x="12" y="29"/>
                    <a:pt x="11" y="29"/>
                    <a:pt x="11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8"/>
                    <a:pt x="11" y="27"/>
                    <a:pt x="11" y="27"/>
                  </a:cubicBezTo>
                  <a:cubicBezTo>
                    <a:pt x="11" y="27"/>
                    <a:pt x="11" y="25"/>
                    <a:pt x="10" y="24"/>
                  </a:cubicBezTo>
                  <a:cubicBezTo>
                    <a:pt x="10" y="24"/>
                    <a:pt x="9" y="23"/>
                    <a:pt x="9" y="23"/>
                  </a:cubicBezTo>
                  <a:cubicBezTo>
                    <a:pt x="9" y="23"/>
                    <a:pt x="9" y="22"/>
                    <a:pt x="9" y="22"/>
                  </a:cubicBezTo>
                  <a:cubicBezTo>
                    <a:pt x="9" y="22"/>
                    <a:pt x="8" y="21"/>
                    <a:pt x="8" y="22"/>
                  </a:cubicBezTo>
                  <a:cubicBezTo>
                    <a:pt x="7" y="22"/>
                    <a:pt x="7" y="24"/>
                    <a:pt x="7" y="25"/>
                  </a:cubicBezTo>
                  <a:cubicBezTo>
                    <a:pt x="7" y="25"/>
                    <a:pt x="8" y="26"/>
                    <a:pt x="8" y="26"/>
                  </a:cubicBezTo>
                  <a:cubicBezTo>
                    <a:pt x="8" y="26"/>
                    <a:pt x="8" y="27"/>
                    <a:pt x="8" y="27"/>
                  </a:cubicBezTo>
                  <a:cubicBezTo>
                    <a:pt x="7" y="27"/>
                    <a:pt x="7" y="29"/>
                    <a:pt x="7" y="29"/>
                  </a:cubicBezTo>
                  <a:cubicBezTo>
                    <a:pt x="7" y="30"/>
                    <a:pt x="7" y="31"/>
                    <a:pt x="7" y="31"/>
                  </a:cubicBezTo>
                  <a:cubicBezTo>
                    <a:pt x="6" y="31"/>
                    <a:pt x="8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9" y="31"/>
                    <a:pt x="8" y="32"/>
                  </a:cubicBezTo>
                  <a:cubicBezTo>
                    <a:pt x="8" y="32"/>
                    <a:pt x="7" y="33"/>
                    <a:pt x="7" y="33"/>
                  </a:cubicBezTo>
                  <a:cubicBezTo>
                    <a:pt x="7" y="33"/>
                    <a:pt x="7" y="34"/>
                    <a:pt x="8" y="34"/>
                  </a:cubicBezTo>
                  <a:cubicBezTo>
                    <a:pt x="8" y="34"/>
                    <a:pt x="9" y="35"/>
                    <a:pt x="9" y="36"/>
                  </a:cubicBezTo>
                  <a:cubicBezTo>
                    <a:pt x="9" y="36"/>
                    <a:pt x="9" y="37"/>
                    <a:pt x="9" y="37"/>
                  </a:cubicBezTo>
                  <a:cubicBezTo>
                    <a:pt x="9" y="37"/>
                    <a:pt x="7" y="37"/>
                    <a:pt x="6" y="37"/>
                  </a:cubicBezTo>
                  <a:cubicBezTo>
                    <a:pt x="5" y="37"/>
                    <a:pt x="4" y="39"/>
                    <a:pt x="4" y="39"/>
                  </a:cubicBezTo>
                  <a:cubicBezTo>
                    <a:pt x="4" y="40"/>
                    <a:pt x="4" y="42"/>
                    <a:pt x="5" y="42"/>
                  </a:cubicBezTo>
                  <a:cubicBezTo>
                    <a:pt x="5" y="43"/>
                    <a:pt x="6" y="43"/>
                    <a:pt x="7" y="43"/>
                  </a:cubicBezTo>
                  <a:cubicBezTo>
                    <a:pt x="7" y="44"/>
                    <a:pt x="8" y="43"/>
                    <a:pt x="9" y="44"/>
                  </a:cubicBezTo>
                  <a:cubicBezTo>
                    <a:pt x="9" y="44"/>
                    <a:pt x="10" y="42"/>
                    <a:pt x="10" y="41"/>
                  </a:cubicBezTo>
                  <a:cubicBezTo>
                    <a:pt x="11" y="40"/>
                    <a:pt x="12" y="39"/>
                    <a:pt x="13" y="38"/>
                  </a:cubicBezTo>
                  <a:cubicBezTo>
                    <a:pt x="13" y="38"/>
                    <a:pt x="15" y="38"/>
                    <a:pt x="15" y="38"/>
                  </a:cubicBezTo>
                  <a:cubicBezTo>
                    <a:pt x="16" y="37"/>
                    <a:pt x="15" y="39"/>
                    <a:pt x="15" y="40"/>
                  </a:cubicBezTo>
                  <a:cubicBezTo>
                    <a:pt x="16" y="41"/>
                    <a:pt x="17" y="41"/>
                    <a:pt x="17" y="4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9" y="40"/>
                    <a:pt x="19" y="40"/>
                  </a:cubicBezTo>
                  <a:cubicBezTo>
                    <a:pt x="20" y="41"/>
                    <a:pt x="20" y="42"/>
                    <a:pt x="19" y="42"/>
                  </a:cubicBezTo>
                  <a:cubicBezTo>
                    <a:pt x="19" y="42"/>
                    <a:pt x="19" y="43"/>
                    <a:pt x="19" y="43"/>
                  </a:cubicBezTo>
                  <a:cubicBezTo>
                    <a:pt x="20" y="43"/>
                    <a:pt x="20" y="42"/>
                    <a:pt x="21" y="42"/>
                  </a:cubicBezTo>
                  <a:cubicBezTo>
                    <a:pt x="21" y="41"/>
                    <a:pt x="21" y="40"/>
                    <a:pt x="21" y="40"/>
                  </a:cubicBezTo>
                  <a:cubicBezTo>
                    <a:pt x="21" y="40"/>
                    <a:pt x="21" y="40"/>
                    <a:pt x="22" y="40"/>
                  </a:cubicBezTo>
                  <a:cubicBezTo>
                    <a:pt x="22" y="40"/>
                    <a:pt x="21" y="38"/>
                    <a:pt x="20" y="38"/>
                  </a:cubicBezTo>
                  <a:cubicBezTo>
                    <a:pt x="19" y="37"/>
                    <a:pt x="20" y="37"/>
                    <a:pt x="21" y="38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0"/>
                    <a:pt x="22" y="40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3"/>
                    <a:pt x="23" y="43"/>
                  </a:cubicBezTo>
                  <a:cubicBezTo>
                    <a:pt x="23" y="43"/>
                    <a:pt x="24" y="44"/>
                    <a:pt x="24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5"/>
                    <a:pt x="26" y="45"/>
                  </a:cubicBezTo>
                  <a:cubicBezTo>
                    <a:pt x="26" y="45"/>
                    <a:pt x="26" y="44"/>
                    <a:pt x="26" y="44"/>
                  </a:cubicBezTo>
                  <a:cubicBezTo>
                    <a:pt x="25" y="44"/>
                    <a:pt x="25" y="42"/>
                    <a:pt x="25" y="42"/>
                  </a:cubicBezTo>
                  <a:cubicBezTo>
                    <a:pt x="25" y="41"/>
                    <a:pt x="26" y="40"/>
                    <a:pt x="26" y="40"/>
                  </a:cubicBezTo>
                  <a:cubicBezTo>
                    <a:pt x="26" y="40"/>
                    <a:pt x="26" y="42"/>
                    <a:pt x="26" y="42"/>
                  </a:cubicBezTo>
                  <a:cubicBezTo>
                    <a:pt x="26" y="42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4"/>
                    <a:pt x="31" y="44"/>
                    <a:pt x="31" y="45"/>
                  </a:cubicBezTo>
                  <a:cubicBezTo>
                    <a:pt x="31" y="45"/>
                    <a:pt x="32" y="45"/>
                    <a:pt x="32" y="45"/>
                  </a:cubicBezTo>
                  <a:cubicBezTo>
                    <a:pt x="32" y="44"/>
                    <a:pt x="32" y="45"/>
                    <a:pt x="32" y="45"/>
                  </a:cubicBezTo>
                  <a:cubicBezTo>
                    <a:pt x="32" y="45"/>
                    <a:pt x="31" y="47"/>
                    <a:pt x="31" y="47"/>
                  </a:cubicBezTo>
                  <a:cubicBezTo>
                    <a:pt x="31" y="48"/>
                    <a:pt x="28" y="47"/>
                    <a:pt x="26" y="47"/>
                  </a:cubicBezTo>
                  <a:cubicBezTo>
                    <a:pt x="25" y="47"/>
                    <a:pt x="23" y="48"/>
                    <a:pt x="23" y="48"/>
                  </a:cubicBezTo>
                  <a:cubicBezTo>
                    <a:pt x="22" y="48"/>
                    <a:pt x="20" y="47"/>
                    <a:pt x="19" y="47"/>
                  </a:cubicBezTo>
                  <a:cubicBezTo>
                    <a:pt x="18" y="46"/>
                    <a:pt x="18" y="45"/>
                    <a:pt x="17" y="44"/>
                  </a:cubicBezTo>
                  <a:cubicBezTo>
                    <a:pt x="17" y="44"/>
                    <a:pt x="17" y="44"/>
                    <a:pt x="17" y="43"/>
                  </a:cubicBezTo>
                  <a:cubicBezTo>
                    <a:pt x="17" y="43"/>
                    <a:pt x="15" y="43"/>
                    <a:pt x="14" y="43"/>
                  </a:cubicBezTo>
                  <a:cubicBezTo>
                    <a:pt x="14" y="44"/>
                    <a:pt x="10" y="44"/>
                    <a:pt x="9" y="44"/>
                  </a:cubicBezTo>
                  <a:cubicBezTo>
                    <a:pt x="9" y="45"/>
                    <a:pt x="7" y="44"/>
                    <a:pt x="7" y="44"/>
                  </a:cubicBezTo>
                  <a:cubicBezTo>
                    <a:pt x="7" y="44"/>
                    <a:pt x="6" y="45"/>
                    <a:pt x="5" y="45"/>
                  </a:cubicBezTo>
                  <a:cubicBezTo>
                    <a:pt x="5" y="46"/>
                    <a:pt x="4" y="47"/>
                    <a:pt x="4" y="49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" y="52"/>
                    <a:pt x="1" y="55"/>
                    <a:pt x="0" y="55"/>
                  </a:cubicBezTo>
                  <a:cubicBezTo>
                    <a:pt x="0" y="56"/>
                    <a:pt x="0" y="60"/>
                    <a:pt x="0" y="61"/>
                  </a:cubicBezTo>
                  <a:cubicBezTo>
                    <a:pt x="0" y="63"/>
                    <a:pt x="1" y="66"/>
                    <a:pt x="1" y="66"/>
                  </a:cubicBezTo>
                  <a:cubicBezTo>
                    <a:pt x="2" y="67"/>
                    <a:pt x="4" y="69"/>
                    <a:pt x="4" y="69"/>
                  </a:cubicBezTo>
                  <a:cubicBezTo>
                    <a:pt x="5" y="70"/>
                    <a:pt x="7" y="70"/>
                    <a:pt x="8" y="70"/>
                  </a:cubicBezTo>
                  <a:cubicBezTo>
                    <a:pt x="9" y="70"/>
                    <a:pt x="10" y="69"/>
                    <a:pt x="10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69"/>
                    <a:pt x="13" y="70"/>
                    <a:pt x="14" y="70"/>
                  </a:cubicBezTo>
                  <a:cubicBezTo>
                    <a:pt x="14" y="70"/>
                    <a:pt x="15" y="70"/>
                    <a:pt x="15" y="70"/>
                  </a:cubicBezTo>
                  <a:cubicBezTo>
                    <a:pt x="16" y="70"/>
                    <a:pt x="16" y="73"/>
                    <a:pt x="16" y="73"/>
                  </a:cubicBezTo>
                  <a:cubicBezTo>
                    <a:pt x="16" y="74"/>
                    <a:pt x="16" y="77"/>
                    <a:pt x="17" y="78"/>
                  </a:cubicBezTo>
                  <a:cubicBezTo>
                    <a:pt x="17" y="79"/>
                    <a:pt x="18" y="81"/>
                    <a:pt x="18" y="82"/>
                  </a:cubicBezTo>
                  <a:cubicBezTo>
                    <a:pt x="18" y="83"/>
                    <a:pt x="17" y="86"/>
                    <a:pt x="17" y="87"/>
                  </a:cubicBezTo>
                  <a:cubicBezTo>
                    <a:pt x="17" y="88"/>
                    <a:pt x="18" y="91"/>
                    <a:pt x="19" y="91"/>
                  </a:cubicBezTo>
                  <a:cubicBezTo>
                    <a:pt x="19" y="92"/>
                    <a:pt x="19" y="94"/>
                    <a:pt x="19" y="95"/>
                  </a:cubicBezTo>
                  <a:cubicBezTo>
                    <a:pt x="19" y="95"/>
                    <a:pt x="21" y="98"/>
                    <a:pt x="21" y="99"/>
                  </a:cubicBezTo>
                  <a:cubicBezTo>
                    <a:pt x="22" y="101"/>
                    <a:pt x="25" y="101"/>
                    <a:pt x="26" y="10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3" name="Freeform 1357">
              <a:extLst>
                <a:ext uri="{FF2B5EF4-FFF2-40B4-BE49-F238E27FC236}">
                  <a16:creationId xmlns:a16="http://schemas.microsoft.com/office/drawing/2014/main" xmlns="" id="{B862D160-CA1B-4449-9A8C-4253C387B1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8" y="1730"/>
              <a:ext cx="9" cy="9"/>
            </a:xfrm>
            <a:custGeom>
              <a:avLst/>
              <a:gdLst>
                <a:gd name="T0" fmla="*/ 1 w 4"/>
                <a:gd name="T1" fmla="*/ 4 h 4"/>
                <a:gd name="T2" fmla="*/ 3 w 4"/>
                <a:gd name="T3" fmla="*/ 4 h 4"/>
                <a:gd name="T4" fmla="*/ 3 w 4"/>
                <a:gd name="T5" fmla="*/ 2 h 4"/>
                <a:gd name="T6" fmla="*/ 2 w 4"/>
                <a:gd name="T7" fmla="*/ 0 h 4"/>
                <a:gd name="T8" fmla="*/ 1 w 4"/>
                <a:gd name="T9" fmla="*/ 1 h 4"/>
                <a:gd name="T10" fmla="*/ 0 w 4"/>
                <a:gd name="T11" fmla="*/ 2 h 4"/>
                <a:gd name="T12" fmla="*/ 0 w 4"/>
                <a:gd name="T13" fmla="*/ 3 h 4"/>
                <a:gd name="T14" fmla="*/ 1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4" y="2"/>
                    <a:pt x="3" y="2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4" name="Freeform 1358">
              <a:extLst>
                <a:ext uri="{FF2B5EF4-FFF2-40B4-BE49-F238E27FC236}">
                  <a16:creationId xmlns:a16="http://schemas.microsoft.com/office/drawing/2014/main" xmlns="" id="{182B9D26-583D-4331-8739-B39B10EE5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1" y="1756"/>
              <a:ext cx="7" cy="10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0 w 3"/>
                <a:gd name="T5" fmla="*/ 3 h 4"/>
                <a:gd name="T6" fmla="*/ 1 w 3"/>
                <a:gd name="T7" fmla="*/ 4 h 4"/>
                <a:gd name="T8" fmla="*/ 3 w 3"/>
                <a:gd name="T9" fmla="*/ 4 h 4"/>
                <a:gd name="T10" fmla="*/ 3 w 3"/>
                <a:gd name="T11" fmla="*/ 3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2" y="3"/>
                    <a:pt x="3" y="1"/>
                    <a:pt x="3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5" name="Freeform 1359">
              <a:extLst>
                <a:ext uri="{FF2B5EF4-FFF2-40B4-BE49-F238E27FC236}">
                  <a16:creationId xmlns:a16="http://schemas.microsoft.com/office/drawing/2014/main" xmlns="" id="{B500D86E-14D5-4D89-A523-39DFE7B50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6" y="1747"/>
              <a:ext cx="15" cy="19"/>
            </a:xfrm>
            <a:custGeom>
              <a:avLst/>
              <a:gdLst>
                <a:gd name="T0" fmla="*/ 6 w 6"/>
                <a:gd name="T1" fmla="*/ 4 h 8"/>
                <a:gd name="T2" fmla="*/ 6 w 6"/>
                <a:gd name="T3" fmla="*/ 1 h 8"/>
                <a:gd name="T4" fmla="*/ 5 w 6"/>
                <a:gd name="T5" fmla="*/ 0 h 8"/>
                <a:gd name="T6" fmla="*/ 1 w 6"/>
                <a:gd name="T7" fmla="*/ 4 h 8"/>
                <a:gd name="T8" fmla="*/ 0 w 6"/>
                <a:gd name="T9" fmla="*/ 7 h 8"/>
                <a:gd name="T10" fmla="*/ 3 w 6"/>
                <a:gd name="T11" fmla="*/ 8 h 8"/>
                <a:gd name="T12" fmla="*/ 4 w 6"/>
                <a:gd name="T13" fmla="*/ 8 h 8"/>
                <a:gd name="T14" fmla="*/ 4 w 6"/>
                <a:gd name="T15" fmla="*/ 8 h 8"/>
                <a:gd name="T16" fmla="*/ 5 w 6"/>
                <a:gd name="T17" fmla="*/ 6 h 8"/>
                <a:gd name="T18" fmla="*/ 6 w 6"/>
                <a:gd name="T1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6" y="4"/>
                  </a:moveTo>
                  <a:cubicBezTo>
                    <a:pt x="6" y="3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3" y="3"/>
                    <a:pt x="1" y="4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1" y="7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4"/>
                    <a:pt x="6" y="4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6" name="Freeform 1360">
              <a:extLst>
                <a:ext uri="{FF2B5EF4-FFF2-40B4-BE49-F238E27FC236}">
                  <a16:creationId xmlns:a16="http://schemas.microsoft.com/office/drawing/2014/main" xmlns="" id="{D0E9938A-FC50-4C59-80A9-970A2D185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" y="1768"/>
              <a:ext cx="17" cy="7"/>
            </a:xfrm>
            <a:custGeom>
              <a:avLst/>
              <a:gdLst>
                <a:gd name="T0" fmla="*/ 2 w 7"/>
                <a:gd name="T1" fmla="*/ 1 h 3"/>
                <a:gd name="T2" fmla="*/ 0 w 7"/>
                <a:gd name="T3" fmla="*/ 1 h 3"/>
                <a:gd name="T4" fmla="*/ 5 w 7"/>
                <a:gd name="T5" fmla="*/ 2 h 3"/>
                <a:gd name="T6" fmla="*/ 7 w 7"/>
                <a:gd name="T7" fmla="*/ 2 h 3"/>
                <a:gd name="T8" fmla="*/ 2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2" y="1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0" y="1"/>
                    <a:pt x="4" y="2"/>
                    <a:pt x="5" y="2"/>
                  </a:cubicBezTo>
                  <a:cubicBezTo>
                    <a:pt x="6" y="3"/>
                    <a:pt x="7" y="3"/>
                    <a:pt x="7" y="2"/>
                  </a:cubicBezTo>
                  <a:cubicBezTo>
                    <a:pt x="6" y="2"/>
                    <a:pt x="3" y="1"/>
                    <a:pt x="2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7" name="Freeform 1361">
              <a:extLst>
                <a:ext uri="{FF2B5EF4-FFF2-40B4-BE49-F238E27FC236}">
                  <a16:creationId xmlns:a16="http://schemas.microsoft.com/office/drawing/2014/main" xmlns="" id="{E368641B-A40E-4459-80F2-80D6A5FB6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" y="1711"/>
              <a:ext cx="5" cy="4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1" y="0"/>
                    <a:pt x="1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8" name="Freeform 1362">
              <a:extLst>
                <a:ext uri="{FF2B5EF4-FFF2-40B4-BE49-F238E27FC236}">
                  <a16:creationId xmlns:a16="http://schemas.microsoft.com/office/drawing/2014/main" xmlns="" id="{DF68724B-B792-44BF-AB60-6A9313E0A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3" y="1723"/>
              <a:ext cx="5" cy="4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9" name="Freeform 1363">
              <a:extLst>
                <a:ext uri="{FF2B5EF4-FFF2-40B4-BE49-F238E27FC236}">
                  <a16:creationId xmlns:a16="http://schemas.microsoft.com/office/drawing/2014/main" xmlns="" id="{4E3353F0-9C12-4B03-A868-3118E82AF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" y="1754"/>
              <a:ext cx="7" cy="4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1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3" y="2"/>
                    <a:pt x="3" y="1"/>
                  </a:cubicBezTo>
                  <a:cubicBezTo>
                    <a:pt x="2" y="0"/>
                    <a:pt x="0" y="0"/>
                    <a:pt x="0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0" name="Freeform 1364">
              <a:extLst>
                <a:ext uri="{FF2B5EF4-FFF2-40B4-BE49-F238E27FC236}">
                  <a16:creationId xmlns:a16="http://schemas.microsoft.com/office/drawing/2014/main" xmlns="" id="{ECBBA508-6EB1-4EB1-92A5-033ED41D9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2" y="1687"/>
              <a:ext cx="12" cy="12"/>
            </a:xfrm>
            <a:custGeom>
              <a:avLst/>
              <a:gdLst>
                <a:gd name="T0" fmla="*/ 1 w 5"/>
                <a:gd name="T1" fmla="*/ 2 h 5"/>
                <a:gd name="T2" fmla="*/ 0 w 5"/>
                <a:gd name="T3" fmla="*/ 3 h 5"/>
                <a:gd name="T4" fmla="*/ 0 w 5"/>
                <a:gd name="T5" fmla="*/ 3 h 5"/>
                <a:gd name="T6" fmla="*/ 0 w 5"/>
                <a:gd name="T7" fmla="*/ 5 h 5"/>
                <a:gd name="T8" fmla="*/ 2 w 5"/>
                <a:gd name="T9" fmla="*/ 4 h 5"/>
                <a:gd name="T10" fmla="*/ 3 w 5"/>
                <a:gd name="T11" fmla="*/ 3 h 5"/>
                <a:gd name="T12" fmla="*/ 5 w 5"/>
                <a:gd name="T13" fmla="*/ 3 h 5"/>
                <a:gd name="T14" fmla="*/ 5 w 5"/>
                <a:gd name="T15" fmla="*/ 2 h 5"/>
                <a:gd name="T16" fmla="*/ 4 w 5"/>
                <a:gd name="T17" fmla="*/ 0 h 5"/>
                <a:gd name="T18" fmla="*/ 3 w 5"/>
                <a:gd name="T19" fmla="*/ 0 h 5"/>
                <a:gd name="T20" fmla="*/ 1 w 5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1" y="2"/>
                    <a:pt x="1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1" name="Freeform 1365">
              <a:extLst>
                <a:ext uri="{FF2B5EF4-FFF2-40B4-BE49-F238E27FC236}">
                  <a16:creationId xmlns:a16="http://schemas.microsoft.com/office/drawing/2014/main" xmlns="" id="{3BDBA6C9-34EB-4EBE-AFF3-DC7312EAA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" y="17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2" name="Freeform 1366">
              <a:extLst>
                <a:ext uri="{FF2B5EF4-FFF2-40B4-BE49-F238E27FC236}">
                  <a16:creationId xmlns:a16="http://schemas.microsoft.com/office/drawing/2014/main" xmlns="" id="{3F442457-F3C2-4056-BD38-4FB5BC8AB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" y="1747"/>
              <a:ext cx="14" cy="19"/>
            </a:xfrm>
            <a:custGeom>
              <a:avLst/>
              <a:gdLst>
                <a:gd name="T0" fmla="*/ 6 w 6"/>
                <a:gd name="T1" fmla="*/ 6 h 8"/>
                <a:gd name="T2" fmla="*/ 4 w 6"/>
                <a:gd name="T3" fmla="*/ 3 h 8"/>
                <a:gd name="T4" fmla="*/ 3 w 6"/>
                <a:gd name="T5" fmla="*/ 3 h 8"/>
                <a:gd name="T6" fmla="*/ 3 w 6"/>
                <a:gd name="T7" fmla="*/ 2 h 8"/>
                <a:gd name="T8" fmla="*/ 1 w 6"/>
                <a:gd name="T9" fmla="*/ 1 h 8"/>
                <a:gd name="T10" fmla="*/ 0 w 6"/>
                <a:gd name="T11" fmla="*/ 1 h 8"/>
                <a:gd name="T12" fmla="*/ 2 w 6"/>
                <a:gd name="T13" fmla="*/ 2 h 8"/>
                <a:gd name="T14" fmla="*/ 5 w 6"/>
                <a:gd name="T15" fmla="*/ 8 h 8"/>
                <a:gd name="T16" fmla="*/ 6 w 6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8">
                  <a:moveTo>
                    <a:pt x="6" y="6"/>
                  </a:moveTo>
                  <a:cubicBezTo>
                    <a:pt x="6" y="5"/>
                    <a:pt x="5" y="4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3" y="3"/>
                    <a:pt x="5" y="8"/>
                    <a:pt x="5" y="8"/>
                  </a:cubicBezTo>
                  <a:cubicBezTo>
                    <a:pt x="6" y="8"/>
                    <a:pt x="6" y="7"/>
                    <a:pt x="6" y="6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3" name="Freeform 1367">
              <a:extLst>
                <a:ext uri="{FF2B5EF4-FFF2-40B4-BE49-F238E27FC236}">
                  <a16:creationId xmlns:a16="http://schemas.microsoft.com/office/drawing/2014/main" xmlns="" id="{23E9357C-BDB4-439E-93A2-F4CD5E2DA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1" y="1739"/>
              <a:ext cx="5" cy="8"/>
            </a:xfrm>
            <a:custGeom>
              <a:avLst/>
              <a:gdLst>
                <a:gd name="T0" fmla="*/ 0 w 2"/>
                <a:gd name="T1" fmla="*/ 1 h 3"/>
                <a:gd name="T2" fmla="*/ 2 w 2"/>
                <a:gd name="T3" fmla="*/ 3 h 3"/>
                <a:gd name="T4" fmla="*/ 1 w 2"/>
                <a:gd name="T5" fmla="*/ 1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2" y="3"/>
                    <a:pt x="2" y="3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4" name="Freeform 1368">
              <a:extLst>
                <a:ext uri="{FF2B5EF4-FFF2-40B4-BE49-F238E27FC236}">
                  <a16:creationId xmlns:a16="http://schemas.microsoft.com/office/drawing/2014/main" xmlns="" id="{706747B1-BEE7-4EDC-9914-8B9BCD2FC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4" y="1780"/>
              <a:ext cx="11" cy="29"/>
            </a:xfrm>
            <a:custGeom>
              <a:avLst/>
              <a:gdLst>
                <a:gd name="T0" fmla="*/ 1 w 5"/>
                <a:gd name="T1" fmla="*/ 11 h 12"/>
                <a:gd name="T2" fmla="*/ 2 w 5"/>
                <a:gd name="T3" fmla="*/ 12 h 12"/>
                <a:gd name="T4" fmla="*/ 4 w 5"/>
                <a:gd name="T5" fmla="*/ 10 h 12"/>
                <a:gd name="T6" fmla="*/ 4 w 5"/>
                <a:gd name="T7" fmla="*/ 8 h 12"/>
                <a:gd name="T8" fmla="*/ 4 w 5"/>
                <a:gd name="T9" fmla="*/ 7 h 12"/>
                <a:gd name="T10" fmla="*/ 5 w 5"/>
                <a:gd name="T11" fmla="*/ 5 h 12"/>
                <a:gd name="T12" fmla="*/ 4 w 5"/>
                <a:gd name="T13" fmla="*/ 1 h 12"/>
                <a:gd name="T14" fmla="*/ 3 w 5"/>
                <a:gd name="T15" fmla="*/ 2 h 12"/>
                <a:gd name="T16" fmla="*/ 1 w 5"/>
                <a:gd name="T17" fmla="*/ 4 h 12"/>
                <a:gd name="T18" fmla="*/ 1 w 5"/>
                <a:gd name="T19" fmla="*/ 6 h 12"/>
                <a:gd name="T20" fmla="*/ 0 w 5"/>
                <a:gd name="T21" fmla="*/ 8 h 12"/>
                <a:gd name="T22" fmla="*/ 1 w 5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2">
                  <a:moveTo>
                    <a:pt x="1" y="11"/>
                  </a:moveTo>
                  <a:cubicBezTo>
                    <a:pt x="1" y="12"/>
                    <a:pt x="2" y="12"/>
                    <a:pt x="2" y="12"/>
                  </a:cubicBezTo>
                  <a:cubicBezTo>
                    <a:pt x="3" y="12"/>
                    <a:pt x="4" y="10"/>
                    <a:pt x="4" y="10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5" y="5"/>
                    <a:pt x="4" y="1"/>
                    <a:pt x="4" y="1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2"/>
                    <a:pt x="1" y="3"/>
                    <a:pt x="1" y="4"/>
                  </a:cubicBezTo>
                  <a:cubicBezTo>
                    <a:pt x="1" y="4"/>
                    <a:pt x="0" y="6"/>
                    <a:pt x="1" y="6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5" name="Freeform 1369">
              <a:extLst>
                <a:ext uri="{FF2B5EF4-FFF2-40B4-BE49-F238E27FC236}">
                  <a16:creationId xmlns:a16="http://schemas.microsoft.com/office/drawing/2014/main" xmlns="" id="{0D5DD9FD-AA43-452C-A6CF-5BE770BA3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7" y="1856"/>
              <a:ext cx="5" cy="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6" name="Freeform 1370">
              <a:extLst>
                <a:ext uri="{FF2B5EF4-FFF2-40B4-BE49-F238E27FC236}">
                  <a16:creationId xmlns:a16="http://schemas.microsoft.com/office/drawing/2014/main" xmlns="" id="{F14E9881-AC0F-4738-B8CB-9949F743B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0" y="1565"/>
              <a:ext cx="77" cy="69"/>
            </a:xfrm>
            <a:custGeom>
              <a:avLst/>
              <a:gdLst>
                <a:gd name="T0" fmla="*/ 32 w 32"/>
                <a:gd name="T1" fmla="*/ 3 h 29"/>
                <a:gd name="T2" fmla="*/ 30 w 32"/>
                <a:gd name="T3" fmla="*/ 3 h 29"/>
                <a:gd name="T4" fmla="*/ 28 w 32"/>
                <a:gd name="T5" fmla="*/ 3 h 29"/>
                <a:gd name="T6" fmla="*/ 28 w 32"/>
                <a:gd name="T7" fmla="*/ 1 h 29"/>
                <a:gd name="T8" fmla="*/ 28 w 32"/>
                <a:gd name="T9" fmla="*/ 0 h 29"/>
                <a:gd name="T10" fmla="*/ 25 w 32"/>
                <a:gd name="T11" fmla="*/ 0 h 29"/>
                <a:gd name="T12" fmla="*/ 23 w 32"/>
                <a:gd name="T13" fmla="*/ 0 h 29"/>
                <a:gd name="T14" fmla="*/ 20 w 32"/>
                <a:gd name="T15" fmla="*/ 0 h 29"/>
                <a:gd name="T16" fmla="*/ 15 w 32"/>
                <a:gd name="T17" fmla="*/ 0 h 29"/>
                <a:gd name="T18" fmla="*/ 14 w 32"/>
                <a:gd name="T19" fmla="*/ 2 h 29"/>
                <a:gd name="T20" fmla="*/ 11 w 32"/>
                <a:gd name="T21" fmla="*/ 2 h 29"/>
                <a:gd name="T22" fmla="*/ 5 w 32"/>
                <a:gd name="T23" fmla="*/ 4 h 29"/>
                <a:gd name="T24" fmla="*/ 3 w 32"/>
                <a:gd name="T25" fmla="*/ 6 h 29"/>
                <a:gd name="T26" fmla="*/ 2 w 32"/>
                <a:gd name="T27" fmla="*/ 7 h 29"/>
                <a:gd name="T28" fmla="*/ 0 w 32"/>
                <a:gd name="T29" fmla="*/ 8 h 29"/>
                <a:gd name="T30" fmla="*/ 0 w 32"/>
                <a:gd name="T31" fmla="*/ 9 h 29"/>
                <a:gd name="T32" fmla="*/ 1 w 32"/>
                <a:gd name="T33" fmla="*/ 9 h 29"/>
                <a:gd name="T34" fmla="*/ 3 w 32"/>
                <a:gd name="T35" fmla="*/ 9 h 29"/>
                <a:gd name="T36" fmla="*/ 1 w 32"/>
                <a:gd name="T37" fmla="*/ 10 h 29"/>
                <a:gd name="T38" fmla="*/ 2 w 32"/>
                <a:gd name="T39" fmla="*/ 11 h 29"/>
                <a:gd name="T40" fmla="*/ 4 w 32"/>
                <a:gd name="T41" fmla="*/ 11 h 29"/>
                <a:gd name="T42" fmla="*/ 6 w 32"/>
                <a:gd name="T43" fmla="*/ 12 h 29"/>
                <a:gd name="T44" fmla="*/ 7 w 32"/>
                <a:gd name="T45" fmla="*/ 14 h 29"/>
                <a:gd name="T46" fmla="*/ 7 w 32"/>
                <a:gd name="T47" fmla="*/ 16 h 29"/>
                <a:gd name="T48" fmla="*/ 9 w 32"/>
                <a:gd name="T49" fmla="*/ 16 h 29"/>
                <a:gd name="T50" fmla="*/ 8 w 32"/>
                <a:gd name="T51" fmla="*/ 17 h 29"/>
                <a:gd name="T52" fmla="*/ 9 w 32"/>
                <a:gd name="T53" fmla="*/ 19 h 29"/>
                <a:gd name="T54" fmla="*/ 9 w 32"/>
                <a:gd name="T55" fmla="*/ 20 h 29"/>
                <a:gd name="T56" fmla="*/ 8 w 32"/>
                <a:gd name="T57" fmla="*/ 21 h 29"/>
                <a:gd name="T58" fmla="*/ 10 w 32"/>
                <a:gd name="T59" fmla="*/ 26 h 29"/>
                <a:gd name="T60" fmla="*/ 11 w 32"/>
                <a:gd name="T61" fmla="*/ 29 h 29"/>
                <a:gd name="T62" fmla="*/ 12 w 32"/>
                <a:gd name="T63" fmla="*/ 29 h 29"/>
                <a:gd name="T64" fmla="*/ 13 w 32"/>
                <a:gd name="T65" fmla="*/ 29 h 29"/>
                <a:gd name="T66" fmla="*/ 14 w 32"/>
                <a:gd name="T67" fmla="*/ 27 h 29"/>
                <a:gd name="T68" fmla="*/ 16 w 32"/>
                <a:gd name="T69" fmla="*/ 23 h 29"/>
                <a:gd name="T70" fmla="*/ 18 w 32"/>
                <a:gd name="T71" fmla="*/ 23 h 29"/>
                <a:gd name="T72" fmla="*/ 19 w 32"/>
                <a:gd name="T73" fmla="*/ 22 h 29"/>
                <a:gd name="T74" fmla="*/ 22 w 32"/>
                <a:gd name="T75" fmla="*/ 21 h 29"/>
                <a:gd name="T76" fmla="*/ 24 w 32"/>
                <a:gd name="T77" fmla="*/ 18 h 29"/>
                <a:gd name="T78" fmla="*/ 23 w 32"/>
                <a:gd name="T79" fmla="*/ 18 h 29"/>
                <a:gd name="T80" fmla="*/ 23 w 32"/>
                <a:gd name="T81" fmla="*/ 17 h 29"/>
                <a:gd name="T82" fmla="*/ 25 w 32"/>
                <a:gd name="T83" fmla="*/ 17 h 29"/>
                <a:gd name="T84" fmla="*/ 26 w 32"/>
                <a:gd name="T85" fmla="*/ 16 h 29"/>
                <a:gd name="T86" fmla="*/ 26 w 32"/>
                <a:gd name="T87" fmla="*/ 16 h 29"/>
                <a:gd name="T88" fmla="*/ 26 w 32"/>
                <a:gd name="T89" fmla="*/ 15 h 29"/>
                <a:gd name="T90" fmla="*/ 28 w 32"/>
                <a:gd name="T91" fmla="*/ 12 h 29"/>
                <a:gd name="T92" fmla="*/ 29 w 32"/>
                <a:gd name="T93" fmla="*/ 10 h 29"/>
                <a:gd name="T94" fmla="*/ 28 w 32"/>
                <a:gd name="T95" fmla="*/ 8 h 29"/>
                <a:gd name="T96" fmla="*/ 29 w 32"/>
                <a:gd name="T97" fmla="*/ 8 h 29"/>
                <a:gd name="T98" fmla="*/ 29 w 32"/>
                <a:gd name="T99" fmla="*/ 6 h 29"/>
                <a:gd name="T100" fmla="*/ 30 w 32"/>
                <a:gd name="T101" fmla="*/ 5 h 29"/>
                <a:gd name="T102" fmla="*/ 32 w 32"/>
                <a:gd name="T103" fmla="*/ 4 h 29"/>
                <a:gd name="T104" fmla="*/ 32 w 32"/>
                <a:gd name="T10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" h="29">
                  <a:moveTo>
                    <a:pt x="32" y="3"/>
                  </a:moveTo>
                  <a:cubicBezTo>
                    <a:pt x="31" y="3"/>
                    <a:pt x="30" y="3"/>
                    <a:pt x="30" y="3"/>
                  </a:cubicBezTo>
                  <a:cubicBezTo>
                    <a:pt x="30" y="3"/>
                    <a:pt x="28" y="2"/>
                    <a:pt x="28" y="3"/>
                  </a:cubicBezTo>
                  <a:cubicBezTo>
                    <a:pt x="27" y="3"/>
                    <a:pt x="28" y="1"/>
                    <a:pt x="28" y="1"/>
                  </a:cubicBezTo>
                  <a:cubicBezTo>
                    <a:pt x="29" y="1"/>
                    <a:pt x="28" y="0"/>
                    <a:pt x="28" y="0"/>
                  </a:cubicBezTo>
                  <a:cubicBezTo>
                    <a:pt x="27" y="0"/>
                    <a:pt x="25" y="0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5" y="2"/>
                    <a:pt x="12" y="2"/>
                    <a:pt x="11" y="2"/>
                  </a:cubicBezTo>
                  <a:cubicBezTo>
                    <a:pt x="10" y="2"/>
                    <a:pt x="6" y="3"/>
                    <a:pt x="5" y="4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4" y="6"/>
                    <a:pt x="3" y="7"/>
                    <a:pt x="2" y="7"/>
                  </a:cubicBezTo>
                  <a:cubicBezTo>
                    <a:pt x="2" y="7"/>
                    <a:pt x="0" y="8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1" y="8"/>
                    <a:pt x="1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4" y="9"/>
                    <a:pt x="2" y="10"/>
                    <a:pt x="1" y="10"/>
                  </a:cubicBezTo>
                  <a:cubicBezTo>
                    <a:pt x="1" y="10"/>
                    <a:pt x="1" y="11"/>
                    <a:pt x="2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5" y="11"/>
                    <a:pt x="6" y="12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7" y="16"/>
                    <a:pt x="9" y="17"/>
                    <a:pt x="9" y="16"/>
                  </a:cubicBezTo>
                  <a:cubicBezTo>
                    <a:pt x="9" y="16"/>
                    <a:pt x="9" y="17"/>
                    <a:pt x="8" y="17"/>
                  </a:cubicBezTo>
                  <a:cubicBezTo>
                    <a:pt x="8" y="17"/>
                    <a:pt x="8" y="18"/>
                    <a:pt x="9" y="19"/>
                  </a:cubicBezTo>
                  <a:cubicBezTo>
                    <a:pt x="10" y="19"/>
                    <a:pt x="9" y="20"/>
                    <a:pt x="9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2"/>
                    <a:pt x="10" y="24"/>
                    <a:pt x="10" y="26"/>
                  </a:cubicBezTo>
                  <a:cubicBezTo>
                    <a:pt x="10" y="27"/>
                    <a:pt x="10" y="29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8"/>
                    <a:pt x="14" y="28"/>
                    <a:pt x="14" y="27"/>
                  </a:cubicBezTo>
                  <a:cubicBezTo>
                    <a:pt x="15" y="27"/>
                    <a:pt x="16" y="24"/>
                    <a:pt x="16" y="23"/>
                  </a:cubicBezTo>
                  <a:cubicBezTo>
                    <a:pt x="16" y="23"/>
                    <a:pt x="17" y="23"/>
                    <a:pt x="18" y="23"/>
                  </a:cubicBezTo>
                  <a:cubicBezTo>
                    <a:pt x="18" y="23"/>
                    <a:pt x="19" y="22"/>
                    <a:pt x="19" y="22"/>
                  </a:cubicBezTo>
                  <a:cubicBezTo>
                    <a:pt x="19" y="22"/>
                    <a:pt x="21" y="21"/>
                    <a:pt x="22" y="21"/>
                  </a:cubicBezTo>
                  <a:cubicBezTo>
                    <a:pt x="22" y="20"/>
                    <a:pt x="23" y="18"/>
                    <a:pt x="24" y="18"/>
                  </a:cubicBezTo>
                  <a:cubicBezTo>
                    <a:pt x="24" y="18"/>
                    <a:pt x="23" y="18"/>
                    <a:pt x="23" y="18"/>
                  </a:cubicBezTo>
                  <a:cubicBezTo>
                    <a:pt x="22" y="17"/>
                    <a:pt x="23" y="17"/>
                    <a:pt x="23" y="17"/>
                  </a:cubicBezTo>
                  <a:cubicBezTo>
                    <a:pt x="23" y="16"/>
                    <a:pt x="24" y="17"/>
                    <a:pt x="25" y="17"/>
                  </a:cubicBezTo>
                  <a:cubicBezTo>
                    <a:pt x="26" y="17"/>
                    <a:pt x="27" y="17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7" y="15"/>
                    <a:pt x="26" y="15"/>
                  </a:cubicBezTo>
                  <a:cubicBezTo>
                    <a:pt x="26" y="15"/>
                    <a:pt x="28" y="13"/>
                    <a:pt x="28" y="12"/>
                  </a:cubicBezTo>
                  <a:cubicBezTo>
                    <a:pt x="27" y="11"/>
                    <a:pt x="28" y="10"/>
                    <a:pt x="29" y="10"/>
                  </a:cubicBezTo>
                  <a:cubicBezTo>
                    <a:pt x="29" y="10"/>
                    <a:pt x="29" y="8"/>
                    <a:pt x="28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9" y="8"/>
                    <a:pt x="29" y="6"/>
                    <a:pt x="29" y="6"/>
                  </a:cubicBezTo>
                  <a:cubicBezTo>
                    <a:pt x="29" y="6"/>
                    <a:pt x="30" y="6"/>
                    <a:pt x="30" y="5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2" y="3"/>
                    <a:pt x="32" y="3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7" name="Freeform 1371">
              <a:extLst>
                <a:ext uri="{FF2B5EF4-FFF2-40B4-BE49-F238E27FC236}">
                  <a16:creationId xmlns:a16="http://schemas.microsoft.com/office/drawing/2014/main" xmlns="" id="{ED89F1CC-4D0A-467E-8553-A2EE5204E7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1" y="1574"/>
              <a:ext cx="21" cy="17"/>
            </a:xfrm>
            <a:custGeom>
              <a:avLst/>
              <a:gdLst>
                <a:gd name="T0" fmla="*/ 4 w 9"/>
                <a:gd name="T1" fmla="*/ 0 h 7"/>
                <a:gd name="T2" fmla="*/ 2 w 9"/>
                <a:gd name="T3" fmla="*/ 1 h 7"/>
                <a:gd name="T4" fmla="*/ 1 w 9"/>
                <a:gd name="T5" fmla="*/ 1 h 7"/>
                <a:gd name="T6" fmla="*/ 0 w 9"/>
                <a:gd name="T7" fmla="*/ 3 h 7"/>
                <a:gd name="T8" fmla="*/ 1 w 9"/>
                <a:gd name="T9" fmla="*/ 4 h 7"/>
                <a:gd name="T10" fmla="*/ 3 w 9"/>
                <a:gd name="T11" fmla="*/ 4 h 7"/>
                <a:gd name="T12" fmla="*/ 3 w 9"/>
                <a:gd name="T13" fmla="*/ 5 h 7"/>
                <a:gd name="T14" fmla="*/ 3 w 9"/>
                <a:gd name="T15" fmla="*/ 6 h 7"/>
                <a:gd name="T16" fmla="*/ 4 w 9"/>
                <a:gd name="T17" fmla="*/ 7 h 7"/>
                <a:gd name="T18" fmla="*/ 6 w 9"/>
                <a:gd name="T19" fmla="*/ 5 h 7"/>
                <a:gd name="T20" fmla="*/ 8 w 9"/>
                <a:gd name="T21" fmla="*/ 5 h 7"/>
                <a:gd name="T22" fmla="*/ 8 w 9"/>
                <a:gd name="T23" fmla="*/ 3 h 7"/>
                <a:gd name="T24" fmla="*/ 6 w 9"/>
                <a:gd name="T25" fmla="*/ 2 h 7"/>
                <a:gd name="T26" fmla="*/ 5 w 9"/>
                <a:gd name="T27" fmla="*/ 2 h 7"/>
                <a:gd name="T28" fmla="*/ 4 w 9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2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5" y="0"/>
                    <a:pt x="4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8" name="Freeform 1372">
              <a:extLst>
                <a:ext uri="{FF2B5EF4-FFF2-40B4-BE49-F238E27FC236}">
                  <a16:creationId xmlns:a16="http://schemas.microsoft.com/office/drawing/2014/main" xmlns="" id="{184D09C4-FC76-4933-AF03-C168B8501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3" y="1572"/>
              <a:ext cx="17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1 h 2"/>
                <a:gd name="T4" fmla="*/ 3 w 7"/>
                <a:gd name="T5" fmla="*/ 0 h 2"/>
                <a:gd name="T6" fmla="*/ 0 w 7"/>
                <a:gd name="T7" fmla="*/ 1 h 2"/>
                <a:gd name="T8" fmla="*/ 4 w 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6" y="2"/>
                    <a:pt x="7" y="2"/>
                    <a:pt x="7" y="1"/>
                  </a:cubicBezTo>
                  <a:cubicBezTo>
                    <a:pt x="7" y="1"/>
                    <a:pt x="4" y="0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3" y="2"/>
                    <a:pt x="4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9" name="Freeform 1373">
              <a:extLst>
                <a:ext uri="{FF2B5EF4-FFF2-40B4-BE49-F238E27FC236}">
                  <a16:creationId xmlns:a16="http://schemas.microsoft.com/office/drawing/2014/main" xmlns="" id="{E4B477B9-3698-41CB-BA03-00B7B9ADC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5" y="1646"/>
              <a:ext cx="4" cy="7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1 w 2"/>
                <a:gd name="T9" fmla="*/ 0 h 3"/>
                <a:gd name="T10" fmla="*/ 0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0" name="Freeform 1374">
              <a:extLst>
                <a:ext uri="{FF2B5EF4-FFF2-40B4-BE49-F238E27FC236}">
                  <a16:creationId xmlns:a16="http://schemas.microsoft.com/office/drawing/2014/main" xmlns="" id="{B63BC13A-BA44-4474-8B54-6E43C9D7CA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0" y="1615"/>
              <a:ext cx="14" cy="10"/>
            </a:xfrm>
            <a:custGeom>
              <a:avLst/>
              <a:gdLst>
                <a:gd name="T0" fmla="*/ 6 w 6"/>
                <a:gd name="T1" fmla="*/ 1 h 4"/>
                <a:gd name="T2" fmla="*/ 3 w 6"/>
                <a:gd name="T3" fmla="*/ 1 h 4"/>
                <a:gd name="T4" fmla="*/ 1 w 6"/>
                <a:gd name="T5" fmla="*/ 0 h 4"/>
                <a:gd name="T6" fmla="*/ 1 w 6"/>
                <a:gd name="T7" fmla="*/ 1 h 4"/>
                <a:gd name="T8" fmla="*/ 1 w 6"/>
                <a:gd name="T9" fmla="*/ 2 h 4"/>
                <a:gd name="T10" fmla="*/ 1 w 6"/>
                <a:gd name="T11" fmla="*/ 3 h 4"/>
                <a:gd name="T12" fmla="*/ 2 w 6"/>
                <a:gd name="T13" fmla="*/ 4 h 4"/>
                <a:gd name="T14" fmla="*/ 3 w 6"/>
                <a:gd name="T15" fmla="*/ 4 h 4"/>
                <a:gd name="T16" fmla="*/ 5 w 6"/>
                <a:gd name="T17" fmla="*/ 4 h 4"/>
                <a:gd name="T18" fmla="*/ 6 w 6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6" y="1"/>
                  </a:moveTo>
                  <a:cubicBezTo>
                    <a:pt x="6" y="1"/>
                    <a:pt x="4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2"/>
                    <a:pt x="6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1" name="Freeform 1375">
              <a:extLst>
                <a:ext uri="{FF2B5EF4-FFF2-40B4-BE49-F238E27FC236}">
                  <a16:creationId xmlns:a16="http://schemas.microsoft.com/office/drawing/2014/main" xmlns="" id="{BC944A72-21ED-466F-9EDC-9F1E366A3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8" y="1586"/>
              <a:ext cx="19" cy="22"/>
            </a:xfrm>
            <a:custGeom>
              <a:avLst/>
              <a:gdLst>
                <a:gd name="T0" fmla="*/ 5 w 8"/>
                <a:gd name="T1" fmla="*/ 3 h 9"/>
                <a:gd name="T2" fmla="*/ 8 w 8"/>
                <a:gd name="T3" fmla="*/ 1 h 9"/>
                <a:gd name="T4" fmla="*/ 8 w 8"/>
                <a:gd name="T5" fmla="*/ 0 h 9"/>
                <a:gd name="T6" fmla="*/ 7 w 8"/>
                <a:gd name="T7" fmla="*/ 1 h 9"/>
                <a:gd name="T8" fmla="*/ 3 w 8"/>
                <a:gd name="T9" fmla="*/ 2 h 9"/>
                <a:gd name="T10" fmla="*/ 1 w 8"/>
                <a:gd name="T11" fmla="*/ 3 h 9"/>
                <a:gd name="T12" fmla="*/ 0 w 8"/>
                <a:gd name="T13" fmla="*/ 7 h 9"/>
                <a:gd name="T14" fmla="*/ 1 w 8"/>
                <a:gd name="T15" fmla="*/ 9 h 9"/>
                <a:gd name="T16" fmla="*/ 3 w 8"/>
                <a:gd name="T17" fmla="*/ 9 h 9"/>
                <a:gd name="T18" fmla="*/ 2 w 8"/>
                <a:gd name="T19" fmla="*/ 6 h 9"/>
                <a:gd name="T20" fmla="*/ 5 w 8"/>
                <a:gd name="T2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5" y="3"/>
                  </a:moveTo>
                  <a:cubicBezTo>
                    <a:pt x="5" y="3"/>
                    <a:pt x="8" y="2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4" y="2"/>
                    <a:pt x="3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7"/>
                    <a:pt x="1" y="8"/>
                    <a:pt x="1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2" y="7"/>
                    <a:pt x="2" y="6"/>
                  </a:cubicBezTo>
                  <a:cubicBezTo>
                    <a:pt x="2" y="5"/>
                    <a:pt x="4" y="4"/>
                    <a:pt x="5" y="3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2" name="Freeform 1376">
              <a:extLst>
                <a:ext uri="{FF2B5EF4-FFF2-40B4-BE49-F238E27FC236}">
                  <a16:creationId xmlns:a16="http://schemas.microsoft.com/office/drawing/2014/main" xmlns="" id="{87869C8E-0833-477A-905E-BFE4650F0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3" y="1572"/>
              <a:ext cx="5" cy="7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2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3" name="Freeform 1377">
              <a:extLst>
                <a:ext uri="{FF2B5EF4-FFF2-40B4-BE49-F238E27FC236}">
                  <a16:creationId xmlns:a16="http://schemas.microsoft.com/office/drawing/2014/main" xmlns="" id="{59FC6E2E-432F-4628-921A-359E2E6E75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" y="1577"/>
              <a:ext cx="10" cy="2"/>
            </a:xfrm>
            <a:custGeom>
              <a:avLst/>
              <a:gdLst>
                <a:gd name="T0" fmla="*/ 0 w 4"/>
                <a:gd name="T1" fmla="*/ 1 h 1"/>
                <a:gd name="T2" fmla="*/ 3 w 4"/>
                <a:gd name="T3" fmla="*/ 1 h 1"/>
                <a:gd name="T4" fmla="*/ 2 w 4"/>
                <a:gd name="T5" fmla="*/ 0 h 1"/>
                <a:gd name="T6" fmla="*/ 0 w 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4" name="Freeform 1378">
              <a:extLst>
                <a:ext uri="{FF2B5EF4-FFF2-40B4-BE49-F238E27FC236}">
                  <a16:creationId xmlns:a16="http://schemas.microsoft.com/office/drawing/2014/main" xmlns="" id="{4BD56C81-17FF-4B66-97F1-979DD46B2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" y="1622"/>
              <a:ext cx="7" cy="5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2 w 3"/>
                <a:gd name="T5" fmla="*/ 1 h 2"/>
                <a:gd name="T6" fmla="*/ 3 w 3"/>
                <a:gd name="T7" fmla="*/ 1 h 2"/>
                <a:gd name="T8" fmla="*/ 1 w 3"/>
                <a:gd name="T9" fmla="*/ 0 h 2"/>
                <a:gd name="T10" fmla="*/ 0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5" name="Freeform 1379">
              <a:extLst>
                <a:ext uri="{FF2B5EF4-FFF2-40B4-BE49-F238E27FC236}">
                  <a16:creationId xmlns:a16="http://schemas.microsoft.com/office/drawing/2014/main" xmlns="" id="{848AC2B8-D238-488C-A7CD-7F74FBB4F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" y="1723"/>
              <a:ext cx="5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6" name="Freeform 1380">
              <a:extLst>
                <a:ext uri="{FF2B5EF4-FFF2-40B4-BE49-F238E27FC236}">
                  <a16:creationId xmlns:a16="http://schemas.microsoft.com/office/drawing/2014/main" xmlns="" id="{4FA13324-FDCA-4DFE-BFB9-3689470DE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" y="1715"/>
              <a:ext cx="22" cy="10"/>
            </a:xfrm>
            <a:custGeom>
              <a:avLst/>
              <a:gdLst>
                <a:gd name="T0" fmla="*/ 5 w 9"/>
                <a:gd name="T1" fmla="*/ 2 h 4"/>
                <a:gd name="T2" fmla="*/ 6 w 9"/>
                <a:gd name="T3" fmla="*/ 3 h 4"/>
                <a:gd name="T4" fmla="*/ 8 w 9"/>
                <a:gd name="T5" fmla="*/ 4 h 4"/>
                <a:gd name="T6" fmla="*/ 9 w 9"/>
                <a:gd name="T7" fmla="*/ 4 h 4"/>
                <a:gd name="T8" fmla="*/ 8 w 9"/>
                <a:gd name="T9" fmla="*/ 2 h 4"/>
                <a:gd name="T10" fmla="*/ 6 w 9"/>
                <a:gd name="T11" fmla="*/ 1 h 4"/>
                <a:gd name="T12" fmla="*/ 5 w 9"/>
                <a:gd name="T13" fmla="*/ 0 h 4"/>
                <a:gd name="T14" fmla="*/ 2 w 9"/>
                <a:gd name="T15" fmla="*/ 0 h 4"/>
                <a:gd name="T16" fmla="*/ 0 w 9"/>
                <a:gd name="T17" fmla="*/ 1 h 4"/>
                <a:gd name="T18" fmla="*/ 1 w 9"/>
                <a:gd name="T19" fmla="*/ 1 h 4"/>
                <a:gd name="T20" fmla="*/ 4 w 9"/>
                <a:gd name="T21" fmla="*/ 2 h 4"/>
                <a:gd name="T22" fmla="*/ 5 w 9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4">
                  <a:moveTo>
                    <a:pt x="5" y="2"/>
                  </a:moveTo>
                  <a:cubicBezTo>
                    <a:pt x="6" y="2"/>
                    <a:pt x="6" y="3"/>
                    <a:pt x="6" y="3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2"/>
                    <a:pt x="8" y="2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7" name="Freeform 1381">
              <a:extLst>
                <a:ext uri="{FF2B5EF4-FFF2-40B4-BE49-F238E27FC236}">
                  <a16:creationId xmlns:a16="http://schemas.microsoft.com/office/drawing/2014/main" xmlns="" id="{EB12FB72-7CEC-4924-9D5F-752DC6031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" y="1725"/>
              <a:ext cx="4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8" name="Freeform 1382">
              <a:extLst>
                <a:ext uri="{FF2B5EF4-FFF2-40B4-BE49-F238E27FC236}">
                  <a16:creationId xmlns:a16="http://schemas.microsoft.com/office/drawing/2014/main" xmlns="" id="{6A2DD2CA-CFB1-43EF-AB17-E2458AD16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" y="1711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9" name="Freeform 1383">
              <a:extLst>
                <a:ext uri="{FF2B5EF4-FFF2-40B4-BE49-F238E27FC236}">
                  <a16:creationId xmlns:a16="http://schemas.microsoft.com/office/drawing/2014/main" xmlns="" id="{E40AA5B9-21E8-46DD-A16C-6BA583B51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711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0" name="Freeform 1384">
              <a:extLst>
                <a:ext uri="{FF2B5EF4-FFF2-40B4-BE49-F238E27FC236}">
                  <a16:creationId xmlns:a16="http://schemas.microsoft.com/office/drawing/2014/main" xmlns="" id="{6C37C024-AF7D-4C2E-8E14-46DE0EC4F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1" y="1713"/>
              <a:ext cx="3" cy="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1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1" name="Freeform 1385">
              <a:extLst>
                <a:ext uri="{FF2B5EF4-FFF2-40B4-BE49-F238E27FC236}">
                  <a16:creationId xmlns:a16="http://schemas.microsoft.com/office/drawing/2014/main" xmlns="" id="{4D5864F1-D925-4355-85D2-DB60ADA1F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" y="1758"/>
              <a:ext cx="10" cy="8"/>
            </a:xfrm>
            <a:custGeom>
              <a:avLst/>
              <a:gdLst>
                <a:gd name="T0" fmla="*/ 3 w 4"/>
                <a:gd name="T1" fmla="*/ 1 h 3"/>
                <a:gd name="T2" fmla="*/ 1 w 4"/>
                <a:gd name="T3" fmla="*/ 1 h 3"/>
                <a:gd name="T4" fmla="*/ 1 w 4"/>
                <a:gd name="T5" fmla="*/ 1 h 3"/>
                <a:gd name="T6" fmla="*/ 1 w 4"/>
                <a:gd name="T7" fmla="*/ 2 h 3"/>
                <a:gd name="T8" fmla="*/ 3 w 4"/>
                <a:gd name="T9" fmla="*/ 3 h 3"/>
                <a:gd name="T10" fmla="*/ 4 w 4"/>
                <a:gd name="T11" fmla="*/ 0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3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2" name="Freeform 1386">
              <a:extLst>
                <a:ext uri="{FF2B5EF4-FFF2-40B4-BE49-F238E27FC236}">
                  <a16:creationId xmlns:a16="http://schemas.microsoft.com/office/drawing/2014/main" xmlns="" id="{EDC8F1A8-E68F-476B-92FA-64CEC6290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9" y="1596"/>
              <a:ext cx="119" cy="272"/>
            </a:xfrm>
            <a:custGeom>
              <a:avLst/>
              <a:gdLst>
                <a:gd name="T0" fmla="*/ 27 w 50"/>
                <a:gd name="T1" fmla="*/ 84 h 114"/>
                <a:gd name="T2" fmla="*/ 27 w 50"/>
                <a:gd name="T3" fmla="*/ 91 h 114"/>
                <a:gd name="T4" fmla="*/ 27 w 50"/>
                <a:gd name="T5" fmla="*/ 101 h 114"/>
                <a:gd name="T6" fmla="*/ 27 w 50"/>
                <a:gd name="T7" fmla="*/ 108 h 114"/>
                <a:gd name="T8" fmla="*/ 29 w 50"/>
                <a:gd name="T9" fmla="*/ 114 h 114"/>
                <a:gd name="T10" fmla="*/ 32 w 50"/>
                <a:gd name="T11" fmla="*/ 113 h 114"/>
                <a:gd name="T12" fmla="*/ 33 w 50"/>
                <a:gd name="T13" fmla="*/ 108 h 114"/>
                <a:gd name="T14" fmla="*/ 34 w 50"/>
                <a:gd name="T15" fmla="*/ 101 h 114"/>
                <a:gd name="T16" fmla="*/ 38 w 50"/>
                <a:gd name="T17" fmla="*/ 96 h 114"/>
                <a:gd name="T18" fmla="*/ 41 w 50"/>
                <a:gd name="T19" fmla="*/ 92 h 114"/>
                <a:gd name="T20" fmla="*/ 45 w 50"/>
                <a:gd name="T21" fmla="*/ 87 h 114"/>
                <a:gd name="T22" fmla="*/ 48 w 50"/>
                <a:gd name="T23" fmla="*/ 79 h 114"/>
                <a:gd name="T24" fmla="*/ 50 w 50"/>
                <a:gd name="T25" fmla="*/ 74 h 114"/>
                <a:gd name="T26" fmla="*/ 49 w 50"/>
                <a:gd name="T27" fmla="*/ 71 h 114"/>
                <a:gd name="T28" fmla="*/ 42 w 50"/>
                <a:gd name="T29" fmla="*/ 68 h 114"/>
                <a:gd name="T30" fmla="*/ 35 w 50"/>
                <a:gd name="T31" fmla="*/ 62 h 114"/>
                <a:gd name="T32" fmla="*/ 29 w 50"/>
                <a:gd name="T33" fmla="*/ 58 h 114"/>
                <a:gd name="T34" fmla="*/ 25 w 50"/>
                <a:gd name="T35" fmla="*/ 58 h 114"/>
                <a:gd name="T36" fmla="*/ 20 w 50"/>
                <a:gd name="T37" fmla="*/ 60 h 114"/>
                <a:gd name="T38" fmla="*/ 17 w 50"/>
                <a:gd name="T39" fmla="*/ 52 h 114"/>
                <a:gd name="T40" fmla="*/ 10 w 50"/>
                <a:gd name="T41" fmla="*/ 50 h 114"/>
                <a:gd name="T42" fmla="*/ 17 w 50"/>
                <a:gd name="T43" fmla="*/ 45 h 114"/>
                <a:gd name="T44" fmla="*/ 22 w 50"/>
                <a:gd name="T45" fmla="*/ 46 h 114"/>
                <a:gd name="T46" fmla="*/ 25 w 50"/>
                <a:gd name="T47" fmla="*/ 39 h 114"/>
                <a:gd name="T48" fmla="*/ 29 w 50"/>
                <a:gd name="T49" fmla="*/ 35 h 114"/>
                <a:gd name="T50" fmla="*/ 33 w 50"/>
                <a:gd name="T51" fmla="*/ 32 h 114"/>
                <a:gd name="T52" fmla="*/ 34 w 50"/>
                <a:gd name="T53" fmla="*/ 28 h 114"/>
                <a:gd name="T54" fmla="*/ 37 w 50"/>
                <a:gd name="T55" fmla="*/ 28 h 114"/>
                <a:gd name="T56" fmla="*/ 39 w 50"/>
                <a:gd name="T57" fmla="*/ 30 h 114"/>
                <a:gd name="T58" fmla="*/ 39 w 50"/>
                <a:gd name="T59" fmla="*/ 24 h 114"/>
                <a:gd name="T60" fmla="*/ 36 w 50"/>
                <a:gd name="T61" fmla="*/ 19 h 114"/>
                <a:gd name="T62" fmla="*/ 33 w 50"/>
                <a:gd name="T63" fmla="*/ 17 h 114"/>
                <a:gd name="T64" fmla="*/ 28 w 50"/>
                <a:gd name="T65" fmla="*/ 13 h 114"/>
                <a:gd name="T66" fmla="*/ 25 w 50"/>
                <a:gd name="T67" fmla="*/ 20 h 114"/>
                <a:gd name="T68" fmla="*/ 24 w 50"/>
                <a:gd name="T69" fmla="*/ 22 h 114"/>
                <a:gd name="T70" fmla="*/ 19 w 50"/>
                <a:gd name="T71" fmla="*/ 19 h 114"/>
                <a:gd name="T72" fmla="*/ 20 w 50"/>
                <a:gd name="T73" fmla="*/ 14 h 114"/>
                <a:gd name="T74" fmla="*/ 25 w 50"/>
                <a:gd name="T75" fmla="*/ 9 h 114"/>
                <a:gd name="T76" fmla="*/ 27 w 50"/>
                <a:gd name="T77" fmla="*/ 5 h 114"/>
                <a:gd name="T78" fmla="*/ 31 w 50"/>
                <a:gd name="T79" fmla="*/ 8 h 114"/>
                <a:gd name="T80" fmla="*/ 33 w 50"/>
                <a:gd name="T81" fmla="*/ 14 h 114"/>
                <a:gd name="T82" fmla="*/ 36 w 50"/>
                <a:gd name="T83" fmla="*/ 10 h 114"/>
                <a:gd name="T84" fmla="*/ 37 w 50"/>
                <a:gd name="T85" fmla="*/ 8 h 114"/>
                <a:gd name="T86" fmla="*/ 34 w 50"/>
                <a:gd name="T87" fmla="*/ 4 h 114"/>
                <a:gd name="T88" fmla="*/ 29 w 50"/>
                <a:gd name="T89" fmla="*/ 2 h 114"/>
                <a:gd name="T90" fmla="*/ 23 w 50"/>
                <a:gd name="T91" fmla="*/ 3 h 114"/>
                <a:gd name="T92" fmla="*/ 23 w 50"/>
                <a:gd name="T93" fmla="*/ 6 h 114"/>
                <a:gd name="T94" fmla="*/ 19 w 50"/>
                <a:gd name="T95" fmla="*/ 4 h 114"/>
                <a:gd name="T96" fmla="*/ 18 w 50"/>
                <a:gd name="T97" fmla="*/ 6 h 114"/>
                <a:gd name="T98" fmla="*/ 15 w 50"/>
                <a:gd name="T99" fmla="*/ 10 h 114"/>
                <a:gd name="T100" fmla="*/ 11 w 50"/>
                <a:gd name="T101" fmla="*/ 15 h 114"/>
                <a:gd name="T102" fmla="*/ 9 w 50"/>
                <a:gd name="T103" fmla="*/ 20 h 114"/>
                <a:gd name="T104" fmla="*/ 6 w 50"/>
                <a:gd name="T105" fmla="*/ 25 h 114"/>
                <a:gd name="T106" fmla="*/ 4 w 50"/>
                <a:gd name="T107" fmla="*/ 30 h 114"/>
                <a:gd name="T108" fmla="*/ 2 w 50"/>
                <a:gd name="T109" fmla="*/ 39 h 114"/>
                <a:gd name="T110" fmla="*/ 1 w 50"/>
                <a:gd name="T111" fmla="*/ 48 h 114"/>
                <a:gd name="T112" fmla="*/ 3 w 50"/>
                <a:gd name="T113" fmla="*/ 47 h 114"/>
                <a:gd name="T114" fmla="*/ 11 w 50"/>
                <a:gd name="T115" fmla="*/ 56 h 114"/>
                <a:gd name="T116" fmla="*/ 17 w 50"/>
                <a:gd name="T117" fmla="*/ 59 h 114"/>
                <a:gd name="T118" fmla="*/ 21 w 50"/>
                <a:gd name="T119" fmla="*/ 62 h 114"/>
                <a:gd name="T120" fmla="*/ 21 w 50"/>
                <a:gd name="T121" fmla="*/ 67 h 114"/>
                <a:gd name="T122" fmla="*/ 22 w 50"/>
                <a:gd name="T123" fmla="*/ 7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" h="114">
                  <a:moveTo>
                    <a:pt x="23" y="79"/>
                  </a:moveTo>
                  <a:cubicBezTo>
                    <a:pt x="23" y="79"/>
                    <a:pt x="25" y="80"/>
                    <a:pt x="25" y="81"/>
                  </a:cubicBezTo>
                  <a:cubicBezTo>
                    <a:pt x="26" y="81"/>
                    <a:pt x="27" y="84"/>
                    <a:pt x="27" y="84"/>
                  </a:cubicBezTo>
                  <a:cubicBezTo>
                    <a:pt x="27" y="85"/>
                    <a:pt x="27" y="86"/>
                    <a:pt x="27" y="87"/>
                  </a:cubicBezTo>
                  <a:cubicBezTo>
                    <a:pt x="27" y="87"/>
                    <a:pt x="27" y="88"/>
                    <a:pt x="27" y="88"/>
                  </a:cubicBezTo>
                  <a:cubicBezTo>
                    <a:pt x="27" y="88"/>
                    <a:pt x="27" y="91"/>
                    <a:pt x="27" y="91"/>
                  </a:cubicBezTo>
                  <a:cubicBezTo>
                    <a:pt x="27" y="92"/>
                    <a:pt x="26" y="95"/>
                    <a:pt x="26" y="97"/>
                  </a:cubicBezTo>
                  <a:cubicBezTo>
                    <a:pt x="26" y="98"/>
                    <a:pt x="27" y="100"/>
                    <a:pt x="27" y="100"/>
                  </a:cubicBezTo>
                  <a:cubicBezTo>
                    <a:pt x="27" y="100"/>
                    <a:pt x="27" y="101"/>
                    <a:pt x="27" y="101"/>
                  </a:cubicBezTo>
                  <a:cubicBezTo>
                    <a:pt x="27" y="101"/>
                    <a:pt x="26" y="103"/>
                    <a:pt x="26" y="103"/>
                  </a:cubicBezTo>
                  <a:cubicBezTo>
                    <a:pt x="27" y="103"/>
                    <a:pt x="26" y="104"/>
                    <a:pt x="26" y="104"/>
                  </a:cubicBezTo>
                  <a:cubicBezTo>
                    <a:pt x="26" y="105"/>
                    <a:pt x="27" y="108"/>
                    <a:pt x="27" y="108"/>
                  </a:cubicBezTo>
                  <a:cubicBezTo>
                    <a:pt x="27" y="109"/>
                    <a:pt x="28" y="111"/>
                    <a:pt x="28" y="111"/>
                  </a:cubicBezTo>
                  <a:cubicBezTo>
                    <a:pt x="28" y="112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29" y="114"/>
                    <a:pt x="30" y="114"/>
                    <a:pt x="30" y="114"/>
                  </a:cubicBezTo>
                  <a:cubicBezTo>
                    <a:pt x="30" y="114"/>
                    <a:pt x="32" y="114"/>
                    <a:pt x="32" y="114"/>
                  </a:cubicBezTo>
                  <a:cubicBezTo>
                    <a:pt x="33" y="114"/>
                    <a:pt x="33" y="114"/>
                    <a:pt x="32" y="113"/>
                  </a:cubicBezTo>
                  <a:cubicBezTo>
                    <a:pt x="32" y="113"/>
                    <a:pt x="32" y="112"/>
                    <a:pt x="32" y="112"/>
                  </a:cubicBezTo>
                  <a:cubicBezTo>
                    <a:pt x="31" y="112"/>
                    <a:pt x="31" y="110"/>
                    <a:pt x="31" y="110"/>
                  </a:cubicBezTo>
                  <a:cubicBezTo>
                    <a:pt x="32" y="109"/>
                    <a:pt x="33" y="109"/>
                    <a:pt x="33" y="108"/>
                  </a:cubicBezTo>
                  <a:cubicBezTo>
                    <a:pt x="33" y="108"/>
                    <a:pt x="33" y="106"/>
                    <a:pt x="33" y="106"/>
                  </a:cubicBezTo>
                  <a:cubicBezTo>
                    <a:pt x="32" y="106"/>
                    <a:pt x="33" y="104"/>
                    <a:pt x="32" y="103"/>
                  </a:cubicBezTo>
                  <a:cubicBezTo>
                    <a:pt x="32" y="103"/>
                    <a:pt x="34" y="102"/>
                    <a:pt x="34" y="101"/>
                  </a:cubicBezTo>
                  <a:cubicBezTo>
                    <a:pt x="34" y="100"/>
                    <a:pt x="36" y="100"/>
                    <a:pt x="36" y="99"/>
                  </a:cubicBezTo>
                  <a:cubicBezTo>
                    <a:pt x="37" y="99"/>
                    <a:pt x="37" y="97"/>
                    <a:pt x="37" y="97"/>
                  </a:cubicBezTo>
                  <a:cubicBezTo>
                    <a:pt x="37" y="96"/>
                    <a:pt x="38" y="96"/>
                    <a:pt x="38" y="96"/>
                  </a:cubicBezTo>
                  <a:cubicBezTo>
                    <a:pt x="39" y="96"/>
                    <a:pt x="39" y="95"/>
                    <a:pt x="39" y="95"/>
                  </a:cubicBezTo>
                  <a:cubicBezTo>
                    <a:pt x="39" y="95"/>
                    <a:pt x="40" y="95"/>
                    <a:pt x="40" y="94"/>
                  </a:cubicBezTo>
                  <a:cubicBezTo>
                    <a:pt x="40" y="94"/>
                    <a:pt x="41" y="92"/>
                    <a:pt x="41" y="92"/>
                  </a:cubicBezTo>
                  <a:cubicBezTo>
                    <a:pt x="42" y="91"/>
                    <a:pt x="42" y="90"/>
                    <a:pt x="42" y="90"/>
                  </a:cubicBezTo>
                  <a:cubicBezTo>
                    <a:pt x="42" y="89"/>
                    <a:pt x="43" y="88"/>
                    <a:pt x="43" y="88"/>
                  </a:cubicBezTo>
                  <a:cubicBezTo>
                    <a:pt x="43" y="88"/>
                    <a:pt x="45" y="87"/>
                    <a:pt x="45" y="87"/>
                  </a:cubicBezTo>
                  <a:cubicBezTo>
                    <a:pt x="46" y="87"/>
                    <a:pt x="46" y="84"/>
                    <a:pt x="46" y="83"/>
                  </a:cubicBezTo>
                  <a:cubicBezTo>
                    <a:pt x="46" y="82"/>
                    <a:pt x="47" y="80"/>
                    <a:pt x="47" y="80"/>
                  </a:cubicBezTo>
                  <a:cubicBezTo>
                    <a:pt x="47" y="80"/>
                    <a:pt x="48" y="79"/>
                    <a:pt x="48" y="79"/>
                  </a:cubicBezTo>
                  <a:cubicBezTo>
                    <a:pt x="48" y="79"/>
                    <a:pt x="48" y="78"/>
                    <a:pt x="48" y="78"/>
                  </a:cubicBezTo>
                  <a:cubicBezTo>
                    <a:pt x="49" y="77"/>
                    <a:pt x="50" y="76"/>
                    <a:pt x="50" y="76"/>
                  </a:cubicBezTo>
                  <a:cubicBezTo>
                    <a:pt x="50" y="76"/>
                    <a:pt x="50" y="75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2"/>
                    <a:pt x="49" y="71"/>
                    <a:pt x="49" y="71"/>
                  </a:cubicBezTo>
                  <a:cubicBezTo>
                    <a:pt x="48" y="71"/>
                    <a:pt x="47" y="70"/>
                    <a:pt x="47" y="70"/>
                  </a:cubicBezTo>
                  <a:cubicBezTo>
                    <a:pt x="46" y="70"/>
                    <a:pt x="45" y="70"/>
                    <a:pt x="44" y="70"/>
                  </a:cubicBezTo>
                  <a:cubicBezTo>
                    <a:pt x="44" y="70"/>
                    <a:pt x="43" y="69"/>
                    <a:pt x="42" y="68"/>
                  </a:cubicBezTo>
                  <a:cubicBezTo>
                    <a:pt x="42" y="68"/>
                    <a:pt x="40" y="68"/>
                    <a:pt x="40" y="68"/>
                  </a:cubicBezTo>
                  <a:cubicBezTo>
                    <a:pt x="40" y="68"/>
                    <a:pt x="40" y="66"/>
                    <a:pt x="38" y="65"/>
                  </a:cubicBezTo>
                  <a:cubicBezTo>
                    <a:pt x="37" y="64"/>
                    <a:pt x="35" y="63"/>
                    <a:pt x="35" y="62"/>
                  </a:cubicBezTo>
                  <a:cubicBezTo>
                    <a:pt x="35" y="62"/>
                    <a:pt x="33" y="60"/>
                    <a:pt x="32" y="60"/>
                  </a:cubicBezTo>
                  <a:cubicBezTo>
                    <a:pt x="32" y="60"/>
                    <a:pt x="31" y="60"/>
                    <a:pt x="30" y="60"/>
                  </a:cubicBezTo>
                  <a:cubicBezTo>
                    <a:pt x="30" y="60"/>
                    <a:pt x="30" y="59"/>
                    <a:pt x="29" y="58"/>
                  </a:cubicBezTo>
                  <a:cubicBezTo>
                    <a:pt x="29" y="58"/>
                    <a:pt x="27" y="58"/>
                    <a:pt x="27" y="58"/>
                  </a:cubicBezTo>
                  <a:cubicBezTo>
                    <a:pt x="27" y="58"/>
                    <a:pt x="26" y="58"/>
                    <a:pt x="26" y="58"/>
                  </a:cubicBezTo>
                  <a:cubicBezTo>
                    <a:pt x="26" y="58"/>
                    <a:pt x="25" y="58"/>
                    <a:pt x="25" y="58"/>
                  </a:cubicBezTo>
                  <a:cubicBezTo>
                    <a:pt x="25" y="58"/>
                    <a:pt x="24" y="60"/>
                    <a:pt x="23" y="60"/>
                  </a:cubicBezTo>
                  <a:cubicBezTo>
                    <a:pt x="23" y="61"/>
                    <a:pt x="22" y="60"/>
                    <a:pt x="22" y="60"/>
                  </a:cubicBezTo>
                  <a:cubicBezTo>
                    <a:pt x="22" y="60"/>
                    <a:pt x="20" y="60"/>
                    <a:pt x="20" y="60"/>
                  </a:cubicBezTo>
                  <a:cubicBezTo>
                    <a:pt x="20" y="60"/>
                    <a:pt x="19" y="58"/>
                    <a:pt x="19" y="58"/>
                  </a:cubicBezTo>
                  <a:cubicBezTo>
                    <a:pt x="19" y="57"/>
                    <a:pt x="18" y="55"/>
                    <a:pt x="18" y="55"/>
                  </a:cubicBezTo>
                  <a:cubicBezTo>
                    <a:pt x="17" y="55"/>
                    <a:pt x="17" y="53"/>
                    <a:pt x="17" y="52"/>
                  </a:cubicBezTo>
                  <a:cubicBezTo>
                    <a:pt x="17" y="52"/>
                    <a:pt x="15" y="51"/>
                    <a:pt x="15" y="51"/>
                  </a:cubicBezTo>
                  <a:cubicBezTo>
                    <a:pt x="15" y="51"/>
                    <a:pt x="14" y="52"/>
                    <a:pt x="13" y="52"/>
                  </a:cubicBezTo>
                  <a:cubicBezTo>
                    <a:pt x="13" y="53"/>
                    <a:pt x="10" y="52"/>
                    <a:pt x="10" y="50"/>
                  </a:cubicBezTo>
                  <a:cubicBezTo>
                    <a:pt x="11" y="48"/>
                    <a:pt x="12" y="46"/>
                    <a:pt x="13" y="45"/>
                  </a:cubicBezTo>
                  <a:cubicBezTo>
                    <a:pt x="13" y="45"/>
                    <a:pt x="15" y="45"/>
                    <a:pt x="16" y="45"/>
                  </a:cubicBezTo>
                  <a:cubicBezTo>
                    <a:pt x="16" y="46"/>
                    <a:pt x="17" y="45"/>
                    <a:pt x="17" y="45"/>
                  </a:cubicBezTo>
                  <a:cubicBezTo>
                    <a:pt x="17" y="45"/>
                    <a:pt x="19" y="45"/>
                    <a:pt x="19" y="45"/>
                  </a:cubicBezTo>
                  <a:cubicBezTo>
                    <a:pt x="20" y="46"/>
                    <a:pt x="21" y="48"/>
                    <a:pt x="21" y="48"/>
                  </a:cubicBezTo>
                  <a:cubicBezTo>
                    <a:pt x="22" y="48"/>
                    <a:pt x="22" y="47"/>
                    <a:pt x="22" y="46"/>
                  </a:cubicBezTo>
                  <a:cubicBezTo>
                    <a:pt x="22" y="46"/>
                    <a:pt x="22" y="45"/>
                    <a:pt x="22" y="45"/>
                  </a:cubicBezTo>
                  <a:cubicBezTo>
                    <a:pt x="21" y="44"/>
                    <a:pt x="22" y="42"/>
                    <a:pt x="23" y="41"/>
                  </a:cubicBezTo>
                  <a:cubicBezTo>
                    <a:pt x="24" y="41"/>
                    <a:pt x="25" y="39"/>
                    <a:pt x="25" y="39"/>
                  </a:cubicBezTo>
                  <a:cubicBezTo>
                    <a:pt x="25" y="39"/>
                    <a:pt x="26" y="39"/>
                    <a:pt x="26" y="39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6" y="36"/>
                    <a:pt x="28" y="35"/>
                    <a:pt x="29" y="35"/>
                  </a:cubicBezTo>
                  <a:cubicBezTo>
                    <a:pt x="29" y="34"/>
                    <a:pt x="29" y="33"/>
                    <a:pt x="29" y="33"/>
                  </a:cubicBezTo>
                  <a:cubicBezTo>
                    <a:pt x="29" y="33"/>
                    <a:pt x="31" y="31"/>
                    <a:pt x="31" y="31"/>
                  </a:cubicBezTo>
                  <a:cubicBezTo>
                    <a:pt x="32" y="31"/>
                    <a:pt x="33" y="32"/>
                    <a:pt x="33" y="32"/>
                  </a:cubicBezTo>
                  <a:cubicBezTo>
                    <a:pt x="33" y="32"/>
                    <a:pt x="34" y="31"/>
                    <a:pt x="34" y="31"/>
                  </a:cubicBezTo>
                  <a:cubicBezTo>
                    <a:pt x="35" y="30"/>
                    <a:pt x="34" y="29"/>
                    <a:pt x="34" y="29"/>
                  </a:cubicBezTo>
                  <a:cubicBezTo>
                    <a:pt x="34" y="29"/>
                    <a:pt x="34" y="28"/>
                    <a:pt x="34" y="28"/>
                  </a:cubicBezTo>
                  <a:cubicBezTo>
                    <a:pt x="35" y="28"/>
                    <a:pt x="35" y="27"/>
                    <a:pt x="35" y="26"/>
                  </a:cubicBezTo>
                  <a:cubicBezTo>
                    <a:pt x="35" y="26"/>
                    <a:pt x="36" y="27"/>
                    <a:pt x="37" y="26"/>
                  </a:cubicBezTo>
                  <a:cubicBezTo>
                    <a:pt x="38" y="26"/>
                    <a:pt x="37" y="27"/>
                    <a:pt x="37" y="28"/>
                  </a:cubicBezTo>
                  <a:cubicBezTo>
                    <a:pt x="36" y="29"/>
                    <a:pt x="37" y="29"/>
                    <a:pt x="38" y="29"/>
                  </a:cubicBezTo>
                  <a:cubicBezTo>
                    <a:pt x="38" y="29"/>
                    <a:pt x="38" y="30"/>
                    <a:pt x="38" y="30"/>
                  </a:cubicBezTo>
                  <a:cubicBezTo>
                    <a:pt x="38" y="30"/>
                    <a:pt x="39" y="30"/>
                    <a:pt x="39" y="30"/>
                  </a:cubicBezTo>
                  <a:cubicBezTo>
                    <a:pt x="40" y="30"/>
                    <a:pt x="40" y="29"/>
                    <a:pt x="40" y="29"/>
                  </a:cubicBezTo>
                  <a:cubicBezTo>
                    <a:pt x="40" y="28"/>
                    <a:pt x="39" y="28"/>
                    <a:pt x="39" y="27"/>
                  </a:cubicBezTo>
                  <a:cubicBezTo>
                    <a:pt x="39" y="27"/>
                    <a:pt x="39" y="24"/>
                    <a:pt x="39" y="24"/>
                  </a:cubicBezTo>
                  <a:cubicBezTo>
                    <a:pt x="39" y="23"/>
                    <a:pt x="38" y="22"/>
                    <a:pt x="38" y="22"/>
                  </a:cubicBezTo>
                  <a:cubicBezTo>
                    <a:pt x="37" y="22"/>
                    <a:pt x="37" y="21"/>
                    <a:pt x="37" y="21"/>
                  </a:cubicBezTo>
                  <a:cubicBezTo>
                    <a:pt x="36" y="20"/>
                    <a:pt x="36" y="19"/>
                    <a:pt x="36" y="19"/>
                  </a:cubicBezTo>
                  <a:cubicBezTo>
                    <a:pt x="36" y="19"/>
                    <a:pt x="35" y="18"/>
                    <a:pt x="35" y="17"/>
                  </a:cubicBezTo>
                  <a:cubicBezTo>
                    <a:pt x="34" y="16"/>
                    <a:pt x="34" y="16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2" y="17"/>
                    <a:pt x="32" y="16"/>
                    <a:pt x="32" y="15"/>
                  </a:cubicBezTo>
                  <a:cubicBezTo>
                    <a:pt x="32" y="15"/>
                    <a:pt x="30" y="14"/>
                    <a:pt x="30" y="14"/>
                  </a:cubicBezTo>
                  <a:cubicBezTo>
                    <a:pt x="30" y="14"/>
                    <a:pt x="29" y="14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7" y="13"/>
                    <a:pt x="27" y="17"/>
                    <a:pt x="27" y="18"/>
                  </a:cubicBezTo>
                  <a:cubicBezTo>
                    <a:pt x="27" y="19"/>
                    <a:pt x="26" y="20"/>
                    <a:pt x="25" y="20"/>
                  </a:cubicBezTo>
                  <a:cubicBezTo>
                    <a:pt x="25" y="20"/>
                    <a:pt x="25" y="21"/>
                    <a:pt x="26" y="21"/>
                  </a:cubicBezTo>
                  <a:cubicBezTo>
                    <a:pt x="26" y="21"/>
                    <a:pt x="25" y="22"/>
                    <a:pt x="25" y="23"/>
                  </a:cubicBezTo>
                  <a:cubicBezTo>
                    <a:pt x="25" y="23"/>
                    <a:pt x="24" y="23"/>
                    <a:pt x="24" y="22"/>
                  </a:cubicBezTo>
                  <a:cubicBezTo>
                    <a:pt x="24" y="21"/>
                    <a:pt x="23" y="20"/>
                    <a:pt x="23" y="20"/>
                  </a:cubicBezTo>
                  <a:cubicBezTo>
                    <a:pt x="23" y="21"/>
                    <a:pt x="22" y="20"/>
                    <a:pt x="22" y="20"/>
                  </a:cubicBezTo>
                  <a:cubicBezTo>
                    <a:pt x="22" y="20"/>
                    <a:pt x="20" y="19"/>
                    <a:pt x="19" y="19"/>
                  </a:cubicBezTo>
                  <a:cubicBezTo>
                    <a:pt x="19" y="19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0" y="14"/>
                    <a:pt x="21" y="12"/>
                    <a:pt x="22" y="12"/>
                  </a:cubicBezTo>
                  <a:cubicBezTo>
                    <a:pt x="22" y="11"/>
                    <a:pt x="23" y="11"/>
                    <a:pt x="23" y="10"/>
                  </a:cubicBezTo>
                  <a:cubicBezTo>
                    <a:pt x="22" y="10"/>
                    <a:pt x="25" y="9"/>
                    <a:pt x="25" y="9"/>
                  </a:cubicBezTo>
                  <a:cubicBezTo>
                    <a:pt x="26" y="9"/>
                    <a:pt x="26" y="7"/>
                    <a:pt x="27" y="7"/>
                  </a:cubicBezTo>
                  <a:cubicBezTo>
                    <a:pt x="27" y="6"/>
                    <a:pt x="26" y="5"/>
                    <a:pt x="26" y="5"/>
                  </a:cubicBezTo>
                  <a:cubicBezTo>
                    <a:pt x="26" y="5"/>
                    <a:pt x="27" y="5"/>
                    <a:pt x="27" y="5"/>
                  </a:cubicBezTo>
                  <a:cubicBezTo>
                    <a:pt x="28" y="6"/>
                    <a:pt x="29" y="5"/>
                    <a:pt x="29" y="5"/>
                  </a:cubicBezTo>
                  <a:cubicBezTo>
                    <a:pt x="30" y="5"/>
                    <a:pt x="31" y="6"/>
                    <a:pt x="31" y="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9" y="11"/>
                    <a:pt x="28" y="12"/>
                    <a:pt x="29" y="12"/>
                  </a:cubicBezTo>
                  <a:cubicBezTo>
                    <a:pt x="30" y="12"/>
                    <a:pt x="33" y="13"/>
                    <a:pt x="33" y="14"/>
                  </a:cubicBezTo>
                  <a:cubicBezTo>
                    <a:pt x="34" y="14"/>
                    <a:pt x="34" y="13"/>
                    <a:pt x="35" y="12"/>
                  </a:cubicBezTo>
                  <a:cubicBezTo>
                    <a:pt x="35" y="12"/>
                    <a:pt x="35" y="10"/>
                    <a:pt x="35" y="10"/>
                  </a:cubicBezTo>
                  <a:cubicBezTo>
                    <a:pt x="34" y="10"/>
                    <a:pt x="36" y="10"/>
                    <a:pt x="36" y="10"/>
                  </a:cubicBezTo>
                  <a:cubicBezTo>
                    <a:pt x="36" y="11"/>
                    <a:pt x="37" y="10"/>
                    <a:pt x="37" y="10"/>
                  </a:cubicBezTo>
                  <a:cubicBezTo>
                    <a:pt x="37" y="10"/>
                    <a:pt x="37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5" y="7"/>
                    <a:pt x="35" y="7"/>
                  </a:cubicBezTo>
                  <a:cubicBezTo>
                    <a:pt x="35" y="6"/>
                    <a:pt x="35" y="6"/>
                    <a:pt x="35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3"/>
                    <a:pt x="33" y="3"/>
                    <a:pt x="32" y="3"/>
                  </a:cubicBezTo>
                  <a:cubicBezTo>
                    <a:pt x="32" y="3"/>
                    <a:pt x="32" y="2"/>
                    <a:pt x="31" y="2"/>
                  </a:cubicBezTo>
                  <a:cubicBezTo>
                    <a:pt x="31" y="2"/>
                    <a:pt x="29" y="2"/>
                    <a:pt x="29" y="2"/>
                  </a:cubicBezTo>
                  <a:cubicBezTo>
                    <a:pt x="28" y="2"/>
                    <a:pt x="28" y="0"/>
                    <a:pt x="27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3" y="2"/>
                    <a:pt x="23" y="3"/>
                  </a:cubicBezTo>
                  <a:cubicBezTo>
                    <a:pt x="23" y="4"/>
                    <a:pt x="24" y="6"/>
                    <a:pt x="24" y="6"/>
                  </a:cubicBezTo>
                  <a:cubicBezTo>
                    <a:pt x="24" y="6"/>
                    <a:pt x="24" y="7"/>
                    <a:pt x="24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6"/>
                    <a:pt x="22" y="5"/>
                    <a:pt x="22" y="4"/>
                  </a:cubicBezTo>
                  <a:cubicBezTo>
                    <a:pt x="22" y="4"/>
                    <a:pt x="21" y="4"/>
                    <a:pt x="20" y="3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5"/>
                    <a:pt x="19" y="6"/>
                    <a:pt x="19" y="6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7"/>
                    <a:pt x="17" y="7"/>
                    <a:pt x="17" y="8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3"/>
                    <a:pt x="12" y="13"/>
                  </a:cubicBezTo>
                  <a:cubicBezTo>
                    <a:pt x="12" y="14"/>
                    <a:pt x="12" y="15"/>
                    <a:pt x="11" y="15"/>
                  </a:cubicBezTo>
                  <a:cubicBezTo>
                    <a:pt x="11" y="16"/>
                    <a:pt x="11" y="16"/>
                    <a:pt x="10" y="17"/>
                  </a:cubicBezTo>
                  <a:cubicBezTo>
                    <a:pt x="10" y="17"/>
                    <a:pt x="10" y="18"/>
                    <a:pt x="10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8" y="20"/>
                    <a:pt x="8" y="21"/>
                  </a:cubicBezTo>
                  <a:cubicBezTo>
                    <a:pt x="7" y="22"/>
                    <a:pt x="7" y="23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3" y="33"/>
                    <a:pt x="2" y="35"/>
                    <a:pt x="2" y="38"/>
                  </a:cubicBezTo>
                  <a:cubicBezTo>
                    <a:pt x="2" y="38"/>
                    <a:pt x="2" y="38"/>
                    <a:pt x="2" y="39"/>
                  </a:cubicBezTo>
                  <a:cubicBezTo>
                    <a:pt x="1" y="41"/>
                    <a:pt x="1" y="44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7"/>
                    <a:pt x="1" y="48"/>
                    <a:pt x="1" y="48"/>
                  </a:cubicBezTo>
                  <a:cubicBezTo>
                    <a:pt x="1" y="49"/>
                    <a:pt x="3" y="49"/>
                    <a:pt x="3" y="49"/>
                  </a:cubicBezTo>
                  <a:cubicBezTo>
                    <a:pt x="3" y="49"/>
                    <a:pt x="3" y="48"/>
                    <a:pt x="3" y="4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4" y="49"/>
                    <a:pt x="5" y="49"/>
                  </a:cubicBezTo>
                  <a:cubicBezTo>
                    <a:pt x="5" y="50"/>
                    <a:pt x="5" y="53"/>
                    <a:pt x="6" y="53"/>
                  </a:cubicBezTo>
                  <a:cubicBezTo>
                    <a:pt x="6" y="54"/>
                    <a:pt x="10" y="55"/>
                    <a:pt x="11" y="56"/>
                  </a:cubicBezTo>
                  <a:cubicBezTo>
                    <a:pt x="12" y="56"/>
                    <a:pt x="13" y="57"/>
                    <a:pt x="13" y="57"/>
                  </a:cubicBezTo>
                  <a:cubicBezTo>
                    <a:pt x="14" y="58"/>
                    <a:pt x="15" y="58"/>
                    <a:pt x="15" y="58"/>
                  </a:cubicBezTo>
                  <a:cubicBezTo>
                    <a:pt x="16" y="58"/>
                    <a:pt x="16" y="59"/>
                    <a:pt x="17" y="5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9" y="61"/>
                    <a:pt x="20" y="62"/>
                  </a:cubicBezTo>
                  <a:cubicBezTo>
                    <a:pt x="20" y="62"/>
                    <a:pt x="21" y="62"/>
                    <a:pt x="21" y="62"/>
                  </a:cubicBezTo>
                  <a:cubicBezTo>
                    <a:pt x="21" y="62"/>
                    <a:pt x="22" y="63"/>
                    <a:pt x="22" y="63"/>
                  </a:cubicBezTo>
                  <a:cubicBezTo>
                    <a:pt x="22" y="64"/>
                    <a:pt x="22" y="65"/>
                    <a:pt x="22" y="65"/>
                  </a:cubicBezTo>
                  <a:cubicBezTo>
                    <a:pt x="22" y="65"/>
                    <a:pt x="21" y="67"/>
                    <a:pt x="21" y="67"/>
                  </a:cubicBezTo>
                  <a:cubicBezTo>
                    <a:pt x="21" y="68"/>
                    <a:pt x="20" y="71"/>
                    <a:pt x="20" y="71"/>
                  </a:cubicBezTo>
                  <a:cubicBezTo>
                    <a:pt x="20" y="72"/>
                    <a:pt x="21" y="73"/>
                    <a:pt x="22" y="73"/>
                  </a:cubicBezTo>
                  <a:cubicBezTo>
                    <a:pt x="22" y="73"/>
                    <a:pt x="22" y="74"/>
                    <a:pt x="22" y="74"/>
                  </a:cubicBezTo>
                  <a:cubicBezTo>
                    <a:pt x="21" y="74"/>
                    <a:pt x="21" y="77"/>
                    <a:pt x="22" y="77"/>
                  </a:cubicBezTo>
                  <a:cubicBezTo>
                    <a:pt x="23" y="77"/>
                    <a:pt x="23" y="79"/>
                    <a:pt x="23" y="79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3" name="Line 1387">
              <a:extLst>
                <a:ext uri="{FF2B5EF4-FFF2-40B4-BE49-F238E27FC236}">
                  <a16:creationId xmlns:a16="http://schemas.microsoft.com/office/drawing/2014/main" xmlns="" id="{AC703B76-567D-46AC-B2CF-75BDF59203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18" y="167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4" name="Line 1388">
              <a:extLst>
                <a:ext uri="{FF2B5EF4-FFF2-40B4-BE49-F238E27FC236}">
                  <a16:creationId xmlns:a16="http://schemas.microsoft.com/office/drawing/2014/main" xmlns="" id="{EBDAE15B-A487-4D10-A62A-64DD0797FB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18" y="167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5" name="Freeform 1389">
              <a:extLst>
                <a:ext uri="{FF2B5EF4-FFF2-40B4-BE49-F238E27FC236}">
                  <a16:creationId xmlns:a16="http://schemas.microsoft.com/office/drawing/2014/main" xmlns="" id="{9B3DC9FE-BA89-4EAB-83CD-793F5D4D6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567"/>
              <a:ext cx="39" cy="27"/>
            </a:xfrm>
            <a:custGeom>
              <a:avLst/>
              <a:gdLst>
                <a:gd name="T0" fmla="*/ 3 w 16"/>
                <a:gd name="T1" fmla="*/ 11 h 11"/>
                <a:gd name="T2" fmla="*/ 6 w 16"/>
                <a:gd name="T3" fmla="*/ 10 h 11"/>
                <a:gd name="T4" fmla="*/ 6 w 16"/>
                <a:gd name="T5" fmla="*/ 9 h 11"/>
                <a:gd name="T6" fmla="*/ 6 w 16"/>
                <a:gd name="T7" fmla="*/ 9 h 11"/>
                <a:gd name="T8" fmla="*/ 7 w 16"/>
                <a:gd name="T9" fmla="*/ 7 h 11"/>
                <a:gd name="T10" fmla="*/ 10 w 16"/>
                <a:gd name="T11" fmla="*/ 5 h 11"/>
                <a:gd name="T12" fmla="*/ 12 w 16"/>
                <a:gd name="T13" fmla="*/ 4 h 11"/>
                <a:gd name="T14" fmla="*/ 13 w 16"/>
                <a:gd name="T15" fmla="*/ 3 h 11"/>
                <a:gd name="T16" fmla="*/ 15 w 16"/>
                <a:gd name="T17" fmla="*/ 1 h 11"/>
                <a:gd name="T18" fmla="*/ 16 w 16"/>
                <a:gd name="T19" fmla="*/ 0 h 11"/>
                <a:gd name="T20" fmla="*/ 10 w 16"/>
                <a:gd name="T21" fmla="*/ 4 h 11"/>
                <a:gd name="T22" fmla="*/ 10 w 16"/>
                <a:gd name="T23" fmla="*/ 4 h 11"/>
                <a:gd name="T24" fmla="*/ 7 w 16"/>
                <a:gd name="T25" fmla="*/ 6 h 11"/>
                <a:gd name="T26" fmla="*/ 6 w 16"/>
                <a:gd name="T27" fmla="*/ 7 h 11"/>
                <a:gd name="T28" fmla="*/ 5 w 16"/>
                <a:gd name="T29" fmla="*/ 7 h 11"/>
                <a:gd name="T30" fmla="*/ 3 w 16"/>
                <a:gd name="T31" fmla="*/ 9 h 11"/>
                <a:gd name="T32" fmla="*/ 2 w 16"/>
                <a:gd name="T33" fmla="*/ 9 h 11"/>
                <a:gd name="T34" fmla="*/ 0 w 16"/>
                <a:gd name="T35" fmla="*/ 11 h 11"/>
                <a:gd name="T36" fmla="*/ 3 w 16"/>
                <a:gd name="T3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11">
                  <a:moveTo>
                    <a:pt x="3" y="11"/>
                  </a:moveTo>
                  <a:cubicBezTo>
                    <a:pt x="4" y="11"/>
                    <a:pt x="6" y="11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7"/>
                    <a:pt x="7" y="7"/>
                  </a:cubicBezTo>
                  <a:cubicBezTo>
                    <a:pt x="8" y="6"/>
                    <a:pt x="10" y="6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4"/>
                    <a:pt x="14" y="3"/>
                    <a:pt x="13" y="3"/>
                  </a:cubicBezTo>
                  <a:cubicBezTo>
                    <a:pt x="13" y="2"/>
                    <a:pt x="15" y="2"/>
                    <a:pt x="15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6" y="0"/>
                    <a:pt x="13" y="2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8" y="5"/>
                    <a:pt x="7" y="6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10"/>
                    <a:pt x="1" y="11"/>
                    <a:pt x="0" y="11"/>
                  </a:cubicBezTo>
                  <a:cubicBezTo>
                    <a:pt x="1" y="11"/>
                    <a:pt x="3" y="11"/>
                    <a:pt x="3" y="1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6" name="Freeform 1390">
              <a:extLst>
                <a:ext uri="{FF2B5EF4-FFF2-40B4-BE49-F238E27FC236}">
                  <a16:creationId xmlns:a16="http://schemas.microsoft.com/office/drawing/2014/main" xmlns="" id="{6A47BF1A-B563-44FD-B79E-9E0ECD5A9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5" y="1610"/>
              <a:ext cx="38" cy="79"/>
            </a:xfrm>
            <a:custGeom>
              <a:avLst/>
              <a:gdLst>
                <a:gd name="T0" fmla="*/ 15 w 16"/>
                <a:gd name="T1" fmla="*/ 31 h 33"/>
                <a:gd name="T2" fmla="*/ 15 w 16"/>
                <a:gd name="T3" fmla="*/ 32 h 33"/>
                <a:gd name="T4" fmla="*/ 16 w 16"/>
                <a:gd name="T5" fmla="*/ 31 h 33"/>
                <a:gd name="T6" fmla="*/ 16 w 16"/>
                <a:gd name="T7" fmla="*/ 27 h 33"/>
                <a:gd name="T8" fmla="*/ 16 w 16"/>
                <a:gd name="T9" fmla="*/ 27 h 33"/>
                <a:gd name="T10" fmla="*/ 16 w 16"/>
                <a:gd name="T11" fmla="*/ 26 h 33"/>
                <a:gd name="T12" fmla="*/ 16 w 16"/>
                <a:gd name="T13" fmla="*/ 0 h 33"/>
                <a:gd name="T14" fmla="*/ 15 w 16"/>
                <a:gd name="T15" fmla="*/ 1 h 33"/>
                <a:gd name="T16" fmla="*/ 13 w 16"/>
                <a:gd name="T17" fmla="*/ 4 h 33"/>
                <a:gd name="T18" fmla="*/ 12 w 16"/>
                <a:gd name="T19" fmla="*/ 5 h 33"/>
                <a:gd name="T20" fmla="*/ 12 w 16"/>
                <a:gd name="T21" fmla="*/ 5 h 33"/>
                <a:gd name="T22" fmla="*/ 10 w 16"/>
                <a:gd name="T23" fmla="*/ 7 h 33"/>
                <a:gd name="T24" fmla="*/ 10 w 16"/>
                <a:gd name="T25" fmla="*/ 11 h 33"/>
                <a:gd name="T26" fmla="*/ 11 w 16"/>
                <a:gd name="T27" fmla="*/ 13 h 33"/>
                <a:gd name="T28" fmla="*/ 11 w 16"/>
                <a:gd name="T29" fmla="*/ 14 h 33"/>
                <a:gd name="T30" fmla="*/ 11 w 16"/>
                <a:gd name="T31" fmla="*/ 15 h 33"/>
                <a:gd name="T32" fmla="*/ 10 w 16"/>
                <a:gd name="T33" fmla="*/ 16 h 33"/>
                <a:gd name="T34" fmla="*/ 8 w 16"/>
                <a:gd name="T35" fmla="*/ 18 h 33"/>
                <a:gd name="T36" fmla="*/ 7 w 16"/>
                <a:gd name="T37" fmla="*/ 19 h 33"/>
                <a:gd name="T38" fmla="*/ 7 w 16"/>
                <a:gd name="T39" fmla="*/ 18 h 33"/>
                <a:gd name="T40" fmla="*/ 7 w 16"/>
                <a:gd name="T41" fmla="*/ 16 h 33"/>
                <a:gd name="T42" fmla="*/ 6 w 16"/>
                <a:gd name="T43" fmla="*/ 13 h 33"/>
                <a:gd name="T44" fmla="*/ 5 w 16"/>
                <a:gd name="T45" fmla="*/ 12 h 33"/>
                <a:gd name="T46" fmla="*/ 5 w 16"/>
                <a:gd name="T47" fmla="*/ 11 h 33"/>
                <a:gd name="T48" fmla="*/ 4 w 16"/>
                <a:gd name="T49" fmla="*/ 11 h 33"/>
                <a:gd name="T50" fmla="*/ 3 w 16"/>
                <a:gd name="T51" fmla="*/ 14 h 33"/>
                <a:gd name="T52" fmla="*/ 4 w 16"/>
                <a:gd name="T53" fmla="*/ 15 h 33"/>
                <a:gd name="T54" fmla="*/ 4 w 16"/>
                <a:gd name="T55" fmla="*/ 16 h 33"/>
                <a:gd name="T56" fmla="*/ 3 w 16"/>
                <a:gd name="T57" fmla="*/ 18 h 33"/>
                <a:gd name="T58" fmla="*/ 3 w 16"/>
                <a:gd name="T59" fmla="*/ 20 h 33"/>
                <a:gd name="T60" fmla="*/ 5 w 16"/>
                <a:gd name="T61" fmla="*/ 20 h 33"/>
                <a:gd name="T62" fmla="*/ 6 w 16"/>
                <a:gd name="T63" fmla="*/ 20 h 33"/>
                <a:gd name="T64" fmla="*/ 4 w 16"/>
                <a:gd name="T65" fmla="*/ 21 h 33"/>
                <a:gd name="T66" fmla="*/ 3 w 16"/>
                <a:gd name="T67" fmla="*/ 22 h 33"/>
                <a:gd name="T68" fmla="*/ 4 w 16"/>
                <a:gd name="T69" fmla="*/ 23 h 33"/>
                <a:gd name="T70" fmla="*/ 5 w 16"/>
                <a:gd name="T71" fmla="*/ 25 h 33"/>
                <a:gd name="T72" fmla="*/ 5 w 16"/>
                <a:gd name="T73" fmla="*/ 26 h 33"/>
                <a:gd name="T74" fmla="*/ 2 w 16"/>
                <a:gd name="T75" fmla="*/ 26 h 33"/>
                <a:gd name="T76" fmla="*/ 0 w 16"/>
                <a:gd name="T77" fmla="*/ 28 h 33"/>
                <a:gd name="T78" fmla="*/ 1 w 16"/>
                <a:gd name="T79" fmla="*/ 31 h 33"/>
                <a:gd name="T80" fmla="*/ 3 w 16"/>
                <a:gd name="T81" fmla="*/ 32 h 33"/>
                <a:gd name="T82" fmla="*/ 5 w 16"/>
                <a:gd name="T83" fmla="*/ 33 h 33"/>
                <a:gd name="T84" fmla="*/ 6 w 16"/>
                <a:gd name="T85" fmla="*/ 30 h 33"/>
                <a:gd name="T86" fmla="*/ 9 w 16"/>
                <a:gd name="T87" fmla="*/ 27 h 33"/>
                <a:gd name="T88" fmla="*/ 11 w 16"/>
                <a:gd name="T89" fmla="*/ 27 h 33"/>
                <a:gd name="T90" fmla="*/ 11 w 16"/>
                <a:gd name="T91" fmla="*/ 29 h 33"/>
                <a:gd name="T92" fmla="*/ 13 w 16"/>
                <a:gd name="T93" fmla="*/ 29 h 33"/>
                <a:gd name="T94" fmla="*/ 13 w 16"/>
                <a:gd name="T95" fmla="*/ 28 h 33"/>
                <a:gd name="T96" fmla="*/ 15 w 16"/>
                <a:gd name="T97" fmla="*/ 29 h 33"/>
                <a:gd name="T98" fmla="*/ 15 w 16"/>
                <a:gd name="T9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" h="33">
                  <a:moveTo>
                    <a:pt x="15" y="31"/>
                  </a:moveTo>
                  <a:cubicBezTo>
                    <a:pt x="15" y="31"/>
                    <a:pt x="15" y="32"/>
                    <a:pt x="15" y="32"/>
                  </a:cubicBezTo>
                  <a:cubicBezTo>
                    <a:pt x="16" y="32"/>
                    <a:pt x="16" y="31"/>
                    <a:pt x="16" y="31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13" y="3"/>
                    <a:pt x="13" y="4"/>
                  </a:cubicBezTo>
                  <a:cubicBezTo>
                    <a:pt x="13" y="4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0" y="7"/>
                    <a:pt x="10" y="7"/>
                  </a:cubicBezTo>
                  <a:cubicBezTo>
                    <a:pt x="9" y="8"/>
                    <a:pt x="10" y="10"/>
                    <a:pt x="10" y="11"/>
                  </a:cubicBezTo>
                  <a:cubicBezTo>
                    <a:pt x="10" y="12"/>
                    <a:pt x="10" y="13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6"/>
                    <a:pt x="10" y="16"/>
                  </a:cubicBezTo>
                  <a:cubicBezTo>
                    <a:pt x="9" y="16"/>
                    <a:pt x="9" y="17"/>
                    <a:pt x="8" y="18"/>
                  </a:cubicBezTo>
                  <a:cubicBezTo>
                    <a:pt x="8" y="18"/>
                    <a:pt x="7" y="18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4"/>
                    <a:pt x="6" y="13"/>
                  </a:cubicBezTo>
                  <a:cubicBezTo>
                    <a:pt x="6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5" y="11"/>
                    <a:pt x="4" y="10"/>
                    <a:pt x="4" y="11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3" y="14"/>
                    <a:pt x="4" y="15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3" y="16"/>
                    <a:pt x="3" y="18"/>
                    <a:pt x="3" y="18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2" y="20"/>
                    <a:pt x="4" y="20"/>
                    <a:pt x="5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5" y="20"/>
                    <a:pt x="4" y="21"/>
                  </a:cubicBezTo>
                  <a:cubicBezTo>
                    <a:pt x="4" y="21"/>
                    <a:pt x="3" y="22"/>
                    <a:pt x="3" y="22"/>
                  </a:cubicBezTo>
                  <a:cubicBezTo>
                    <a:pt x="3" y="22"/>
                    <a:pt x="3" y="23"/>
                    <a:pt x="4" y="23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5"/>
                    <a:pt x="5" y="26"/>
                    <a:pt x="5" y="26"/>
                  </a:cubicBezTo>
                  <a:cubicBezTo>
                    <a:pt x="5" y="26"/>
                    <a:pt x="3" y="26"/>
                    <a:pt x="2" y="26"/>
                  </a:cubicBezTo>
                  <a:cubicBezTo>
                    <a:pt x="1" y="26"/>
                    <a:pt x="0" y="28"/>
                    <a:pt x="0" y="28"/>
                  </a:cubicBezTo>
                  <a:cubicBezTo>
                    <a:pt x="0" y="29"/>
                    <a:pt x="0" y="31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ubicBezTo>
                    <a:pt x="3" y="33"/>
                    <a:pt x="4" y="32"/>
                    <a:pt x="5" y="33"/>
                  </a:cubicBezTo>
                  <a:cubicBezTo>
                    <a:pt x="5" y="33"/>
                    <a:pt x="6" y="31"/>
                    <a:pt x="6" y="30"/>
                  </a:cubicBezTo>
                  <a:cubicBezTo>
                    <a:pt x="7" y="29"/>
                    <a:pt x="8" y="28"/>
                    <a:pt x="9" y="27"/>
                  </a:cubicBezTo>
                  <a:cubicBezTo>
                    <a:pt x="9" y="27"/>
                    <a:pt x="11" y="27"/>
                    <a:pt x="11" y="27"/>
                  </a:cubicBezTo>
                  <a:cubicBezTo>
                    <a:pt x="12" y="26"/>
                    <a:pt x="11" y="28"/>
                    <a:pt x="11" y="29"/>
                  </a:cubicBezTo>
                  <a:cubicBezTo>
                    <a:pt x="12" y="30"/>
                    <a:pt x="13" y="30"/>
                    <a:pt x="13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5" y="29"/>
                    <a:pt x="15" y="29"/>
                  </a:cubicBezTo>
                  <a:cubicBezTo>
                    <a:pt x="16" y="30"/>
                    <a:pt x="16" y="31"/>
                    <a:pt x="15" y="3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7" name="Freeform 1391">
              <a:extLst>
                <a:ext uri="{FF2B5EF4-FFF2-40B4-BE49-F238E27FC236}">
                  <a16:creationId xmlns:a16="http://schemas.microsoft.com/office/drawing/2014/main" xmlns="" id="{4DBDBE36-1E4F-4FF3-8B6D-ECBF2399B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5" y="1687"/>
              <a:ext cx="48" cy="129"/>
            </a:xfrm>
            <a:custGeom>
              <a:avLst/>
              <a:gdLst>
                <a:gd name="T0" fmla="*/ 20 w 20"/>
                <a:gd name="T1" fmla="*/ 4 h 54"/>
                <a:gd name="T2" fmla="*/ 19 w 20"/>
                <a:gd name="T3" fmla="*/ 4 h 54"/>
                <a:gd name="T4" fmla="*/ 17 w 20"/>
                <a:gd name="T5" fmla="*/ 1 h 54"/>
                <a:gd name="T6" fmla="*/ 17 w 20"/>
                <a:gd name="T7" fmla="*/ 0 h 54"/>
                <a:gd name="T8" fmla="*/ 14 w 20"/>
                <a:gd name="T9" fmla="*/ 0 h 54"/>
                <a:gd name="T10" fmla="*/ 9 w 20"/>
                <a:gd name="T11" fmla="*/ 1 h 54"/>
                <a:gd name="T12" fmla="*/ 7 w 20"/>
                <a:gd name="T13" fmla="*/ 1 h 54"/>
                <a:gd name="T14" fmla="*/ 5 w 20"/>
                <a:gd name="T15" fmla="*/ 2 h 54"/>
                <a:gd name="T16" fmla="*/ 4 w 20"/>
                <a:gd name="T17" fmla="*/ 6 h 54"/>
                <a:gd name="T18" fmla="*/ 3 w 20"/>
                <a:gd name="T19" fmla="*/ 7 h 54"/>
                <a:gd name="T20" fmla="*/ 3 w 20"/>
                <a:gd name="T21" fmla="*/ 8 h 54"/>
                <a:gd name="T22" fmla="*/ 0 w 20"/>
                <a:gd name="T23" fmla="*/ 12 h 54"/>
                <a:gd name="T24" fmla="*/ 0 w 20"/>
                <a:gd name="T25" fmla="*/ 18 h 54"/>
                <a:gd name="T26" fmla="*/ 1 w 20"/>
                <a:gd name="T27" fmla="*/ 23 h 54"/>
                <a:gd name="T28" fmla="*/ 4 w 20"/>
                <a:gd name="T29" fmla="*/ 26 h 54"/>
                <a:gd name="T30" fmla="*/ 8 w 20"/>
                <a:gd name="T31" fmla="*/ 27 h 54"/>
                <a:gd name="T32" fmla="*/ 10 w 20"/>
                <a:gd name="T33" fmla="*/ 25 h 54"/>
                <a:gd name="T34" fmla="*/ 11 w 20"/>
                <a:gd name="T35" fmla="*/ 25 h 54"/>
                <a:gd name="T36" fmla="*/ 11 w 20"/>
                <a:gd name="T37" fmla="*/ 26 h 54"/>
                <a:gd name="T38" fmla="*/ 14 w 20"/>
                <a:gd name="T39" fmla="*/ 27 h 54"/>
                <a:gd name="T40" fmla="*/ 15 w 20"/>
                <a:gd name="T41" fmla="*/ 27 h 54"/>
                <a:gd name="T42" fmla="*/ 16 w 20"/>
                <a:gd name="T43" fmla="*/ 30 h 54"/>
                <a:gd name="T44" fmla="*/ 17 w 20"/>
                <a:gd name="T45" fmla="*/ 35 h 54"/>
                <a:gd name="T46" fmla="*/ 18 w 20"/>
                <a:gd name="T47" fmla="*/ 39 h 54"/>
                <a:gd name="T48" fmla="*/ 17 w 20"/>
                <a:gd name="T49" fmla="*/ 44 h 54"/>
                <a:gd name="T50" fmla="*/ 19 w 20"/>
                <a:gd name="T51" fmla="*/ 48 h 54"/>
                <a:gd name="T52" fmla="*/ 19 w 20"/>
                <a:gd name="T53" fmla="*/ 52 h 54"/>
                <a:gd name="T54" fmla="*/ 20 w 20"/>
                <a:gd name="T55" fmla="*/ 54 h 54"/>
                <a:gd name="T56" fmla="*/ 20 w 20"/>
                <a:gd name="T57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" h="54">
                  <a:moveTo>
                    <a:pt x="20" y="4"/>
                  </a:moveTo>
                  <a:cubicBezTo>
                    <a:pt x="20" y="4"/>
                    <a:pt x="20" y="4"/>
                    <a:pt x="19" y="4"/>
                  </a:cubicBezTo>
                  <a:cubicBezTo>
                    <a:pt x="18" y="3"/>
                    <a:pt x="18" y="2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  <a:cubicBezTo>
                    <a:pt x="17" y="0"/>
                    <a:pt x="15" y="0"/>
                    <a:pt x="14" y="0"/>
                  </a:cubicBezTo>
                  <a:cubicBezTo>
                    <a:pt x="14" y="1"/>
                    <a:pt x="10" y="1"/>
                    <a:pt x="9" y="1"/>
                  </a:cubicBezTo>
                  <a:cubicBezTo>
                    <a:pt x="9" y="2"/>
                    <a:pt x="7" y="1"/>
                    <a:pt x="7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3"/>
                    <a:pt x="4" y="4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1" y="12"/>
                    <a:pt x="0" y="12"/>
                  </a:cubicBezTo>
                  <a:cubicBezTo>
                    <a:pt x="0" y="13"/>
                    <a:pt x="0" y="17"/>
                    <a:pt x="0" y="18"/>
                  </a:cubicBezTo>
                  <a:cubicBezTo>
                    <a:pt x="0" y="20"/>
                    <a:pt x="1" y="23"/>
                    <a:pt x="1" y="23"/>
                  </a:cubicBezTo>
                  <a:cubicBezTo>
                    <a:pt x="2" y="24"/>
                    <a:pt x="4" y="26"/>
                    <a:pt x="4" y="26"/>
                  </a:cubicBezTo>
                  <a:cubicBezTo>
                    <a:pt x="5" y="27"/>
                    <a:pt x="7" y="27"/>
                    <a:pt x="8" y="27"/>
                  </a:cubicBezTo>
                  <a:cubicBezTo>
                    <a:pt x="9" y="27"/>
                    <a:pt x="10" y="26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6" y="27"/>
                    <a:pt x="16" y="30"/>
                    <a:pt x="16" y="30"/>
                  </a:cubicBezTo>
                  <a:cubicBezTo>
                    <a:pt x="15" y="31"/>
                    <a:pt x="16" y="34"/>
                    <a:pt x="17" y="35"/>
                  </a:cubicBezTo>
                  <a:cubicBezTo>
                    <a:pt x="17" y="36"/>
                    <a:pt x="18" y="38"/>
                    <a:pt x="18" y="39"/>
                  </a:cubicBezTo>
                  <a:cubicBezTo>
                    <a:pt x="18" y="40"/>
                    <a:pt x="17" y="43"/>
                    <a:pt x="17" y="44"/>
                  </a:cubicBezTo>
                  <a:cubicBezTo>
                    <a:pt x="17" y="45"/>
                    <a:pt x="18" y="48"/>
                    <a:pt x="19" y="48"/>
                  </a:cubicBezTo>
                  <a:cubicBezTo>
                    <a:pt x="19" y="49"/>
                    <a:pt x="19" y="51"/>
                    <a:pt x="19" y="52"/>
                  </a:cubicBezTo>
                  <a:cubicBezTo>
                    <a:pt x="19" y="52"/>
                    <a:pt x="20" y="53"/>
                    <a:pt x="20" y="54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8" name="Freeform 1392">
              <a:extLst>
                <a:ext uri="{FF2B5EF4-FFF2-40B4-BE49-F238E27FC236}">
                  <a16:creationId xmlns:a16="http://schemas.microsoft.com/office/drawing/2014/main" xmlns="" id="{FD4BF140-3B17-48BB-A79D-B93DA60DF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7" y="1856"/>
              <a:ext cx="5" cy="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9" name="Freeform 1393">
              <a:extLst>
                <a:ext uri="{FF2B5EF4-FFF2-40B4-BE49-F238E27FC236}">
                  <a16:creationId xmlns:a16="http://schemas.microsoft.com/office/drawing/2014/main" xmlns="" id="{F4C2FE33-98AB-4922-A5D3-62DB06F7C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0" y="1565"/>
              <a:ext cx="77" cy="69"/>
            </a:xfrm>
            <a:custGeom>
              <a:avLst/>
              <a:gdLst>
                <a:gd name="T0" fmla="*/ 25 w 32"/>
                <a:gd name="T1" fmla="*/ 17 h 29"/>
                <a:gd name="T2" fmla="*/ 26 w 32"/>
                <a:gd name="T3" fmla="*/ 16 h 29"/>
                <a:gd name="T4" fmla="*/ 26 w 32"/>
                <a:gd name="T5" fmla="*/ 16 h 29"/>
                <a:gd name="T6" fmla="*/ 26 w 32"/>
                <a:gd name="T7" fmla="*/ 15 h 29"/>
                <a:gd name="T8" fmla="*/ 28 w 32"/>
                <a:gd name="T9" fmla="*/ 12 h 29"/>
                <a:gd name="T10" fmla="*/ 29 w 32"/>
                <a:gd name="T11" fmla="*/ 10 h 29"/>
                <a:gd name="T12" fmla="*/ 28 w 32"/>
                <a:gd name="T13" fmla="*/ 8 h 29"/>
                <a:gd name="T14" fmla="*/ 29 w 32"/>
                <a:gd name="T15" fmla="*/ 8 h 29"/>
                <a:gd name="T16" fmla="*/ 29 w 32"/>
                <a:gd name="T17" fmla="*/ 6 h 29"/>
                <a:gd name="T18" fmla="*/ 30 w 32"/>
                <a:gd name="T19" fmla="*/ 5 h 29"/>
                <a:gd name="T20" fmla="*/ 32 w 32"/>
                <a:gd name="T21" fmla="*/ 4 h 29"/>
                <a:gd name="T22" fmla="*/ 32 w 32"/>
                <a:gd name="T23" fmla="*/ 3 h 29"/>
                <a:gd name="T24" fmla="*/ 30 w 32"/>
                <a:gd name="T25" fmla="*/ 3 h 29"/>
                <a:gd name="T26" fmla="*/ 28 w 32"/>
                <a:gd name="T27" fmla="*/ 3 h 29"/>
                <a:gd name="T28" fmla="*/ 28 w 32"/>
                <a:gd name="T29" fmla="*/ 1 h 29"/>
                <a:gd name="T30" fmla="*/ 28 w 32"/>
                <a:gd name="T31" fmla="*/ 0 h 29"/>
                <a:gd name="T32" fmla="*/ 25 w 32"/>
                <a:gd name="T33" fmla="*/ 0 h 29"/>
                <a:gd name="T34" fmla="*/ 23 w 32"/>
                <a:gd name="T35" fmla="*/ 0 h 29"/>
                <a:gd name="T36" fmla="*/ 20 w 32"/>
                <a:gd name="T37" fmla="*/ 0 h 29"/>
                <a:gd name="T38" fmla="*/ 15 w 32"/>
                <a:gd name="T39" fmla="*/ 0 h 29"/>
                <a:gd name="T40" fmla="*/ 14 w 32"/>
                <a:gd name="T41" fmla="*/ 2 h 29"/>
                <a:gd name="T42" fmla="*/ 11 w 32"/>
                <a:gd name="T43" fmla="*/ 2 h 29"/>
                <a:gd name="T44" fmla="*/ 5 w 32"/>
                <a:gd name="T45" fmla="*/ 4 h 29"/>
                <a:gd name="T46" fmla="*/ 3 w 32"/>
                <a:gd name="T47" fmla="*/ 6 h 29"/>
                <a:gd name="T48" fmla="*/ 2 w 32"/>
                <a:gd name="T49" fmla="*/ 7 h 29"/>
                <a:gd name="T50" fmla="*/ 0 w 32"/>
                <a:gd name="T51" fmla="*/ 8 h 29"/>
                <a:gd name="T52" fmla="*/ 0 w 32"/>
                <a:gd name="T53" fmla="*/ 9 h 29"/>
                <a:gd name="T54" fmla="*/ 1 w 32"/>
                <a:gd name="T55" fmla="*/ 9 h 29"/>
                <a:gd name="T56" fmla="*/ 3 w 32"/>
                <a:gd name="T57" fmla="*/ 9 h 29"/>
                <a:gd name="T58" fmla="*/ 1 w 32"/>
                <a:gd name="T59" fmla="*/ 10 h 29"/>
                <a:gd name="T60" fmla="*/ 2 w 32"/>
                <a:gd name="T61" fmla="*/ 11 h 29"/>
                <a:gd name="T62" fmla="*/ 4 w 32"/>
                <a:gd name="T63" fmla="*/ 11 h 29"/>
                <a:gd name="T64" fmla="*/ 6 w 32"/>
                <a:gd name="T65" fmla="*/ 12 h 29"/>
                <a:gd name="T66" fmla="*/ 7 w 32"/>
                <a:gd name="T67" fmla="*/ 14 h 29"/>
                <a:gd name="T68" fmla="*/ 7 w 32"/>
                <a:gd name="T69" fmla="*/ 16 h 29"/>
                <a:gd name="T70" fmla="*/ 9 w 32"/>
                <a:gd name="T71" fmla="*/ 16 h 29"/>
                <a:gd name="T72" fmla="*/ 8 w 32"/>
                <a:gd name="T73" fmla="*/ 17 h 29"/>
                <a:gd name="T74" fmla="*/ 9 w 32"/>
                <a:gd name="T75" fmla="*/ 19 h 29"/>
                <a:gd name="T76" fmla="*/ 9 w 32"/>
                <a:gd name="T77" fmla="*/ 20 h 29"/>
                <a:gd name="T78" fmla="*/ 8 w 32"/>
                <a:gd name="T79" fmla="*/ 21 h 29"/>
                <a:gd name="T80" fmla="*/ 10 w 32"/>
                <a:gd name="T81" fmla="*/ 26 h 29"/>
                <a:gd name="T82" fmla="*/ 11 w 32"/>
                <a:gd name="T83" fmla="*/ 29 h 29"/>
                <a:gd name="T84" fmla="*/ 12 w 32"/>
                <a:gd name="T85" fmla="*/ 29 h 29"/>
                <a:gd name="T86" fmla="*/ 13 w 32"/>
                <a:gd name="T87" fmla="*/ 29 h 29"/>
                <a:gd name="T88" fmla="*/ 14 w 32"/>
                <a:gd name="T89" fmla="*/ 27 h 29"/>
                <a:gd name="T90" fmla="*/ 16 w 32"/>
                <a:gd name="T91" fmla="*/ 23 h 29"/>
                <a:gd name="T92" fmla="*/ 18 w 32"/>
                <a:gd name="T93" fmla="*/ 23 h 29"/>
                <a:gd name="T94" fmla="*/ 19 w 32"/>
                <a:gd name="T95" fmla="*/ 22 h 29"/>
                <a:gd name="T96" fmla="*/ 22 w 32"/>
                <a:gd name="T97" fmla="*/ 21 h 29"/>
                <a:gd name="T98" fmla="*/ 24 w 32"/>
                <a:gd name="T99" fmla="*/ 18 h 29"/>
                <a:gd name="T100" fmla="*/ 23 w 32"/>
                <a:gd name="T101" fmla="*/ 18 h 29"/>
                <a:gd name="T102" fmla="*/ 23 w 32"/>
                <a:gd name="T103" fmla="*/ 17 h 29"/>
                <a:gd name="T104" fmla="*/ 25 w 32"/>
                <a:gd name="T105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" h="29">
                  <a:moveTo>
                    <a:pt x="25" y="17"/>
                  </a:moveTo>
                  <a:cubicBezTo>
                    <a:pt x="26" y="17"/>
                    <a:pt x="27" y="17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7" y="15"/>
                    <a:pt x="26" y="15"/>
                  </a:cubicBezTo>
                  <a:cubicBezTo>
                    <a:pt x="26" y="15"/>
                    <a:pt x="28" y="13"/>
                    <a:pt x="28" y="12"/>
                  </a:cubicBezTo>
                  <a:cubicBezTo>
                    <a:pt x="27" y="11"/>
                    <a:pt x="28" y="10"/>
                    <a:pt x="29" y="10"/>
                  </a:cubicBezTo>
                  <a:cubicBezTo>
                    <a:pt x="29" y="10"/>
                    <a:pt x="29" y="8"/>
                    <a:pt x="28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9" y="8"/>
                    <a:pt x="29" y="6"/>
                    <a:pt x="29" y="6"/>
                  </a:cubicBezTo>
                  <a:cubicBezTo>
                    <a:pt x="29" y="6"/>
                    <a:pt x="30" y="6"/>
                    <a:pt x="30" y="5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2" y="3"/>
                    <a:pt x="32" y="3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30" y="3"/>
                    <a:pt x="28" y="2"/>
                    <a:pt x="28" y="3"/>
                  </a:cubicBezTo>
                  <a:cubicBezTo>
                    <a:pt x="27" y="3"/>
                    <a:pt x="28" y="1"/>
                    <a:pt x="28" y="1"/>
                  </a:cubicBezTo>
                  <a:cubicBezTo>
                    <a:pt x="29" y="1"/>
                    <a:pt x="28" y="0"/>
                    <a:pt x="28" y="0"/>
                  </a:cubicBezTo>
                  <a:cubicBezTo>
                    <a:pt x="27" y="0"/>
                    <a:pt x="25" y="0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5" y="2"/>
                    <a:pt x="12" y="2"/>
                    <a:pt x="11" y="2"/>
                  </a:cubicBezTo>
                  <a:cubicBezTo>
                    <a:pt x="10" y="2"/>
                    <a:pt x="6" y="3"/>
                    <a:pt x="5" y="4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4" y="6"/>
                    <a:pt x="3" y="7"/>
                    <a:pt x="2" y="7"/>
                  </a:cubicBezTo>
                  <a:cubicBezTo>
                    <a:pt x="2" y="7"/>
                    <a:pt x="0" y="8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1" y="8"/>
                    <a:pt x="1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4" y="9"/>
                    <a:pt x="2" y="10"/>
                    <a:pt x="1" y="10"/>
                  </a:cubicBezTo>
                  <a:cubicBezTo>
                    <a:pt x="1" y="10"/>
                    <a:pt x="1" y="11"/>
                    <a:pt x="2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5" y="11"/>
                    <a:pt x="6" y="12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7" y="16"/>
                    <a:pt x="9" y="17"/>
                    <a:pt x="9" y="16"/>
                  </a:cubicBezTo>
                  <a:cubicBezTo>
                    <a:pt x="9" y="16"/>
                    <a:pt x="9" y="17"/>
                    <a:pt x="8" y="17"/>
                  </a:cubicBezTo>
                  <a:cubicBezTo>
                    <a:pt x="8" y="17"/>
                    <a:pt x="8" y="18"/>
                    <a:pt x="9" y="19"/>
                  </a:cubicBezTo>
                  <a:cubicBezTo>
                    <a:pt x="10" y="19"/>
                    <a:pt x="9" y="20"/>
                    <a:pt x="9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2"/>
                    <a:pt x="10" y="24"/>
                    <a:pt x="10" y="26"/>
                  </a:cubicBezTo>
                  <a:cubicBezTo>
                    <a:pt x="10" y="27"/>
                    <a:pt x="10" y="29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8"/>
                    <a:pt x="14" y="28"/>
                    <a:pt x="14" y="27"/>
                  </a:cubicBezTo>
                  <a:cubicBezTo>
                    <a:pt x="15" y="27"/>
                    <a:pt x="16" y="24"/>
                    <a:pt x="16" y="23"/>
                  </a:cubicBezTo>
                  <a:cubicBezTo>
                    <a:pt x="16" y="23"/>
                    <a:pt x="17" y="23"/>
                    <a:pt x="18" y="23"/>
                  </a:cubicBezTo>
                  <a:cubicBezTo>
                    <a:pt x="18" y="23"/>
                    <a:pt x="19" y="22"/>
                    <a:pt x="19" y="22"/>
                  </a:cubicBezTo>
                  <a:cubicBezTo>
                    <a:pt x="19" y="22"/>
                    <a:pt x="21" y="21"/>
                    <a:pt x="22" y="21"/>
                  </a:cubicBezTo>
                  <a:cubicBezTo>
                    <a:pt x="22" y="20"/>
                    <a:pt x="23" y="18"/>
                    <a:pt x="24" y="18"/>
                  </a:cubicBezTo>
                  <a:cubicBezTo>
                    <a:pt x="24" y="18"/>
                    <a:pt x="23" y="18"/>
                    <a:pt x="23" y="18"/>
                  </a:cubicBezTo>
                  <a:cubicBezTo>
                    <a:pt x="22" y="17"/>
                    <a:pt x="23" y="17"/>
                    <a:pt x="23" y="17"/>
                  </a:cubicBezTo>
                  <a:cubicBezTo>
                    <a:pt x="23" y="16"/>
                    <a:pt x="24" y="17"/>
                    <a:pt x="25" y="17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0" name="Freeform 1394">
              <a:extLst>
                <a:ext uri="{FF2B5EF4-FFF2-40B4-BE49-F238E27FC236}">
                  <a16:creationId xmlns:a16="http://schemas.microsoft.com/office/drawing/2014/main" xmlns="" id="{E415016E-C618-4883-8C87-91C4B1BBB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1" y="1574"/>
              <a:ext cx="12" cy="17"/>
            </a:xfrm>
            <a:custGeom>
              <a:avLst/>
              <a:gdLst>
                <a:gd name="T0" fmla="*/ 4 w 5"/>
                <a:gd name="T1" fmla="*/ 0 h 7"/>
                <a:gd name="T2" fmla="*/ 2 w 5"/>
                <a:gd name="T3" fmla="*/ 1 h 7"/>
                <a:gd name="T4" fmla="*/ 1 w 5"/>
                <a:gd name="T5" fmla="*/ 1 h 7"/>
                <a:gd name="T6" fmla="*/ 0 w 5"/>
                <a:gd name="T7" fmla="*/ 3 h 7"/>
                <a:gd name="T8" fmla="*/ 1 w 5"/>
                <a:gd name="T9" fmla="*/ 4 h 7"/>
                <a:gd name="T10" fmla="*/ 3 w 5"/>
                <a:gd name="T11" fmla="*/ 4 h 7"/>
                <a:gd name="T12" fmla="*/ 3 w 5"/>
                <a:gd name="T13" fmla="*/ 5 h 7"/>
                <a:gd name="T14" fmla="*/ 3 w 5"/>
                <a:gd name="T15" fmla="*/ 6 h 7"/>
                <a:gd name="T16" fmla="*/ 4 w 5"/>
                <a:gd name="T17" fmla="*/ 7 h 7"/>
                <a:gd name="T18" fmla="*/ 5 w 5"/>
                <a:gd name="T19" fmla="*/ 7 h 7"/>
                <a:gd name="T20" fmla="*/ 5 w 5"/>
                <a:gd name="T21" fmla="*/ 2 h 7"/>
                <a:gd name="T22" fmla="*/ 5 w 5"/>
                <a:gd name="T23" fmla="*/ 2 h 7"/>
                <a:gd name="T24" fmla="*/ 4 w 5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0"/>
                    <a:pt x="4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1" name="Freeform 1395">
              <a:extLst>
                <a:ext uri="{FF2B5EF4-FFF2-40B4-BE49-F238E27FC236}">
                  <a16:creationId xmlns:a16="http://schemas.microsoft.com/office/drawing/2014/main" xmlns="" id="{A0EC48AC-E4BE-4EC9-B0B4-FFF2886EE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5" y="1646"/>
              <a:ext cx="4" cy="7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2 h 3"/>
                <a:gd name="T4" fmla="*/ 1 w 2"/>
                <a:gd name="T5" fmla="*/ 0 h 3"/>
                <a:gd name="T6" fmla="*/ 0 w 2"/>
                <a:gd name="T7" fmla="*/ 1 h 3"/>
                <a:gd name="T8" fmla="*/ 0 w 2"/>
                <a:gd name="T9" fmla="*/ 2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2" name="Freeform 1396">
              <a:extLst>
                <a:ext uri="{FF2B5EF4-FFF2-40B4-BE49-F238E27FC236}">
                  <a16:creationId xmlns:a16="http://schemas.microsoft.com/office/drawing/2014/main" xmlns="" id="{B0A8A5A0-6C7C-4B71-8AAE-1CF24FA2B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0" y="1615"/>
              <a:ext cx="14" cy="10"/>
            </a:xfrm>
            <a:custGeom>
              <a:avLst/>
              <a:gdLst>
                <a:gd name="T0" fmla="*/ 2 w 6"/>
                <a:gd name="T1" fmla="*/ 4 h 4"/>
                <a:gd name="T2" fmla="*/ 3 w 6"/>
                <a:gd name="T3" fmla="*/ 4 h 4"/>
                <a:gd name="T4" fmla="*/ 5 w 6"/>
                <a:gd name="T5" fmla="*/ 4 h 4"/>
                <a:gd name="T6" fmla="*/ 6 w 6"/>
                <a:gd name="T7" fmla="*/ 1 h 4"/>
                <a:gd name="T8" fmla="*/ 3 w 6"/>
                <a:gd name="T9" fmla="*/ 1 h 4"/>
                <a:gd name="T10" fmla="*/ 1 w 6"/>
                <a:gd name="T11" fmla="*/ 0 h 4"/>
                <a:gd name="T12" fmla="*/ 1 w 6"/>
                <a:gd name="T13" fmla="*/ 1 h 4"/>
                <a:gd name="T14" fmla="*/ 1 w 6"/>
                <a:gd name="T15" fmla="*/ 2 h 4"/>
                <a:gd name="T16" fmla="*/ 1 w 6"/>
                <a:gd name="T17" fmla="*/ 3 h 4"/>
                <a:gd name="T18" fmla="*/ 2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3" name="Freeform 1397">
              <a:extLst>
                <a:ext uri="{FF2B5EF4-FFF2-40B4-BE49-F238E27FC236}">
                  <a16:creationId xmlns:a16="http://schemas.microsoft.com/office/drawing/2014/main" xmlns="" id="{A6EB9A9B-F13A-40D1-8C8B-5861FAED1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" y="1622"/>
              <a:ext cx="7" cy="5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2 w 3"/>
                <a:gd name="T5" fmla="*/ 1 h 2"/>
                <a:gd name="T6" fmla="*/ 3 w 3"/>
                <a:gd name="T7" fmla="*/ 1 h 2"/>
                <a:gd name="T8" fmla="*/ 1 w 3"/>
                <a:gd name="T9" fmla="*/ 0 h 2"/>
                <a:gd name="T10" fmla="*/ 0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4" name="Freeform 1398">
              <a:extLst>
                <a:ext uri="{FF2B5EF4-FFF2-40B4-BE49-F238E27FC236}">
                  <a16:creationId xmlns:a16="http://schemas.microsoft.com/office/drawing/2014/main" xmlns="" id="{96BE9799-A3B6-40C9-B99C-72908BEFE7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" y="1723"/>
              <a:ext cx="5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5" name="Freeform 1399">
              <a:extLst>
                <a:ext uri="{FF2B5EF4-FFF2-40B4-BE49-F238E27FC236}">
                  <a16:creationId xmlns:a16="http://schemas.microsoft.com/office/drawing/2014/main" xmlns="" id="{C7CAD639-6605-4106-8546-A9C56E92E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" y="1715"/>
              <a:ext cx="22" cy="10"/>
            </a:xfrm>
            <a:custGeom>
              <a:avLst/>
              <a:gdLst>
                <a:gd name="T0" fmla="*/ 5 w 9"/>
                <a:gd name="T1" fmla="*/ 2 h 4"/>
                <a:gd name="T2" fmla="*/ 6 w 9"/>
                <a:gd name="T3" fmla="*/ 3 h 4"/>
                <a:gd name="T4" fmla="*/ 8 w 9"/>
                <a:gd name="T5" fmla="*/ 4 h 4"/>
                <a:gd name="T6" fmla="*/ 9 w 9"/>
                <a:gd name="T7" fmla="*/ 4 h 4"/>
                <a:gd name="T8" fmla="*/ 8 w 9"/>
                <a:gd name="T9" fmla="*/ 2 h 4"/>
                <a:gd name="T10" fmla="*/ 6 w 9"/>
                <a:gd name="T11" fmla="*/ 1 h 4"/>
                <a:gd name="T12" fmla="*/ 5 w 9"/>
                <a:gd name="T13" fmla="*/ 0 h 4"/>
                <a:gd name="T14" fmla="*/ 2 w 9"/>
                <a:gd name="T15" fmla="*/ 0 h 4"/>
                <a:gd name="T16" fmla="*/ 0 w 9"/>
                <a:gd name="T17" fmla="*/ 1 h 4"/>
                <a:gd name="T18" fmla="*/ 1 w 9"/>
                <a:gd name="T19" fmla="*/ 1 h 4"/>
                <a:gd name="T20" fmla="*/ 4 w 9"/>
                <a:gd name="T21" fmla="*/ 2 h 4"/>
                <a:gd name="T22" fmla="*/ 5 w 9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4">
                  <a:moveTo>
                    <a:pt x="5" y="2"/>
                  </a:moveTo>
                  <a:cubicBezTo>
                    <a:pt x="6" y="2"/>
                    <a:pt x="6" y="3"/>
                    <a:pt x="6" y="3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2"/>
                    <a:pt x="8" y="2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6" name="Freeform 1400">
              <a:extLst>
                <a:ext uri="{FF2B5EF4-FFF2-40B4-BE49-F238E27FC236}">
                  <a16:creationId xmlns:a16="http://schemas.microsoft.com/office/drawing/2014/main" xmlns="" id="{C5EDA68F-DEE8-47D1-A0F5-D402BFC62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" y="1725"/>
              <a:ext cx="4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7" name="Freeform 1401">
              <a:extLst>
                <a:ext uri="{FF2B5EF4-FFF2-40B4-BE49-F238E27FC236}">
                  <a16:creationId xmlns:a16="http://schemas.microsoft.com/office/drawing/2014/main" xmlns="" id="{DAB37679-BB0F-4B6E-B280-679D47C00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" y="1711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8" name="Freeform 1402">
              <a:extLst>
                <a:ext uri="{FF2B5EF4-FFF2-40B4-BE49-F238E27FC236}">
                  <a16:creationId xmlns:a16="http://schemas.microsoft.com/office/drawing/2014/main" xmlns="" id="{6DB8E9FA-7DB1-447C-98B2-5E312D2E6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711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9" name="Freeform 1403">
              <a:extLst>
                <a:ext uri="{FF2B5EF4-FFF2-40B4-BE49-F238E27FC236}">
                  <a16:creationId xmlns:a16="http://schemas.microsoft.com/office/drawing/2014/main" xmlns="" id="{BF037042-7EFB-4BBC-BB32-80461E649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1" y="1713"/>
              <a:ext cx="3" cy="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1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0" name="Freeform 1404">
              <a:extLst>
                <a:ext uri="{FF2B5EF4-FFF2-40B4-BE49-F238E27FC236}">
                  <a16:creationId xmlns:a16="http://schemas.microsoft.com/office/drawing/2014/main" xmlns="" id="{23892224-2EF4-42D0-9E58-583018905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" y="1589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1" name="Freeform 1405">
              <a:extLst>
                <a:ext uri="{FF2B5EF4-FFF2-40B4-BE49-F238E27FC236}">
                  <a16:creationId xmlns:a16="http://schemas.microsoft.com/office/drawing/2014/main" xmlns="" id="{19DE5808-CEF8-4CF4-8A59-4F15EA87C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0" y="1651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2" name="Freeform 1406">
              <a:extLst>
                <a:ext uri="{FF2B5EF4-FFF2-40B4-BE49-F238E27FC236}">
                  <a16:creationId xmlns:a16="http://schemas.microsoft.com/office/drawing/2014/main" xmlns="" id="{2E2B564B-16FD-465C-95FD-DF63CDF63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9" y="1589"/>
              <a:ext cx="478" cy="330"/>
            </a:xfrm>
            <a:custGeom>
              <a:avLst/>
              <a:gdLst>
                <a:gd name="T0" fmla="*/ 30 w 200"/>
                <a:gd name="T1" fmla="*/ 129 h 138"/>
                <a:gd name="T2" fmla="*/ 9 w 200"/>
                <a:gd name="T3" fmla="*/ 121 h 138"/>
                <a:gd name="T4" fmla="*/ 24 w 200"/>
                <a:gd name="T5" fmla="*/ 63 h 138"/>
                <a:gd name="T6" fmla="*/ 25 w 200"/>
                <a:gd name="T7" fmla="*/ 62 h 138"/>
                <a:gd name="T8" fmla="*/ 25 w 200"/>
                <a:gd name="T9" fmla="*/ 64 h 138"/>
                <a:gd name="T10" fmla="*/ 10 w 200"/>
                <a:gd name="T11" fmla="*/ 120 h 138"/>
                <a:gd name="T12" fmla="*/ 124 w 200"/>
                <a:gd name="T13" fmla="*/ 83 h 138"/>
                <a:gd name="T14" fmla="*/ 199 w 200"/>
                <a:gd name="T15" fmla="*/ 0 h 138"/>
                <a:gd name="T16" fmla="*/ 200 w 200"/>
                <a:gd name="T17" fmla="*/ 0 h 138"/>
                <a:gd name="T18" fmla="*/ 200 w 200"/>
                <a:gd name="T19" fmla="*/ 1 h 138"/>
                <a:gd name="T20" fmla="*/ 125 w 200"/>
                <a:gd name="T21" fmla="*/ 84 h 138"/>
                <a:gd name="T22" fmla="*/ 30 w 200"/>
                <a:gd name="T23" fmla="*/ 12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38">
                  <a:moveTo>
                    <a:pt x="30" y="129"/>
                  </a:moveTo>
                  <a:cubicBezTo>
                    <a:pt x="20" y="129"/>
                    <a:pt x="13" y="126"/>
                    <a:pt x="9" y="121"/>
                  </a:cubicBezTo>
                  <a:cubicBezTo>
                    <a:pt x="0" y="110"/>
                    <a:pt x="5" y="88"/>
                    <a:pt x="24" y="63"/>
                  </a:cubicBezTo>
                  <a:cubicBezTo>
                    <a:pt x="24" y="62"/>
                    <a:pt x="24" y="62"/>
                    <a:pt x="25" y="62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7" y="88"/>
                    <a:pt x="1" y="109"/>
                    <a:pt x="10" y="120"/>
                  </a:cubicBezTo>
                  <a:cubicBezTo>
                    <a:pt x="25" y="138"/>
                    <a:pt x="76" y="122"/>
                    <a:pt x="124" y="83"/>
                  </a:cubicBezTo>
                  <a:cubicBezTo>
                    <a:pt x="162" y="53"/>
                    <a:pt x="185" y="21"/>
                    <a:pt x="199" y="0"/>
                  </a:cubicBezTo>
                  <a:cubicBezTo>
                    <a:pt x="199" y="0"/>
                    <a:pt x="200" y="0"/>
                    <a:pt x="200" y="0"/>
                  </a:cubicBezTo>
                  <a:cubicBezTo>
                    <a:pt x="200" y="0"/>
                    <a:pt x="200" y="1"/>
                    <a:pt x="200" y="1"/>
                  </a:cubicBezTo>
                  <a:cubicBezTo>
                    <a:pt x="187" y="22"/>
                    <a:pt x="163" y="54"/>
                    <a:pt x="125" y="84"/>
                  </a:cubicBezTo>
                  <a:cubicBezTo>
                    <a:pt x="90" y="112"/>
                    <a:pt x="53" y="129"/>
                    <a:pt x="30" y="129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3" name="Freeform 1407">
              <a:extLst>
                <a:ext uri="{FF2B5EF4-FFF2-40B4-BE49-F238E27FC236}">
                  <a16:creationId xmlns:a16="http://schemas.microsoft.com/office/drawing/2014/main" xmlns="" id="{F580B260-4C84-4FFB-A1E4-132B6DDBC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6" y="1577"/>
              <a:ext cx="432" cy="318"/>
            </a:xfrm>
            <a:custGeom>
              <a:avLst/>
              <a:gdLst>
                <a:gd name="T0" fmla="*/ 23 w 181"/>
                <a:gd name="T1" fmla="*/ 125 h 133"/>
                <a:gd name="T2" fmla="*/ 7 w 181"/>
                <a:gd name="T3" fmla="*/ 119 h 133"/>
                <a:gd name="T4" fmla="*/ 17 w 181"/>
                <a:gd name="T5" fmla="*/ 72 h 133"/>
                <a:gd name="T6" fmla="*/ 18 w 181"/>
                <a:gd name="T7" fmla="*/ 72 h 133"/>
                <a:gd name="T8" fmla="*/ 18 w 181"/>
                <a:gd name="T9" fmla="*/ 72 h 133"/>
                <a:gd name="T10" fmla="*/ 8 w 181"/>
                <a:gd name="T11" fmla="*/ 118 h 133"/>
                <a:gd name="T12" fmla="*/ 113 w 181"/>
                <a:gd name="T13" fmla="*/ 76 h 133"/>
                <a:gd name="T14" fmla="*/ 179 w 181"/>
                <a:gd name="T15" fmla="*/ 0 h 133"/>
                <a:gd name="T16" fmla="*/ 180 w 181"/>
                <a:gd name="T17" fmla="*/ 0 h 133"/>
                <a:gd name="T18" fmla="*/ 181 w 181"/>
                <a:gd name="T19" fmla="*/ 1 h 133"/>
                <a:gd name="T20" fmla="*/ 114 w 181"/>
                <a:gd name="T21" fmla="*/ 77 h 133"/>
                <a:gd name="T22" fmla="*/ 23 w 181"/>
                <a:gd name="T23" fmla="*/ 12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1" h="133">
                  <a:moveTo>
                    <a:pt x="23" y="125"/>
                  </a:moveTo>
                  <a:cubicBezTo>
                    <a:pt x="16" y="125"/>
                    <a:pt x="11" y="123"/>
                    <a:pt x="7" y="119"/>
                  </a:cubicBezTo>
                  <a:cubicBezTo>
                    <a:pt x="0" y="111"/>
                    <a:pt x="4" y="93"/>
                    <a:pt x="17" y="72"/>
                  </a:cubicBezTo>
                  <a:cubicBezTo>
                    <a:pt x="17" y="71"/>
                    <a:pt x="18" y="71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5" y="93"/>
                    <a:pt x="2" y="110"/>
                    <a:pt x="8" y="118"/>
                  </a:cubicBezTo>
                  <a:cubicBezTo>
                    <a:pt x="22" y="133"/>
                    <a:pt x="69" y="115"/>
                    <a:pt x="113" y="76"/>
                  </a:cubicBezTo>
                  <a:cubicBezTo>
                    <a:pt x="146" y="47"/>
                    <a:pt x="167" y="19"/>
                    <a:pt x="179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1" y="0"/>
                    <a:pt x="181" y="1"/>
                    <a:pt x="181" y="1"/>
                  </a:cubicBezTo>
                  <a:cubicBezTo>
                    <a:pt x="168" y="20"/>
                    <a:pt x="147" y="48"/>
                    <a:pt x="114" y="77"/>
                  </a:cubicBezTo>
                  <a:cubicBezTo>
                    <a:pt x="80" y="107"/>
                    <a:pt x="44" y="125"/>
                    <a:pt x="23" y="125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4" name="Freeform 1408">
              <a:extLst>
                <a:ext uri="{FF2B5EF4-FFF2-40B4-BE49-F238E27FC236}">
                  <a16:creationId xmlns:a16="http://schemas.microsoft.com/office/drawing/2014/main" xmlns="" id="{E7B99A21-5412-45F9-BCCB-25CDFA2EC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" y="1512"/>
              <a:ext cx="119" cy="113"/>
            </a:xfrm>
            <a:custGeom>
              <a:avLst/>
              <a:gdLst>
                <a:gd name="T0" fmla="*/ 27 w 50"/>
                <a:gd name="T1" fmla="*/ 22 h 47"/>
                <a:gd name="T2" fmla="*/ 36 w 50"/>
                <a:gd name="T3" fmla="*/ 47 h 47"/>
                <a:gd name="T4" fmla="*/ 42 w 50"/>
                <a:gd name="T5" fmla="*/ 41 h 47"/>
                <a:gd name="T6" fmla="*/ 37 w 50"/>
                <a:gd name="T7" fmla="*/ 8 h 47"/>
                <a:gd name="T8" fmla="*/ 4 w 50"/>
                <a:gd name="T9" fmla="*/ 13 h 47"/>
                <a:gd name="T10" fmla="*/ 0 w 50"/>
                <a:gd name="T11" fmla="*/ 21 h 47"/>
                <a:gd name="T12" fmla="*/ 27 w 50"/>
                <a:gd name="T13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7">
                  <a:moveTo>
                    <a:pt x="27" y="22"/>
                  </a:moveTo>
                  <a:cubicBezTo>
                    <a:pt x="35" y="27"/>
                    <a:pt x="38" y="37"/>
                    <a:pt x="36" y="47"/>
                  </a:cubicBezTo>
                  <a:cubicBezTo>
                    <a:pt x="38" y="45"/>
                    <a:pt x="41" y="43"/>
                    <a:pt x="42" y="41"/>
                  </a:cubicBezTo>
                  <a:cubicBezTo>
                    <a:pt x="50" y="30"/>
                    <a:pt x="47" y="15"/>
                    <a:pt x="37" y="8"/>
                  </a:cubicBezTo>
                  <a:cubicBezTo>
                    <a:pt x="26" y="0"/>
                    <a:pt x="12" y="3"/>
                    <a:pt x="4" y="13"/>
                  </a:cubicBezTo>
                  <a:cubicBezTo>
                    <a:pt x="2" y="16"/>
                    <a:pt x="1" y="18"/>
                    <a:pt x="0" y="21"/>
                  </a:cubicBezTo>
                  <a:cubicBezTo>
                    <a:pt x="8" y="16"/>
                    <a:pt x="19" y="16"/>
                    <a:pt x="27" y="22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5" name="Freeform 1409">
              <a:extLst>
                <a:ext uri="{FF2B5EF4-FFF2-40B4-BE49-F238E27FC236}">
                  <a16:creationId xmlns:a16="http://schemas.microsoft.com/office/drawing/2014/main" xmlns="" id="{EB1CB6D4-A801-4747-ABF1-50BAE238E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4" y="1541"/>
              <a:ext cx="43" cy="84"/>
            </a:xfrm>
            <a:custGeom>
              <a:avLst/>
              <a:gdLst>
                <a:gd name="T0" fmla="*/ 10 w 18"/>
                <a:gd name="T1" fmla="*/ 0 h 35"/>
                <a:gd name="T2" fmla="*/ 0 w 18"/>
                <a:gd name="T3" fmla="*/ 14 h 35"/>
                <a:gd name="T4" fmla="*/ 5 w 18"/>
                <a:gd name="T5" fmla="*/ 35 h 35"/>
                <a:gd name="T6" fmla="*/ 11 w 18"/>
                <a:gd name="T7" fmla="*/ 29 h 35"/>
                <a:gd name="T8" fmla="*/ 10 w 1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5">
                  <a:moveTo>
                    <a:pt x="1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5" y="20"/>
                    <a:pt x="7" y="27"/>
                    <a:pt x="5" y="35"/>
                  </a:cubicBezTo>
                  <a:cubicBezTo>
                    <a:pt x="7" y="33"/>
                    <a:pt x="10" y="31"/>
                    <a:pt x="11" y="29"/>
                  </a:cubicBezTo>
                  <a:cubicBezTo>
                    <a:pt x="18" y="20"/>
                    <a:pt x="17" y="8"/>
                    <a:pt x="1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6" name="Freeform 1410">
              <a:extLst>
                <a:ext uri="{FF2B5EF4-FFF2-40B4-BE49-F238E27FC236}">
                  <a16:creationId xmlns:a16="http://schemas.microsoft.com/office/drawing/2014/main" xmlns="" id="{2D92F134-78DD-413F-990A-C3EA84F10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" y="1438"/>
              <a:ext cx="117" cy="146"/>
            </a:xfrm>
            <a:custGeom>
              <a:avLst/>
              <a:gdLst>
                <a:gd name="T0" fmla="*/ 7 w 49"/>
                <a:gd name="T1" fmla="*/ 55 h 61"/>
                <a:gd name="T2" fmla="*/ 13 w 49"/>
                <a:gd name="T3" fmla="*/ 61 h 61"/>
                <a:gd name="T4" fmla="*/ 35 w 49"/>
                <a:gd name="T5" fmla="*/ 41 h 61"/>
                <a:gd name="T6" fmla="*/ 47 w 49"/>
                <a:gd name="T7" fmla="*/ 0 h 61"/>
                <a:gd name="T8" fmla="*/ 11 w 49"/>
                <a:gd name="T9" fmla="*/ 24 h 61"/>
                <a:gd name="T10" fmla="*/ 0 w 49"/>
                <a:gd name="T11" fmla="*/ 51 h 61"/>
                <a:gd name="T12" fmla="*/ 7 w 49"/>
                <a:gd name="T13" fmla="*/ 5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1">
                  <a:moveTo>
                    <a:pt x="7" y="55"/>
                  </a:moveTo>
                  <a:cubicBezTo>
                    <a:pt x="10" y="57"/>
                    <a:pt x="12" y="59"/>
                    <a:pt x="13" y="61"/>
                  </a:cubicBezTo>
                  <a:cubicBezTo>
                    <a:pt x="21" y="57"/>
                    <a:pt x="29" y="50"/>
                    <a:pt x="35" y="41"/>
                  </a:cubicBezTo>
                  <a:cubicBezTo>
                    <a:pt x="45" y="27"/>
                    <a:pt x="49" y="11"/>
                    <a:pt x="47" y="0"/>
                  </a:cubicBezTo>
                  <a:cubicBezTo>
                    <a:pt x="35" y="1"/>
                    <a:pt x="22" y="10"/>
                    <a:pt x="11" y="24"/>
                  </a:cubicBezTo>
                  <a:cubicBezTo>
                    <a:pt x="5" y="33"/>
                    <a:pt x="1" y="43"/>
                    <a:pt x="0" y="51"/>
                  </a:cubicBezTo>
                  <a:cubicBezTo>
                    <a:pt x="2" y="52"/>
                    <a:pt x="5" y="53"/>
                    <a:pt x="7" y="55"/>
                  </a:cubicBezTo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7" name="Freeform 1411">
              <a:extLst>
                <a:ext uri="{FF2B5EF4-FFF2-40B4-BE49-F238E27FC236}">
                  <a16:creationId xmlns:a16="http://schemas.microsoft.com/office/drawing/2014/main" xmlns="" id="{B6C6BC9F-494E-4CB8-9AA4-F7DDCE31B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0" y="1438"/>
              <a:ext cx="100" cy="146"/>
            </a:xfrm>
            <a:custGeom>
              <a:avLst/>
              <a:gdLst>
                <a:gd name="T0" fmla="*/ 40 w 42"/>
                <a:gd name="T1" fmla="*/ 0 h 61"/>
                <a:gd name="T2" fmla="*/ 40 w 42"/>
                <a:gd name="T3" fmla="*/ 0 h 61"/>
                <a:gd name="T4" fmla="*/ 0 w 42"/>
                <a:gd name="T5" fmla="*/ 55 h 61"/>
                <a:gd name="T6" fmla="*/ 0 w 42"/>
                <a:gd name="T7" fmla="*/ 55 h 61"/>
                <a:gd name="T8" fmla="*/ 6 w 42"/>
                <a:gd name="T9" fmla="*/ 61 h 61"/>
                <a:gd name="T10" fmla="*/ 28 w 42"/>
                <a:gd name="T11" fmla="*/ 41 h 61"/>
                <a:gd name="T12" fmla="*/ 40 w 42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" y="57"/>
                    <a:pt x="5" y="59"/>
                    <a:pt x="6" y="61"/>
                  </a:cubicBezTo>
                  <a:cubicBezTo>
                    <a:pt x="14" y="57"/>
                    <a:pt x="22" y="50"/>
                    <a:pt x="28" y="41"/>
                  </a:cubicBezTo>
                  <a:cubicBezTo>
                    <a:pt x="38" y="27"/>
                    <a:pt x="42" y="11"/>
                    <a:pt x="40" y="0"/>
                  </a:cubicBezTo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8" name="Freeform 1412">
              <a:extLst>
                <a:ext uri="{FF2B5EF4-FFF2-40B4-BE49-F238E27FC236}">
                  <a16:creationId xmlns:a16="http://schemas.microsoft.com/office/drawing/2014/main" xmlns="" id="{5DD3EE62-B0DB-4D50-928A-8DAB81429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0" y="1438"/>
              <a:ext cx="48" cy="48"/>
            </a:xfrm>
            <a:custGeom>
              <a:avLst/>
              <a:gdLst>
                <a:gd name="T0" fmla="*/ 9 w 20"/>
                <a:gd name="T1" fmla="*/ 13 h 20"/>
                <a:gd name="T2" fmla="*/ 18 w 20"/>
                <a:gd name="T3" fmla="*/ 20 h 20"/>
                <a:gd name="T4" fmla="*/ 19 w 20"/>
                <a:gd name="T5" fmla="*/ 0 h 20"/>
                <a:gd name="T6" fmla="*/ 0 w 20"/>
                <a:gd name="T7" fmla="*/ 7 h 20"/>
                <a:gd name="T8" fmla="*/ 9 w 20"/>
                <a:gd name="T9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9" y="13"/>
                  </a:moveTo>
                  <a:cubicBezTo>
                    <a:pt x="12" y="15"/>
                    <a:pt x="15" y="18"/>
                    <a:pt x="18" y="20"/>
                  </a:cubicBezTo>
                  <a:cubicBezTo>
                    <a:pt x="20" y="12"/>
                    <a:pt x="20" y="5"/>
                    <a:pt x="19" y="0"/>
                  </a:cubicBezTo>
                  <a:cubicBezTo>
                    <a:pt x="13" y="0"/>
                    <a:pt x="6" y="3"/>
                    <a:pt x="0" y="7"/>
                  </a:cubicBezTo>
                  <a:cubicBezTo>
                    <a:pt x="3" y="9"/>
                    <a:pt x="6" y="11"/>
                    <a:pt x="9" y="13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9" name="Freeform 1413">
              <a:extLst>
                <a:ext uri="{FF2B5EF4-FFF2-40B4-BE49-F238E27FC236}">
                  <a16:creationId xmlns:a16="http://schemas.microsoft.com/office/drawing/2014/main" xmlns="" id="{15791314-D685-497B-8B79-41534298B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" y="1438"/>
              <a:ext cx="27" cy="48"/>
            </a:xfrm>
            <a:custGeom>
              <a:avLst/>
              <a:gdLst>
                <a:gd name="T0" fmla="*/ 10 w 11"/>
                <a:gd name="T1" fmla="*/ 0 h 20"/>
                <a:gd name="T2" fmla="*/ 0 w 11"/>
                <a:gd name="T3" fmla="*/ 13 h 20"/>
                <a:gd name="T4" fmla="*/ 0 w 11"/>
                <a:gd name="T5" fmla="*/ 13 h 20"/>
                <a:gd name="T6" fmla="*/ 9 w 11"/>
                <a:gd name="T7" fmla="*/ 20 h 20"/>
                <a:gd name="T8" fmla="*/ 10 w 11"/>
                <a:gd name="T9" fmla="*/ 0 h 20"/>
                <a:gd name="T10" fmla="*/ 10 w 11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0">
                  <a:moveTo>
                    <a:pt x="1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5"/>
                    <a:pt x="6" y="18"/>
                    <a:pt x="9" y="20"/>
                  </a:cubicBezTo>
                  <a:cubicBezTo>
                    <a:pt x="11" y="12"/>
                    <a:pt x="11" y="5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0" name="Freeform 1414">
              <a:extLst>
                <a:ext uri="{FF2B5EF4-FFF2-40B4-BE49-F238E27FC236}">
                  <a16:creationId xmlns:a16="http://schemas.microsoft.com/office/drawing/2014/main" xmlns="" id="{2CCB578E-C8B9-4385-9F29-F439DE8F3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" y="1529"/>
              <a:ext cx="48" cy="65"/>
            </a:xfrm>
            <a:custGeom>
              <a:avLst/>
              <a:gdLst>
                <a:gd name="T0" fmla="*/ 20 w 20"/>
                <a:gd name="T1" fmla="*/ 0 h 27"/>
                <a:gd name="T2" fmla="*/ 7 w 20"/>
                <a:gd name="T3" fmla="*/ 11 h 27"/>
                <a:gd name="T4" fmla="*/ 0 w 20"/>
                <a:gd name="T5" fmla="*/ 27 h 27"/>
                <a:gd name="T6" fmla="*/ 12 w 20"/>
                <a:gd name="T7" fmla="*/ 15 h 27"/>
                <a:gd name="T8" fmla="*/ 20 w 2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20" y="0"/>
                  </a:moveTo>
                  <a:cubicBezTo>
                    <a:pt x="16" y="1"/>
                    <a:pt x="12" y="5"/>
                    <a:pt x="7" y="11"/>
                  </a:cubicBezTo>
                  <a:cubicBezTo>
                    <a:pt x="3" y="17"/>
                    <a:pt x="1" y="23"/>
                    <a:pt x="0" y="27"/>
                  </a:cubicBezTo>
                  <a:cubicBezTo>
                    <a:pt x="4" y="25"/>
                    <a:pt x="8" y="21"/>
                    <a:pt x="12" y="15"/>
                  </a:cubicBezTo>
                  <a:cubicBezTo>
                    <a:pt x="17" y="9"/>
                    <a:pt x="19" y="3"/>
                    <a:pt x="20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1" name="Freeform 1415">
              <a:extLst>
                <a:ext uri="{FF2B5EF4-FFF2-40B4-BE49-F238E27FC236}">
                  <a16:creationId xmlns:a16="http://schemas.microsoft.com/office/drawing/2014/main" xmlns="" id="{9EE6E150-4419-4EC7-A416-253BFB79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" y="1529"/>
              <a:ext cx="48" cy="65"/>
            </a:xfrm>
            <a:custGeom>
              <a:avLst/>
              <a:gdLst>
                <a:gd name="T0" fmla="*/ 19 w 20"/>
                <a:gd name="T1" fmla="*/ 0 h 27"/>
                <a:gd name="T2" fmla="*/ 0 w 20"/>
                <a:gd name="T3" fmla="*/ 27 h 27"/>
                <a:gd name="T4" fmla="*/ 0 w 20"/>
                <a:gd name="T5" fmla="*/ 27 h 27"/>
                <a:gd name="T6" fmla="*/ 12 w 20"/>
                <a:gd name="T7" fmla="*/ 15 h 27"/>
                <a:gd name="T8" fmla="*/ 20 w 20"/>
                <a:gd name="T9" fmla="*/ 0 h 27"/>
                <a:gd name="T10" fmla="*/ 19 w 20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7">
                  <a:moveTo>
                    <a:pt x="19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" y="25"/>
                    <a:pt x="8" y="21"/>
                    <a:pt x="12" y="15"/>
                  </a:cubicBezTo>
                  <a:cubicBezTo>
                    <a:pt x="17" y="9"/>
                    <a:pt x="19" y="3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2" name="Freeform 1416">
              <a:extLst>
                <a:ext uri="{FF2B5EF4-FFF2-40B4-BE49-F238E27FC236}">
                  <a16:creationId xmlns:a16="http://schemas.microsoft.com/office/drawing/2014/main" xmlns="" id="{A875048D-6A09-4DAC-990D-C4D2B1AB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8" y="1479"/>
              <a:ext cx="43" cy="43"/>
            </a:xfrm>
            <a:custGeom>
              <a:avLst/>
              <a:gdLst>
                <a:gd name="T0" fmla="*/ 4 w 18"/>
                <a:gd name="T1" fmla="*/ 16 h 18"/>
                <a:gd name="T2" fmla="*/ 2 w 18"/>
                <a:gd name="T3" fmla="*/ 4 h 18"/>
                <a:gd name="T4" fmla="*/ 14 w 18"/>
                <a:gd name="T5" fmla="*/ 2 h 18"/>
                <a:gd name="T6" fmla="*/ 16 w 18"/>
                <a:gd name="T7" fmla="*/ 14 h 18"/>
                <a:gd name="T8" fmla="*/ 4 w 18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4" y="16"/>
                  </a:moveTo>
                  <a:cubicBezTo>
                    <a:pt x="1" y="13"/>
                    <a:pt x="0" y="8"/>
                    <a:pt x="2" y="4"/>
                  </a:cubicBezTo>
                  <a:cubicBezTo>
                    <a:pt x="5" y="0"/>
                    <a:pt x="10" y="0"/>
                    <a:pt x="14" y="2"/>
                  </a:cubicBezTo>
                  <a:cubicBezTo>
                    <a:pt x="17" y="5"/>
                    <a:pt x="18" y="10"/>
                    <a:pt x="16" y="14"/>
                  </a:cubicBezTo>
                  <a:cubicBezTo>
                    <a:pt x="13" y="17"/>
                    <a:pt x="8" y="18"/>
                    <a:pt x="4" y="16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3" name="Freeform 1417">
              <a:extLst>
                <a:ext uri="{FF2B5EF4-FFF2-40B4-BE49-F238E27FC236}">
                  <a16:creationId xmlns:a16="http://schemas.microsoft.com/office/drawing/2014/main" xmlns="" id="{F3910C8E-83C5-4978-901D-544633B82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6" y="1484"/>
              <a:ext cx="28" cy="31"/>
            </a:xfrm>
            <a:custGeom>
              <a:avLst/>
              <a:gdLst>
                <a:gd name="T0" fmla="*/ 9 w 12"/>
                <a:gd name="T1" fmla="*/ 2 h 13"/>
                <a:gd name="T2" fmla="*/ 1 w 12"/>
                <a:gd name="T3" fmla="*/ 4 h 13"/>
                <a:gd name="T4" fmla="*/ 3 w 12"/>
                <a:gd name="T5" fmla="*/ 11 h 13"/>
                <a:gd name="T6" fmla="*/ 11 w 12"/>
                <a:gd name="T7" fmla="*/ 10 h 13"/>
                <a:gd name="T8" fmla="*/ 9 w 12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9" y="2"/>
                  </a:moveTo>
                  <a:cubicBezTo>
                    <a:pt x="7" y="0"/>
                    <a:pt x="3" y="1"/>
                    <a:pt x="1" y="4"/>
                  </a:cubicBezTo>
                  <a:cubicBezTo>
                    <a:pt x="0" y="6"/>
                    <a:pt x="0" y="10"/>
                    <a:pt x="3" y="11"/>
                  </a:cubicBezTo>
                  <a:cubicBezTo>
                    <a:pt x="5" y="13"/>
                    <a:pt x="9" y="13"/>
                    <a:pt x="11" y="10"/>
                  </a:cubicBezTo>
                  <a:cubicBezTo>
                    <a:pt x="12" y="8"/>
                    <a:pt x="12" y="4"/>
                    <a:pt x="9" y="2"/>
                  </a:cubicBezTo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4" name="Freeform 1418">
              <a:extLst>
                <a:ext uri="{FF2B5EF4-FFF2-40B4-BE49-F238E27FC236}">
                  <a16:creationId xmlns:a16="http://schemas.microsoft.com/office/drawing/2014/main" xmlns="" id="{BB35B0F4-955A-4045-A97A-EE19B4FE7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" y="1484"/>
              <a:ext cx="33" cy="3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8 w 14"/>
                <a:gd name="T5" fmla="*/ 2 h 16"/>
                <a:gd name="T6" fmla="*/ 8 w 14"/>
                <a:gd name="T7" fmla="*/ 2 h 16"/>
                <a:gd name="T8" fmla="*/ 10 w 14"/>
                <a:gd name="T9" fmla="*/ 10 h 16"/>
                <a:gd name="T10" fmla="*/ 2 w 14"/>
                <a:gd name="T11" fmla="*/ 11 h 16"/>
                <a:gd name="T12" fmla="*/ 2 w 14"/>
                <a:gd name="T13" fmla="*/ 11 h 16"/>
                <a:gd name="T14" fmla="*/ 0 w 14"/>
                <a:gd name="T15" fmla="*/ 13 h 16"/>
                <a:gd name="T16" fmla="*/ 0 w 14"/>
                <a:gd name="T17" fmla="*/ 14 h 16"/>
                <a:gd name="T18" fmla="*/ 12 w 14"/>
                <a:gd name="T19" fmla="*/ 12 h 16"/>
                <a:gd name="T20" fmla="*/ 10 w 14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1" y="4"/>
                    <a:pt x="11" y="8"/>
                    <a:pt x="10" y="10"/>
                  </a:cubicBezTo>
                  <a:cubicBezTo>
                    <a:pt x="8" y="13"/>
                    <a:pt x="4" y="13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4" y="16"/>
                    <a:pt x="9" y="15"/>
                    <a:pt x="12" y="12"/>
                  </a:cubicBezTo>
                  <a:cubicBezTo>
                    <a:pt x="14" y="8"/>
                    <a:pt x="13" y="3"/>
                    <a:pt x="1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5" name="Freeform 1419">
              <a:extLst>
                <a:ext uri="{FF2B5EF4-FFF2-40B4-BE49-F238E27FC236}">
                  <a16:creationId xmlns:a16="http://schemas.microsoft.com/office/drawing/2014/main" xmlns="" id="{31DEA0CC-C572-4470-85AD-BA3A7CBFE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" y="1488"/>
              <a:ext cx="21" cy="27"/>
            </a:xfrm>
            <a:custGeom>
              <a:avLst/>
              <a:gdLst>
                <a:gd name="T0" fmla="*/ 8 w 9"/>
                <a:gd name="T1" fmla="*/ 8 h 11"/>
                <a:gd name="T2" fmla="*/ 6 w 9"/>
                <a:gd name="T3" fmla="*/ 0 h 11"/>
                <a:gd name="T4" fmla="*/ 6 w 9"/>
                <a:gd name="T5" fmla="*/ 0 h 11"/>
                <a:gd name="T6" fmla="*/ 0 w 9"/>
                <a:gd name="T7" fmla="*/ 9 h 11"/>
                <a:gd name="T8" fmla="*/ 0 w 9"/>
                <a:gd name="T9" fmla="*/ 9 h 11"/>
                <a:gd name="T10" fmla="*/ 8 w 9"/>
                <a:gd name="T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1">
                  <a:moveTo>
                    <a:pt x="8" y="8"/>
                  </a:moveTo>
                  <a:cubicBezTo>
                    <a:pt x="9" y="6"/>
                    <a:pt x="9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1"/>
                    <a:pt x="6" y="11"/>
                    <a:pt x="8" y="8"/>
                  </a:cubicBezTo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6" name="Freeform 1420">
              <a:extLst>
                <a:ext uri="{FF2B5EF4-FFF2-40B4-BE49-F238E27FC236}">
                  <a16:creationId xmlns:a16="http://schemas.microsoft.com/office/drawing/2014/main" xmlns="" id="{B6E3C973-1064-4501-9B1C-80127DF78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0" y="1462"/>
              <a:ext cx="33" cy="34"/>
            </a:xfrm>
            <a:custGeom>
              <a:avLst/>
              <a:gdLst>
                <a:gd name="T0" fmla="*/ 16 w 33"/>
                <a:gd name="T1" fmla="*/ 0 h 34"/>
                <a:gd name="T2" fmla="*/ 14 w 33"/>
                <a:gd name="T3" fmla="*/ 15 h 34"/>
                <a:gd name="T4" fmla="*/ 0 w 33"/>
                <a:gd name="T5" fmla="*/ 17 h 34"/>
                <a:gd name="T6" fmla="*/ 14 w 33"/>
                <a:gd name="T7" fmla="*/ 19 h 34"/>
                <a:gd name="T8" fmla="*/ 16 w 33"/>
                <a:gd name="T9" fmla="*/ 34 h 34"/>
                <a:gd name="T10" fmla="*/ 19 w 33"/>
                <a:gd name="T11" fmla="*/ 19 h 34"/>
                <a:gd name="T12" fmla="*/ 33 w 33"/>
                <a:gd name="T13" fmla="*/ 17 h 34"/>
                <a:gd name="T14" fmla="*/ 19 w 33"/>
                <a:gd name="T15" fmla="*/ 15 h 34"/>
                <a:gd name="T16" fmla="*/ 16 w 33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4">
                  <a:moveTo>
                    <a:pt x="16" y="0"/>
                  </a:moveTo>
                  <a:lnTo>
                    <a:pt x="14" y="15"/>
                  </a:lnTo>
                  <a:lnTo>
                    <a:pt x="0" y="17"/>
                  </a:lnTo>
                  <a:lnTo>
                    <a:pt x="14" y="19"/>
                  </a:lnTo>
                  <a:lnTo>
                    <a:pt x="16" y="34"/>
                  </a:lnTo>
                  <a:lnTo>
                    <a:pt x="19" y="19"/>
                  </a:lnTo>
                  <a:lnTo>
                    <a:pt x="33" y="17"/>
                  </a:lnTo>
                  <a:lnTo>
                    <a:pt x="19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7" name="Freeform 1421">
              <a:extLst>
                <a:ext uri="{FF2B5EF4-FFF2-40B4-BE49-F238E27FC236}">
                  <a16:creationId xmlns:a16="http://schemas.microsoft.com/office/drawing/2014/main" xmlns="" id="{29DDBE4C-4A84-4AF2-AC2A-E698BD0A3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3" y="1563"/>
              <a:ext cx="34" cy="33"/>
            </a:xfrm>
            <a:custGeom>
              <a:avLst/>
              <a:gdLst>
                <a:gd name="T0" fmla="*/ 17 w 34"/>
                <a:gd name="T1" fmla="*/ 0 h 33"/>
                <a:gd name="T2" fmla="*/ 15 w 34"/>
                <a:gd name="T3" fmla="*/ 14 h 33"/>
                <a:gd name="T4" fmla="*/ 0 w 34"/>
                <a:gd name="T5" fmla="*/ 16 h 33"/>
                <a:gd name="T6" fmla="*/ 15 w 34"/>
                <a:gd name="T7" fmla="*/ 19 h 33"/>
                <a:gd name="T8" fmla="*/ 17 w 34"/>
                <a:gd name="T9" fmla="*/ 33 h 33"/>
                <a:gd name="T10" fmla="*/ 19 w 34"/>
                <a:gd name="T11" fmla="*/ 19 h 33"/>
                <a:gd name="T12" fmla="*/ 34 w 34"/>
                <a:gd name="T13" fmla="*/ 16 h 33"/>
                <a:gd name="T14" fmla="*/ 19 w 34"/>
                <a:gd name="T15" fmla="*/ 14 h 33"/>
                <a:gd name="T16" fmla="*/ 17 w 34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17" y="0"/>
                  </a:moveTo>
                  <a:lnTo>
                    <a:pt x="15" y="14"/>
                  </a:lnTo>
                  <a:lnTo>
                    <a:pt x="0" y="16"/>
                  </a:lnTo>
                  <a:lnTo>
                    <a:pt x="15" y="19"/>
                  </a:lnTo>
                  <a:lnTo>
                    <a:pt x="17" y="33"/>
                  </a:lnTo>
                  <a:lnTo>
                    <a:pt x="19" y="19"/>
                  </a:lnTo>
                  <a:lnTo>
                    <a:pt x="34" y="16"/>
                  </a:lnTo>
                  <a:lnTo>
                    <a:pt x="19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8" name="Freeform 1422">
              <a:extLst>
                <a:ext uri="{FF2B5EF4-FFF2-40B4-BE49-F238E27FC236}">
                  <a16:creationId xmlns:a16="http://schemas.microsoft.com/office/drawing/2014/main" xmlns="" id="{2EBA0FE3-D19A-4D10-BE43-B25C6DC72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1" y="1465"/>
              <a:ext cx="17" cy="16"/>
            </a:xfrm>
            <a:custGeom>
              <a:avLst/>
              <a:gdLst>
                <a:gd name="T0" fmla="*/ 10 w 17"/>
                <a:gd name="T1" fmla="*/ 0 h 16"/>
                <a:gd name="T2" fmla="*/ 8 w 17"/>
                <a:gd name="T3" fmla="*/ 7 h 16"/>
                <a:gd name="T4" fmla="*/ 0 w 17"/>
                <a:gd name="T5" fmla="*/ 9 h 16"/>
                <a:gd name="T6" fmla="*/ 8 w 17"/>
                <a:gd name="T7" fmla="*/ 9 h 16"/>
                <a:gd name="T8" fmla="*/ 10 w 17"/>
                <a:gd name="T9" fmla="*/ 16 h 16"/>
                <a:gd name="T10" fmla="*/ 10 w 17"/>
                <a:gd name="T11" fmla="*/ 9 h 16"/>
                <a:gd name="T12" fmla="*/ 17 w 17"/>
                <a:gd name="T13" fmla="*/ 9 h 16"/>
                <a:gd name="T14" fmla="*/ 10 w 17"/>
                <a:gd name="T15" fmla="*/ 7 h 16"/>
                <a:gd name="T16" fmla="*/ 10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10" y="0"/>
                  </a:moveTo>
                  <a:lnTo>
                    <a:pt x="8" y="7"/>
                  </a:lnTo>
                  <a:lnTo>
                    <a:pt x="0" y="9"/>
                  </a:lnTo>
                  <a:lnTo>
                    <a:pt x="8" y="9"/>
                  </a:lnTo>
                  <a:lnTo>
                    <a:pt x="10" y="16"/>
                  </a:lnTo>
                  <a:lnTo>
                    <a:pt x="10" y="9"/>
                  </a:lnTo>
                  <a:lnTo>
                    <a:pt x="17" y="9"/>
                  </a:lnTo>
                  <a:lnTo>
                    <a:pt x="10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9" name="Freeform 1423">
              <a:extLst>
                <a:ext uri="{FF2B5EF4-FFF2-40B4-BE49-F238E27FC236}">
                  <a16:creationId xmlns:a16="http://schemas.microsoft.com/office/drawing/2014/main" xmlns="" id="{41876AB8-5DAC-481B-AFB4-24F8AD885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" y="1687"/>
              <a:ext cx="33" cy="33"/>
            </a:xfrm>
            <a:custGeom>
              <a:avLst/>
              <a:gdLst>
                <a:gd name="T0" fmla="*/ 16 w 33"/>
                <a:gd name="T1" fmla="*/ 0 h 33"/>
                <a:gd name="T2" fmla="*/ 14 w 33"/>
                <a:gd name="T3" fmla="*/ 14 h 33"/>
                <a:gd name="T4" fmla="*/ 0 w 33"/>
                <a:gd name="T5" fmla="*/ 17 h 33"/>
                <a:gd name="T6" fmla="*/ 14 w 33"/>
                <a:gd name="T7" fmla="*/ 19 h 33"/>
                <a:gd name="T8" fmla="*/ 16 w 33"/>
                <a:gd name="T9" fmla="*/ 33 h 33"/>
                <a:gd name="T10" fmla="*/ 19 w 33"/>
                <a:gd name="T11" fmla="*/ 19 h 33"/>
                <a:gd name="T12" fmla="*/ 33 w 33"/>
                <a:gd name="T13" fmla="*/ 17 h 33"/>
                <a:gd name="T14" fmla="*/ 19 w 33"/>
                <a:gd name="T15" fmla="*/ 14 h 33"/>
                <a:gd name="T16" fmla="*/ 16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lnTo>
                    <a:pt x="14" y="14"/>
                  </a:lnTo>
                  <a:lnTo>
                    <a:pt x="0" y="17"/>
                  </a:lnTo>
                  <a:lnTo>
                    <a:pt x="14" y="19"/>
                  </a:lnTo>
                  <a:lnTo>
                    <a:pt x="16" y="33"/>
                  </a:lnTo>
                  <a:lnTo>
                    <a:pt x="19" y="19"/>
                  </a:lnTo>
                  <a:lnTo>
                    <a:pt x="33" y="17"/>
                  </a:lnTo>
                  <a:lnTo>
                    <a:pt x="19" y="1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100" name="Freeform 1424">
              <a:extLst>
                <a:ext uri="{FF2B5EF4-FFF2-40B4-BE49-F238E27FC236}">
                  <a16:creationId xmlns:a16="http://schemas.microsoft.com/office/drawing/2014/main" xmlns="" id="{388BF79B-C544-4648-A157-35EE6B25F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6" y="1778"/>
              <a:ext cx="17" cy="16"/>
            </a:xfrm>
            <a:custGeom>
              <a:avLst/>
              <a:gdLst>
                <a:gd name="T0" fmla="*/ 7 w 17"/>
                <a:gd name="T1" fmla="*/ 0 h 16"/>
                <a:gd name="T2" fmla="*/ 7 w 17"/>
                <a:gd name="T3" fmla="*/ 7 h 16"/>
                <a:gd name="T4" fmla="*/ 0 w 17"/>
                <a:gd name="T5" fmla="*/ 7 h 16"/>
                <a:gd name="T6" fmla="*/ 7 w 17"/>
                <a:gd name="T7" fmla="*/ 9 h 16"/>
                <a:gd name="T8" fmla="*/ 7 w 17"/>
                <a:gd name="T9" fmla="*/ 16 h 16"/>
                <a:gd name="T10" fmla="*/ 9 w 17"/>
                <a:gd name="T11" fmla="*/ 9 h 16"/>
                <a:gd name="T12" fmla="*/ 17 w 17"/>
                <a:gd name="T13" fmla="*/ 7 h 16"/>
                <a:gd name="T14" fmla="*/ 9 w 17"/>
                <a:gd name="T15" fmla="*/ 7 h 16"/>
                <a:gd name="T16" fmla="*/ 7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7" y="0"/>
                  </a:moveTo>
                  <a:lnTo>
                    <a:pt x="7" y="7"/>
                  </a:lnTo>
                  <a:lnTo>
                    <a:pt x="0" y="7"/>
                  </a:lnTo>
                  <a:lnTo>
                    <a:pt x="7" y="9"/>
                  </a:lnTo>
                  <a:lnTo>
                    <a:pt x="7" y="16"/>
                  </a:lnTo>
                  <a:lnTo>
                    <a:pt x="9" y="9"/>
                  </a:lnTo>
                  <a:lnTo>
                    <a:pt x="17" y="7"/>
                  </a:lnTo>
                  <a:lnTo>
                    <a:pt x="9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101" name="Freeform 1425">
              <a:extLst>
                <a:ext uri="{FF2B5EF4-FFF2-40B4-BE49-F238E27FC236}">
                  <a16:creationId xmlns:a16="http://schemas.microsoft.com/office/drawing/2014/main" xmlns="" id="{00BA381E-606F-4615-9110-B31E6DBCF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0" y="1670"/>
              <a:ext cx="19" cy="19"/>
            </a:xfrm>
            <a:custGeom>
              <a:avLst/>
              <a:gdLst>
                <a:gd name="T0" fmla="*/ 10 w 19"/>
                <a:gd name="T1" fmla="*/ 0 h 19"/>
                <a:gd name="T2" fmla="*/ 7 w 19"/>
                <a:gd name="T3" fmla="*/ 7 h 19"/>
                <a:gd name="T4" fmla="*/ 0 w 19"/>
                <a:gd name="T5" fmla="*/ 10 h 19"/>
                <a:gd name="T6" fmla="*/ 7 w 19"/>
                <a:gd name="T7" fmla="*/ 10 h 19"/>
                <a:gd name="T8" fmla="*/ 10 w 19"/>
                <a:gd name="T9" fmla="*/ 19 h 19"/>
                <a:gd name="T10" fmla="*/ 10 w 19"/>
                <a:gd name="T11" fmla="*/ 10 h 19"/>
                <a:gd name="T12" fmla="*/ 19 w 19"/>
                <a:gd name="T13" fmla="*/ 10 h 19"/>
                <a:gd name="T14" fmla="*/ 10 w 19"/>
                <a:gd name="T15" fmla="*/ 7 h 19"/>
                <a:gd name="T16" fmla="*/ 10 w 19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lnTo>
                    <a:pt x="7" y="7"/>
                  </a:lnTo>
                  <a:lnTo>
                    <a:pt x="0" y="10"/>
                  </a:lnTo>
                  <a:lnTo>
                    <a:pt x="7" y="10"/>
                  </a:lnTo>
                  <a:lnTo>
                    <a:pt x="10" y="19"/>
                  </a:lnTo>
                  <a:lnTo>
                    <a:pt x="10" y="10"/>
                  </a:lnTo>
                  <a:lnTo>
                    <a:pt x="19" y="10"/>
                  </a:lnTo>
                  <a:lnTo>
                    <a:pt x="10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102" name="Freeform 1426">
              <a:extLst>
                <a:ext uri="{FF2B5EF4-FFF2-40B4-BE49-F238E27FC236}">
                  <a16:creationId xmlns:a16="http://schemas.microsoft.com/office/drawing/2014/main" xmlns="" id="{A3C6E818-B73E-403E-BFF9-7E31272DD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2" y="1885"/>
              <a:ext cx="34" cy="34"/>
            </a:xfrm>
            <a:custGeom>
              <a:avLst/>
              <a:gdLst>
                <a:gd name="T0" fmla="*/ 17 w 34"/>
                <a:gd name="T1" fmla="*/ 0 h 34"/>
                <a:gd name="T2" fmla="*/ 14 w 34"/>
                <a:gd name="T3" fmla="*/ 14 h 34"/>
                <a:gd name="T4" fmla="*/ 0 w 34"/>
                <a:gd name="T5" fmla="*/ 17 h 34"/>
                <a:gd name="T6" fmla="*/ 14 w 34"/>
                <a:gd name="T7" fmla="*/ 19 h 34"/>
                <a:gd name="T8" fmla="*/ 17 w 34"/>
                <a:gd name="T9" fmla="*/ 34 h 34"/>
                <a:gd name="T10" fmla="*/ 19 w 34"/>
                <a:gd name="T11" fmla="*/ 19 h 34"/>
                <a:gd name="T12" fmla="*/ 34 w 34"/>
                <a:gd name="T13" fmla="*/ 17 h 34"/>
                <a:gd name="T14" fmla="*/ 19 w 34"/>
                <a:gd name="T15" fmla="*/ 14 h 34"/>
                <a:gd name="T16" fmla="*/ 17 w 34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lnTo>
                    <a:pt x="14" y="14"/>
                  </a:lnTo>
                  <a:lnTo>
                    <a:pt x="0" y="17"/>
                  </a:lnTo>
                  <a:lnTo>
                    <a:pt x="14" y="19"/>
                  </a:lnTo>
                  <a:lnTo>
                    <a:pt x="17" y="34"/>
                  </a:lnTo>
                  <a:lnTo>
                    <a:pt x="19" y="19"/>
                  </a:lnTo>
                  <a:lnTo>
                    <a:pt x="34" y="17"/>
                  </a:lnTo>
                  <a:lnTo>
                    <a:pt x="19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103" name="Freeform 1427">
              <a:extLst>
                <a:ext uri="{FF2B5EF4-FFF2-40B4-BE49-F238E27FC236}">
                  <a16:creationId xmlns:a16="http://schemas.microsoft.com/office/drawing/2014/main" xmlns="" id="{4BFE4C93-50C8-4AF4-983F-4739C9D4C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1" y="1422"/>
              <a:ext cx="33" cy="33"/>
            </a:xfrm>
            <a:custGeom>
              <a:avLst/>
              <a:gdLst>
                <a:gd name="T0" fmla="*/ 16 w 33"/>
                <a:gd name="T1" fmla="*/ 0 h 33"/>
                <a:gd name="T2" fmla="*/ 14 w 33"/>
                <a:gd name="T3" fmla="*/ 14 h 33"/>
                <a:gd name="T4" fmla="*/ 0 w 33"/>
                <a:gd name="T5" fmla="*/ 16 h 33"/>
                <a:gd name="T6" fmla="*/ 14 w 33"/>
                <a:gd name="T7" fmla="*/ 19 h 33"/>
                <a:gd name="T8" fmla="*/ 16 w 33"/>
                <a:gd name="T9" fmla="*/ 33 h 33"/>
                <a:gd name="T10" fmla="*/ 19 w 33"/>
                <a:gd name="T11" fmla="*/ 19 h 33"/>
                <a:gd name="T12" fmla="*/ 33 w 33"/>
                <a:gd name="T13" fmla="*/ 16 h 33"/>
                <a:gd name="T14" fmla="*/ 19 w 33"/>
                <a:gd name="T15" fmla="*/ 14 h 33"/>
                <a:gd name="T16" fmla="*/ 16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lnTo>
                    <a:pt x="14" y="14"/>
                  </a:lnTo>
                  <a:lnTo>
                    <a:pt x="0" y="16"/>
                  </a:lnTo>
                  <a:lnTo>
                    <a:pt x="14" y="19"/>
                  </a:lnTo>
                  <a:lnTo>
                    <a:pt x="16" y="33"/>
                  </a:lnTo>
                  <a:lnTo>
                    <a:pt x="19" y="19"/>
                  </a:lnTo>
                  <a:lnTo>
                    <a:pt x="33" y="16"/>
                  </a:lnTo>
                  <a:lnTo>
                    <a:pt x="19" y="1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104" name="Freeform 1428">
              <a:extLst>
                <a:ext uri="{FF2B5EF4-FFF2-40B4-BE49-F238E27FC236}">
                  <a16:creationId xmlns:a16="http://schemas.microsoft.com/office/drawing/2014/main" xmlns="" id="{F1EA72A1-EB93-4326-B74C-CA2EAECC9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5" y="1486"/>
              <a:ext cx="16" cy="17"/>
            </a:xfrm>
            <a:custGeom>
              <a:avLst/>
              <a:gdLst>
                <a:gd name="T0" fmla="*/ 7 w 16"/>
                <a:gd name="T1" fmla="*/ 0 h 17"/>
                <a:gd name="T2" fmla="*/ 7 w 16"/>
                <a:gd name="T3" fmla="*/ 7 h 17"/>
                <a:gd name="T4" fmla="*/ 0 w 16"/>
                <a:gd name="T5" fmla="*/ 10 h 17"/>
                <a:gd name="T6" fmla="*/ 7 w 16"/>
                <a:gd name="T7" fmla="*/ 10 h 17"/>
                <a:gd name="T8" fmla="*/ 7 w 16"/>
                <a:gd name="T9" fmla="*/ 17 h 17"/>
                <a:gd name="T10" fmla="*/ 9 w 16"/>
                <a:gd name="T11" fmla="*/ 10 h 17"/>
                <a:gd name="T12" fmla="*/ 16 w 16"/>
                <a:gd name="T13" fmla="*/ 10 h 17"/>
                <a:gd name="T14" fmla="*/ 9 w 16"/>
                <a:gd name="T15" fmla="*/ 7 h 17"/>
                <a:gd name="T16" fmla="*/ 7 w 1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7" y="0"/>
                  </a:moveTo>
                  <a:lnTo>
                    <a:pt x="7" y="7"/>
                  </a:lnTo>
                  <a:lnTo>
                    <a:pt x="0" y="10"/>
                  </a:lnTo>
                  <a:lnTo>
                    <a:pt x="7" y="10"/>
                  </a:lnTo>
                  <a:lnTo>
                    <a:pt x="7" y="17"/>
                  </a:lnTo>
                  <a:lnTo>
                    <a:pt x="9" y="10"/>
                  </a:lnTo>
                  <a:lnTo>
                    <a:pt x="16" y="10"/>
                  </a:lnTo>
                  <a:lnTo>
                    <a:pt x="9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</p:grpSp>
      <p:grpSp>
        <p:nvGrpSpPr>
          <p:cNvPr id="105" name="Group 344">
            <a:extLst>
              <a:ext uri="{FF2B5EF4-FFF2-40B4-BE49-F238E27FC236}">
                <a16:creationId xmlns:a16="http://schemas.microsoft.com/office/drawing/2014/main" xmlns="" id="{65A41432-BA30-47DC-ADE7-A1A6D943E780}"/>
              </a:ext>
            </a:extLst>
          </p:cNvPr>
          <p:cNvGrpSpPr>
            <a:grpSpLocks/>
          </p:cNvGrpSpPr>
          <p:nvPr/>
        </p:nvGrpSpPr>
        <p:grpSpPr bwMode="auto">
          <a:xfrm>
            <a:off x="6191253" y="4286248"/>
            <a:ext cx="4757262" cy="412933"/>
            <a:chOff x="4643438" y="2786064"/>
            <a:chExt cx="3568701" cy="309219"/>
          </a:xfrm>
        </p:grpSpPr>
        <p:sp>
          <p:nvSpPr>
            <p:cNvPr id="106" name="Rectangle 330">
              <a:extLst>
                <a:ext uri="{FF2B5EF4-FFF2-40B4-BE49-F238E27FC236}">
                  <a16:creationId xmlns:a16="http://schemas.microsoft.com/office/drawing/2014/main" xmlns="" id="{DA059962-0884-45C4-86E1-7C49DC4C83FA}"/>
                </a:ext>
              </a:extLst>
            </p:cNvPr>
            <p:cNvSpPr/>
            <p:nvPr/>
          </p:nvSpPr>
          <p:spPr>
            <a:xfrm>
              <a:off x="5072154" y="2786064"/>
              <a:ext cx="3139985" cy="30921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grpSp>
          <p:nvGrpSpPr>
            <p:cNvPr id="107" name="Group 332">
              <a:extLst>
                <a:ext uri="{FF2B5EF4-FFF2-40B4-BE49-F238E27FC236}">
                  <a16:creationId xmlns:a16="http://schemas.microsoft.com/office/drawing/2014/main" xmlns="" id="{F0AB89A3-A096-4520-8D33-09DF83D01B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108" name="Oval 326">
                <a:extLst>
                  <a:ext uri="{FF2B5EF4-FFF2-40B4-BE49-F238E27FC236}">
                    <a16:creationId xmlns:a16="http://schemas.microsoft.com/office/drawing/2014/main" xmlns="" id="{A9AE8F46-F301-41AA-8F5F-B03F5FE6F97C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986" cy="28847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16">
                  <a:defRPr/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9" name="Freeform 26">
                <a:extLst>
                  <a:ext uri="{FF2B5EF4-FFF2-40B4-BE49-F238E27FC236}">
                    <a16:creationId xmlns:a16="http://schemas.microsoft.com/office/drawing/2014/main" xmlns="" id="{E64A61AA-F4BE-4A6F-A8E8-58451DBFE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32" y="2871656"/>
                <a:ext cx="114324" cy="118877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914316">
                  <a:defRPr/>
                </a:pPr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110" name="Group 344">
            <a:extLst>
              <a:ext uri="{FF2B5EF4-FFF2-40B4-BE49-F238E27FC236}">
                <a16:creationId xmlns:a16="http://schemas.microsoft.com/office/drawing/2014/main" xmlns="" id="{8D194079-EF1D-47E6-89CA-F78117E4FCC1}"/>
              </a:ext>
            </a:extLst>
          </p:cNvPr>
          <p:cNvGrpSpPr>
            <a:grpSpLocks/>
          </p:cNvGrpSpPr>
          <p:nvPr/>
        </p:nvGrpSpPr>
        <p:grpSpPr bwMode="auto">
          <a:xfrm>
            <a:off x="6191251" y="5429252"/>
            <a:ext cx="4757261" cy="412934"/>
            <a:chOff x="4643438" y="2786064"/>
            <a:chExt cx="3567429" cy="309409"/>
          </a:xfrm>
        </p:grpSpPr>
        <p:sp>
          <p:nvSpPr>
            <p:cNvPr id="111" name="Rectangle 330">
              <a:extLst>
                <a:ext uri="{FF2B5EF4-FFF2-40B4-BE49-F238E27FC236}">
                  <a16:creationId xmlns:a16="http://schemas.microsoft.com/office/drawing/2014/main" xmlns="" id="{4D75BF5B-43BB-4999-9EFF-B88668D5E642}"/>
                </a:ext>
              </a:extLst>
            </p:cNvPr>
            <p:cNvSpPr/>
            <p:nvPr/>
          </p:nvSpPr>
          <p:spPr>
            <a:xfrm>
              <a:off x="5072001" y="2786064"/>
              <a:ext cx="3138866" cy="30940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grpSp>
          <p:nvGrpSpPr>
            <p:cNvPr id="112" name="Group 332">
              <a:extLst>
                <a:ext uri="{FF2B5EF4-FFF2-40B4-BE49-F238E27FC236}">
                  <a16:creationId xmlns:a16="http://schemas.microsoft.com/office/drawing/2014/main" xmlns="" id="{BDF2C51E-60ED-4853-ACDE-DC9D43D3BF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113" name="Oval 326">
                <a:extLst>
                  <a:ext uri="{FF2B5EF4-FFF2-40B4-BE49-F238E27FC236}">
                    <a16:creationId xmlns:a16="http://schemas.microsoft.com/office/drawing/2014/main" xmlns="" id="{77FB1175-8EC7-4FD1-8AB4-CC4EDBDE0C02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883" cy="288653"/>
              </a:xfrm>
              <a:prstGeom prst="ellipse">
                <a:avLst/>
              </a:prstGeom>
              <a:solidFill>
                <a:srgbClr val="4EC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16">
                  <a:defRPr/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4" name="Freeform 26">
                <a:extLst>
                  <a:ext uri="{FF2B5EF4-FFF2-40B4-BE49-F238E27FC236}">
                    <a16:creationId xmlns:a16="http://schemas.microsoft.com/office/drawing/2014/main" xmlns="" id="{E5674944-E948-4FCA-93C5-3A353FB3FA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00" y="2871708"/>
                <a:ext cx="114283" cy="11895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914316">
                  <a:defRPr/>
                </a:pPr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433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第三章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1197B2C-B904-4E70-A9B5-DE3BD139869E}"/>
              </a:ext>
            </a:extLst>
          </p:cNvPr>
          <p:cNvSpPr/>
          <p:nvPr/>
        </p:nvSpPr>
        <p:spPr>
          <a:xfrm>
            <a:off x="1330894" y="2491533"/>
            <a:ext cx="9607550" cy="3492500"/>
          </a:xfrm>
          <a:prstGeom prst="rect">
            <a:avLst/>
          </a:prstGeom>
          <a:solidFill>
            <a:srgbClr val="03B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47DEA79-9437-448E-8D05-2705E43A5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2638" y="2859833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zh-CN" altLang="en-US" sz="2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</a:t>
            </a:r>
            <a:r>
              <a:rPr kumimoji="0" lang="zh-CN" altLang="en-US" sz="2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输入标题</a:t>
            </a:r>
            <a:endParaRPr kumimoji="0" lang="en-US" altLang="zh-CN" sz="24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A9A5746-46FE-4A0C-ADF0-4622F41B16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97582" y="2171446"/>
            <a:ext cx="5514975" cy="322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BB356C7-8030-465C-8F11-DDF6010B12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0343" y="3317033"/>
            <a:ext cx="3722799" cy="197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。请</a:t>
            </a: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156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第三章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3C46250-8A48-45BF-B40E-BE6DF8E96AAA}"/>
              </a:ext>
            </a:extLst>
          </p:cNvPr>
          <p:cNvGrpSpPr/>
          <p:nvPr/>
        </p:nvGrpSpPr>
        <p:grpSpPr>
          <a:xfrm>
            <a:off x="1181568" y="2041575"/>
            <a:ext cx="4888080" cy="1783080"/>
            <a:chOff x="1157120" y="1645920"/>
            <a:chExt cx="4898240" cy="1783080"/>
          </a:xfrm>
          <a:blipFill rotWithShape="1">
            <a:blip r:embed="rId7"/>
            <a:stretch>
              <a:fillRect/>
            </a:stretch>
          </a:blipFill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38E06980-B5B0-4513-A783-7DE16C626E08}"/>
                </a:ext>
              </a:extLst>
            </p:cNvPr>
            <p:cNvSpPr/>
            <p:nvPr/>
          </p:nvSpPr>
          <p:spPr bwMode="auto">
            <a:xfrm>
              <a:off x="1158240" y="1645920"/>
              <a:ext cx="4897120" cy="178308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1EE82BF3-7E6A-4F9A-8348-0217D5131FA2}"/>
                </a:ext>
              </a:extLst>
            </p:cNvPr>
            <p:cNvSpPr/>
            <p:nvPr/>
          </p:nvSpPr>
          <p:spPr bwMode="auto">
            <a:xfrm>
              <a:off x="1157120" y="1645920"/>
              <a:ext cx="4897120" cy="1783080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EA63433C-C3CC-4656-A5E5-E8A4D586DB2E}"/>
              </a:ext>
            </a:extLst>
          </p:cNvPr>
          <p:cNvGrpSpPr/>
          <p:nvPr/>
        </p:nvGrpSpPr>
        <p:grpSpPr>
          <a:xfrm>
            <a:off x="6130608" y="3865295"/>
            <a:ext cx="4907280" cy="1793240"/>
            <a:chOff x="6096000" y="3469640"/>
            <a:chExt cx="4907280" cy="1793240"/>
          </a:xfrm>
          <a:blipFill rotWithShape="1">
            <a:blip r:embed="rId9"/>
            <a:stretch>
              <a:fillRect/>
            </a:stretch>
          </a:blipFill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C4EBE1A3-D5FB-440D-B82D-8AB2C549322B}"/>
                </a:ext>
              </a:extLst>
            </p:cNvPr>
            <p:cNvSpPr/>
            <p:nvPr/>
          </p:nvSpPr>
          <p:spPr bwMode="auto">
            <a:xfrm>
              <a:off x="6096000" y="3469640"/>
              <a:ext cx="4897120" cy="178308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F28D7EB9-994A-4BE2-87AC-8EAB6EA62456}"/>
                </a:ext>
              </a:extLst>
            </p:cNvPr>
            <p:cNvSpPr/>
            <p:nvPr/>
          </p:nvSpPr>
          <p:spPr bwMode="auto">
            <a:xfrm>
              <a:off x="6106160" y="3479800"/>
              <a:ext cx="4897120" cy="1783080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20448" y="2041575"/>
            <a:ext cx="2469832" cy="1783080"/>
            <a:chOff x="6120448" y="2041575"/>
            <a:chExt cx="2469832" cy="178308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1B91AAC6-0CF2-4BB0-87D5-3727A4A585B1}"/>
                </a:ext>
              </a:extLst>
            </p:cNvPr>
            <p:cNvSpPr/>
            <p:nvPr/>
          </p:nvSpPr>
          <p:spPr bwMode="auto">
            <a:xfrm>
              <a:off x="6120448" y="2041575"/>
              <a:ext cx="2448000" cy="1783080"/>
            </a:xfrm>
            <a:prstGeom prst="rect">
              <a:avLst/>
            </a:prstGeom>
            <a:solidFill>
              <a:srgbClr val="E7562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TextBox 23">
              <a:extLst>
                <a:ext uri="{FF2B5EF4-FFF2-40B4-BE49-F238E27FC236}">
                  <a16:creationId xmlns:a16="http://schemas.microsoft.com/office/drawing/2014/main" xmlns="" id="{5EF9F0F9-5722-418C-9299-C4FCACB650E0}"/>
                </a:ext>
              </a:extLst>
            </p:cNvPr>
            <p:cNvSpPr txBox="1"/>
            <p:nvPr/>
          </p:nvSpPr>
          <p:spPr>
            <a:xfrm>
              <a:off x="6200140" y="2733675"/>
              <a:ext cx="2390140" cy="695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  <p:sp>
          <p:nvSpPr>
            <p:cNvPr id="19" name="TextBox 24">
              <a:extLst>
                <a:ext uri="{FF2B5EF4-FFF2-40B4-BE49-F238E27FC236}">
                  <a16:creationId xmlns:a16="http://schemas.microsoft.com/office/drawing/2014/main" xmlns="" id="{B0778A18-07B0-46DA-A0D3-E154F8D34554}"/>
                </a:ext>
              </a:extLst>
            </p:cNvPr>
            <p:cNvSpPr txBox="1"/>
            <p:nvPr/>
          </p:nvSpPr>
          <p:spPr>
            <a:xfrm>
              <a:off x="6200269" y="2414556"/>
              <a:ext cx="14274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请在此输入文字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81568" y="3865295"/>
            <a:ext cx="2449362" cy="1782000"/>
            <a:chOff x="1181568" y="3865295"/>
            <a:chExt cx="2449362" cy="178200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58F7A578-A595-42C1-ACA6-BDF005D927AA}"/>
                </a:ext>
              </a:extLst>
            </p:cNvPr>
            <p:cNvSpPr/>
            <p:nvPr/>
          </p:nvSpPr>
          <p:spPr bwMode="auto">
            <a:xfrm>
              <a:off x="1181568" y="3865295"/>
              <a:ext cx="2412000" cy="1782000"/>
            </a:xfrm>
            <a:prstGeom prst="rect">
              <a:avLst/>
            </a:prstGeom>
            <a:solidFill>
              <a:srgbClr val="03BF2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TextBox 23">
              <a:extLst>
                <a:ext uri="{FF2B5EF4-FFF2-40B4-BE49-F238E27FC236}">
                  <a16:creationId xmlns:a16="http://schemas.microsoft.com/office/drawing/2014/main" xmlns="" id="{81A59219-2B9A-4C9A-86CE-DC86CCFFCE6F}"/>
                </a:ext>
              </a:extLst>
            </p:cNvPr>
            <p:cNvSpPr txBox="1"/>
            <p:nvPr/>
          </p:nvSpPr>
          <p:spPr>
            <a:xfrm>
              <a:off x="1240790" y="4526915"/>
              <a:ext cx="2390140" cy="695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  <p:sp>
          <p:nvSpPr>
            <p:cNvPr id="21" name="TextBox 24">
              <a:extLst>
                <a:ext uri="{FF2B5EF4-FFF2-40B4-BE49-F238E27FC236}">
                  <a16:creationId xmlns:a16="http://schemas.microsoft.com/office/drawing/2014/main" xmlns="" id="{FB46B397-A17E-495A-9FAA-BAECCAD45ADF}"/>
                </a:ext>
              </a:extLst>
            </p:cNvPr>
            <p:cNvSpPr txBox="1"/>
            <p:nvPr/>
          </p:nvSpPr>
          <p:spPr>
            <a:xfrm>
              <a:off x="1240919" y="4207796"/>
              <a:ext cx="14274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请在此输入文字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590523" y="2041575"/>
            <a:ext cx="2448000" cy="1783080"/>
            <a:chOff x="8590523" y="2041575"/>
            <a:chExt cx="2448000" cy="178308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015BDCEA-869A-4004-9E75-2F78E3E95C45}"/>
                </a:ext>
              </a:extLst>
            </p:cNvPr>
            <p:cNvSpPr/>
            <p:nvPr/>
          </p:nvSpPr>
          <p:spPr bwMode="auto">
            <a:xfrm>
              <a:off x="8590523" y="2041575"/>
              <a:ext cx="2448000" cy="1783080"/>
            </a:xfrm>
            <a:prstGeom prst="rect">
              <a:avLst/>
            </a:prstGeom>
            <a:solidFill>
              <a:srgbClr val="F1CE2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TextBox 24">
              <a:extLst>
                <a:ext uri="{FF2B5EF4-FFF2-40B4-BE49-F238E27FC236}">
                  <a16:creationId xmlns:a16="http://schemas.microsoft.com/office/drawing/2014/main" xmlns="" id="{E27B4941-65CF-4405-A3E2-0C0F0DB3CA9C}"/>
                </a:ext>
              </a:extLst>
            </p:cNvPr>
            <p:cNvSpPr txBox="1"/>
            <p:nvPr/>
          </p:nvSpPr>
          <p:spPr>
            <a:xfrm>
              <a:off x="9100949" y="2414556"/>
              <a:ext cx="14274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请在此输入文字</a:t>
              </a:r>
            </a:p>
          </p:txBody>
        </p:sp>
        <p:sp>
          <p:nvSpPr>
            <p:cNvPr id="24" name="Freeform 94">
              <a:extLst>
                <a:ext uri="{FF2B5EF4-FFF2-40B4-BE49-F238E27FC236}">
                  <a16:creationId xmlns:a16="http://schemas.microsoft.com/office/drawing/2014/main" xmlns="" id="{6CFE8A00-EDCF-498E-AB52-5E393B5459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51365" y="2832100"/>
              <a:ext cx="325120" cy="541655"/>
            </a:xfrm>
            <a:custGeom>
              <a:avLst/>
              <a:gdLst>
                <a:gd name="T0" fmla="*/ 144703 w 66"/>
                <a:gd name="T1" fmla="*/ 285616 h 107"/>
                <a:gd name="T2" fmla="*/ 58497 w 66"/>
                <a:gd name="T3" fmla="*/ 285616 h 107"/>
                <a:gd name="T4" fmla="*/ 101600 w 66"/>
                <a:gd name="T5" fmla="*/ 328612 h 107"/>
                <a:gd name="T6" fmla="*/ 144703 w 66"/>
                <a:gd name="T7" fmla="*/ 285616 h 107"/>
                <a:gd name="T8" fmla="*/ 141624 w 66"/>
                <a:gd name="T9" fmla="*/ 245691 h 107"/>
                <a:gd name="T10" fmla="*/ 61576 w 66"/>
                <a:gd name="T11" fmla="*/ 245691 h 107"/>
                <a:gd name="T12" fmla="*/ 43103 w 66"/>
                <a:gd name="T13" fmla="*/ 257976 h 107"/>
                <a:gd name="T14" fmla="*/ 61576 w 66"/>
                <a:gd name="T15" fmla="*/ 270260 h 107"/>
                <a:gd name="T16" fmla="*/ 141624 w 66"/>
                <a:gd name="T17" fmla="*/ 270260 h 107"/>
                <a:gd name="T18" fmla="*/ 160097 w 66"/>
                <a:gd name="T19" fmla="*/ 257976 h 107"/>
                <a:gd name="T20" fmla="*/ 141624 w 66"/>
                <a:gd name="T21" fmla="*/ 245691 h 107"/>
                <a:gd name="T22" fmla="*/ 36945 w 66"/>
                <a:gd name="T23" fmla="*/ 76779 h 107"/>
                <a:gd name="T24" fmla="*/ 33867 w 66"/>
                <a:gd name="T25" fmla="*/ 76779 h 107"/>
                <a:gd name="T26" fmla="*/ 30788 w 66"/>
                <a:gd name="T27" fmla="*/ 67565 h 107"/>
                <a:gd name="T28" fmla="*/ 83127 w 66"/>
                <a:gd name="T29" fmla="*/ 27640 h 107"/>
                <a:gd name="T30" fmla="*/ 83127 w 66"/>
                <a:gd name="T31" fmla="*/ 27640 h 107"/>
                <a:gd name="T32" fmla="*/ 89285 w 66"/>
                <a:gd name="T33" fmla="*/ 33783 h 107"/>
                <a:gd name="T34" fmla="*/ 86206 w 66"/>
                <a:gd name="T35" fmla="*/ 39925 h 107"/>
                <a:gd name="T36" fmla="*/ 40024 w 66"/>
                <a:gd name="T37" fmla="*/ 73707 h 107"/>
                <a:gd name="T38" fmla="*/ 36945 w 66"/>
                <a:gd name="T39" fmla="*/ 76779 h 107"/>
                <a:gd name="T40" fmla="*/ 101600 w 66"/>
                <a:gd name="T41" fmla="*/ 0 h 107"/>
                <a:gd name="T42" fmla="*/ 0 w 66"/>
                <a:gd name="T43" fmla="*/ 107490 h 107"/>
                <a:gd name="T44" fmla="*/ 6158 w 66"/>
                <a:gd name="T45" fmla="*/ 138201 h 107"/>
                <a:gd name="T46" fmla="*/ 6158 w 66"/>
                <a:gd name="T47" fmla="*/ 138201 h 107"/>
                <a:gd name="T48" fmla="*/ 40024 w 66"/>
                <a:gd name="T49" fmla="*/ 224193 h 107"/>
                <a:gd name="T50" fmla="*/ 46182 w 66"/>
                <a:gd name="T51" fmla="*/ 230336 h 107"/>
                <a:gd name="T52" fmla="*/ 157018 w 66"/>
                <a:gd name="T53" fmla="*/ 230336 h 107"/>
                <a:gd name="T54" fmla="*/ 163176 w 66"/>
                <a:gd name="T55" fmla="*/ 224193 h 107"/>
                <a:gd name="T56" fmla="*/ 197042 w 66"/>
                <a:gd name="T57" fmla="*/ 138201 h 107"/>
                <a:gd name="T58" fmla="*/ 200121 w 66"/>
                <a:gd name="T59" fmla="*/ 138201 h 107"/>
                <a:gd name="T60" fmla="*/ 203200 w 66"/>
                <a:gd name="T61" fmla="*/ 107490 h 107"/>
                <a:gd name="T62" fmla="*/ 101600 w 66"/>
                <a:gd name="T63" fmla="*/ 0 h 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6" h="107">
                  <a:moveTo>
                    <a:pt x="47" y="93"/>
                  </a:moveTo>
                  <a:cubicBezTo>
                    <a:pt x="19" y="93"/>
                    <a:pt x="19" y="93"/>
                    <a:pt x="19" y="93"/>
                  </a:cubicBezTo>
                  <a:cubicBezTo>
                    <a:pt x="19" y="100"/>
                    <a:pt x="25" y="107"/>
                    <a:pt x="33" y="107"/>
                  </a:cubicBezTo>
                  <a:cubicBezTo>
                    <a:pt x="41" y="107"/>
                    <a:pt x="47" y="100"/>
                    <a:pt x="47" y="93"/>
                  </a:cubicBezTo>
                  <a:moveTo>
                    <a:pt x="46" y="80"/>
                  </a:moveTo>
                  <a:cubicBezTo>
                    <a:pt x="20" y="80"/>
                    <a:pt x="20" y="80"/>
                    <a:pt x="20" y="80"/>
                  </a:cubicBezTo>
                  <a:cubicBezTo>
                    <a:pt x="17" y="80"/>
                    <a:pt x="14" y="81"/>
                    <a:pt x="14" y="84"/>
                  </a:cubicBezTo>
                  <a:cubicBezTo>
                    <a:pt x="14" y="86"/>
                    <a:pt x="17" y="88"/>
                    <a:pt x="20" y="88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9" y="88"/>
                    <a:pt x="52" y="86"/>
                    <a:pt x="52" y="84"/>
                  </a:cubicBezTo>
                  <a:cubicBezTo>
                    <a:pt x="52" y="81"/>
                    <a:pt x="49" y="80"/>
                    <a:pt x="46" y="80"/>
                  </a:cubicBezTo>
                  <a:moveTo>
                    <a:pt x="12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3"/>
                    <a:pt x="10" y="22"/>
                  </a:cubicBezTo>
                  <a:cubicBezTo>
                    <a:pt x="14" y="16"/>
                    <a:pt x="20" y="12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9" y="10"/>
                    <a:pt x="29" y="11"/>
                  </a:cubicBezTo>
                  <a:cubicBezTo>
                    <a:pt x="29" y="12"/>
                    <a:pt x="29" y="13"/>
                    <a:pt x="28" y="13"/>
                  </a:cubicBezTo>
                  <a:cubicBezTo>
                    <a:pt x="22" y="15"/>
                    <a:pt x="17" y="19"/>
                    <a:pt x="13" y="24"/>
                  </a:cubicBezTo>
                  <a:cubicBezTo>
                    <a:pt x="13" y="25"/>
                    <a:pt x="13" y="25"/>
                    <a:pt x="12" y="25"/>
                  </a:cubicBezTo>
                  <a:moveTo>
                    <a:pt x="33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38"/>
                    <a:pt x="1" y="41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4"/>
                    <a:pt x="14" y="75"/>
                    <a:pt x="15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2" y="75"/>
                    <a:pt x="53" y="74"/>
                    <a:pt x="53" y="73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1"/>
                    <a:pt x="66" y="38"/>
                    <a:pt x="66" y="35"/>
                  </a:cubicBezTo>
                  <a:cubicBezTo>
                    <a:pt x="66" y="16"/>
                    <a:pt x="51" y="0"/>
                    <a:pt x="3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00" kern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30688" y="3864025"/>
            <a:ext cx="2448000" cy="1783080"/>
            <a:chOff x="3630688" y="3864025"/>
            <a:chExt cx="2448000" cy="1783080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473E9D9A-572F-4C6E-B29C-E97A91CCEACD}"/>
                </a:ext>
              </a:extLst>
            </p:cNvPr>
            <p:cNvSpPr/>
            <p:nvPr/>
          </p:nvSpPr>
          <p:spPr bwMode="auto">
            <a:xfrm>
              <a:off x="3630688" y="3864025"/>
              <a:ext cx="2448000" cy="1783080"/>
            </a:xfrm>
            <a:prstGeom prst="rect">
              <a:avLst/>
            </a:prstGeom>
            <a:solidFill>
              <a:srgbClr val="4EC0E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TextBox 24">
              <a:extLst>
                <a:ext uri="{FF2B5EF4-FFF2-40B4-BE49-F238E27FC236}">
                  <a16:creationId xmlns:a16="http://schemas.microsoft.com/office/drawing/2014/main" xmlns="" id="{303BC118-0CF4-4C6C-9914-C6D87A2097ED}"/>
                </a:ext>
              </a:extLst>
            </p:cNvPr>
            <p:cNvSpPr txBox="1"/>
            <p:nvPr/>
          </p:nvSpPr>
          <p:spPr>
            <a:xfrm>
              <a:off x="4046349" y="4207796"/>
              <a:ext cx="14274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请在此输入文字</a:t>
              </a:r>
            </a:p>
          </p:txBody>
        </p:sp>
        <p:sp>
          <p:nvSpPr>
            <p:cNvPr id="25" name="Freeform 30">
              <a:extLst>
                <a:ext uri="{FF2B5EF4-FFF2-40B4-BE49-F238E27FC236}">
                  <a16:creationId xmlns:a16="http://schemas.microsoft.com/office/drawing/2014/main" xmlns="" id="{40D72CD7-11E6-458B-97F6-94A1DC60AA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025" y="4742815"/>
              <a:ext cx="483235" cy="424180"/>
            </a:xfrm>
            <a:custGeom>
              <a:avLst/>
              <a:gdLst>
                <a:gd name="T0" fmla="*/ 52273 w 111"/>
                <a:gd name="T1" fmla="*/ 264427 h 95"/>
                <a:gd name="T2" fmla="*/ 46123 w 111"/>
                <a:gd name="T3" fmla="*/ 261353 h 95"/>
                <a:gd name="T4" fmla="*/ 46123 w 111"/>
                <a:gd name="T5" fmla="*/ 252128 h 95"/>
                <a:gd name="T6" fmla="*/ 122995 w 111"/>
                <a:gd name="T7" fmla="*/ 190634 h 95"/>
                <a:gd name="T8" fmla="*/ 126070 w 111"/>
                <a:gd name="T9" fmla="*/ 190634 h 95"/>
                <a:gd name="T10" fmla="*/ 132220 w 111"/>
                <a:gd name="T11" fmla="*/ 193708 h 95"/>
                <a:gd name="T12" fmla="*/ 129145 w 111"/>
                <a:gd name="T13" fmla="*/ 202933 h 95"/>
                <a:gd name="T14" fmla="*/ 58423 w 111"/>
                <a:gd name="T15" fmla="*/ 261353 h 95"/>
                <a:gd name="T16" fmla="*/ 52273 w 111"/>
                <a:gd name="T17" fmla="*/ 264427 h 95"/>
                <a:gd name="T18" fmla="*/ 138370 w 111"/>
                <a:gd name="T19" fmla="*/ 144513 h 95"/>
                <a:gd name="T20" fmla="*/ 132220 w 111"/>
                <a:gd name="T21" fmla="*/ 141438 h 95"/>
                <a:gd name="T22" fmla="*/ 110696 w 111"/>
                <a:gd name="T23" fmla="*/ 92242 h 95"/>
                <a:gd name="T24" fmla="*/ 172193 w 111"/>
                <a:gd name="T25" fmla="*/ 27673 h 95"/>
                <a:gd name="T26" fmla="*/ 178343 w 111"/>
                <a:gd name="T27" fmla="*/ 36897 h 95"/>
                <a:gd name="T28" fmla="*/ 172193 w 111"/>
                <a:gd name="T29" fmla="*/ 43046 h 95"/>
                <a:gd name="T30" fmla="*/ 122995 w 111"/>
                <a:gd name="T31" fmla="*/ 92242 h 95"/>
                <a:gd name="T32" fmla="*/ 141445 w 111"/>
                <a:gd name="T33" fmla="*/ 129139 h 95"/>
                <a:gd name="T34" fmla="*/ 141445 w 111"/>
                <a:gd name="T35" fmla="*/ 141438 h 95"/>
                <a:gd name="T36" fmla="*/ 138370 w 111"/>
                <a:gd name="T37" fmla="*/ 144513 h 95"/>
                <a:gd name="T38" fmla="*/ 172193 w 111"/>
                <a:gd name="T39" fmla="*/ 0 h 95"/>
                <a:gd name="T40" fmla="*/ 83022 w 111"/>
                <a:gd name="T41" fmla="*/ 92242 h 95"/>
                <a:gd name="T42" fmla="*/ 116846 w 111"/>
                <a:gd name="T43" fmla="*/ 162961 h 95"/>
                <a:gd name="T44" fmla="*/ 0 w 111"/>
                <a:gd name="T45" fmla="*/ 285951 h 95"/>
                <a:gd name="T46" fmla="*/ 0 w 111"/>
                <a:gd name="T47" fmla="*/ 289025 h 95"/>
                <a:gd name="T48" fmla="*/ 6150 w 111"/>
                <a:gd name="T49" fmla="*/ 292100 h 95"/>
                <a:gd name="T50" fmla="*/ 338237 w 111"/>
                <a:gd name="T51" fmla="*/ 292100 h 95"/>
                <a:gd name="T52" fmla="*/ 341312 w 111"/>
                <a:gd name="T53" fmla="*/ 289025 h 95"/>
                <a:gd name="T54" fmla="*/ 341312 w 111"/>
                <a:gd name="T55" fmla="*/ 285951 h 95"/>
                <a:gd name="T56" fmla="*/ 227541 w 111"/>
                <a:gd name="T57" fmla="*/ 162961 h 95"/>
                <a:gd name="T58" fmla="*/ 258290 w 111"/>
                <a:gd name="T59" fmla="*/ 92242 h 95"/>
                <a:gd name="T60" fmla="*/ 172193 w 111"/>
                <a:gd name="T61" fmla="*/ 0 h 9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11" h="95">
                  <a:moveTo>
                    <a:pt x="17" y="86"/>
                  </a:moveTo>
                  <a:cubicBezTo>
                    <a:pt x="16" y="86"/>
                    <a:pt x="16" y="86"/>
                    <a:pt x="15" y="85"/>
                  </a:cubicBezTo>
                  <a:cubicBezTo>
                    <a:pt x="14" y="85"/>
                    <a:pt x="14" y="83"/>
                    <a:pt x="15" y="82"/>
                  </a:cubicBezTo>
                  <a:cubicBezTo>
                    <a:pt x="21" y="73"/>
                    <a:pt x="30" y="65"/>
                    <a:pt x="40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2" y="62"/>
                    <a:pt x="43" y="62"/>
                    <a:pt x="43" y="63"/>
                  </a:cubicBezTo>
                  <a:cubicBezTo>
                    <a:pt x="44" y="65"/>
                    <a:pt x="43" y="66"/>
                    <a:pt x="42" y="66"/>
                  </a:cubicBezTo>
                  <a:cubicBezTo>
                    <a:pt x="32" y="70"/>
                    <a:pt x="24" y="76"/>
                    <a:pt x="19" y="85"/>
                  </a:cubicBezTo>
                  <a:cubicBezTo>
                    <a:pt x="18" y="86"/>
                    <a:pt x="17" y="86"/>
                    <a:pt x="17" y="86"/>
                  </a:cubicBezTo>
                  <a:moveTo>
                    <a:pt x="45" y="47"/>
                  </a:moveTo>
                  <a:cubicBezTo>
                    <a:pt x="44" y="47"/>
                    <a:pt x="44" y="47"/>
                    <a:pt x="43" y="46"/>
                  </a:cubicBezTo>
                  <a:cubicBezTo>
                    <a:pt x="38" y="42"/>
                    <a:pt x="36" y="36"/>
                    <a:pt x="36" y="30"/>
                  </a:cubicBezTo>
                  <a:cubicBezTo>
                    <a:pt x="36" y="18"/>
                    <a:pt x="45" y="9"/>
                    <a:pt x="56" y="9"/>
                  </a:cubicBezTo>
                  <a:cubicBezTo>
                    <a:pt x="57" y="9"/>
                    <a:pt x="58" y="10"/>
                    <a:pt x="58" y="12"/>
                  </a:cubicBezTo>
                  <a:cubicBezTo>
                    <a:pt x="58" y="13"/>
                    <a:pt x="57" y="14"/>
                    <a:pt x="56" y="14"/>
                  </a:cubicBezTo>
                  <a:cubicBezTo>
                    <a:pt x="47" y="14"/>
                    <a:pt x="40" y="21"/>
                    <a:pt x="40" y="30"/>
                  </a:cubicBezTo>
                  <a:cubicBezTo>
                    <a:pt x="40" y="35"/>
                    <a:pt x="42" y="39"/>
                    <a:pt x="46" y="42"/>
                  </a:cubicBezTo>
                  <a:cubicBezTo>
                    <a:pt x="47" y="43"/>
                    <a:pt x="47" y="45"/>
                    <a:pt x="46" y="46"/>
                  </a:cubicBezTo>
                  <a:cubicBezTo>
                    <a:pt x="46" y="46"/>
                    <a:pt x="45" y="47"/>
                    <a:pt x="45" y="47"/>
                  </a:cubicBezTo>
                  <a:moveTo>
                    <a:pt x="56" y="0"/>
                  </a:moveTo>
                  <a:cubicBezTo>
                    <a:pt x="40" y="0"/>
                    <a:pt x="27" y="14"/>
                    <a:pt x="27" y="30"/>
                  </a:cubicBezTo>
                  <a:cubicBezTo>
                    <a:pt x="27" y="39"/>
                    <a:pt x="31" y="48"/>
                    <a:pt x="38" y="53"/>
                  </a:cubicBezTo>
                  <a:cubicBezTo>
                    <a:pt x="20" y="59"/>
                    <a:pt x="6" y="74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" y="95"/>
                    <a:pt x="1" y="95"/>
                    <a:pt x="2" y="95"/>
                  </a:cubicBezTo>
                  <a:cubicBezTo>
                    <a:pt x="110" y="95"/>
                    <a:pt x="110" y="95"/>
                    <a:pt x="110" y="95"/>
                  </a:cubicBezTo>
                  <a:cubicBezTo>
                    <a:pt x="110" y="95"/>
                    <a:pt x="111" y="95"/>
                    <a:pt x="111" y="94"/>
                  </a:cubicBezTo>
                  <a:cubicBezTo>
                    <a:pt x="111" y="94"/>
                    <a:pt x="111" y="94"/>
                    <a:pt x="111" y="93"/>
                  </a:cubicBezTo>
                  <a:cubicBezTo>
                    <a:pt x="106" y="74"/>
                    <a:pt x="91" y="59"/>
                    <a:pt x="74" y="53"/>
                  </a:cubicBezTo>
                  <a:cubicBezTo>
                    <a:pt x="80" y="48"/>
                    <a:pt x="84" y="39"/>
                    <a:pt x="84" y="30"/>
                  </a:cubicBezTo>
                  <a:cubicBezTo>
                    <a:pt x="84" y="14"/>
                    <a:pt x="71" y="0"/>
                    <a:pt x="5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00" kern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908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>
            <a:extLst>
              <a:ext uri="{FF2B5EF4-FFF2-40B4-BE49-F238E27FC236}">
                <a16:creationId xmlns:a16="http://schemas.microsoft.com/office/drawing/2014/main" xmlns="" id="{4815DDFA-A6BF-4D30-9A79-0951FDAA88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 106">
            <a:extLst>
              <a:ext uri="{FF2B5EF4-FFF2-40B4-BE49-F238E27FC236}">
                <a16:creationId xmlns:a16="http://schemas.microsoft.com/office/drawing/2014/main" xmlns="" id="{98D420C6-ED53-465C-9C6C-BECCC31BC6F6}"/>
              </a:ext>
            </a:extLst>
          </p:cNvPr>
          <p:cNvSpPr/>
          <p:nvPr/>
        </p:nvSpPr>
        <p:spPr>
          <a:xfrm>
            <a:off x="-19544" y="3806528"/>
            <a:ext cx="12211544" cy="3051471"/>
          </a:xfrm>
          <a:custGeom>
            <a:avLst/>
            <a:gdLst>
              <a:gd name="connsiteX0" fmla="*/ 326131 w 12211544"/>
              <a:gd name="connsiteY0" fmla="*/ 304 h 4298274"/>
              <a:gd name="connsiteX1" fmla="*/ 610095 w 12211544"/>
              <a:gd name="connsiteY1" fmla="*/ 12024 h 4298274"/>
              <a:gd name="connsiteX2" fmla="*/ 1734045 w 12211544"/>
              <a:gd name="connsiteY2" fmla="*/ 183474 h 4298274"/>
              <a:gd name="connsiteX3" fmla="*/ 2476995 w 12211544"/>
              <a:gd name="connsiteY3" fmla="*/ 450174 h 4298274"/>
              <a:gd name="connsiteX4" fmla="*/ 3010395 w 12211544"/>
              <a:gd name="connsiteY4" fmla="*/ 774024 h 4298274"/>
              <a:gd name="connsiteX5" fmla="*/ 3562845 w 12211544"/>
              <a:gd name="connsiteY5" fmla="*/ 1116924 h 4298274"/>
              <a:gd name="connsiteX6" fmla="*/ 4534395 w 12211544"/>
              <a:gd name="connsiteY6" fmla="*/ 1212174 h 4298274"/>
              <a:gd name="connsiteX7" fmla="*/ 5944095 w 12211544"/>
              <a:gd name="connsiteY7" fmla="*/ 1231224 h 4298274"/>
              <a:gd name="connsiteX8" fmla="*/ 6667995 w 12211544"/>
              <a:gd name="connsiteY8" fmla="*/ 1593174 h 4298274"/>
              <a:gd name="connsiteX9" fmla="*/ 7601445 w 12211544"/>
              <a:gd name="connsiteY9" fmla="*/ 1936074 h 4298274"/>
              <a:gd name="connsiteX10" fmla="*/ 9125445 w 12211544"/>
              <a:gd name="connsiteY10" fmla="*/ 2012274 h 4298274"/>
              <a:gd name="connsiteX11" fmla="*/ 11335245 w 12211544"/>
              <a:gd name="connsiteY11" fmla="*/ 2583774 h 4298274"/>
              <a:gd name="connsiteX12" fmla="*/ 12192495 w 12211544"/>
              <a:gd name="connsiteY12" fmla="*/ 2717124 h 4298274"/>
              <a:gd name="connsiteX13" fmla="*/ 12211544 w 12211544"/>
              <a:gd name="connsiteY13" fmla="*/ 2717124 h 4298274"/>
              <a:gd name="connsiteX14" fmla="*/ 12211544 w 12211544"/>
              <a:gd name="connsiteY14" fmla="*/ 3771252 h 4298274"/>
              <a:gd name="connsiteX15" fmla="*/ 12192495 w 12211544"/>
              <a:gd name="connsiteY15" fmla="*/ 4298274 h 4298274"/>
              <a:gd name="connsiteX16" fmla="*/ 0 w 12211544"/>
              <a:gd name="connsiteY16" fmla="*/ 4298274 h 4298274"/>
              <a:gd name="connsiteX17" fmla="*/ 0 w 12211544"/>
              <a:gd name="connsiteY17" fmla="*/ 5509 h 4298274"/>
              <a:gd name="connsiteX18" fmla="*/ 19545 w 12211544"/>
              <a:gd name="connsiteY18" fmla="*/ 12024 h 4298274"/>
              <a:gd name="connsiteX19" fmla="*/ 326131 w 12211544"/>
              <a:gd name="connsiteY19" fmla="*/ 304 h 429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211544" h="4298274">
                <a:moveTo>
                  <a:pt x="326131" y="304"/>
                </a:moveTo>
                <a:cubicBezTo>
                  <a:pt x="408284" y="-924"/>
                  <a:pt x="502939" y="1309"/>
                  <a:pt x="610095" y="12024"/>
                </a:cubicBezTo>
                <a:cubicBezTo>
                  <a:pt x="895845" y="40599"/>
                  <a:pt x="1422895" y="110449"/>
                  <a:pt x="1734045" y="183474"/>
                </a:cubicBezTo>
                <a:cubicBezTo>
                  <a:pt x="2045195" y="256499"/>
                  <a:pt x="2264270" y="351749"/>
                  <a:pt x="2476995" y="450174"/>
                </a:cubicBezTo>
                <a:cubicBezTo>
                  <a:pt x="2689720" y="548599"/>
                  <a:pt x="2829420" y="662899"/>
                  <a:pt x="3010395" y="774024"/>
                </a:cubicBezTo>
                <a:cubicBezTo>
                  <a:pt x="3191370" y="885149"/>
                  <a:pt x="3308845" y="1043899"/>
                  <a:pt x="3562845" y="1116924"/>
                </a:cubicBezTo>
                <a:cubicBezTo>
                  <a:pt x="3816845" y="1189949"/>
                  <a:pt x="4137520" y="1193124"/>
                  <a:pt x="4534395" y="1212174"/>
                </a:cubicBezTo>
                <a:cubicBezTo>
                  <a:pt x="4931270" y="1231224"/>
                  <a:pt x="5588495" y="1167724"/>
                  <a:pt x="5944095" y="1231224"/>
                </a:cubicBezTo>
                <a:cubicBezTo>
                  <a:pt x="6299695" y="1294724"/>
                  <a:pt x="6391770" y="1475699"/>
                  <a:pt x="6667995" y="1593174"/>
                </a:cubicBezTo>
                <a:cubicBezTo>
                  <a:pt x="6944220" y="1710649"/>
                  <a:pt x="7191870" y="1866224"/>
                  <a:pt x="7601445" y="1936074"/>
                </a:cubicBezTo>
                <a:cubicBezTo>
                  <a:pt x="8011020" y="2005924"/>
                  <a:pt x="8503145" y="1904324"/>
                  <a:pt x="9125445" y="2012274"/>
                </a:cubicBezTo>
                <a:cubicBezTo>
                  <a:pt x="9747745" y="2120224"/>
                  <a:pt x="11049495" y="2539324"/>
                  <a:pt x="11335245" y="2583774"/>
                </a:cubicBezTo>
                <a:lnTo>
                  <a:pt x="12192495" y="2717124"/>
                </a:lnTo>
                <a:lnTo>
                  <a:pt x="12211544" y="2717124"/>
                </a:lnTo>
                <a:lnTo>
                  <a:pt x="12211544" y="3771252"/>
                </a:lnTo>
                <a:lnTo>
                  <a:pt x="12192495" y="4298274"/>
                </a:lnTo>
                <a:lnTo>
                  <a:pt x="0" y="4298274"/>
                </a:lnTo>
                <a:lnTo>
                  <a:pt x="0" y="5509"/>
                </a:lnTo>
                <a:lnTo>
                  <a:pt x="19545" y="12024"/>
                </a:lnTo>
                <a:cubicBezTo>
                  <a:pt x="87014" y="14009"/>
                  <a:pt x="189209" y="2350"/>
                  <a:pt x="326131" y="304"/>
                </a:cubicBezTo>
                <a:close/>
              </a:path>
            </a:pathLst>
          </a:custGeom>
          <a:solidFill>
            <a:srgbClr val="03B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 114">
            <a:extLst>
              <a:ext uri="{FF2B5EF4-FFF2-40B4-BE49-F238E27FC236}">
                <a16:creationId xmlns:a16="http://schemas.microsoft.com/office/drawing/2014/main" xmlns="" id="{70D7333A-BDE4-4086-A66F-27283CD52FDD}"/>
              </a:ext>
            </a:extLst>
          </p:cNvPr>
          <p:cNvSpPr/>
          <p:nvPr/>
        </p:nvSpPr>
        <p:spPr>
          <a:xfrm>
            <a:off x="-19544" y="4524921"/>
            <a:ext cx="12217819" cy="2314028"/>
          </a:xfrm>
          <a:custGeom>
            <a:avLst/>
            <a:gdLst>
              <a:gd name="connsiteX0" fmla="*/ 0 w 12217819"/>
              <a:gd name="connsiteY0" fmla="*/ 0 h 3867150"/>
              <a:gd name="connsiteX1" fmla="*/ 629145 w 12217819"/>
              <a:gd name="connsiteY1" fmla="*/ 0 h 3867150"/>
              <a:gd name="connsiteX2" fmla="*/ 1886445 w 12217819"/>
              <a:gd name="connsiteY2" fmla="*/ 209550 h 3867150"/>
              <a:gd name="connsiteX3" fmla="*/ 2457945 w 12217819"/>
              <a:gd name="connsiteY3" fmla="*/ 476250 h 3867150"/>
              <a:gd name="connsiteX4" fmla="*/ 3562845 w 12217819"/>
              <a:gd name="connsiteY4" fmla="*/ 1333500 h 3867150"/>
              <a:gd name="connsiteX5" fmla="*/ 4020045 w 12217819"/>
              <a:gd name="connsiteY5" fmla="*/ 1428750 h 3867150"/>
              <a:gd name="connsiteX6" fmla="*/ 5486895 w 12217819"/>
              <a:gd name="connsiteY6" fmla="*/ 1428750 h 3867150"/>
              <a:gd name="connsiteX7" fmla="*/ 6458445 w 12217819"/>
              <a:gd name="connsiteY7" fmla="*/ 1562100 h 3867150"/>
              <a:gd name="connsiteX8" fmla="*/ 7544295 w 12217819"/>
              <a:gd name="connsiteY8" fmla="*/ 2266950 h 3867150"/>
              <a:gd name="connsiteX9" fmla="*/ 8877795 w 12217819"/>
              <a:gd name="connsiteY9" fmla="*/ 2400300 h 3867150"/>
              <a:gd name="connsiteX10" fmla="*/ 9982695 w 12217819"/>
              <a:gd name="connsiteY10" fmla="*/ 2628900 h 3867150"/>
              <a:gd name="connsiteX11" fmla="*/ 11373345 w 12217819"/>
              <a:gd name="connsiteY11" fmla="*/ 2971800 h 3867150"/>
              <a:gd name="connsiteX12" fmla="*/ 11849595 w 12217819"/>
              <a:gd name="connsiteY12" fmla="*/ 3143250 h 3867150"/>
              <a:gd name="connsiteX13" fmla="*/ 12200681 w 12217819"/>
              <a:gd name="connsiteY13" fmla="*/ 3165649 h 3867150"/>
              <a:gd name="connsiteX14" fmla="*/ 12217819 w 12217819"/>
              <a:gd name="connsiteY14" fmla="*/ 3185559 h 3867150"/>
              <a:gd name="connsiteX15" fmla="*/ 12211544 w 12217819"/>
              <a:gd name="connsiteY15" fmla="*/ 3359178 h 3867150"/>
              <a:gd name="connsiteX16" fmla="*/ 12211544 w 12217819"/>
              <a:gd name="connsiteY16" fmla="*/ 3867150 h 3867150"/>
              <a:gd name="connsiteX17" fmla="*/ 0 w 12217819"/>
              <a:gd name="connsiteY17" fmla="*/ 3867150 h 3867150"/>
              <a:gd name="connsiteX18" fmla="*/ 0 w 12217819"/>
              <a:gd name="connsiteY18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217819" h="3867150">
                <a:moveTo>
                  <a:pt x="0" y="0"/>
                </a:moveTo>
                <a:lnTo>
                  <a:pt x="629145" y="0"/>
                </a:lnTo>
                <a:cubicBezTo>
                  <a:pt x="959345" y="34925"/>
                  <a:pt x="1581645" y="130175"/>
                  <a:pt x="1886445" y="209550"/>
                </a:cubicBezTo>
                <a:cubicBezTo>
                  <a:pt x="2191245" y="288925"/>
                  <a:pt x="2089645" y="190500"/>
                  <a:pt x="2457945" y="476250"/>
                </a:cubicBezTo>
                <a:lnTo>
                  <a:pt x="3562845" y="1333500"/>
                </a:lnTo>
                <a:cubicBezTo>
                  <a:pt x="3823195" y="1492250"/>
                  <a:pt x="3531095" y="1428750"/>
                  <a:pt x="4020045" y="1428750"/>
                </a:cubicBezTo>
                <a:lnTo>
                  <a:pt x="5486895" y="1428750"/>
                </a:lnTo>
                <a:cubicBezTo>
                  <a:pt x="5893295" y="1450975"/>
                  <a:pt x="6096495" y="1327150"/>
                  <a:pt x="6458445" y="1562100"/>
                </a:cubicBezTo>
                <a:lnTo>
                  <a:pt x="7544295" y="2266950"/>
                </a:lnTo>
                <a:cubicBezTo>
                  <a:pt x="7947520" y="2406650"/>
                  <a:pt x="8509495" y="2324100"/>
                  <a:pt x="8877795" y="2400300"/>
                </a:cubicBezTo>
                <a:lnTo>
                  <a:pt x="9982695" y="2628900"/>
                </a:lnTo>
                <a:cubicBezTo>
                  <a:pt x="10398620" y="2724150"/>
                  <a:pt x="11214595" y="2914650"/>
                  <a:pt x="11373345" y="2971800"/>
                </a:cubicBezTo>
                <a:lnTo>
                  <a:pt x="11849595" y="3143250"/>
                </a:lnTo>
                <a:cubicBezTo>
                  <a:pt x="11988501" y="3193256"/>
                  <a:pt x="12122546" y="3107135"/>
                  <a:pt x="12200681" y="3165649"/>
                </a:cubicBezTo>
                <a:lnTo>
                  <a:pt x="12217819" y="3185559"/>
                </a:lnTo>
                <a:lnTo>
                  <a:pt x="12211544" y="3359178"/>
                </a:lnTo>
                <a:lnTo>
                  <a:pt x="12211544" y="3867150"/>
                </a:lnTo>
                <a:lnTo>
                  <a:pt x="0" y="3867150"/>
                </a:lnTo>
                <a:lnTo>
                  <a:pt x="0" y="0"/>
                </a:lnTo>
                <a:close/>
              </a:path>
            </a:pathLst>
          </a:cu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124">
            <a:extLst>
              <a:ext uri="{FF2B5EF4-FFF2-40B4-BE49-F238E27FC236}">
                <a16:creationId xmlns:a16="http://schemas.microsoft.com/office/drawing/2014/main" xmlns="" id="{5073C9FE-CC8C-409E-B72F-284A9186E83C}"/>
              </a:ext>
            </a:extLst>
          </p:cNvPr>
          <p:cNvSpPr/>
          <p:nvPr/>
        </p:nvSpPr>
        <p:spPr>
          <a:xfrm>
            <a:off x="-19544" y="5129701"/>
            <a:ext cx="12230595" cy="1728271"/>
          </a:xfrm>
          <a:custGeom>
            <a:avLst/>
            <a:gdLst>
              <a:gd name="connsiteX0" fmla="*/ 0 w 12230595"/>
              <a:gd name="connsiteY0" fmla="*/ 0 h 3336793"/>
              <a:gd name="connsiteX1" fmla="*/ 38595 w 12230595"/>
              <a:gd name="connsiteY1" fmla="*/ 0 h 3336793"/>
              <a:gd name="connsiteX2" fmla="*/ 1276845 w 12230595"/>
              <a:gd name="connsiteY2" fmla="*/ 72148 h 3336793"/>
              <a:gd name="connsiteX3" fmla="*/ 2000745 w 12230595"/>
              <a:gd name="connsiteY3" fmla="*/ 234479 h 3336793"/>
              <a:gd name="connsiteX4" fmla="*/ 2762745 w 12230595"/>
              <a:gd name="connsiteY4" fmla="*/ 775586 h 3336793"/>
              <a:gd name="connsiteX5" fmla="*/ 3829545 w 12230595"/>
              <a:gd name="connsiteY5" fmla="*/ 1370802 h 3336793"/>
              <a:gd name="connsiteX6" fmla="*/ 4401045 w 12230595"/>
              <a:gd name="connsiteY6" fmla="*/ 1406876 h 3336793"/>
              <a:gd name="connsiteX7" fmla="*/ 5524995 w 12230595"/>
              <a:gd name="connsiteY7" fmla="*/ 1406876 h 3336793"/>
              <a:gd name="connsiteX8" fmla="*/ 6572745 w 12230595"/>
              <a:gd name="connsiteY8" fmla="*/ 1659392 h 3336793"/>
              <a:gd name="connsiteX9" fmla="*/ 7220445 w 12230595"/>
              <a:gd name="connsiteY9" fmla="*/ 2128351 h 3336793"/>
              <a:gd name="connsiteX10" fmla="*/ 7868145 w 12230595"/>
              <a:gd name="connsiteY10" fmla="*/ 2218535 h 3336793"/>
              <a:gd name="connsiteX11" fmla="*/ 8611095 w 12230595"/>
              <a:gd name="connsiteY11" fmla="*/ 2326756 h 3336793"/>
              <a:gd name="connsiteX12" fmla="*/ 9582645 w 12230595"/>
              <a:gd name="connsiteY12" fmla="*/ 2326756 h 3336793"/>
              <a:gd name="connsiteX13" fmla="*/ 10401795 w 12230595"/>
              <a:gd name="connsiteY13" fmla="*/ 2471051 h 3336793"/>
              <a:gd name="connsiteX14" fmla="*/ 11259045 w 12230595"/>
              <a:gd name="connsiteY14" fmla="*/ 2849826 h 3336793"/>
              <a:gd name="connsiteX15" fmla="*/ 11887695 w 12230595"/>
              <a:gd name="connsiteY15" fmla="*/ 3066268 h 3336793"/>
              <a:gd name="connsiteX16" fmla="*/ 12230595 w 12230595"/>
              <a:gd name="connsiteY16" fmla="*/ 3066268 h 3336793"/>
              <a:gd name="connsiteX17" fmla="*/ 12230595 w 12230595"/>
              <a:gd name="connsiteY17" fmla="*/ 3317771 h 3336793"/>
              <a:gd name="connsiteX18" fmla="*/ 12211544 w 12230595"/>
              <a:gd name="connsiteY18" fmla="*/ 3317771 h 3336793"/>
              <a:gd name="connsiteX19" fmla="*/ 12211544 w 12230595"/>
              <a:gd name="connsiteY19" fmla="*/ 3336793 h 3336793"/>
              <a:gd name="connsiteX20" fmla="*/ 0 w 12230595"/>
              <a:gd name="connsiteY20" fmla="*/ 3318867 h 3336793"/>
              <a:gd name="connsiteX21" fmla="*/ 0 w 12230595"/>
              <a:gd name="connsiteY21" fmla="*/ 0 h 3336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230595" h="3336793">
                <a:moveTo>
                  <a:pt x="0" y="0"/>
                </a:moveTo>
                <a:lnTo>
                  <a:pt x="38595" y="0"/>
                </a:lnTo>
                <a:cubicBezTo>
                  <a:pt x="257670" y="12025"/>
                  <a:pt x="949820" y="33068"/>
                  <a:pt x="1276845" y="72148"/>
                </a:cubicBezTo>
                <a:cubicBezTo>
                  <a:pt x="1603870" y="111227"/>
                  <a:pt x="1746745" y="54111"/>
                  <a:pt x="2000745" y="234479"/>
                </a:cubicBezTo>
                <a:lnTo>
                  <a:pt x="2762745" y="775586"/>
                </a:lnTo>
                <a:cubicBezTo>
                  <a:pt x="3067545" y="964973"/>
                  <a:pt x="3639045" y="1358778"/>
                  <a:pt x="3829545" y="1370802"/>
                </a:cubicBezTo>
                <a:lnTo>
                  <a:pt x="4401045" y="1406876"/>
                </a:lnTo>
                <a:cubicBezTo>
                  <a:pt x="4683620" y="1412888"/>
                  <a:pt x="5175745" y="1322704"/>
                  <a:pt x="5524995" y="1406876"/>
                </a:cubicBezTo>
                <a:lnTo>
                  <a:pt x="6572745" y="1659392"/>
                </a:lnTo>
                <a:cubicBezTo>
                  <a:pt x="6855320" y="1779638"/>
                  <a:pt x="7004545" y="2098289"/>
                  <a:pt x="7220445" y="2128351"/>
                </a:cubicBezTo>
                <a:lnTo>
                  <a:pt x="7868145" y="2218535"/>
                </a:lnTo>
                <a:cubicBezTo>
                  <a:pt x="8099920" y="2251603"/>
                  <a:pt x="8287245" y="2326756"/>
                  <a:pt x="8611095" y="2326756"/>
                </a:cubicBezTo>
                <a:lnTo>
                  <a:pt x="9582645" y="2326756"/>
                </a:lnTo>
                <a:cubicBezTo>
                  <a:pt x="9881095" y="2350806"/>
                  <a:pt x="10116045" y="2344793"/>
                  <a:pt x="10401795" y="2471051"/>
                </a:cubicBezTo>
                <a:lnTo>
                  <a:pt x="11259045" y="2849826"/>
                </a:lnTo>
                <a:cubicBezTo>
                  <a:pt x="11506695" y="2949028"/>
                  <a:pt x="11773395" y="3066268"/>
                  <a:pt x="11887695" y="3066268"/>
                </a:cubicBezTo>
                <a:lnTo>
                  <a:pt x="12230595" y="3066268"/>
                </a:lnTo>
                <a:lnTo>
                  <a:pt x="12230595" y="3317771"/>
                </a:lnTo>
                <a:lnTo>
                  <a:pt x="12211544" y="3317771"/>
                </a:lnTo>
                <a:lnTo>
                  <a:pt x="12211544" y="3336793"/>
                </a:lnTo>
                <a:lnTo>
                  <a:pt x="0" y="3318867"/>
                </a:lnTo>
                <a:lnTo>
                  <a:pt x="0" y="0"/>
                </a:lnTo>
                <a:close/>
              </a:path>
            </a:pathLst>
          </a:custGeom>
          <a:solidFill>
            <a:srgbClr val="03B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 13">
            <a:extLst>
              <a:ext uri="{FF2B5EF4-FFF2-40B4-BE49-F238E27FC236}">
                <a16:creationId xmlns:a16="http://schemas.microsoft.com/office/drawing/2014/main" xmlns="" id="{0621F09B-8709-4420-872B-739E57AF5868}"/>
              </a:ext>
            </a:extLst>
          </p:cNvPr>
          <p:cNvSpPr/>
          <p:nvPr/>
        </p:nvSpPr>
        <p:spPr>
          <a:xfrm>
            <a:off x="6153150" y="6362700"/>
            <a:ext cx="6000750" cy="495300"/>
          </a:xfrm>
          <a:custGeom>
            <a:avLst/>
            <a:gdLst>
              <a:gd name="connsiteX0" fmla="*/ 0 w 6000750"/>
              <a:gd name="connsiteY0" fmla="*/ 438150 h 457200"/>
              <a:gd name="connsiteX1" fmla="*/ 723900 w 6000750"/>
              <a:gd name="connsiteY1" fmla="*/ 266700 h 457200"/>
              <a:gd name="connsiteX2" fmla="*/ 1333500 w 6000750"/>
              <a:gd name="connsiteY2" fmla="*/ 266700 h 457200"/>
              <a:gd name="connsiteX3" fmla="*/ 1924050 w 6000750"/>
              <a:gd name="connsiteY3" fmla="*/ 228600 h 457200"/>
              <a:gd name="connsiteX4" fmla="*/ 2400300 w 6000750"/>
              <a:gd name="connsiteY4" fmla="*/ 76200 h 457200"/>
              <a:gd name="connsiteX5" fmla="*/ 2724150 w 6000750"/>
              <a:gd name="connsiteY5" fmla="*/ 0 h 457200"/>
              <a:gd name="connsiteX6" fmla="*/ 3657600 w 6000750"/>
              <a:gd name="connsiteY6" fmla="*/ 0 h 457200"/>
              <a:gd name="connsiteX7" fmla="*/ 4057650 w 6000750"/>
              <a:gd name="connsiteY7" fmla="*/ 114300 h 457200"/>
              <a:gd name="connsiteX8" fmla="*/ 4667250 w 6000750"/>
              <a:gd name="connsiteY8" fmla="*/ 76200 h 457200"/>
              <a:gd name="connsiteX9" fmla="*/ 5143500 w 6000750"/>
              <a:gd name="connsiteY9" fmla="*/ 57150 h 457200"/>
              <a:gd name="connsiteX10" fmla="*/ 5467350 w 6000750"/>
              <a:gd name="connsiteY10" fmla="*/ 38100 h 457200"/>
              <a:gd name="connsiteX11" fmla="*/ 5848350 w 6000750"/>
              <a:gd name="connsiteY11" fmla="*/ 400050 h 457200"/>
              <a:gd name="connsiteX12" fmla="*/ 6000750 w 6000750"/>
              <a:gd name="connsiteY12" fmla="*/ 457200 h 457200"/>
              <a:gd name="connsiteX13" fmla="*/ 152400 w 6000750"/>
              <a:gd name="connsiteY13" fmla="*/ 419100 h 457200"/>
              <a:gd name="connsiteX14" fmla="*/ 0 w 6000750"/>
              <a:gd name="connsiteY14" fmla="*/ 4381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00750" h="457200">
                <a:moveTo>
                  <a:pt x="0" y="438150"/>
                </a:moveTo>
                <a:lnTo>
                  <a:pt x="723900" y="266700"/>
                </a:lnTo>
                <a:lnTo>
                  <a:pt x="1333500" y="266700"/>
                </a:lnTo>
                <a:lnTo>
                  <a:pt x="1924050" y="228600"/>
                </a:lnTo>
                <a:lnTo>
                  <a:pt x="2400300" y="76200"/>
                </a:lnTo>
                <a:lnTo>
                  <a:pt x="2724150" y="0"/>
                </a:lnTo>
                <a:lnTo>
                  <a:pt x="3657600" y="0"/>
                </a:lnTo>
                <a:lnTo>
                  <a:pt x="4057650" y="114300"/>
                </a:lnTo>
                <a:lnTo>
                  <a:pt x="4667250" y="76200"/>
                </a:lnTo>
                <a:lnTo>
                  <a:pt x="5143500" y="57150"/>
                </a:lnTo>
                <a:lnTo>
                  <a:pt x="5467350" y="38100"/>
                </a:lnTo>
                <a:lnTo>
                  <a:pt x="5848350" y="400050"/>
                </a:lnTo>
                <a:lnTo>
                  <a:pt x="6000750" y="457200"/>
                </a:lnTo>
                <a:lnTo>
                  <a:pt x="152400" y="419100"/>
                </a:lnTo>
                <a:lnTo>
                  <a:pt x="0" y="438150"/>
                </a:lnTo>
                <a:close/>
              </a:path>
            </a:pathLst>
          </a:cu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4">
            <a:extLst>
              <a:ext uri="{FF2B5EF4-FFF2-40B4-BE49-F238E27FC236}">
                <a16:creationId xmlns:a16="http://schemas.microsoft.com/office/drawing/2014/main" xmlns="" id="{5EE7AA65-3497-4BD5-A2C5-ACBBCFDDCFFD}"/>
              </a:ext>
            </a:extLst>
          </p:cNvPr>
          <p:cNvSpPr/>
          <p:nvPr/>
        </p:nvSpPr>
        <p:spPr>
          <a:xfrm>
            <a:off x="7231380" y="6560820"/>
            <a:ext cx="4777740" cy="297180"/>
          </a:xfrm>
          <a:custGeom>
            <a:avLst/>
            <a:gdLst>
              <a:gd name="connsiteX0" fmla="*/ 0 w 4777740"/>
              <a:gd name="connsiteY0" fmla="*/ 281940 h 297180"/>
              <a:gd name="connsiteX1" fmla="*/ 533400 w 4777740"/>
              <a:gd name="connsiteY1" fmla="*/ 182880 h 297180"/>
              <a:gd name="connsiteX2" fmla="*/ 960120 w 4777740"/>
              <a:gd name="connsiteY2" fmla="*/ 175260 h 297180"/>
              <a:gd name="connsiteX3" fmla="*/ 1463040 w 4777740"/>
              <a:gd name="connsiteY3" fmla="*/ 137160 h 297180"/>
              <a:gd name="connsiteX4" fmla="*/ 1821180 w 4777740"/>
              <a:gd name="connsiteY4" fmla="*/ 99060 h 297180"/>
              <a:gd name="connsiteX5" fmla="*/ 1905000 w 4777740"/>
              <a:gd name="connsiteY5" fmla="*/ 45720 h 297180"/>
              <a:gd name="connsiteX6" fmla="*/ 2514600 w 4777740"/>
              <a:gd name="connsiteY6" fmla="*/ 0 h 297180"/>
              <a:gd name="connsiteX7" fmla="*/ 2979420 w 4777740"/>
              <a:gd name="connsiteY7" fmla="*/ 53340 h 297180"/>
              <a:gd name="connsiteX8" fmla="*/ 3436620 w 4777740"/>
              <a:gd name="connsiteY8" fmla="*/ 99060 h 297180"/>
              <a:gd name="connsiteX9" fmla="*/ 3733800 w 4777740"/>
              <a:gd name="connsiteY9" fmla="*/ 53340 h 297180"/>
              <a:gd name="connsiteX10" fmla="*/ 4137660 w 4777740"/>
              <a:gd name="connsiteY10" fmla="*/ 15240 h 297180"/>
              <a:gd name="connsiteX11" fmla="*/ 4427220 w 4777740"/>
              <a:gd name="connsiteY11" fmla="*/ 76200 h 297180"/>
              <a:gd name="connsiteX12" fmla="*/ 4732020 w 4777740"/>
              <a:gd name="connsiteY12" fmla="*/ 190500 h 297180"/>
              <a:gd name="connsiteX13" fmla="*/ 4777740 w 4777740"/>
              <a:gd name="connsiteY13" fmla="*/ 297180 h 297180"/>
              <a:gd name="connsiteX14" fmla="*/ 0 w 4777740"/>
              <a:gd name="connsiteY14" fmla="*/ 281940 h 29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77740" h="297180">
                <a:moveTo>
                  <a:pt x="0" y="281940"/>
                </a:moveTo>
                <a:lnTo>
                  <a:pt x="533400" y="182880"/>
                </a:lnTo>
                <a:lnTo>
                  <a:pt x="960120" y="175260"/>
                </a:lnTo>
                <a:lnTo>
                  <a:pt x="1463040" y="137160"/>
                </a:lnTo>
                <a:lnTo>
                  <a:pt x="1821180" y="99060"/>
                </a:lnTo>
                <a:lnTo>
                  <a:pt x="1905000" y="45720"/>
                </a:lnTo>
                <a:lnTo>
                  <a:pt x="2514600" y="0"/>
                </a:lnTo>
                <a:lnTo>
                  <a:pt x="2979420" y="53340"/>
                </a:lnTo>
                <a:lnTo>
                  <a:pt x="3436620" y="99060"/>
                </a:lnTo>
                <a:lnTo>
                  <a:pt x="3733800" y="53340"/>
                </a:lnTo>
                <a:lnTo>
                  <a:pt x="4137660" y="15240"/>
                </a:lnTo>
                <a:lnTo>
                  <a:pt x="4427220" y="76200"/>
                </a:lnTo>
                <a:lnTo>
                  <a:pt x="4732020" y="190500"/>
                </a:lnTo>
                <a:lnTo>
                  <a:pt x="4777740" y="297180"/>
                </a:lnTo>
                <a:lnTo>
                  <a:pt x="0" y="281940"/>
                </a:lnTo>
                <a:close/>
              </a:path>
            </a:pathLst>
          </a:custGeom>
          <a:solidFill>
            <a:srgbClr val="03B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013396" y="6485586"/>
            <a:ext cx="4670604" cy="343391"/>
            <a:chOff x="7013396" y="6485586"/>
            <a:chExt cx="4670604" cy="343391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36D1DFFC-2A77-438D-B68C-6675E8CD8DCF}"/>
                </a:ext>
              </a:extLst>
            </p:cNvPr>
            <p:cNvSpPr/>
            <p:nvPr/>
          </p:nvSpPr>
          <p:spPr>
            <a:xfrm flipH="1">
              <a:off x="7679333" y="6779895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15D67241-FE28-493C-83EF-7DBA604CDDF4}"/>
                </a:ext>
              </a:extLst>
            </p:cNvPr>
            <p:cNvSpPr/>
            <p:nvPr/>
          </p:nvSpPr>
          <p:spPr>
            <a:xfrm flipH="1">
              <a:off x="10861497" y="6783257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49EA5DF5-CE68-408E-AD72-9E8797B1E664}"/>
                </a:ext>
              </a:extLst>
            </p:cNvPr>
            <p:cNvSpPr/>
            <p:nvPr/>
          </p:nvSpPr>
          <p:spPr>
            <a:xfrm flipH="1">
              <a:off x="10518597" y="6668957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E1CEB8BD-D81E-404B-8ECF-4C87324A33DE}"/>
                </a:ext>
              </a:extLst>
            </p:cNvPr>
            <p:cNvSpPr/>
            <p:nvPr/>
          </p:nvSpPr>
          <p:spPr>
            <a:xfrm flipH="1">
              <a:off x="9504680" y="6774180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28E9EFE7-D2A6-4392-8BA2-7EF3B7F0999B}"/>
                </a:ext>
              </a:extLst>
            </p:cNvPr>
            <p:cNvSpPr/>
            <p:nvPr/>
          </p:nvSpPr>
          <p:spPr>
            <a:xfrm flipH="1">
              <a:off x="8729980" y="6748780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3CBC0942-B8F6-4589-A199-BF0E31DC931E}"/>
                </a:ext>
              </a:extLst>
            </p:cNvPr>
            <p:cNvSpPr/>
            <p:nvPr/>
          </p:nvSpPr>
          <p:spPr>
            <a:xfrm flipH="1">
              <a:off x="11638280" y="6697980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10A9978E-F4F8-4A50-95D7-469729C0D567}"/>
                </a:ext>
              </a:extLst>
            </p:cNvPr>
            <p:cNvSpPr/>
            <p:nvPr/>
          </p:nvSpPr>
          <p:spPr>
            <a:xfrm flipH="1">
              <a:off x="9698156" y="6485586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7BC15004-26A1-421C-AA29-9D2C582C854B}"/>
                </a:ext>
              </a:extLst>
            </p:cNvPr>
            <p:cNvSpPr/>
            <p:nvPr/>
          </p:nvSpPr>
          <p:spPr>
            <a:xfrm flipH="1">
              <a:off x="8196580" y="6647180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6D60F697-1464-4357-BB86-DE62177885B2}"/>
                </a:ext>
              </a:extLst>
            </p:cNvPr>
            <p:cNvSpPr/>
            <p:nvPr/>
          </p:nvSpPr>
          <p:spPr>
            <a:xfrm flipH="1">
              <a:off x="11142980" y="6659880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C9563616-6581-4DA4-A672-734CED2664AE}"/>
                </a:ext>
              </a:extLst>
            </p:cNvPr>
            <p:cNvSpPr/>
            <p:nvPr/>
          </p:nvSpPr>
          <p:spPr>
            <a:xfrm flipH="1">
              <a:off x="9720064" y="6591567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6223D6A4-6FCF-4BAC-B3E9-E12DFE6AFBBB}"/>
                </a:ext>
              </a:extLst>
            </p:cNvPr>
            <p:cNvSpPr/>
            <p:nvPr/>
          </p:nvSpPr>
          <p:spPr>
            <a:xfrm flipH="1">
              <a:off x="7400746" y="6695514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7BBA1459-45E3-4F31-8015-902A95084AFE}"/>
                </a:ext>
              </a:extLst>
            </p:cNvPr>
            <p:cNvSpPr/>
            <p:nvPr/>
          </p:nvSpPr>
          <p:spPr>
            <a:xfrm flipH="1">
              <a:off x="9353093" y="6638999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E3ED46B3-98BF-454A-956D-C7012BB20072}"/>
                </a:ext>
              </a:extLst>
            </p:cNvPr>
            <p:cNvSpPr/>
            <p:nvPr/>
          </p:nvSpPr>
          <p:spPr>
            <a:xfrm flipH="1">
              <a:off x="10063937" y="6763011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79AB03A6-62C9-4F03-9E88-D5B0FB4BD33D}"/>
                </a:ext>
              </a:extLst>
            </p:cNvPr>
            <p:cNvSpPr/>
            <p:nvPr/>
          </p:nvSpPr>
          <p:spPr>
            <a:xfrm flipH="1">
              <a:off x="10704461" y="6570229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4595418C-9B83-4133-BF7D-D0A6C0279B6E}"/>
                </a:ext>
              </a:extLst>
            </p:cNvPr>
            <p:cNvSpPr/>
            <p:nvPr/>
          </p:nvSpPr>
          <p:spPr>
            <a:xfrm flipH="1">
              <a:off x="9886493" y="6524699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DC7E2FDB-6A34-477D-AD17-DCCA08BEC42E}"/>
                </a:ext>
              </a:extLst>
            </p:cNvPr>
            <p:cNvSpPr/>
            <p:nvPr/>
          </p:nvSpPr>
          <p:spPr>
            <a:xfrm flipH="1">
              <a:off x="8451393" y="6664399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AF0C6E41-7F9F-480B-B730-7462DF681587}"/>
                </a:ext>
              </a:extLst>
            </p:cNvPr>
            <p:cNvSpPr/>
            <p:nvPr/>
          </p:nvSpPr>
          <p:spPr>
            <a:xfrm flipH="1">
              <a:off x="11359693" y="6613599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301E15C4-6427-4D6F-856A-7652E295488A}"/>
                </a:ext>
              </a:extLst>
            </p:cNvPr>
            <p:cNvSpPr/>
            <p:nvPr/>
          </p:nvSpPr>
          <p:spPr>
            <a:xfrm flipH="1">
              <a:off x="9124493" y="6537399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3CB71FC3-7DB3-41CA-AEBB-EC0EAB1F2303}"/>
                </a:ext>
              </a:extLst>
            </p:cNvPr>
            <p:cNvSpPr/>
            <p:nvPr/>
          </p:nvSpPr>
          <p:spPr>
            <a:xfrm flipH="1">
              <a:off x="7013396" y="6720597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38943757-AD01-4C84-8585-3CE6AFCB868D}"/>
                </a:ext>
              </a:extLst>
            </p:cNvPr>
            <p:cNvSpPr/>
            <p:nvPr/>
          </p:nvSpPr>
          <p:spPr>
            <a:xfrm flipH="1">
              <a:off x="10292893" y="6562799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8DB538B7-58F4-4FB7-87F0-37B1B78D9568}"/>
                </a:ext>
              </a:extLst>
            </p:cNvPr>
            <p:cNvSpPr/>
            <p:nvPr/>
          </p:nvSpPr>
          <p:spPr>
            <a:xfrm flipH="1">
              <a:off x="11029981" y="6526250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268CF623-B27D-4C14-94E5-465E14917121}"/>
                </a:ext>
              </a:extLst>
            </p:cNvPr>
            <p:cNvSpPr/>
            <p:nvPr/>
          </p:nvSpPr>
          <p:spPr>
            <a:xfrm flipH="1">
              <a:off x="9441477" y="6507186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808DAAA7-EE99-4BB0-8494-F849B110029F}"/>
                </a:ext>
              </a:extLst>
            </p:cNvPr>
            <p:cNvSpPr/>
            <p:nvPr/>
          </p:nvSpPr>
          <p:spPr>
            <a:xfrm flipH="1">
              <a:off x="9815373" y="6755754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1786A9A1-DFFB-4D9A-A7FE-F10969B6D713}"/>
                </a:ext>
              </a:extLst>
            </p:cNvPr>
            <p:cNvSpPr/>
            <p:nvPr/>
          </p:nvSpPr>
          <p:spPr>
            <a:xfrm flipH="1">
              <a:off x="11412448" y="6771645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6531E36E-2E56-437A-94FF-945826388E25}"/>
                </a:ext>
              </a:extLst>
            </p:cNvPr>
            <p:cNvSpPr/>
            <p:nvPr/>
          </p:nvSpPr>
          <p:spPr>
            <a:xfrm flipH="1">
              <a:off x="11344046" y="6510507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07152" y="4005174"/>
            <a:ext cx="653688" cy="873805"/>
            <a:chOff x="307152" y="4005174"/>
            <a:chExt cx="653688" cy="873805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49D4DD8F-A901-4FB0-AE35-E76CF9B6C9D4}"/>
                </a:ext>
              </a:extLst>
            </p:cNvPr>
            <p:cNvSpPr/>
            <p:nvPr/>
          </p:nvSpPr>
          <p:spPr>
            <a:xfrm>
              <a:off x="441406" y="4727461"/>
              <a:ext cx="386439" cy="151518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BC41945A-EA42-41E5-8A57-8A95AC0EC40B}"/>
                </a:ext>
              </a:extLst>
            </p:cNvPr>
            <p:cNvGrpSpPr/>
            <p:nvPr/>
          </p:nvGrpSpPr>
          <p:grpSpPr>
            <a:xfrm>
              <a:off x="307152" y="4005174"/>
              <a:ext cx="653688" cy="653688"/>
              <a:chOff x="262452" y="1815736"/>
              <a:chExt cx="823868" cy="823868"/>
            </a:xfrm>
          </p:grpSpPr>
          <p:sp>
            <p:nvSpPr>
              <p:cNvPr id="75" name="泪滴形 74">
                <a:extLst>
                  <a:ext uri="{FF2B5EF4-FFF2-40B4-BE49-F238E27FC236}">
                    <a16:creationId xmlns:a16="http://schemas.microsoft.com/office/drawing/2014/main" xmlns="" id="{11E3BA87-986B-43E9-B592-E636760A67F5}"/>
                  </a:ext>
                </a:extLst>
              </p:cNvPr>
              <p:cNvSpPr/>
              <p:nvPr/>
            </p:nvSpPr>
            <p:spPr>
              <a:xfrm rot="8100000">
                <a:off x="262452" y="1815736"/>
                <a:ext cx="823868" cy="823868"/>
              </a:xfrm>
              <a:prstGeom prst="teardrop">
                <a:avLst/>
              </a:prstGeom>
              <a:solidFill>
                <a:srgbClr val="E569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泪滴形 75">
                <a:extLst>
                  <a:ext uri="{FF2B5EF4-FFF2-40B4-BE49-F238E27FC236}">
                    <a16:creationId xmlns:a16="http://schemas.microsoft.com/office/drawing/2014/main" xmlns="" id="{CF3E6CCA-368F-429E-A81C-7F862B54638D}"/>
                  </a:ext>
                </a:extLst>
              </p:cNvPr>
              <p:cNvSpPr/>
              <p:nvPr/>
            </p:nvSpPr>
            <p:spPr>
              <a:xfrm rot="8100000">
                <a:off x="447053" y="2000337"/>
                <a:ext cx="454666" cy="454666"/>
              </a:xfrm>
              <a:prstGeom prst="teardrop">
                <a:avLst/>
              </a:prstGeom>
              <a:solidFill>
                <a:srgbClr val="1B14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8499776" y="5317442"/>
            <a:ext cx="594094" cy="815391"/>
            <a:chOff x="8499776" y="5317442"/>
            <a:chExt cx="594094" cy="815391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B7AF714A-6BF9-4759-9FFD-725F40492832}"/>
                </a:ext>
              </a:extLst>
            </p:cNvPr>
            <p:cNvSpPr/>
            <p:nvPr/>
          </p:nvSpPr>
          <p:spPr>
            <a:xfrm>
              <a:off x="8604233" y="5981315"/>
              <a:ext cx="386439" cy="151518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泪滴形 80">
              <a:extLst>
                <a:ext uri="{FF2B5EF4-FFF2-40B4-BE49-F238E27FC236}">
                  <a16:creationId xmlns:a16="http://schemas.microsoft.com/office/drawing/2014/main" xmlns="" id="{51865DB7-3AA5-4CBA-B25F-8EB8FB3FDA12}"/>
                </a:ext>
              </a:extLst>
            </p:cNvPr>
            <p:cNvSpPr/>
            <p:nvPr/>
          </p:nvSpPr>
          <p:spPr>
            <a:xfrm rot="8100000">
              <a:off x="8499776" y="5317442"/>
              <a:ext cx="594094" cy="594094"/>
            </a:xfrm>
            <a:prstGeom prst="teardrop">
              <a:avLst/>
            </a:prstGeom>
            <a:solidFill>
              <a:srgbClr val="662D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泪滴形 81">
              <a:extLst>
                <a:ext uri="{FF2B5EF4-FFF2-40B4-BE49-F238E27FC236}">
                  <a16:creationId xmlns:a16="http://schemas.microsoft.com/office/drawing/2014/main" xmlns="" id="{12F7925E-C154-4D38-9D1E-A191EDCA9753}"/>
                </a:ext>
              </a:extLst>
            </p:cNvPr>
            <p:cNvSpPr/>
            <p:nvPr/>
          </p:nvSpPr>
          <p:spPr>
            <a:xfrm rot="8100000">
              <a:off x="8663451" y="5481117"/>
              <a:ext cx="266744" cy="266744"/>
            </a:xfrm>
            <a:prstGeom prst="teardrop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22492" y="5376870"/>
            <a:ext cx="642260" cy="883676"/>
            <a:chOff x="1722492" y="5376870"/>
            <a:chExt cx="642260" cy="883676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C2532451-FF7C-40BA-BF81-C749943B1509}"/>
                </a:ext>
              </a:extLst>
            </p:cNvPr>
            <p:cNvSpPr/>
            <p:nvPr/>
          </p:nvSpPr>
          <p:spPr>
            <a:xfrm>
              <a:off x="1851033" y="6109028"/>
              <a:ext cx="386439" cy="151518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泪滴形 83">
              <a:extLst>
                <a:ext uri="{FF2B5EF4-FFF2-40B4-BE49-F238E27FC236}">
                  <a16:creationId xmlns:a16="http://schemas.microsoft.com/office/drawing/2014/main" xmlns="" id="{CC7C6EE9-62C5-4DF2-8C05-EDCDAC906014}"/>
                </a:ext>
              </a:extLst>
            </p:cNvPr>
            <p:cNvSpPr/>
            <p:nvPr/>
          </p:nvSpPr>
          <p:spPr>
            <a:xfrm rot="8100000">
              <a:off x="1722492" y="5376870"/>
              <a:ext cx="642260" cy="642260"/>
            </a:xfrm>
            <a:prstGeom prst="teardrop">
              <a:avLst/>
            </a:prstGeom>
            <a:solidFill>
              <a:srgbClr val="EB7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泪滴形 84">
              <a:extLst>
                <a:ext uri="{FF2B5EF4-FFF2-40B4-BE49-F238E27FC236}">
                  <a16:creationId xmlns:a16="http://schemas.microsoft.com/office/drawing/2014/main" xmlns="" id="{07230352-8288-4BF7-AFF0-FADFBB98D8CE}"/>
                </a:ext>
              </a:extLst>
            </p:cNvPr>
            <p:cNvSpPr/>
            <p:nvPr/>
          </p:nvSpPr>
          <p:spPr>
            <a:xfrm rot="8100000">
              <a:off x="1897377" y="5551755"/>
              <a:ext cx="292490" cy="292490"/>
            </a:xfrm>
            <a:prstGeom prst="teardrop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FE5B5F9A-83C8-4895-8FB1-59A3AB0852C0}"/>
              </a:ext>
            </a:extLst>
          </p:cNvPr>
          <p:cNvSpPr txBox="1"/>
          <p:nvPr/>
        </p:nvSpPr>
        <p:spPr>
          <a:xfrm>
            <a:off x="962573" y="3858541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One</a:t>
            </a:r>
            <a:endParaRPr lang="zh-CN" altLang="en-US" sz="3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FEBCFC7C-2D77-4BC7-AC25-A89E0C8559AF}"/>
              </a:ext>
            </a:extLst>
          </p:cNvPr>
          <p:cNvSpPr txBox="1"/>
          <p:nvPr/>
        </p:nvSpPr>
        <p:spPr>
          <a:xfrm>
            <a:off x="962572" y="4319038"/>
            <a:ext cx="3661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请在此处输入第一章标题</a:t>
            </a:r>
            <a:endParaRPr lang="en-GB" altLang="zh-CN" sz="16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F44D18F6-1E08-4CB6-A294-FBEE50E52326}"/>
              </a:ext>
            </a:extLst>
          </p:cNvPr>
          <p:cNvSpPr txBox="1"/>
          <p:nvPr/>
        </p:nvSpPr>
        <p:spPr>
          <a:xfrm>
            <a:off x="2460188" y="5247761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Two</a:t>
            </a:r>
            <a:endParaRPr lang="zh-CN" altLang="en-US" sz="3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BBFA0FAF-2EDB-48B8-AC73-7C53BAF08F1E}"/>
              </a:ext>
            </a:extLst>
          </p:cNvPr>
          <p:cNvSpPr txBox="1"/>
          <p:nvPr/>
        </p:nvSpPr>
        <p:spPr>
          <a:xfrm>
            <a:off x="2460187" y="5708258"/>
            <a:ext cx="3661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请在此处输入第一章标题</a:t>
            </a:r>
            <a:endParaRPr lang="en-GB" altLang="zh-CN" sz="16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88CFADE1-10D1-4A4C-A495-B7C096893C28}"/>
              </a:ext>
            </a:extLst>
          </p:cNvPr>
          <p:cNvSpPr txBox="1"/>
          <p:nvPr/>
        </p:nvSpPr>
        <p:spPr>
          <a:xfrm>
            <a:off x="4819703" y="4272045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Three</a:t>
            </a:r>
            <a:endParaRPr lang="zh-CN" altLang="en-US" sz="3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2AE3029C-5DED-4203-8C4B-052E2D89FD77}"/>
              </a:ext>
            </a:extLst>
          </p:cNvPr>
          <p:cNvSpPr txBox="1"/>
          <p:nvPr/>
        </p:nvSpPr>
        <p:spPr>
          <a:xfrm>
            <a:off x="4819702" y="4732542"/>
            <a:ext cx="3661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请在此处输入第一章标题</a:t>
            </a:r>
            <a:endParaRPr lang="en-GB" altLang="zh-CN" sz="16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79606929-F16C-4176-BA10-10CA317792CA}"/>
              </a:ext>
            </a:extLst>
          </p:cNvPr>
          <p:cNvSpPr txBox="1"/>
          <p:nvPr/>
        </p:nvSpPr>
        <p:spPr>
          <a:xfrm>
            <a:off x="9098188" y="5171708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Four</a:t>
            </a:r>
            <a:endParaRPr lang="zh-CN" altLang="en-US" sz="3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97109972-1B03-4304-BBC2-AC2D592795BB}"/>
              </a:ext>
            </a:extLst>
          </p:cNvPr>
          <p:cNvSpPr txBox="1"/>
          <p:nvPr/>
        </p:nvSpPr>
        <p:spPr>
          <a:xfrm>
            <a:off x="9098187" y="5632205"/>
            <a:ext cx="29426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请在此处输入第一章标题</a:t>
            </a:r>
            <a:endParaRPr lang="en-GB" altLang="zh-CN" sz="16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15657" y="530938"/>
            <a:ext cx="4702629" cy="923636"/>
            <a:chOff x="3715657" y="530938"/>
            <a:chExt cx="4702629" cy="923636"/>
          </a:xfrm>
        </p:grpSpPr>
        <p:sp>
          <p:nvSpPr>
            <p:cNvPr id="9" name="圆角矩形 5">
              <a:extLst>
                <a:ext uri="{FF2B5EF4-FFF2-40B4-BE49-F238E27FC236}">
                  <a16:creationId xmlns:a16="http://schemas.microsoft.com/office/drawing/2014/main" xmlns="" id="{C5FEA88C-39D0-421B-A877-23517579CAAF}"/>
                </a:ext>
              </a:extLst>
            </p:cNvPr>
            <p:cNvSpPr/>
            <p:nvPr/>
          </p:nvSpPr>
          <p:spPr>
            <a:xfrm>
              <a:off x="3715657" y="530938"/>
              <a:ext cx="4702629" cy="923636"/>
            </a:xfrm>
            <a:prstGeom prst="roundRect">
              <a:avLst>
                <a:gd name="adj" fmla="val 50000"/>
              </a:avLst>
            </a:prstGeom>
            <a:solidFill>
              <a:srgbClr val="EB7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xmlns="" id="{CC83D5EE-1D18-49BE-9E43-D9609B10002A}"/>
                </a:ext>
              </a:extLst>
            </p:cNvPr>
            <p:cNvSpPr txBox="1"/>
            <p:nvPr/>
          </p:nvSpPr>
          <p:spPr>
            <a:xfrm>
              <a:off x="3902303" y="577258"/>
              <a:ext cx="43293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altLang="zh-CN" sz="4800" b="1" spc="300" dirty="0">
                  <a:solidFill>
                    <a:srgbClr val="F3DE7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CONTENTS</a:t>
              </a:r>
              <a:endParaRPr lang="zh-CN" altLang="en-US" sz="4800" b="1" spc="300" dirty="0">
                <a:solidFill>
                  <a:srgbClr val="F3DE7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10" name="图片 109">
            <a:extLst>
              <a:ext uri="{FF2B5EF4-FFF2-40B4-BE49-F238E27FC236}">
                <a16:creationId xmlns:a16="http://schemas.microsoft.com/office/drawing/2014/main" xmlns="" id="{424718DC-4E5B-4F73-8B4E-F15B723DE0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584" y="1537735"/>
            <a:ext cx="2674640" cy="1514700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xmlns="" id="{37F3A990-970F-46AC-89CE-A15D234FD91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97" y="1809291"/>
            <a:ext cx="1880552" cy="1092027"/>
          </a:xfrm>
          <a:prstGeom prst="rect">
            <a:avLst/>
          </a:prstGeom>
        </p:spPr>
      </p:pic>
      <p:pic>
        <p:nvPicPr>
          <p:cNvPr id="112" name="图片 111">
            <a:extLst>
              <a:ext uri="{FF2B5EF4-FFF2-40B4-BE49-F238E27FC236}">
                <a16:creationId xmlns:a16="http://schemas.microsoft.com/office/drawing/2014/main" xmlns="" id="{A40A6C71-7AB5-49C9-9A68-50B66FF7547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169" y="3112677"/>
            <a:ext cx="1137045" cy="663639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xmlns="" id="{A56747D3-1842-4437-99F6-F542AD6C776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3906" y="4008741"/>
            <a:ext cx="1232587" cy="698038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xmlns="" id="{C5536362-20BA-42AA-8222-E136942334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545" y="2652360"/>
            <a:ext cx="1880552" cy="1092027"/>
          </a:xfrm>
          <a:prstGeom prst="rect">
            <a:avLst/>
          </a:prstGeom>
        </p:spPr>
      </p:pic>
      <p:pic>
        <p:nvPicPr>
          <p:cNvPr id="115" name="图片 114">
            <a:extLst>
              <a:ext uri="{FF2B5EF4-FFF2-40B4-BE49-F238E27FC236}">
                <a16:creationId xmlns:a16="http://schemas.microsoft.com/office/drawing/2014/main" xmlns="" id="{FF92F1A1-A8C0-49F0-93EA-C7562A3458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61" y="1963960"/>
            <a:ext cx="1137045" cy="663639"/>
          </a:xfrm>
          <a:prstGeom prst="rect">
            <a:avLst/>
          </a:prstGeom>
        </p:spPr>
      </p:pic>
      <p:pic>
        <p:nvPicPr>
          <p:cNvPr id="116" name="图片 115">
            <a:extLst>
              <a:ext uri="{FF2B5EF4-FFF2-40B4-BE49-F238E27FC236}">
                <a16:creationId xmlns:a16="http://schemas.microsoft.com/office/drawing/2014/main" xmlns="" id="{C3D7E2DC-5D3B-480D-8035-4B067069FE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4086" y="2081585"/>
            <a:ext cx="1880552" cy="109202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78588" y="488628"/>
            <a:ext cx="2437607" cy="1323346"/>
            <a:chOff x="9278588" y="488628"/>
            <a:chExt cx="2437607" cy="1323346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F3CC59D4-112B-411F-9FFB-143BB6E4E24D}"/>
                </a:ext>
              </a:extLst>
            </p:cNvPr>
            <p:cNvGrpSpPr/>
            <p:nvPr/>
          </p:nvGrpSpPr>
          <p:grpSpPr>
            <a:xfrm>
              <a:off x="9278588" y="1374838"/>
              <a:ext cx="1073570" cy="254668"/>
              <a:chOff x="7482137" y="2371387"/>
              <a:chExt cx="1113382" cy="264112"/>
            </a:xfrm>
          </p:grpSpPr>
          <p:sp>
            <p:nvSpPr>
              <p:cNvPr id="99" name="圆角矩形 26">
                <a:extLst>
                  <a:ext uri="{FF2B5EF4-FFF2-40B4-BE49-F238E27FC236}">
                    <a16:creationId xmlns:a16="http://schemas.microsoft.com/office/drawing/2014/main" xmlns="" id="{3F831A1C-B041-4C8A-840A-DD75824B10A3}"/>
                  </a:ext>
                </a:extLst>
              </p:cNvPr>
              <p:cNvSpPr/>
              <p:nvPr/>
            </p:nvSpPr>
            <p:spPr>
              <a:xfrm>
                <a:off x="7605943" y="2371387"/>
                <a:ext cx="989576" cy="8996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圆角矩形 27">
                <a:extLst>
                  <a:ext uri="{FF2B5EF4-FFF2-40B4-BE49-F238E27FC236}">
                    <a16:creationId xmlns:a16="http://schemas.microsoft.com/office/drawing/2014/main" xmlns="" id="{0FDBA9DD-978B-4DBE-B5E8-4F20A0E9B5B1}"/>
                  </a:ext>
                </a:extLst>
              </p:cNvPr>
              <p:cNvSpPr/>
              <p:nvPr/>
            </p:nvSpPr>
            <p:spPr>
              <a:xfrm>
                <a:off x="7482137" y="2551339"/>
                <a:ext cx="961338" cy="8416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圆角矩形 28">
                <a:extLst>
                  <a:ext uri="{FF2B5EF4-FFF2-40B4-BE49-F238E27FC236}">
                    <a16:creationId xmlns:a16="http://schemas.microsoft.com/office/drawing/2014/main" xmlns="" id="{8DABD544-FA53-4AB3-B61E-662EC6B98DA1}"/>
                  </a:ext>
                </a:extLst>
              </p:cNvPr>
              <p:cNvSpPr/>
              <p:nvPr/>
            </p:nvSpPr>
            <p:spPr>
              <a:xfrm>
                <a:off x="7817342" y="2434389"/>
                <a:ext cx="294690" cy="175953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0404C7F2-55E6-4966-A7B1-95004B0F4F20}"/>
                </a:ext>
              </a:extLst>
            </p:cNvPr>
            <p:cNvGrpSpPr/>
            <p:nvPr/>
          </p:nvGrpSpPr>
          <p:grpSpPr>
            <a:xfrm>
              <a:off x="10523442" y="1072478"/>
              <a:ext cx="1071607" cy="469884"/>
              <a:chOff x="4535976" y="-1076215"/>
              <a:chExt cx="1071607" cy="469884"/>
            </a:xfrm>
          </p:grpSpPr>
          <p:sp>
            <p:nvSpPr>
              <p:cNvPr id="102" name="圆角矩形 30">
                <a:extLst>
                  <a:ext uri="{FF2B5EF4-FFF2-40B4-BE49-F238E27FC236}">
                    <a16:creationId xmlns:a16="http://schemas.microsoft.com/office/drawing/2014/main" xmlns="" id="{184F9A3E-822F-4759-A63F-5D7068459F06}"/>
                  </a:ext>
                </a:extLst>
              </p:cNvPr>
              <p:cNvSpPr/>
              <p:nvPr/>
            </p:nvSpPr>
            <p:spPr>
              <a:xfrm>
                <a:off x="4956896" y="-860475"/>
                <a:ext cx="650687" cy="8743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圆角矩形 31">
                <a:extLst>
                  <a:ext uri="{FF2B5EF4-FFF2-40B4-BE49-F238E27FC236}">
                    <a16:creationId xmlns:a16="http://schemas.microsoft.com/office/drawing/2014/main" xmlns="" id="{4474668F-C45B-44E8-938A-3C7EBA538C3E}"/>
                  </a:ext>
                </a:extLst>
              </p:cNvPr>
              <p:cNvSpPr/>
              <p:nvPr/>
            </p:nvSpPr>
            <p:spPr>
              <a:xfrm>
                <a:off x="4642882" y="-710642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圆角矩形 28">
                <a:extLst>
                  <a:ext uri="{FF2B5EF4-FFF2-40B4-BE49-F238E27FC236}">
                    <a16:creationId xmlns:a16="http://schemas.microsoft.com/office/drawing/2014/main" xmlns="" id="{3F94414C-2FC9-415F-B844-3930C7D37E73}"/>
                  </a:ext>
                </a:extLst>
              </p:cNvPr>
              <p:cNvSpPr/>
              <p:nvPr/>
            </p:nvSpPr>
            <p:spPr>
              <a:xfrm>
                <a:off x="5167502" y="-802774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圆角矩形 28">
                <a:extLst>
                  <a:ext uri="{FF2B5EF4-FFF2-40B4-BE49-F238E27FC236}">
                    <a16:creationId xmlns:a16="http://schemas.microsoft.com/office/drawing/2014/main" xmlns="" id="{A5A6E7B4-E681-482D-AB56-A82B5709D43B}"/>
                  </a:ext>
                </a:extLst>
              </p:cNvPr>
              <p:cNvSpPr/>
              <p:nvPr/>
            </p:nvSpPr>
            <p:spPr>
              <a:xfrm>
                <a:off x="5045145" y="-949435"/>
                <a:ext cx="294690" cy="113820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6" name="圆角矩形 37">
                <a:extLst>
                  <a:ext uri="{FF2B5EF4-FFF2-40B4-BE49-F238E27FC236}">
                    <a16:creationId xmlns:a16="http://schemas.microsoft.com/office/drawing/2014/main" xmlns="" id="{9F3DDCB5-3D69-4FFF-B87C-BAAEA2A75102}"/>
                  </a:ext>
                </a:extLst>
              </p:cNvPr>
              <p:cNvSpPr/>
              <p:nvPr/>
            </p:nvSpPr>
            <p:spPr>
              <a:xfrm>
                <a:off x="4809301" y="-1076215"/>
                <a:ext cx="658336" cy="15640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圆角矩形 35">
                <a:extLst>
                  <a:ext uri="{FF2B5EF4-FFF2-40B4-BE49-F238E27FC236}">
                    <a16:creationId xmlns:a16="http://schemas.microsoft.com/office/drawing/2014/main" xmlns="" id="{A2D10AB8-BA7F-4FF5-80D2-9FC5F20B6D39}"/>
                  </a:ext>
                </a:extLst>
              </p:cNvPr>
              <p:cNvSpPr/>
              <p:nvPr/>
            </p:nvSpPr>
            <p:spPr>
              <a:xfrm>
                <a:off x="4535976" y="-865238"/>
                <a:ext cx="198687" cy="11430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xmlns="" id="{A0A7C342-902A-42D1-9AC0-70282C612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0064" y="488628"/>
              <a:ext cx="1996131" cy="1323346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4182505" y="4424926"/>
            <a:ext cx="634396" cy="869173"/>
            <a:chOff x="4182505" y="4424926"/>
            <a:chExt cx="634396" cy="869173"/>
          </a:xfrm>
        </p:grpSpPr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B7AF714A-6BF9-4759-9FFD-725F40492832}"/>
                </a:ext>
              </a:extLst>
            </p:cNvPr>
            <p:cNvSpPr/>
            <p:nvPr/>
          </p:nvSpPr>
          <p:spPr>
            <a:xfrm>
              <a:off x="4295063" y="5142581"/>
              <a:ext cx="386439" cy="151518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泪滴形 77">
              <a:extLst>
                <a:ext uri="{FF2B5EF4-FFF2-40B4-BE49-F238E27FC236}">
                  <a16:creationId xmlns:a16="http://schemas.microsoft.com/office/drawing/2014/main" xmlns="" id="{0DD08126-EC23-4FA9-9BA5-E1F19DBA31EE}"/>
                </a:ext>
              </a:extLst>
            </p:cNvPr>
            <p:cNvSpPr/>
            <p:nvPr/>
          </p:nvSpPr>
          <p:spPr>
            <a:xfrm rot="8100000">
              <a:off x="4182505" y="4424926"/>
              <a:ext cx="634396" cy="634396"/>
            </a:xfrm>
            <a:prstGeom prst="teardrop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泪滴形 78">
              <a:extLst>
                <a:ext uri="{FF2B5EF4-FFF2-40B4-BE49-F238E27FC236}">
                  <a16:creationId xmlns:a16="http://schemas.microsoft.com/office/drawing/2014/main" xmlns="" id="{3797E99D-8B62-479A-8746-E82F0511B7BC}"/>
                </a:ext>
              </a:extLst>
            </p:cNvPr>
            <p:cNvSpPr/>
            <p:nvPr/>
          </p:nvSpPr>
          <p:spPr>
            <a:xfrm rot="8100000">
              <a:off x="4350547" y="4592969"/>
              <a:ext cx="298312" cy="298312"/>
            </a:xfrm>
            <a:prstGeom prst="teardrop">
              <a:avLst/>
            </a:prstGeom>
            <a:solidFill>
              <a:srgbClr val="E56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6127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625FC7E-1EDC-45F2-B97E-D29030DA2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5554" y="4517072"/>
            <a:ext cx="12324704" cy="2359977"/>
            <a:chOff x="-75554" y="4517072"/>
            <a:chExt cx="12324704" cy="2359977"/>
          </a:xfrm>
        </p:grpSpPr>
        <p:sp>
          <p:nvSpPr>
            <p:cNvPr id="8" name="任意多边形 40">
              <a:extLst>
                <a:ext uri="{FF2B5EF4-FFF2-40B4-BE49-F238E27FC236}">
                  <a16:creationId xmlns:a16="http://schemas.microsoft.com/office/drawing/2014/main" xmlns="" id="{926D23DD-BBAA-4022-862F-EDDB2A380EED}"/>
                </a:ext>
              </a:extLst>
            </p:cNvPr>
            <p:cNvSpPr/>
            <p:nvPr/>
          </p:nvSpPr>
          <p:spPr>
            <a:xfrm>
              <a:off x="-75554" y="4517072"/>
              <a:ext cx="12305654" cy="2359977"/>
            </a:xfrm>
            <a:custGeom>
              <a:avLst/>
              <a:gdLst>
                <a:gd name="connsiteX0" fmla="*/ 4534445 w 12305654"/>
                <a:gd name="connsiteY0" fmla="*/ 158 h 2359977"/>
                <a:gd name="connsiteX1" fmla="*/ 4971404 w 12305654"/>
                <a:gd name="connsiteY1" fmla="*/ 150177 h 2359977"/>
                <a:gd name="connsiteX2" fmla="*/ 6343004 w 12305654"/>
                <a:gd name="connsiteY2" fmla="*/ 855027 h 2359977"/>
                <a:gd name="connsiteX3" fmla="*/ 7314554 w 12305654"/>
                <a:gd name="connsiteY3" fmla="*/ 1216977 h 2359977"/>
                <a:gd name="connsiteX4" fmla="*/ 8286104 w 12305654"/>
                <a:gd name="connsiteY4" fmla="*/ 1216977 h 2359977"/>
                <a:gd name="connsiteX5" fmla="*/ 8686154 w 12305654"/>
                <a:gd name="connsiteY5" fmla="*/ 531177 h 2359977"/>
                <a:gd name="connsiteX6" fmla="*/ 9086204 w 12305654"/>
                <a:gd name="connsiteY6" fmla="*/ 1159827 h 2359977"/>
                <a:gd name="connsiteX7" fmla="*/ 10210154 w 12305654"/>
                <a:gd name="connsiteY7" fmla="*/ 874077 h 2359977"/>
                <a:gd name="connsiteX8" fmla="*/ 10381604 w 12305654"/>
                <a:gd name="connsiteY8" fmla="*/ 493077 h 2359977"/>
                <a:gd name="connsiteX9" fmla="*/ 10591154 w 12305654"/>
                <a:gd name="connsiteY9" fmla="*/ 855027 h 2359977"/>
                <a:gd name="connsiteX10" fmla="*/ 11543654 w 12305654"/>
                <a:gd name="connsiteY10" fmla="*/ 778827 h 2359977"/>
                <a:gd name="connsiteX11" fmla="*/ 12305654 w 12305654"/>
                <a:gd name="connsiteY11" fmla="*/ 759777 h 2359977"/>
                <a:gd name="connsiteX12" fmla="*/ 12305654 w 12305654"/>
                <a:gd name="connsiteY12" fmla="*/ 2359977 h 2359977"/>
                <a:gd name="connsiteX13" fmla="*/ 0 w 12305654"/>
                <a:gd name="connsiteY13" fmla="*/ 2340928 h 2359977"/>
                <a:gd name="connsiteX14" fmla="*/ 61040 w 12305654"/>
                <a:gd name="connsiteY14" fmla="*/ 2340928 h 2359977"/>
                <a:gd name="connsiteX15" fmla="*/ 61040 w 12305654"/>
                <a:gd name="connsiteY15" fmla="*/ 965706 h 2359977"/>
                <a:gd name="connsiteX16" fmla="*/ 78809 w 12305654"/>
                <a:gd name="connsiteY16" fmla="*/ 962902 h 2359977"/>
                <a:gd name="connsiteX17" fmla="*/ 304154 w 12305654"/>
                <a:gd name="connsiteY17" fmla="*/ 969327 h 2359977"/>
                <a:gd name="connsiteX18" fmla="*/ 1009004 w 12305654"/>
                <a:gd name="connsiteY18" fmla="*/ 550227 h 2359977"/>
                <a:gd name="connsiteX19" fmla="*/ 1390004 w 12305654"/>
                <a:gd name="connsiteY19" fmla="*/ 474027 h 2359977"/>
                <a:gd name="connsiteX20" fmla="*/ 1904354 w 12305654"/>
                <a:gd name="connsiteY20" fmla="*/ 188277 h 2359977"/>
                <a:gd name="connsiteX21" fmla="*/ 2399654 w 12305654"/>
                <a:gd name="connsiteY21" fmla="*/ 73977 h 2359977"/>
                <a:gd name="connsiteX22" fmla="*/ 3428354 w 12305654"/>
                <a:gd name="connsiteY22" fmla="*/ 73977 h 2359977"/>
                <a:gd name="connsiteX23" fmla="*/ 4247504 w 12305654"/>
                <a:gd name="connsiteY23" fmla="*/ 16827 h 2359977"/>
                <a:gd name="connsiteX24" fmla="*/ 4534445 w 12305654"/>
                <a:gd name="connsiteY24" fmla="*/ 158 h 2359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305654" h="2359977">
                  <a:moveTo>
                    <a:pt x="4534445" y="158"/>
                  </a:moveTo>
                  <a:cubicBezTo>
                    <a:pt x="4626123" y="2540"/>
                    <a:pt x="4742804" y="32702"/>
                    <a:pt x="4971404" y="150177"/>
                  </a:cubicBezTo>
                  <a:lnTo>
                    <a:pt x="6343004" y="855027"/>
                  </a:lnTo>
                  <a:cubicBezTo>
                    <a:pt x="6733529" y="1032827"/>
                    <a:pt x="6990704" y="1216977"/>
                    <a:pt x="7314554" y="1216977"/>
                  </a:cubicBezTo>
                  <a:lnTo>
                    <a:pt x="8286104" y="1216977"/>
                  </a:lnTo>
                  <a:lnTo>
                    <a:pt x="8686154" y="531177"/>
                  </a:lnTo>
                  <a:lnTo>
                    <a:pt x="9086204" y="1159827"/>
                  </a:lnTo>
                  <a:lnTo>
                    <a:pt x="10210154" y="874077"/>
                  </a:lnTo>
                  <a:lnTo>
                    <a:pt x="10381604" y="493077"/>
                  </a:lnTo>
                  <a:lnTo>
                    <a:pt x="10591154" y="855027"/>
                  </a:lnTo>
                  <a:cubicBezTo>
                    <a:pt x="10784829" y="902652"/>
                    <a:pt x="11257904" y="794702"/>
                    <a:pt x="11543654" y="778827"/>
                  </a:cubicBezTo>
                  <a:cubicBezTo>
                    <a:pt x="11829404" y="762952"/>
                    <a:pt x="12178654" y="496252"/>
                    <a:pt x="12305654" y="759777"/>
                  </a:cubicBezTo>
                  <a:lnTo>
                    <a:pt x="12305654" y="2359977"/>
                  </a:lnTo>
                  <a:lnTo>
                    <a:pt x="0" y="2340928"/>
                  </a:lnTo>
                  <a:lnTo>
                    <a:pt x="61040" y="2340928"/>
                  </a:lnTo>
                  <a:lnTo>
                    <a:pt x="61040" y="965706"/>
                  </a:lnTo>
                  <a:lnTo>
                    <a:pt x="78809" y="962902"/>
                  </a:lnTo>
                  <a:cubicBezTo>
                    <a:pt x="133869" y="962348"/>
                    <a:pt x="206894" y="986161"/>
                    <a:pt x="304154" y="969327"/>
                  </a:cubicBezTo>
                  <a:cubicBezTo>
                    <a:pt x="469254" y="940752"/>
                    <a:pt x="828029" y="632777"/>
                    <a:pt x="1009004" y="550227"/>
                  </a:cubicBezTo>
                  <a:cubicBezTo>
                    <a:pt x="1189979" y="467677"/>
                    <a:pt x="1263004" y="499427"/>
                    <a:pt x="1390004" y="474027"/>
                  </a:cubicBezTo>
                  <a:cubicBezTo>
                    <a:pt x="1539229" y="413702"/>
                    <a:pt x="1739254" y="226377"/>
                    <a:pt x="1904354" y="188277"/>
                  </a:cubicBezTo>
                  <a:lnTo>
                    <a:pt x="2399654" y="73977"/>
                  </a:lnTo>
                  <a:cubicBezTo>
                    <a:pt x="2653654" y="54927"/>
                    <a:pt x="3155304" y="93027"/>
                    <a:pt x="3428354" y="73977"/>
                  </a:cubicBezTo>
                  <a:lnTo>
                    <a:pt x="4247504" y="16827"/>
                  </a:lnTo>
                  <a:cubicBezTo>
                    <a:pt x="4376092" y="23177"/>
                    <a:pt x="4442767" y="-2223"/>
                    <a:pt x="4534445" y="1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>
              <a:extLst>
                <a:ext uri="{FF2B5EF4-FFF2-40B4-BE49-F238E27FC236}">
                  <a16:creationId xmlns:a16="http://schemas.microsoft.com/office/drawing/2014/main" xmlns="" id="{414EE5EB-15CF-42ED-9A6C-5079B82A982F}"/>
                </a:ext>
              </a:extLst>
            </p:cNvPr>
            <p:cNvSpPr/>
            <p:nvPr/>
          </p:nvSpPr>
          <p:spPr>
            <a:xfrm>
              <a:off x="206422" y="5448300"/>
              <a:ext cx="12042728" cy="1409700"/>
            </a:xfrm>
            <a:custGeom>
              <a:avLst/>
              <a:gdLst>
                <a:gd name="connsiteX0" fmla="*/ 0 w 11258550"/>
                <a:gd name="connsiteY0" fmla="*/ 1257300 h 1276350"/>
                <a:gd name="connsiteX1" fmla="*/ 476250 w 11258550"/>
                <a:gd name="connsiteY1" fmla="*/ 1104900 h 1276350"/>
                <a:gd name="connsiteX2" fmla="*/ 1200150 w 11258550"/>
                <a:gd name="connsiteY2" fmla="*/ 971550 h 1276350"/>
                <a:gd name="connsiteX3" fmla="*/ 2000250 w 11258550"/>
                <a:gd name="connsiteY3" fmla="*/ 971550 h 1276350"/>
                <a:gd name="connsiteX4" fmla="*/ 3181350 w 11258550"/>
                <a:gd name="connsiteY4" fmla="*/ 971550 h 1276350"/>
                <a:gd name="connsiteX5" fmla="*/ 4248150 w 11258550"/>
                <a:gd name="connsiteY5" fmla="*/ 819150 h 1276350"/>
                <a:gd name="connsiteX6" fmla="*/ 5181600 w 11258550"/>
                <a:gd name="connsiteY6" fmla="*/ 609600 h 1276350"/>
                <a:gd name="connsiteX7" fmla="*/ 6515100 w 11258550"/>
                <a:gd name="connsiteY7" fmla="*/ 628650 h 1276350"/>
                <a:gd name="connsiteX8" fmla="*/ 7905750 w 11258550"/>
                <a:gd name="connsiteY8" fmla="*/ 476250 h 1276350"/>
                <a:gd name="connsiteX9" fmla="*/ 8991600 w 11258550"/>
                <a:gd name="connsiteY9" fmla="*/ 171450 h 1276350"/>
                <a:gd name="connsiteX10" fmla="*/ 10077450 w 11258550"/>
                <a:gd name="connsiteY10" fmla="*/ 0 h 1276350"/>
                <a:gd name="connsiteX11" fmla="*/ 11239500 w 11258550"/>
                <a:gd name="connsiteY11" fmla="*/ 0 h 1276350"/>
                <a:gd name="connsiteX12" fmla="*/ 11258550 w 11258550"/>
                <a:gd name="connsiteY12" fmla="*/ 1276350 h 1276350"/>
                <a:gd name="connsiteX13" fmla="*/ 0 w 11258550"/>
                <a:gd name="connsiteY13" fmla="*/ 1257300 h 127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8550" h="1276350">
                  <a:moveTo>
                    <a:pt x="0" y="1257300"/>
                  </a:moveTo>
                  <a:lnTo>
                    <a:pt x="476250" y="1104900"/>
                  </a:lnTo>
                  <a:lnTo>
                    <a:pt x="1200150" y="971550"/>
                  </a:lnTo>
                  <a:lnTo>
                    <a:pt x="2000250" y="971550"/>
                  </a:lnTo>
                  <a:lnTo>
                    <a:pt x="3181350" y="971550"/>
                  </a:lnTo>
                  <a:lnTo>
                    <a:pt x="4248150" y="819150"/>
                  </a:lnTo>
                  <a:lnTo>
                    <a:pt x="5181600" y="609600"/>
                  </a:lnTo>
                  <a:lnTo>
                    <a:pt x="6515100" y="628650"/>
                  </a:lnTo>
                  <a:lnTo>
                    <a:pt x="7905750" y="476250"/>
                  </a:lnTo>
                  <a:lnTo>
                    <a:pt x="8991600" y="171450"/>
                  </a:lnTo>
                  <a:lnTo>
                    <a:pt x="10077450" y="0"/>
                  </a:lnTo>
                  <a:lnTo>
                    <a:pt x="11239500" y="0"/>
                  </a:lnTo>
                  <a:lnTo>
                    <a:pt x="11258550" y="1276350"/>
                  </a:lnTo>
                  <a:lnTo>
                    <a:pt x="0" y="1257300"/>
                  </a:ln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39">
              <a:extLst>
                <a:ext uri="{FF2B5EF4-FFF2-40B4-BE49-F238E27FC236}">
                  <a16:creationId xmlns:a16="http://schemas.microsoft.com/office/drawing/2014/main" xmlns="" id="{86A1FFDD-1D52-4CF0-B718-599C7885ECCC}"/>
                </a:ext>
              </a:extLst>
            </p:cNvPr>
            <p:cNvSpPr/>
            <p:nvPr/>
          </p:nvSpPr>
          <p:spPr>
            <a:xfrm>
              <a:off x="990599" y="4882673"/>
              <a:ext cx="11258550" cy="1975327"/>
            </a:xfrm>
            <a:custGeom>
              <a:avLst/>
              <a:gdLst>
                <a:gd name="connsiteX0" fmla="*/ 9326512 w 11258550"/>
                <a:gd name="connsiteY0" fmla="*/ 0 h 1975327"/>
                <a:gd name="connsiteX1" fmla="*/ 9719257 w 11258550"/>
                <a:gd name="connsiteY1" fmla="*/ 992210 h 1975327"/>
                <a:gd name="connsiteX2" fmla="*/ 10077450 w 11258550"/>
                <a:gd name="connsiteY2" fmla="*/ 946627 h 1975327"/>
                <a:gd name="connsiteX3" fmla="*/ 11239500 w 11258550"/>
                <a:gd name="connsiteY3" fmla="*/ 946627 h 1975327"/>
                <a:gd name="connsiteX4" fmla="*/ 11258550 w 11258550"/>
                <a:gd name="connsiteY4" fmla="*/ 1975327 h 1975327"/>
                <a:gd name="connsiteX5" fmla="*/ 0 w 11258550"/>
                <a:gd name="connsiteY5" fmla="*/ 1959973 h 1975327"/>
                <a:gd name="connsiteX6" fmla="*/ 476250 w 11258550"/>
                <a:gd name="connsiteY6" fmla="*/ 1837144 h 1975327"/>
                <a:gd name="connsiteX7" fmla="*/ 1200150 w 11258550"/>
                <a:gd name="connsiteY7" fmla="*/ 1729668 h 1975327"/>
                <a:gd name="connsiteX8" fmla="*/ 2000250 w 11258550"/>
                <a:gd name="connsiteY8" fmla="*/ 1729668 h 1975327"/>
                <a:gd name="connsiteX9" fmla="*/ 3181350 w 11258550"/>
                <a:gd name="connsiteY9" fmla="*/ 1729668 h 1975327"/>
                <a:gd name="connsiteX10" fmla="*/ 4248150 w 11258550"/>
                <a:gd name="connsiteY10" fmla="*/ 1606838 h 1975327"/>
                <a:gd name="connsiteX11" fmla="*/ 5181600 w 11258550"/>
                <a:gd name="connsiteY11" fmla="*/ 1437947 h 1975327"/>
                <a:gd name="connsiteX12" fmla="*/ 6515100 w 11258550"/>
                <a:gd name="connsiteY12" fmla="*/ 1453300 h 1975327"/>
                <a:gd name="connsiteX13" fmla="*/ 7905750 w 11258550"/>
                <a:gd name="connsiteY13" fmla="*/ 1330471 h 1975327"/>
                <a:gd name="connsiteX14" fmla="*/ 8887819 w 11258550"/>
                <a:gd name="connsiteY14" fmla="*/ 1108290 h 19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58550" h="1975327">
                  <a:moveTo>
                    <a:pt x="9326512" y="0"/>
                  </a:moveTo>
                  <a:lnTo>
                    <a:pt x="9719257" y="992210"/>
                  </a:lnTo>
                  <a:lnTo>
                    <a:pt x="10077450" y="946627"/>
                  </a:lnTo>
                  <a:lnTo>
                    <a:pt x="11239500" y="946627"/>
                  </a:lnTo>
                  <a:lnTo>
                    <a:pt x="11258550" y="1975327"/>
                  </a:lnTo>
                  <a:lnTo>
                    <a:pt x="0" y="1959973"/>
                  </a:lnTo>
                  <a:lnTo>
                    <a:pt x="476250" y="1837144"/>
                  </a:lnTo>
                  <a:lnTo>
                    <a:pt x="1200150" y="1729668"/>
                  </a:lnTo>
                  <a:lnTo>
                    <a:pt x="2000250" y="1729668"/>
                  </a:lnTo>
                  <a:lnTo>
                    <a:pt x="3181350" y="1729668"/>
                  </a:lnTo>
                  <a:lnTo>
                    <a:pt x="4248150" y="1606838"/>
                  </a:lnTo>
                  <a:lnTo>
                    <a:pt x="5181600" y="1437947"/>
                  </a:lnTo>
                  <a:lnTo>
                    <a:pt x="6515100" y="1453300"/>
                  </a:lnTo>
                  <a:lnTo>
                    <a:pt x="7905750" y="1330471"/>
                  </a:lnTo>
                  <a:lnTo>
                    <a:pt x="8887819" y="1108290"/>
                  </a:ln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67B2FB6B-4956-427D-9EBF-77D39C4184F4}"/>
              </a:ext>
            </a:extLst>
          </p:cNvPr>
          <p:cNvSpPr/>
          <p:nvPr/>
        </p:nvSpPr>
        <p:spPr>
          <a:xfrm>
            <a:off x="1365250" y="5850254"/>
            <a:ext cx="228600" cy="228600"/>
          </a:xfrm>
          <a:prstGeom prst="ellipse">
            <a:avLst/>
          </a:prstGeom>
          <a:solidFill>
            <a:srgbClr val="E5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53383DAE-9450-44AA-987E-E32219B9A980}"/>
              </a:ext>
            </a:extLst>
          </p:cNvPr>
          <p:cNvSpPr/>
          <p:nvPr/>
        </p:nvSpPr>
        <p:spPr>
          <a:xfrm>
            <a:off x="3657601" y="5829302"/>
            <a:ext cx="228598" cy="228598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9A9E8C48-89FC-4E24-985D-B7177C8F4F4E}"/>
              </a:ext>
            </a:extLst>
          </p:cNvPr>
          <p:cNvSpPr/>
          <p:nvPr/>
        </p:nvSpPr>
        <p:spPr>
          <a:xfrm>
            <a:off x="2590800" y="5295900"/>
            <a:ext cx="228600" cy="228600"/>
          </a:xfrm>
          <a:prstGeom prst="ellipse">
            <a:avLst/>
          </a:prstGeom>
          <a:solidFill>
            <a:srgbClr val="F4B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9DCDC3D6-20E6-4A47-8F08-5A903C51D3C4}"/>
              </a:ext>
            </a:extLst>
          </p:cNvPr>
          <p:cNvSpPr/>
          <p:nvPr/>
        </p:nvSpPr>
        <p:spPr>
          <a:xfrm flipH="1">
            <a:off x="4823887" y="5583872"/>
            <a:ext cx="226378" cy="226378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87CF6CBC-F381-4D56-8E89-ADEE80DDD7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781" y="558005"/>
            <a:ext cx="1927862" cy="109178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ADE0FAEB-78A7-4C11-9819-A8E1FB5354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9224" y="1317970"/>
            <a:ext cx="1137045" cy="6636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92120" y="1576539"/>
            <a:ext cx="3425959" cy="2270765"/>
            <a:chOff x="992120" y="1576539"/>
            <a:chExt cx="3425959" cy="2270765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AB5B7E9B-551D-4609-A28F-E20C1FAFED26}"/>
                </a:ext>
              </a:extLst>
            </p:cNvPr>
            <p:cNvGrpSpPr/>
            <p:nvPr/>
          </p:nvGrpSpPr>
          <p:grpSpPr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>
                <a:extLst>
                  <a:ext uri="{FF2B5EF4-FFF2-40B4-BE49-F238E27FC236}">
                    <a16:creationId xmlns:a16="http://schemas.microsoft.com/office/drawing/2014/main" xmlns="" id="{DB4626F9-D599-4EC1-B3D8-99DCB8617F47}"/>
                  </a:ext>
                </a:extLst>
              </p:cNvPr>
              <p:cNvSpPr/>
              <p:nvPr/>
            </p:nvSpPr>
            <p:spPr>
              <a:xfrm>
                <a:off x="2919405" y="3382026"/>
                <a:ext cx="198687" cy="87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圆角矩形 49">
                <a:extLst>
                  <a:ext uri="{FF2B5EF4-FFF2-40B4-BE49-F238E27FC236}">
                    <a16:creationId xmlns:a16="http://schemas.microsoft.com/office/drawing/2014/main" xmlns="" id="{1CAA5017-9DEC-4925-9AD6-13E1E7EE93E7}"/>
                  </a:ext>
                </a:extLst>
              </p:cNvPr>
              <p:cNvSpPr/>
              <p:nvPr/>
            </p:nvSpPr>
            <p:spPr>
              <a:xfrm>
                <a:off x="2455233" y="2864806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50">
                <a:extLst>
                  <a:ext uri="{FF2B5EF4-FFF2-40B4-BE49-F238E27FC236}">
                    <a16:creationId xmlns:a16="http://schemas.microsoft.com/office/drawing/2014/main" xmlns="" id="{27789F96-A1DE-45B6-9A06-A2FCDC9F60E5}"/>
                  </a:ext>
                </a:extLst>
              </p:cNvPr>
              <p:cNvSpPr/>
              <p:nvPr/>
            </p:nvSpPr>
            <p:spPr>
              <a:xfrm>
                <a:off x="2514599" y="3035272"/>
                <a:ext cx="786217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8">
                <a:extLst>
                  <a:ext uri="{FF2B5EF4-FFF2-40B4-BE49-F238E27FC236}">
                    <a16:creationId xmlns:a16="http://schemas.microsoft.com/office/drawing/2014/main" xmlns="" id="{6E68D355-6E84-49F2-9B49-B940B8BE18F6}"/>
                  </a:ext>
                </a:extLst>
              </p:cNvPr>
              <p:cNvSpPr/>
              <p:nvPr/>
            </p:nvSpPr>
            <p:spPr>
              <a:xfrm>
                <a:off x="2623007" y="2946838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52">
                <a:extLst>
                  <a:ext uri="{FF2B5EF4-FFF2-40B4-BE49-F238E27FC236}">
                    <a16:creationId xmlns:a16="http://schemas.microsoft.com/office/drawing/2014/main" xmlns="" id="{2D1F8367-35C6-4847-85B7-DF62EF95665E}"/>
                  </a:ext>
                </a:extLst>
              </p:cNvPr>
              <p:cNvSpPr/>
              <p:nvPr/>
            </p:nvSpPr>
            <p:spPr>
              <a:xfrm>
                <a:off x="2357438" y="3194408"/>
                <a:ext cx="705672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8">
                <a:extLst>
                  <a:ext uri="{FF2B5EF4-FFF2-40B4-BE49-F238E27FC236}">
                    <a16:creationId xmlns:a16="http://schemas.microsoft.com/office/drawing/2014/main" xmlns="" id="{9CB6CF13-E131-42E7-AE40-87033F448E28}"/>
                  </a:ext>
                </a:extLst>
              </p:cNvPr>
              <p:cNvSpPr/>
              <p:nvPr/>
            </p:nvSpPr>
            <p:spPr>
              <a:xfrm>
                <a:off x="2725143" y="3106752"/>
                <a:ext cx="188514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8AADF00-6A41-4240-8039-402721F93FEB}"/>
                </a:ext>
              </a:extLst>
            </p:cNvPr>
            <p:cNvGrpSpPr/>
            <p:nvPr/>
          </p:nvGrpSpPr>
          <p:grpSpPr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>
                <a:extLst>
                  <a:ext uri="{FF2B5EF4-FFF2-40B4-BE49-F238E27FC236}">
                    <a16:creationId xmlns:a16="http://schemas.microsoft.com/office/drawing/2014/main" xmlns="" id="{3969BBF0-693C-493A-ADCE-4DF7EDC993DC}"/>
                  </a:ext>
                </a:extLst>
              </p:cNvPr>
              <p:cNvSpPr/>
              <p:nvPr/>
            </p:nvSpPr>
            <p:spPr>
              <a:xfrm>
                <a:off x="4636143" y="1213580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46">
                <a:extLst>
                  <a:ext uri="{FF2B5EF4-FFF2-40B4-BE49-F238E27FC236}">
                    <a16:creationId xmlns:a16="http://schemas.microsoft.com/office/drawing/2014/main" xmlns="" id="{801FB4AA-81BD-44A7-892A-4E686E9F4E47}"/>
                  </a:ext>
                </a:extLst>
              </p:cNvPr>
              <p:cNvSpPr/>
              <p:nvPr/>
            </p:nvSpPr>
            <p:spPr>
              <a:xfrm>
                <a:off x="4537905" y="1387744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>
                <a:extLst>
                  <a:ext uri="{FF2B5EF4-FFF2-40B4-BE49-F238E27FC236}">
                    <a16:creationId xmlns:a16="http://schemas.microsoft.com/office/drawing/2014/main" xmlns="" id="{10F7DA20-76BD-4E7D-9DCC-FE954AD386FB}"/>
                  </a:ext>
                </a:extLst>
              </p:cNvPr>
              <p:cNvSpPr/>
              <p:nvPr/>
            </p:nvSpPr>
            <p:spPr>
              <a:xfrm>
                <a:off x="4803917" y="1295612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B7D0B74C-09AC-4DA4-99C7-51CFEBA0D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120" y="1576539"/>
              <a:ext cx="3425959" cy="2270765"/>
            </a:xfrm>
            <a:prstGeom prst="rect">
              <a:avLst/>
            </a:prstGeom>
          </p:spPr>
        </p:pic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A82D1C9-830A-4948-8D99-8F90FA8F03E3}"/>
              </a:ext>
            </a:extLst>
          </p:cNvPr>
          <p:cNvSpPr txBox="1"/>
          <p:nvPr/>
        </p:nvSpPr>
        <p:spPr>
          <a:xfrm>
            <a:off x="5367165" y="1763328"/>
            <a:ext cx="4439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Dosis" panose="02010503020202060003" pitchFamily="2" charset="0"/>
              </a:defRPr>
            </a:lvl1pPr>
          </a:lstStyle>
          <a:p>
            <a:r>
              <a:rPr lang="en-GB" altLang="zh-CN" sz="72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</a:t>
            </a:r>
            <a:r>
              <a:rPr lang="en-US" altLang="zh-CN" sz="72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Four</a:t>
            </a:r>
            <a:endParaRPr lang="zh-CN" altLang="en-US" sz="72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B2F1E1E-890B-45FE-844C-5CFC744856C0}"/>
              </a:ext>
            </a:extLst>
          </p:cNvPr>
          <p:cNvSpPr txBox="1"/>
          <p:nvPr/>
        </p:nvSpPr>
        <p:spPr>
          <a:xfrm>
            <a:off x="5584922" y="2907966"/>
            <a:ext cx="330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第三章</a:t>
            </a:r>
            <a:r>
              <a:rPr lang="zh-CN" altLang="en-US" sz="36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标题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89BE0BC3-CCFC-476C-AFF5-2A66EDD5FE99}"/>
              </a:ext>
            </a:extLst>
          </p:cNvPr>
          <p:cNvSpPr/>
          <p:nvPr/>
        </p:nvSpPr>
        <p:spPr>
          <a:xfrm flipH="1">
            <a:off x="6057900" y="6567169"/>
            <a:ext cx="226378" cy="226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37BD7390-442A-46A3-90EE-FB2EB3D6333F}"/>
              </a:ext>
            </a:extLst>
          </p:cNvPr>
          <p:cNvSpPr/>
          <p:nvPr/>
        </p:nvSpPr>
        <p:spPr>
          <a:xfrm flipH="1">
            <a:off x="7236778" y="6451758"/>
            <a:ext cx="230822" cy="230822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FC1657B1-0C7B-489D-A0E8-D9DDBDE001AC}"/>
              </a:ext>
            </a:extLst>
          </p:cNvPr>
          <p:cNvSpPr/>
          <p:nvPr/>
        </p:nvSpPr>
        <p:spPr>
          <a:xfrm flipH="1">
            <a:off x="10397966" y="6596379"/>
            <a:ext cx="118746" cy="1187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53142AEF-F328-4676-9D56-AFDB60B5E9A9}"/>
              </a:ext>
            </a:extLst>
          </p:cNvPr>
          <p:cNvSpPr/>
          <p:nvPr/>
        </p:nvSpPr>
        <p:spPr>
          <a:xfrm flipH="1">
            <a:off x="11086941" y="6085204"/>
            <a:ext cx="175896" cy="175896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25F4D1FF-B1A0-4D80-8117-CC65B2843003}"/>
              </a:ext>
            </a:extLst>
          </p:cNvPr>
          <p:cNvSpPr/>
          <p:nvPr/>
        </p:nvSpPr>
        <p:spPr>
          <a:xfrm flipH="1">
            <a:off x="11974510" y="6419212"/>
            <a:ext cx="178438" cy="178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217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1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3" grpId="0"/>
      <p:bldP spid="34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第四章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59339" y="2269603"/>
            <a:ext cx="5949887" cy="3257550"/>
            <a:chOff x="1359339" y="2269603"/>
            <a:chExt cx="5949887" cy="3257550"/>
          </a:xfrm>
        </p:grpSpPr>
        <p:sp>
          <p:nvSpPr>
            <p:cNvPr id="38" name="梯形 37">
              <a:extLst>
                <a:ext uri="{FF2B5EF4-FFF2-40B4-BE49-F238E27FC236}">
                  <a16:creationId xmlns:a16="http://schemas.microsoft.com/office/drawing/2014/main" xmlns="" id="{B41586DB-1DAE-452D-ACA0-298AFC577D8D}"/>
                </a:ext>
              </a:extLst>
            </p:cNvPr>
            <p:cNvSpPr/>
            <p:nvPr/>
          </p:nvSpPr>
          <p:spPr>
            <a:xfrm rot="16200000">
              <a:off x="569790" y="3821150"/>
              <a:ext cx="1885951" cy="306853"/>
            </a:xfrm>
            <a:prstGeom prst="trapezoid">
              <a:avLst>
                <a:gd name="adj" fmla="val 87082"/>
              </a:avLst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xmlns="" id="{4F0AA34F-C2F5-448D-B54B-75FD8A4226EB}"/>
                </a:ext>
              </a:extLst>
            </p:cNvPr>
            <p:cNvSpPr/>
            <p:nvPr/>
          </p:nvSpPr>
          <p:spPr>
            <a:xfrm rot="16200000">
              <a:off x="588313" y="3825913"/>
              <a:ext cx="2143124" cy="306853"/>
            </a:xfrm>
            <a:prstGeom prst="trapezoid">
              <a:avLst>
                <a:gd name="adj" fmla="val 87082"/>
              </a:avLst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梯形 39">
              <a:extLst>
                <a:ext uri="{FF2B5EF4-FFF2-40B4-BE49-F238E27FC236}">
                  <a16:creationId xmlns:a16="http://schemas.microsoft.com/office/drawing/2014/main" xmlns="" id="{AA99F42C-2481-4CA0-BFBF-5FC25657590C}"/>
                </a:ext>
              </a:extLst>
            </p:cNvPr>
            <p:cNvSpPr/>
            <p:nvPr/>
          </p:nvSpPr>
          <p:spPr>
            <a:xfrm rot="5400000" flipH="1">
              <a:off x="6212824" y="3821150"/>
              <a:ext cx="1885951" cy="306853"/>
            </a:xfrm>
            <a:prstGeom prst="trapezoid">
              <a:avLst>
                <a:gd name="adj" fmla="val 87082"/>
              </a:avLst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xmlns="" id="{9AAAF76F-FE8B-4D0F-AFF9-B084A88AEC3D}"/>
                </a:ext>
              </a:extLst>
            </p:cNvPr>
            <p:cNvSpPr/>
            <p:nvPr/>
          </p:nvSpPr>
          <p:spPr>
            <a:xfrm rot="5400000" flipH="1">
              <a:off x="5937128" y="3825913"/>
              <a:ext cx="2143124" cy="306853"/>
            </a:xfrm>
            <a:prstGeom prst="trapezoid">
              <a:avLst>
                <a:gd name="adj" fmla="val 87082"/>
              </a:avLst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5">
              <a:extLst>
                <a:ext uri="{FF2B5EF4-FFF2-40B4-BE49-F238E27FC236}">
                  <a16:creationId xmlns:a16="http://schemas.microsoft.com/office/drawing/2014/main" xmlns="" id="{F119F7C3-9264-4B5F-BD43-FD3CC346E7AA}"/>
                </a:ext>
              </a:extLst>
            </p:cNvPr>
            <p:cNvSpPr/>
            <p:nvPr/>
          </p:nvSpPr>
          <p:spPr>
            <a:xfrm>
              <a:off x="1661188" y="2269603"/>
              <a:ext cx="5353050" cy="3257550"/>
            </a:xfrm>
            <a:prstGeom prst="roundRect">
              <a:avLst>
                <a:gd name="adj" fmla="val 6840"/>
              </a:avLst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13">
              <a:extLst>
                <a:ext uri="{FF2B5EF4-FFF2-40B4-BE49-F238E27FC236}">
                  <a16:creationId xmlns:a16="http://schemas.microsoft.com/office/drawing/2014/main" xmlns="" id="{9C64AC0A-1DA2-4EF3-9F86-6DC56C5FB008}"/>
                </a:ext>
              </a:extLst>
            </p:cNvPr>
            <p:cNvSpPr/>
            <p:nvPr/>
          </p:nvSpPr>
          <p:spPr>
            <a:xfrm>
              <a:off x="6566563" y="3534046"/>
              <a:ext cx="345281" cy="119857"/>
            </a:xfrm>
            <a:prstGeom prst="roundRect">
              <a:avLst>
                <a:gd name="adj" fmla="val 50000"/>
              </a:avLst>
            </a:prstGeom>
            <a:solidFill>
              <a:srgbClr val="EE74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圆角矩形 14">
              <a:extLst>
                <a:ext uri="{FF2B5EF4-FFF2-40B4-BE49-F238E27FC236}">
                  <a16:creationId xmlns:a16="http://schemas.microsoft.com/office/drawing/2014/main" xmlns="" id="{35A5FCFE-138D-4E20-8496-A10CD41B3D1E}"/>
                </a:ext>
              </a:extLst>
            </p:cNvPr>
            <p:cNvSpPr/>
            <p:nvPr/>
          </p:nvSpPr>
          <p:spPr>
            <a:xfrm>
              <a:off x="6566563" y="3898378"/>
              <a:ext cx="345281" cy="119857"/>
            </a:xfrm>
            <a:prstGeom prst="roundRect">
              <a:avLst>
                <a:gd name="adj" fmla="val 50000"/>
              </a:avLst>
            </a:prstGeom>
            <a:solidFill>
              <a:srgbClr val="EE74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1F7601E6-505E-4D77-B6F9-789A1E3F89EA}"/>
                </a:ext>
              </a:extLst>
            </p:cNvPr>
            <p:cNvSpPr/>
            <p:nvPr/>
          </p:nvSpPr>
          <p:spPr>
            <a:xfrm>
              <a:off x="2266099" y="2436364"/>
              <a:ext cx="4149969" cy="2883877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78" name="文本框 1177">
            <a:extLst>
              <a:ext uri="{FF2B5EF4-FFF2-40B4-BE49-F238E27FC236}">
                <a16:creationId xmlns:a16="http://schemas.microsoft.com/office/drawing/2014/main" xmlns="" id="{90EC7741-74E7-4D95-9CF6-79C8BB6C3167}"/>
              </a:ext>
            </a:extLst>
          </p:cNvPr>
          <p:cNvSpPr txBox="1"/>
          <p:nvPr/>
        </p:nvSpPr>
        <p:spPr>
          <a:xfrm>
            <a:off x="7531046" y="2544920"/>
            <a:ext cx="3244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请在此输入标题</a:t>
            </a:r>
          </a:p>
        </p:txBody>
      </p:sp>
      <p:sp>
        <p:nvSpPr>
          <p:cNvPr id="1179" name="文本框 1178">
            <a:extLst>
              <a:ext uri="{FF2B5EF4-FFF2-40B4-BE49-F238E27FC236}">
                <a16:creationId xmlns:a16="http://schemas.microsoft.com/office/drawing/2014/main" xmlns="" id="{3663EF77-F519-4F89-8022-8B2A731A695A}"/>
              </a:ext>
            </a:extLst>
          </p:cNvPr>
          <p:cNvSpPr txBox="1"/>
          <p:nvPr/>
        </p:nvSpPr>
        <p:spPr>
          <a:xfrm>
            <a:off x="7531046" y="3031687"/>
            <a:ext cx="3244645" cy="70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180" name="文本框 1179">
            <a:extLst>
              <a:ext uri="{FF2B5EF4-FFF2-40B4-BE49-F238E27FC236}">
                <a16:creationId xmlns:a16="http://schemas.microsoft.com/office/drawing/2014/main" xmlns="" id="{BF30C527-A709-4329-9591-89F1B2479B69}"/>
              </a:ext>
            </a:extLst>
          </p:cNvPr>
          <p:cNvSpPr txBox="1"/>
          <p:nvPr/>
        </p:nvSpPr>
        <p:spPr>
          <a:xfrm>
            <a:off x="7531046" y="4169330"/>
            <a:ext cx="3244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请在此输入标题</a:t>
            </a:r>
          </a:p>
        </p:txBody>
      </p:sp>
      <p:sp>
        <p:nvSpPr>
          <p:cNvPr id="1181" name="文本框 1180">
            <a:extLst>
              <a:ext uri="{FF2B5EF4-FFF2-40B4-BE49-F238E27FC236}">
                <a16:creationId xmlns:a16="http://schemas.microsoft.com/office/drawing/2014/main" xmlns="" id="{62CBAA7F-2C85-4A13-AAB3-1E40F1068DDD}"/>
              </a:ext>
            </a:extLst>
          </p:cNvPr>
          <p:cNvSpPr txBox="1"/>
          <p:nvPr/>
        </p:nvSpPr>
        <p:spPr>
          <a:xfrm>
            <a:off x="7531046" y="4656097"/>
            <a:ext cx="3244645" cy="70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</p:spTree>
    <p:extLst>
      <p:ext uri="{BB962C8B-B14F-4D97-AF65-F5344CB8AC3E}">
        <p14:creationId xmlns:p14="http://schemas.microsoft.com/office/powerpoint/2010/main" val="41578612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8" grpId="0"/>
      <p:bldP spid="1179" grpId="0"/>
      <p:bldP spid="1180" grpId="0"/>
      <p:bldP spid="11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第四章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cxnSp>
        <p:nvCxnSpPr>
          <p:cNvPr id="8" name="肘形连接符 18">
            <a:extLst>
              <a:ext uri="{FF2B5EF4-FFF2-40B4-BE49-F238E27FC236}">
                <a16:creationId xmlns:a16="http://schemas.microsoft.com/office/drawing/2014/main" xmlns="" id="{FF11948F-C49B-4F82-9B68-BD4AF69B63B4}"/>
              </a:ext>
            </a:extLst>
          </p:cNvPr>
          <p:cNvCxnSpPr>
            <a:stCxn id="20" idx="3"/>
            <a:endCxn id="23" idx="1"/>
          </p:cNvCxnSpPr>
          <p:nvPr/>
        </p:nvCxnSpPr>
        <p:spPr>
          <a:xfrm>
            <a:off x="3198677" y="3321050"/>
            <a:ext cx="574947" cy="1028700"/>
          </a:xfrm>
          <a:prstGeom prst="bentConnector3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肘形连接符 19">
            <a:extLst>
              <a:ext uri="{FF2B5EF4-FFF2-40B4-BE49-F238E27FC236}">
                <a16:creationId xmlns:a16="http://schemas.microsoft.com/office/drawing/2014/main" xmlns="" id="{05B3D5AD-B3CD-49C0-82D4-F51D8072B42C}"/>
              </a:ext>
            </a:extLst>
          </p:cNvPr>
          <p:cNvCxnSpPr/>
          <p:nvPr/>
        </p:nvCxnSpPr>
        <p:spPr>
          <a:xfrm flipH="1">
            <a:off x="5830688" y="3321050"/>
            <a:ext cx="574947" cy="1028700"/>
          </a:xfrm>
          <a:prstGeom prst="bentConnector3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20">
            <a:extLst>
              <a:ext uri="{FF2B5EF4-FFF2-40B4-BE49-F238E27FC236}">
                <a16:creationId xmlns:a16="http://schemas.microsoft.com/office/drawing/2014/main" xmlns="" id="{1818135D-2C3D-4E2D-9A52-5A1E0C63AB44}"/>
              </a:ext>
            </a:extLst>
          </p:cNvPr>
          <p:cNvCxnSpPr/>
          <p:nvPr/>
        </p:nvCxnSpPr>
        <p:spPr>
          <a:xfrm>
            <a:off x="8418377" y="3321050"/>
            <a:ext cx="574947" cy="1028700"/>
          </a:xfrm>
          <a:prstGeom prst="bentConnector3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50F5B5A-6725-41A3-86CA-CCD7945AE18C}"/>
              </a:ext>
            </a:extLst>
          </p:cNvPr>
          <p:cNvSpPr txBox="1"/>
          <p:nvPr/>
        </p:nvSpPr>
        <p:spPr>
          <a:xfrm>
            <a:off x="1222616" y="1899663"/>
            <a:ext cx="1976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请在此输入标题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EC0C3B0-375D-4F3A-9EB2-B0735A2ED222}"/>
              </a:ext>
            </a:extLst>
          </p:cNvPr>
          <p:cNvSpPr/>
          <p:nvPr/>
        </p:nvSpPr>
        <p:spPr>
          <a:xfrm>
            <a:off x="1222616" y="2256295"/>
            <a:ext cx="2229690" cy="695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F6B46A3-6449-44B7-940C-2D6DC82D1369}"/>
              </a:ext>
            </a:extLst>
          </p:cNvPr>
          <p:cNvSpPr txBox="1"/>
          <p:nvPr/>
        </p:nvSpPr>
        <p:spPr>
          <a:xfrm>
            <a:off x="6364424" y="1839922"/>
            <a:ext cx="1976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61A8B36-6642-47D1-9A59-F8BF5806B0C6}"/>
              </a:ext>
            </a:extLst>
          </p:cNvPr>
          <p:cNvSpPr/>
          <p:nvPr/>
        </p:nvSpPr>
        <p:spPr>
          <a:xfrm>
            <a:off x="6364424" y="2196554"/>
            <a:ext cx="2229690" cy="695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515EAE9-663C-41B5-8B18-0C523EBB1ED1}"/>
              </a:ext>
            </a:extLst>
          </p:cNvPr>
          <p:cNvSpPr txBox="1"/>
          <p:nvPr/>
        </p:nvSpPr>
        <p:spPr>
          <a:xfrm>
            <a:off x="3756122" y="4793764"/>
            <a:ext cx="1976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94879BF-D662-47E9-BA70-43229A13FE01}"/>
              </a:ext>
            </a:extLst>
          </p:cNvPr>
          <p:cNvSpPr/>
          <p:nvPr/>
        </p:nvSpPr>
        <p:spPr>
          <a:xfrm>
            <a:off x="3756122" y="5150396"/>
            <a:ext cx="2229690" cy="583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210BDAB-3D5F-4854-8AB9-959143CC4CF4}"/>
              </a:ext>
            </a:extLst>
          </p:cNvPr>
          <p:cNvSpPr txBox="1"/>
          <p:nvPr/>
        </p:nvSpPr>
        <p:spPr>
          <a:xfrm>
            <a:off x="8969862" y="4738727"/>
            <a:ext cx="1976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1301FCC-168E-45C7-B652-55B545E1C49E}"/>
              </a:ext>
            </a:extLst>
          </p:cNvPr>
          <p:cNvSpPr/>
          <p:nvPr/>
        </p:nvSpPr>
        <p:spPr>
          <a:xfrm>
            <a:off x="8969862" y="5095359"/>
            <a:ext cx="2229690" cy="695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2CF87744-7FD5-45E4-AE9D-432EE784BD6D}"/>
              </a:ext>
            </a:extLst>
          </p:cNvPr>
          <p:cNvGrpSpPr/>
          <p:nvPr/>
        </p:nvGrpSpPr>
        <p:grpSpPr>
          <a:xfrm>
            <a:off x="1157424" y="3009900"/>
            <a:ext cx="2041253" cy="622300"/>
            <a:chOff x="1157424" y="3009900"/>
            <a:chExt cx="2041253" cy="622300"/>
          </a:xfrm>
        </p:grpSpPr>
        <p:sp>
          <p:nvSpPr>
            <p:cNvPr id="20" name="圆角矩形 13">
              <a:extLst>
                <a:ext uri="{FF2B5EF4-FFF2-40B4-BE49-F238E27FC236}">
                  <a16:creationId xmlns:a16="http://schemas.microsoft.com/office/drawing/2014/main" xmlns="" id="{B4D49337-9E75-4DC9-808D-83C789238558}"/>
                </a:ext>
              </a:extLst>
            </p:cNvPr>
            <p:cNvSpPr/>
            <p:nvPr/>
          </p:nvSpPr>
          <p:spPr>
            <a:xfrm>
              <a:off x="1157424" y="3009900"/>
              <a:ext cx="2041253" cy="622300"/>
            </a:xfrm>
            <a:prstGeom prst="roundRect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4092A986-92D9-41EB-BB57-CA0AD19C0DB6}"/>
                </a:ext>
              </a:extLst>
            </p:cNvPr>
            <p:cNvSpPr txBox="1"/>
            <p:nvPr/>
          </p:nvSpPr>
          <p:spPr>
            <a:xfrm>
              <a:off x="1888028" y="3009900"/>
              <a:ext cx="7074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DD0F6B3-B917-4B33-882E-BD087716F147}"/>
              </a:ext>
            </a:extLst>
          </p:cNvPr>
          <p:cNvGrpSpPr/>
          <p:nvPr/>
        </p:nvGrpSpPr>
        <p:grpSpPr>
          <a:xfrm>
            <a:off x="3773624" y="4038600"/>
            <a:ext cx="2041253" cy="622300"/>
            <a:chOff x="3773624" y="4038600"/>
            <a:chExt cx="2041253" cy="622300"/>
          </a:xfrm>
        </p:grpSpPr>
        <p:sp>
          <p:nvSpPr>
            <p:cNvPr id="23" name="圆角矩形 14">
              <a:extLst>
                <a:ext uri="{FF2B5EF4-FFF2-40B4-BE49-F238E27FC236}">
                  <a16:creationId xmlns:a16="http://schemas.microsoft.com/office/drawing/2014/main" xmlns="" id="{F8DBA8F6-2D4A-4E32-8DAE-B33A143A35FF}"/>
                </a:ext>
              </a:extLst>
            </p:cNvPr>
            <p:cNvSpPr/>
            <p:nvPr/>
          </p:nvSpPr>
          <p:spPr>
            <a:xfrm>
              <a:off x="3773624" y="4038600"/>
              <a:ext cx="2041253" cy="622300"/>
            </a:xfrm>
            <a:prstGeom prst="roundRect">
              <a:avLst/>
            </a:pr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0491C3EE-5BA4-46A9-936F-3DF28084BF32}"/>
                </a:ext>
              </a:extLst>
            </p:cNvPr>
            <p:cNvSpPr txBox="1"/>
            <p:nvPr/>
          </p:nvSpPr>
          <p:spPr>
            <a:xfrm>
              <a:off x="4433890" y="4050724"/>
              <a:ext cx="7636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A1D26CAF-72EB-471A-91C2-C533484BB4D1}"/>
              </a:ext>
            </a:extLst>
          </p:cNvPr>
          <p:cNvGrpSpPr/>
          <p:nvPr/>
        </p:nvGrpSpPr>
        <p:grpSpPr>
          <a:xfrm>
            <a:off x="6364424" y="3009900"/>
            <a:ext cx="2041253" cy="622300"/>
            <a:chOff x="6364424" y="3009900"/>
            <a:chExt cx="2041253" cy="622300"/>
          </a:xfrm>
        </p:grpSpPr>
        <p:sp>
          <p:nvSpPr>
            <p:cNvPr id="26" name="圆角矩形 15">
              <a:extLst>
                <a:ext uri="{FF2B5EF4-FFF2-40B4-BE49-F238E27FC236}">
                  <a16:creationId xmlns:a16="http://schemas.microsoft.com/office/drawing/2014/main" xmlns="" id="{749F0D26-5108-4293-9935-964750794375}"/>
                </a:ext>
              </a:extLst>
            </p:cNvPr>
            <p:cNvSpPr/>
            <p:nvPr/>
          </p:nvSpPr>
          <p:spPr>
            <a:xfrm>
              <a:off x="6364424" y="3009900"/>
              <a:ext cx="2041253" cy="622300"/>
            </a:xfrm>
            <a:prstGeom prst="roundRect">
              <a:avLst/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68F3BE29-230C-4EC3-9CD9-A7C35E139031}"/>
                </a:ext>
              </a:extLst>
            </p:cNvPr>
            <p:cNvSpPr txBox="1"/>
            <p:nvPr/>
          </p:nvSpPr>
          <p:spPr>
            <a:xfrm>
              <a:off x="7041456" y="3028662"/>
              <a:ext cx="7410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59F56D8A-C276-491E-B4A3-B2A1E4407332}"/>
              </a:ext>
            </a:extLst>
          </p:cNvPr>
          <p:cNvGrpSpPr/>
          <p:nvPr/>
        </p:nvGrpSpPr>
        <p:grpSpPr>
          <a:xfrm>
            <a:off x="8993324" y="4025900"/>
            <a:ext cx="2041253" cy="622300"/>
            <a:chOff x="8993324" y="4025900"/>
            <a:chExt cx="2041253" cy="622300"/>
          </a:xfrm>
        </p:grpSpPr>
        <p:sp>
          <p:nvSpPr>
            <p:cNvPr id="29" name="圆角矩形 16">
              <a:extLst>
                <a:ext uri="{FF2B5EF4-FFF2-40B4-BE49-F238E27FC236}">
                  <a16:creationId xmlns:a16="http://schemas.microsoft.com/office/drawing/2014/main" xmlns="" id="{72720562-1A4A-49D2-B5A5-DE72B9FC8F60}"/>
                </a:ext>
              </a:extLst>
            </p:cNvPr>
            <p:cNvSpPr/>
            <p:nvPr/>
          </p:nvSpPr>
          <p:spPr>
            <a:xfrm>
              <a:off x="8993324" y="4025900"/>
              <a:ext cx="2041253" cy="622300"/>
            </a:xfrm>
            <a:prstGeom prst="roundRect">
              <a:avLst/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AB1443F3-0A1E-4045-A1D7-C2154F7BA6C7}"/>
                </a:ext>
              </a:extLst>
            </p:cNvPr>
            <p:cNvSpPr txBox="1"/>
            <p:nvPr/>
          </p:nvSpPr>
          <p:spPr>
            <a:xfrm>
              <a:off x="9622182" y="4044662"/>
              <a:ext cx="7280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972339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第四章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270B1AC-AE94-4030-9F1D-DCC24F2ED9BC}"/>
              </a:ext>
            </a:extLst>
          </p:cNvPr>
          <p:cNvGrpSpPr/>
          <p:nvPr/>
        </p:nvGrpSpPr>
        <p:grpSpPr>
          <a:xfrm>
            <a:off x="3389662" y="1358369"/>
            <a:ext cx="5267202" cy="4518065"/>
            <a:chOff x="3389662" y="1358369"/>
            <a:chExt cx="5267202" cy="4518065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3C510B35-5406-4C44-9443-AB714ED87D48}"/>
                </a:ext>
              </a:extLst>
            </p:cNvPr>
            <p:cNvCxnSpPr/>
            <p:nvPr/>
          </p:nvCxnSpPr>
          <p:spPr>
            <a:xfrm flipV="1">
              <a:off x="3503220" y="1471927"/>
              <a:ext cx="5040086" cy="4267200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54352EDB-5209-43CF-9C0D-D4BC676D21E2}"/>
                </a:ext>
              </a:extLst>
            </p:cNvPr>
            <p:cNvSpPr/>
            <p:nvPr/>
          </p:nvSpPr>
          <p:spPr>
            <a:xfrm>
              <a:off x="3389662" y="5649319"/>
              <a:ext cx="227115" cy="227115"/>
            </a:xfrm>
            <a:prstGeom prst="ellipse">
              <a:avLst/>
            </a:pr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B066D716-86CC-4D21-B582-3FC167F965F1}"/>
                </a:ext>
              </a:extLst>
            </p:cNvPr>
            <p:cNvSpPr/>
            <p:nvPr/>
          </p:nvSpPr>
          <p:spPr>
            <a:xfrm>
              <a:off x="8429749" y="1358369"/>
              <a:ext cx="227115" cy="227115"/>
            </a:xfrm>
            <a:prstGeom prst="ellipse">
              <a:avLst/>
            </a:pr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03B5357-C1F4-4B4D-B2C6-0E9C6041CCA8}"/>
              </a:ext>
            </a:extLst>
          </p:cNvPr>
          <p:cNvGrpSpPr/>
          <p:nvPr/>
        </p:nvGrpSpPr>
        <p:grpSpPr>
          <a:xfrm>
            <a:off x="4263241" y="2014234"/>
            <a:ext cx="3681351" cy="629392"/>
            <a:chOff x="4263241" y="2014234"/>
            <a:chExt cx="3681351" cy="629392"/>
          </a:xfrm>
        </p:grpSpPr>
        <p:sp>
          <p:nvSpPr>
            <p:cNvPr id="13" name="圆角矩形 8">
              <a:extLst>
                <a:ext uri="{FF2B5EF4-FFF2-40B4-BE49-F238E27FC236}">
                  <a16:creationId xmlns:a16="http://schemas.microsoft.com/office/drawing/2014/main" xmlns="" id="{B3872C77-C4F1-40DA-BC93-85ADDB5E59C8}"/>
                </a:ext>
              </a:extLst>
            </p:cNvPr>
            <p:cNvSpPr/>
            <p:nvPr/>
          </p:nvSpPr>
          <p:spPr>
            <a:xfrm>
              <a:off x="4263241" y="2014234"/>
              <a:ext cx="3681351" cy="629392"/>
            </a:xfrm>
            <a:prstGeom prst="roundRect">
              <a:avLst>
                <a:gd name="adj" fmla="val 50000"/>
              </a:avLst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EC36C042-0AE4-4CA7-B155-3EBE240796D5}"/>
                </a:ext>
              </a:extLst>
            </p:cNvPr>
            <p:cNvSpPr/>
            <p:nvPr/>
          </p:nvSpPr>
          <p:spPr>
            <a:xfrm>
              <a:off x="7374575" y="2091423"/>
              <a:ext cx="475013" cy="4750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90FF8B13-BFDE-4A2B-AFD1-CD6D2DE39621}"/>
                </a:ext>
              </a:extLst>
            </p:cNvPr>
            <p:cNvSpPr txBox="1"/>
            <p:nvPr/>
          </p:nvSpPr>
          <p:spPr>
            <a:xfrm>
              <a:off x="4406153" y="2128874"/>
              <a:ext cx="29684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 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10484F99-278E-40E1-A706-3B4300D3B2F8}"/>
              </a:ext>
            </a:extLst>
          </p:cNvPr>
          <p:cNvGrpSpPr/>
          <p:nvPr/>
        </p:nvGrpSpPr>
        <p:grpSpPr>
          <a:xfrm>
            <a:off x="3078059" y="3247288"/>
            <a:ext cx="3681351" cy="629392"/>
            <a:chOff x="3078059" y="3247288"/>
            <a:chExt cx="3681351" cy="629392"/>
          </a:xfrm>
        </p:grpSpPr>
        <p:sp>
          <p:nvSpPr>
            <p:cNvPr id="17" name="圆角矩形 10">
              <a:extLst>
                <a:ext uri="{FF2B5EF4-FFF2-40B4-BE49-F238E27FC236}">
                  <a16:creationId xmlns:a16="http://schemas.microsoft.com/office/drawing/2014/main" xmlns="" id="{A9DAC718-AED4-4C3A-91A1-0672FD7940CE}"/>
                </a:ext>
              </a:extLst>
            </p:cNvPr>
            <p:cNvSpPr/>
            <p:nvPr/>
          </p:nvSpPr>
          <p:spPr>
            <a:xfrm>
              <a:off x="3078059" y="3247288"/>
              <a:ext cx="3681351" cy="629392"/>
            </a:xfrm>
            <a:prstGeom prst="roundRect">
              <a:avLst>
                <a:gd name="adj" fmla="val 50000"/>
              </a:avLst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B19D6A8F-D735-49CA-8CDC-C8C55BC2DEEB}"/>
                </a:ext>
              </a:extLst>
            </p:cNvPr>
            <p:cNvSpPr/>
            <p:nvPr/>
          </p:nvSpPr>
          <p:spPr>
            <a:xfrm>
              <a:off x="6189393" y="3324477"/>
              <a:ext cx="475013" cy="4750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D3DEC260-A2F3-485B-A4FE-85191434DC6B}"/>
                </a:ext>
              </a:extLst>
            </p:cNvPr>
            <p:cNvSpPr txBox="1"/>
            <p:nvPr/>
          </p:nvSpPr>
          <p:spPr>
            <a:xfrm>
              <a:off x="3164192" y="3361928"/>
              <a:ext cx="29684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 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507F134-38A3-406D-B41C-9A75AD495948}"/>
              </a:ext>
            </a:extLst>
          </p:cNvPr>
          <p:cNvGrpSpPr/>
          <p:nvPr/>
        </p:nvGrpSpPr>
        <p:grpSpPr>
          <a:xfrm>
            <a:off x="1605766" y="4522523"/>
            <a:ext cx="3681351" cy="629392"/>
            <a:chOff x="1605766" y="4522523"/>
            <a:chExt cx="3681351" cy="629392"/>
          </a:xfrm>
        </p:grpSpPr>
        <p:sp>
          <p:nvSpPr>
            <p:cNvPr id="21" name="圆角矩形 12">
              <a:extLst>
                <a:ext uri="{FF2B5EF4-FFF2-40B4-BE49-F238E27FC236}">
                  <a16:creationId xmlns:a16="http://schemas.microsoft.com/office/drawing/2014/main" xmlns="" id="{6F91E80A-C797-4D80-9D7E-55C0D291BE64}"/>
                </a:ext>
              </a:extLst>
            </p:cNvPr>
            <p:cNvSpPr/>
            <p:nvPr/>
          </p:nvSpPr>
          <p:spPr>
            <a:xfrm>
              <a:off x="1605766" y="4522523"/>
              <a:ext cx="3681351" cy="629392"/>
            </a:xfrm>
            <a:prstGeom prst="roundRect">
              <a:avLst>
                <a:gd name="adj" fmla="val 50000"/>
              </a:avLst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F79B935F-08B6-42B9-B226-2D7F139F87B7}"/>
                </a:ext>
              </a:extLst>
            </p:cNvPr>
            <p:cNvSpPr/>
            <p:nvPr/>
          </p:nvSpPr>
          <p:spPr>
            <a:xfrm>
              <a:off x="4717100" y="4599712"/>
              <a:ext cx="475013" cy="4750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9F047B5E-C455-42F2-8FE4-83A57D8F700D}"/>
                </a:ext>
              </a:extLst>
            </p:cNvPr>
            <p:cNvSpPr txBox="1"/>
            <p:nvPr/>
          </p:nvSpPr>
          <p:spPr>
            <a:xfrm>
              <a:off x="1691899" y="4642860"/>
              <a:ext cx="29684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 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B23FB2F0-845A-4C39-8769-14DD53140701}"/>
              </a:ext>
            </a:extLst>
          </p:cNvPr>
          <p:cNvGrpSpPr/>
          <p:nvPr/>
        </p:nvGrpSpPr>
        <p:grpSpPr>
          <a:xfrm>
            <a:off x="8187880" y="1935847"/>
            <a:ext cx="2982567" cy="989892"/>
            <a:chOff x="8187880" y="1935847"/>
            <a:chExt cx="2982567" cy="98989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F9F024B6-CD53-4217-B38D-FD6C0D86593E}"/>
                </a:ext>
              </a:extLst>
            </p:cNvPr>
            <p:cNvSpPr txBox="1"/>
            <p:nvPr/>
          </p:nvSpPr>
          <p:spPr>
            <a:xfrm>
              <a:off x="8187880" y="1935847"/>
              <a:ext cx="22308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7A13F23C-B82F-46D0-84BF-D373D2AD3E2E}"/>
                </a:ext>
              </a:extLst>
            </p:cNvPr>
            <p:cNvSpPr/>
            <p:nvPr/>
          </p:nvSpPr>
          <p:spPr>
            <a:xfrm>
              <a:off x="8193837" y="2192205"/>
              <a:ext cx="2976610" cy="733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B62987B-8C09-4D0D-B9CF-2A67F779F55F}"/>
              </a:ext>
            </a:extLst>
          </p:cNvPr>
          <p:cNvGrpSpPr/>
          <p:nvPr/>
        </p:nvGrpSpPr>
        <p:grpSpPr>
          <a:xfrm>
            <a:off x="7072433" y="3192651"/>
            <a:ext cx="2982567" cy="989892"/>
            <a:chOff x="7072433" y="3192651"/>
            <a:chExt cx="2982567" cy="98989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159BFF3F-38D2-4ABB-9E8D-CFA145234583}"/>
                </a:ext>
              </a:extLst>
            </p:cNvPr>
            <p:cNvSpPr txBox="1"/>
            <p:nvPr/>
          </p:nvSpPr>
          <p:spPr>
            <a:xfrm>
              <a:off x="7072433" y="3192651"/>
              <a:ext cx="22308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C546ACA6-8ACC-49B4-B32D-780274E76F46}"/>
                </a:ext>
              </a:extLst>
            </p:cNvPr>
            <p:cNvSpPr/>
            <p:nvPr/>
          </p:nvSpPr>
          <p:spPr>
            <a:xfrm>
              <a:off x="7078390" y="3449009"/>
              <a:ext cx="2976610" cy="733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02EECA4A-9888-4596-9E23-2BCF758F5276}"/>
              </a:ext>
            </a:extLst>
          </p:cNvPr>
          <p:cNvGrpSpPr/>
          <p:nvPr/>
        </p:nvGrpSpPr>
        <p:grpSpPr>
          <a:xfrm>
            <a:off x="5605394" y="4446378"/>
            <a:ext cx="2982567" cy="989892"/>
            <a:chOff x="5605394" y="4446378"/>
            <a:chExt cx="2982567" cy="98989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A3B28A0D-73A5-4F20-A1D9-B68C58EBB579}"/>
                </a:ext>
              </a:extLst>
            </p:cNvPr>
            <p:cNvSpPr txBox="1"/>
            <p:nvPr/>
          </p:nvSpPr>
          <p:spPr>
            <a:xfrm>
              <a:off x="5605394" y="4446378"/>
              <a:ext cx="22308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1C10EF8D-DA58-4772-B13F-4DEEF4522FBA}"/>
                </a:ext>
              </a:extLst>
            </p:cNvPr>
            <p:cNvSpPr/>
            <p:nvPr/>
          </p:nvSpPr>
          <p:spPr>
            <a:xfrm>
              <a:off x="5611351" y="4702736"/>
              <a:ext cx="2976610" cy="733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774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4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4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4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13AFBF6-DC77-4064-81BB-4369869E57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18B8884-A131-4B81-9BB7-043BCA6551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15020" y="905752"/>
            <a:ext cx="4499591" cy="57606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0A82207-2731-42E6-81E8-AE58C48A74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582" y="4028486"/>
            <a:ext cx="1137045" cy="66363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90B73B3-CA9F-4390-8A17-E2A84D683F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276" y="559530"/>
            <a:ext cx="2674640" cy="15147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A5F563B-4CFA-4CFD-988E-C4352AF232E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590" y="38552"/>
            <a:ext cx="2904056" cy="378358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1A56470-C144-4DD3-B856-25D00B61FBD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85" y="4847462"/>
            <a:ext cx="3414038" cy="190088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FF91AD6-005B-4C49-8EC3-3FFC770B004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9556">
            <a:off x="8400413" y="2594351"/>
            <a:ext cx="1827134" cy="409940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1B77780-05C6-4DB6-86E0-D6C3671441B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497" y="3213601"/>
            <a:ext cx="1880552" cy="109202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1B21CFF2-8691-4C77-B7A2-44ABAB3E6CC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271" y="2085029"/>
            <a:ext cx="1137045" cy="66363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7AFA9AA-15DC-4FD7-AC4E-C50FFD6CF3FF}"/>
              </a:ext>
            </a:extLst>
          </p:cNvPr>
          <p:cNvSpPr txBox="1"/>
          <p:nvPr/>
        </p:nvSpPr>
        <p:spPr>
          <a:xfrm>
            <a:off x="3558935" y="2593058"/>
            <a:ext cx="549381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3800">
                <a:solidFill>
                  <a:srgbClr val="D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sz="8800" b="1" dirty="0" smtClean="0">
                <a:ln w="19050">
                  <a:solidFill>
                    <a:srgbClr val="4EC0E0"/>
                  </a:solidFill>
                  <a:bevel/>
                </a:ln>
                <a:latin typeface="方正稚艺_GBK" panose="03000509000000000000" pitchFamily="65" charset="-122"/>
                <a:ea typeface="方正稚艺_GBK" panose="03000509000000000000" pitchFamily="65" charset="-122"/>
              </a:rPr>
              <a:t>感谢您的欣赏！</a:t>
            </a:r>
            <a:endParaRPr lang="zh-CN" altLang="en-US" sz="8800" b="1" dirty="0">
              <a:ln w="19050">
                <a:solidFill>
                  <a:srgbClr val="4EC0E0"/>
                </a:solidFill>
                <a:bevel/>
              </a:ln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3183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</a:t>
            </a:r>
            <a:r>
              <a:rPr lang="en-US" altLang="zh-CN" sz="20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www.ypppt.com/article/2017/4347.html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9770" y="1414353"/>
            <a:ext cx="279221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59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316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625FC7E-1EDC-45F2-B97E-D29030DA2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5554" y="4517072"/>
            <a:ext cx="12324704" cy="2359977"/>
            <a:chOff x="-75554" y="4517072"/>
            <a:chExt cx="12324704" cy="2359977"/>
          </a:xfrm>
        </p:grpSpPr>
        <p:sp>
          <p:nvSpPr>
            <p:cNvPr id="8" name="任意多边形 40">
              <a:extLst>
                <a:ext uri="{FF2B5EF4-FFF2-40B4-BE49-F238E27FC236}">
                  <a16:creationId xmlns:a16="http://schemas.microsoft.com/office/drawing/2014/main" xmlns="" id="{926D23DD-BBAA-4022-862F-EDDB2A380EED}"/>
                </a:ext>
              </a:extLst>
            </p:cNvPr>
            <p:cNvSpPr/>
            <p:nvPr/>
          </p:nvSpPr>
          <p:spPr>
            <a:xfrm>
              <a:off x="-75554" y="4517072"/>
              <a:ext cx="12305654" cy="2359977"/>
            </a:xfrm>
            <a:custGeom>
              <a:avLst/>
              <a:gdLst>
                <a:gd name="connsiteX0" fmla="*/ 4534445 w 12305654"/>
                <a:gd name="connsiteY0" fmla="*/ 158 h 2359977"/>
                <a:gd name="connsiteX1" fmla="*/ 4971404 w 12305654"/>
                <a:gd name="connsiteY1" fmla="*/ 150177 h 2359977"/>
                <a:gd name="connsiteX2" fmla="*/ 6343004 w 12305654"/>
                <a:gd name="connsiteY2" fmla="*/ 855027 h 2359977"/>
                <a:gd name="connsiteX3" fmla="*/ 7314554 w 12305654"/>
                <a:gd name="connsiteY3" fmla="*/ 1216977 h 2359977"/>
                <a:gd name="connsiteX4" fmla="*/ 8286104 w 12305654"/>
                <a:gd name="connsiteY4" fmla="*/ 1216977 h 2359977"/>
                <a:gd name="connsiteX5" fmla="*/ 8686154 w 12305654"/>
                <a:gd name="connsiteY5" fmla="*/ 531177 h 2359977"/>
                <a:gd name="connsiteX6" fmla="*/ 9086204 w 12305654"/>
                <a:gd name="connsiteY6" fmla="*/ 1159827 h 2359977"/>
                <a:gd name="connsiteX7" fmla="*/ 10210154 w 12305654"/>
                <a:gd name="connsiteY7" fmla="*/ 874077 h 2359977"/>
                <a:gd name="connsiteX8" fmla="*/ 10381604 w 12305654"/>
                <a:gd name="connsiteY8" fmla="*/ 493077 h 2359977"/>
                <a:gd name="connsiteX9" fmla="*/ 10591154 w 12305654"/>
                <a:gd name="connsiteY9" fmla="*/ 855027 h 2359977"/>
                <a:gd name="connsiteX10" fmla="*/ 11543654 w 12305654"/>
                <a:gd name="connsiteY10" fmla="*/ 778827 h 2359977"/>
                <a:gd name="connsiteX11" fmla="*/ 12305654 w 12305654"/>
                <a:gd name="connsiteY11" fmla="*/ 759777 h 2359977"/>
                <a:gd name="connsiteX12" fmla="*/ 12305654 w 12305654"/>
                <a:gd name="connsiteY12" fmla="*/ 2359977 h 2359977"/>
                <a:gd name="connsiteX13" fmla="*/ 0 w 12305654"/>
                <a:gd name="connsiteY13" fmla="*/ 2340928 h 2359977"/>
                <a:gd name="connsiteX14" fmla="*/ 61040 w 12305654"/>
                <a:gd name="connsiteY14" fmla="*/ 2340928 h 2359977"/>
                <a:gd name="connsiteX15" fmla="*/ 61040 w 12305654"/>
                <a:gd name="connsiteY15" fmla="*/ 965706 h 2359977"/>
                <a:gd name="connsiteX16" fmla="*/ 78809 w 12305654"/>
                <a:gd name="connsiteY16" fmla="*/ 962902 h 2359977"/>
                <a:gd name="connsiteX17" fmla="*/ 304154 w 12305654"/>
                <a:gd name="connsiteY17" fmla="*/ 969327 h 2359977"/>
                <a:gd name="connsiteX18" fmla="*/ 1009004 w 12305654"/>
                <a:gd name="connsiteY18" fmla="*/ 550227 h 2359977"/>
                <a:gd name="connsiteX19" fmla="*/ 1390004 w 12305654"/>
                <a:gd name="connsiteY19" fmla="*/ 474027 h 2359977"/>
                <a:gd name="connsiteX20" fmla="*/ 1904354 w 12305654"/>
                <a:gd name="connsiteY20" fmla="*/ 188277 h 2359977"/>
                <a:gd name="connsiteX21" fmla="*/ 2399654 w 12305654"/>
                <a:gd name="connsiteY21" fmla="*/ 73977 h 2359977"/>
                <a:gd name="connsiteX22" fmla="*/ 3428354 w 12305654"/>
                <a:gd name="connsiteY22" fmla="*/ 73977 h 2359977"/>
                <a:gd name="connsiteX23" fmla="*/ 4247504 w 12305654"/>
                <a:gd name="connsiteY23" fmla="*/ 16827 h 2359977"/>
                <a:gd name="connsiteX24" fmla="*/ 4534445 w 12305654"/>
                <a:gd name="connsiteY24" fmla="*/ 158 h 2359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305654" h="2359977">
                  <a:moveTo>
                    <a:pt x="4534445" y="158"/>
                  </a:moveTo>
                  <a:cubicBezTo>
                    <a:pt x="4626123" y="2540"/>
                    <a:pt x="4742804" y="32702"/>
                    <a:pt x="4971404" y="150177"/>
                  </a:cubicBezTo>
                  <a:lnTo>
                    <a:pt x="6343004" y="855027"/>
                  </a:lnTo>
                  <a:cubicBezTo>
                    <a:pt x="6733529" y="1032827"/>
                    <a:pt x="6990704" y="1216977"/>
                    <a:pt x="7314554" y="1216977"/>
                  </a:cubicBezTo>
                  <a:lnTo>
                    <a:pt x="8286104" y="1216977"/>
                  </a:lnTo>
                  <a:lnTo>
                    <a:pt x="8686154" y="531177"/>
                  </a:lnTo>
                  <a:lnTo>
                    <a:pt x="9086204" y="1159827"/>
                  </a:lnTo>
                  <a:lnTo>
                    <a:pt x="10210154" y="874077"/>
                  </a:lnTo>
                  <a:lnTo>
                    <a:pt x="10381604" y="493077"/>
                  </a:lnTo>
                  <a:lnTo>
                    <a:pt x="10591154" y="855027"/>
                  </a:lnTo>
                  <a:cubicBezTo>
                    <a:pt x="10784829" y="902652"/>
                    <a:pt x="11257904" y="794702"/>
                    <a:pt x="11543654" y="778827"/>
                  </a:cubicBezTo>
                  <a:cubicBezTo>
                    <a:pt x="11829404" y="762952"/>
                    <a:pt x="12178654" y="496252"/>
                    <a:pt x="12305654" y="759777"/>
                  </a:cubicBezTo>
                  <a:lnTo>
                    <a:pt x="12305654" y="2359977"/>
                  </a:lnTo>
                  <a:lnTo>
                    <a:pt x="0" y="2340928"/>
                  </a:lnTo>
                  <a:lnTo>
                    <a:pt x="61040" y="2340928"/>
                  </a:lnTo>
                  <a:lnTo>
                    <a:pt x="61040" y="965706"/>
                  </a:lnTo>
                  <a:lnTo>
                    <a:pt x="78809" y="962902"/>
                  </a:lnTo>
                  <a:cubicBezTo>
                    <a:pt x="133869" y="962348"/>
                    <a:pt x="206894" y="986161"/>
                    <a:pt x="304154" y="969327"/>
                  </a:cubicBezTo>
                  <a:cubicBezTo>
                    <a:pt x="469254" y="940752"/>
                    <a:pt x="828029" y="632777"/>
                    <a:pt x="1009004" y="550227"/>
                  </a:cubicBezTo>
                  <a:cubicBezTo>
                    <a:pt x="1189979" y="467677"/>
                    <a:pt x="1263004" y="499427"/>
                    <a:pt x="1390004" y="474027"/>
                  </a:cubicBezTo>
                  <a:cubicBezTo>
                    <a:pt x="1539229" y="413702"/>
                    <a:pt x="1739254" y="226377"/>
                    <a:pt x="1904354" y="188277"/>
                  </a:cubicBezTo>
                  <a:lnTo>
                    <a:pt x="2399654" y="73977"/>
                  </a:lnTo>
                  <a:cubicBezTo>
                    <a:pt x="2653654" y="54927"/>
                    <a:pt x="3155304" y="93027"/>
                    <a:pt x="3428354" y="73977"/>
                  </a:cubicBezTo>
                  <a:lnTo>
                    <a:pt x="4247504" y="16827"/>
                  </a:lnTo>
                  <a:cubicBezTo>
                    <a:pt x="4376092" y="23177"/>
                    <a:pt x="4442767" y="-2223"/>
                    <a:pt x="4534445" y="1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>
              <a:extLst>
                <a:ext uri="{FF2B5EF4-FFF2-40B4-BE49-F238E27FC236}">
                  <a16:creationId xmlns:a16="http://schemas.microsoft.com/office/drawing/2014/main" xmlns="" id="{414EE5EB-15CF-42ED-9A6C-5079B82A982F}"/>
                </a:ext>
              </a:extLst>
            </p:cNvPr>
            <p:cNvSpPr/>
            <p:nvPr/>
          </p:nvSpPr>
          <p:spPr>
            <a:xfrm>
              <a:off x="206422" y="5448300"/>
              <a:ext cx="12042728" cy="1409700"/>
            </a:xfrm>
            <a:custGeom>
              <a:avLst/>
              <a:gdLst>
                <a:gd name="connsiteX0" fmla="*/ 0 w 11258550"/>
                <a:gd name="connsiteY0" fmla="*/ 1257300 h 1276350"/>
                <a:gd name="connsiteX1" fmla="*/ 476250 w 11258550"/>
                <a:gd name="connsiteY1" fmla="*/ 1104900 h 1276350"/>
                <a:gd name="connsiteX2" fmla="*/ 1200150 w 11258550"/>
                <a:gd name="connsiteY2" fmla="*/ 971550 h 1276350"/>
                <a:gd name="connsiteX3" fmla="*/ 2000250 w 11258550"/>
                <a:gd name="connsiteY3" fmla="*/ 971550 h 1276350"/>
                <a:gd name="connsiteX4" fmla="*/ 3181350 w 11258550"/>
                <a:gd name="connsiteY4" fmla="*/ 971550 h 1276350"/>
                <a:gd name="connsiteX5" fmla="*/ 4248150 w 11258550"/>
                <a:gd name="connsiteY5" fmla="*/ 819150 h 1276350"/>
                <a:gd name="connsiteX6" fmla="*/ 5181600 w 11258550"/>
                <a:gd name="connsiteY6" fmla="*/ 609600 h 1276350"/>
                <a:gd name="connsiteX7" fmla="*/ 6515100 w 11258550"/>
                <a:gd name="connsiteY7" fmla="*/ 628650 h 1276350"/>
                <a:gd name="connsiteX8" fmla="*/ 7905750 w 11258550"/>
                <a:gd name="connsiteY8" fmla="*/ 476250 h 1276350"/>
                <a:gd name="connsiteX9" fmla="*/ 8991600 w 11258550"/>
                <a:gd name="connsiteY9" fmla="*/ 171450 h 1276350"/>
                <a:gd name="connsiteX10" fmla="*/ 10077450 w 11258550"/>
                <a:gd name="connsiteY10" fmla="*/ 0 h 1276350"/>
                <a:gd name="connsiteX11" fmla="*/ 11239500 w 11258550"/>
                <a:gd name="connsiteY11" fmla="*/ 0 h 1276350"/>
                <a:gd name="connsiteX12" fmla="*/ 11258550 w 11258550"/>
                <a:gd name="connsiteY12" fmla="*/ 1276350 h 1276350"/>
                <a:gd name="connsiteX13" fmla="*/ 0 w 11258550"/>
                <a:gd name="connsiteY13" fmla="*/ 1257300 h 127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8550" h="1276350">
                  <a:moveTo>
                    <a:pt x="0" y="1257300"/>
                  </a:moveTo>
                  <a:lnTo>
                    <a:pt x="476250" y="1104900"/>
                  </a:lnTo>
                  <a:lnTo>
                    <a:pt x="1200150" y="971550"/>
                  </a:lnTo>
                  <a:lnTo>
                    <a:pt x="2000250" y="971550"/>
                  </a:lnTo>
                  <a:lnTo>
                    <a:pt x="3181350" y="971550"/>
                  </a:lnTo>
                  <a:lnTo>
                    <a:pt x="4248150" y="819150"/>
                  </a:lnTo>
                  <a:lnTo>
                    <a:pt x="5181600" y="609600"/>
                  </a:lnTo>
                  <a:lnTo>
                    <a:pt x="6515100" y="628650"/>
                  </a:lnTo>
                  <a:lnTo>
                    <a:pt x="7905750" y="476250"/>
                  </a:lnTo>
                  <a:lnTo>
                    <a:pt x="8991600" y="171450"/>
                  </a:lnTo>
                  <a:lnTo>
                    <a:pt x="10077450" y="0"/>
                  </a:lnTo>
                  <a:lnTo>
                    <a:pt x="11239500" y="0"/>
                  </a:lnTo>
                  <a:lnTo>
                    <a:pt x="11258550" y="1276350"/>
                  </a:lnTo>
                  <a:lnTo>
                    <a:pt x="0" y="1257300"/>
                  </a:ln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39">
              <a:extLst>
                <a:ext uri="{FF2B5EF4-FFF2-40B4-BE49-F238E27FC236}">
                  <a16:creationId xmlns:a16="http://schemas.microsoft.com/office/drawing/2014/main" xmlns="" id="{86A1FFDD-1D52-4CF0-B718-599C7885ECCC}"/>
                </a:ext>
              </a:extLst>
            </p:cNvPr>
            <p:cNvSpPr/>
            <p:nvPr/>
          </p:nvSpPr>
          <p:spPr>
            <a:xfrm>
              <a:off x="990599" y="4882673"/>
              <a:ext cx="11258550" cy="1975327"/>
            </a:xfrm>
            <a:custGeom>
              <a:avLst/>
              <a:gdLst>
                <a:gd name="connsiteX0" fmla="*/ 9326512 w 11258550"/>
                <a:gd name="connsiteY0" fmla="*/ 0 h 1975327"/>
                <a:gd name="connsiteX1" fmla="*/ 9719257 w 11258550"/>
                <a:gd name="connsiteY1" fmla="*/ 992210 h 1975327"/>
                <a:gd name="connsiteX2" fmla="*/ 10077450 w 11258550"/>
                <a:gd name="connsiteY2" fmla="*/ 946627 h 1975327"/>
                <a:gd name="connsiteX3" fmla="*/ 11239500 w 11258550"/>
                <a:gd name="connsiteY3" fmla="*/ 946627 h 1975327"/>
                <a:gd name="connsiteX4" fmla="*/ 11258550 w 11258550"/>
                <a:gd name="connsiteY4" fmla="*/ 1975327 h 1975327"/>
                <a:gd name="connsiteX5" fmla="*/ 0 w 11258550"/>
                <a:gd name="connsiteY5" fmla="*/ 1959973 h 1975327"/>
                <a:gd name="connsiteX6" fmla="*/ 476250 w 11258550"/>
                <a:gd name="connsiteY6" fmla="*/ 1837144 h 1975327"/>
                <a:gd name="connsiteX7" fmla="*/ 1200150 w 11258550"/>
                <a:gd name="connsiteY7" fmla="*/ 1729668 h 1975327"/>
                <a:gd name="connsiteX8" fmla="*/ 2000250 w 11258550"/>
                <a:gd name="connsiteY8" fmla="*/ 1729668 h 1975327"/>
                <a:gd name="connsiteX9" fmla="*/ 3181350 w 11258550"/>
                <a:gd name="connsiteY9" fmla="*/ 1729668 h 1975327"/>
                <a:gd name="connsiteX10" fmla="*/ 4248150 w 11258550"/>
                <a:gd name="connsiteY10" fmla="*/ 1606838 h 1975327"/>
                <a:gd name="connsiteX11" fmla="*/ 5181600 w 11258550"/>
                <a:gd name="connsiteY11" fmla="*/ 1437947 h 1975327"/>
                <a:gd name="connsiteX12" fmla="*/ 6515100 w 11258550"/>
                <a:gd name="connsiteY12" fmla="*/ 1453300 h 1975327"/>
                <a:gd name="connsiteX13" fmla="*/ 7905750 w 11258550"/>
                <a:gd name="connsiteY13" fmla="*/ 1330471 h 1975327"/>
                <a:gd name="connsiteX14" fmla="*/ 8887819 w 11258550"/>
                <a:gd name="connsiteY14" fmla="*/ 1108290 h 19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58550" h="1975327">
                  <a:moveTo>
                    <a:pt x="9326512" y="0"/>
                  </a:moveTo>
                  <a:lnTo>
                    <a:pt x="9719257" y="992210"/>
                  </a:lnTo>
                  <a:lnTo>
                    <a:pt x="10077450" y="946627"/>
                  </a:lnTo>
                  <a:lnTo>
                    <a:pt x="11239500" y="946627"/>
                  </a:lnTo>
                  <a:lnTo>
                    <a:pt x="11258550" y="1975327"/>
                  </a:lnTo>
                  <a:lnTo>
                    <a:pt x="0" y="1959973"/>
                  </a:lnTo>
                  <a:lnTo>
                    <a:pt x="476250" y="1837144"/>
                  </a:lnTo>
                  <a:lnTo>
                    <a:pt x="1200150" y="1729668"/>
                  </a:lnTo>
                  <a:lnTo>
                    <a:pt x="2000250" y="1729668"/>
                  </a:lnTo>
                  <a:lnTo>
                    <a:pt x="3181350" y="1729668"/>
                  </a:lnTo>
                  <a:lnTo>
                    <a:pt x="4248150" y="1606838"/>
                  </a:lnTo>
                  <a:lnTo>
                    <a:pt x="5181600" y="1437947"/>
                  </a:lnTo>
                  <a:lnTo>
                    <a:pt x="6515100" y="1453300"/>
                  </a:lnTo>
                  <a:lnTo>
                    <a:pt x="7905750" y="1330471"/>
                  </a:lnTo>
                  <a:lnTo>
                    <a:pt x="8887819" y="1108290"/>
                  </a:ln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67B2FB6B-4956-427D-9EBF-77D39C4184F4}"/>
              </a:ext>
            </a:extLst>
          </p:cNvPr>
          <p:cNvSpPr/>
          <p:nvPr/>
        </p:nvSpPr>
        <p:spPr>
          <a:xfrm>
            <a:off x="1365250" y="5850254"/>
            <a:ext cx="228600" cy="228600"/>
          </a:xfrm>
          <a:prstGeom prst="ellipse">
            <a:avLst/>
          </a:prstGeom>
          <a:solidFill>
            <a:srgbClr val="E5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53383DAE-9450-44AA-987E-E32219B9A980}"/>
              </a:ext>
            </a:extLst>
          </p:cNvPr>
          <p:cNvSpPr/>
          <p:nvPr/>
        </p:nvSpPr>
        <p:spPr>
          <a:xfrm>
            <a:off x="3657601" y="5829302"/>
            <a:ext cx="228598" cy="228598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9A9E8C48-89FC-4E24-985D-B7177C8F4F4E}"/>
              </a:ext>
            </a:extLst>
          </p:cNvPr>
          <p:cNvSpPr/>
          <p:nvPr/>
        </p:nvSpPr>
        <p:spPr>
          <a:xfrm>
            <a:off x="2590800" y="5295900"/>
            <a:ext cx="228600" cy="228600"/>
          </a:xfrm>
          <a:prstGeom prst="ellipse">
            <a:avLst/>
          </a:prstGeom>
          <a:solidFill>
            <a:srgbClr val="F4B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9DCDC3D6-20E6-4A47-8F08-5A903C51D3C4}"/>
              </a:ext>
            </a:extLst>
          </p:cNvPr>
          <p:cNvSpPr/>
          <p:nvPr/>
        </p:nvSpPr>
        <p:spPr>
          <a:xfrm flipH="1">
            <a:off x="4823887" y="5583872"/>
            <a:ext cx="226378" cy="226378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87CF6CBC-F381-4D56-8E89-ADEE80DDD7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781" y="558005"/>
            <a:ext cx="1927862" cy="109178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ADE0FAEB-78A7-4C11-9819-A8E1FB5354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9224" y="1317970"/>
            <a:ext cx="1137045" cy="6636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92120" y="1576539"/>
            <a:ext cx="3425959" cy="2270765"/>
            <a:chOff x="992120" y="1576539"/>
            <a:chExt cx="3425959" cy="2270765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AB5B7E9B-551D-4609-A28F-E20C1FAFED26}"/>
                </a:ext>
              </a:extLst>
            </p:cNvPr>
            <p:cNvGrpSpPr/>
            <p:nvPr/>
          </p:nvGrpSpPr>
          <p:grpSpPr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>
                <a:extLst>
                  <a:ext uri="{FF2B5EF4-FFF2-40B4-BE49-F238E27FC236}">
                    <a16:creationId xmlns:a16="http://schemas.microsoft.com/office/drawing/2014/main" xmlns="" id="{DB4626F9-D599-4EC1-B3D8-99DCB8617F47}"/>
                  </a:ext>
                </a:extLst>
              </p:cNvPr>
              <p:cNvSpPr/>
              <p:nvPr/>
            </p:nvSpPr>
            <p:spPr>
              <a:xfrm>
                <a:off x="2919405" y="3382026"/>
                <a:ext cx="198687" cy="87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圆角矩形 49">
                <a:extLst>
                  <a:ext uri="{FF2B5EF4-FFF2-40B4-BE49-F238E27FC236}">
                    <a16:creationId xmlns:a16="http://schemas.microsoft.com/office/drawing/2014/main" xmlns="" id="{1CAA5017-9DEC-4925-9AD6-13E1E7EE93E7}"/>
                  </a:ext>
                </a:extLst>
              </p:cNvPr>
              <p:cNvSpPr/>
              <p:nvPr/>
            </p:nvSpPr>
            <p:spPr>
              <a:xfrm>
                <a:off x="2455233" y="2864806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50">
                <a:extLst>
                  <a:ext uri="{FF2B5EF4-FFF2-40B4-BE49-F238E27FC236}">
                    <a16:creationId xmlns:a16="http://schemas.microsoft.com/office/drawing/2014/main" xmlns="" id="{27789F96-A1DE-45B6-9A06-A2FCDC9F60E5}"/>
                  </a:ext>
                </a:extLst>
              </p:cNvPr>
              <p:cNvSpPr/>
              <p:nvPr/>
            </p:nvSpPr>
            <p:spPr>
              <a:xfrm>
                <a:off x="2514599" y="3035272"/>
                <a:ext cx="786217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8">
                <a:extLst>
                  <a:ext uri="{FF2B5EF4-FFF2-40B4-BE49-F238E27FC236}">
                    <a16:creationId xmlns:a16="http://schemas.microsoft.com/office/drawing/2014/main" xmlns="" id="{6E68D355-6E84-49F2-9B49-B940B8BE18F6}"/>
                  </a:ext>
                </a:extLst>
              </p:cNvPr>
              <p:cNvSpPr/>
              <p:nvPr/>
            </p:nvSpPr>
            <p:spPr>
              <a:xfrm>
                <a:off x="2623007" y="2946838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52">
                <a:extLst>
                  <a:ext uri="{FF2B5EF4-FFF2-40B4-BE49-F238E27FC236}">
                    <a16:creationId xmlns:a16="http://schemas.microsoft.com/office/drawing/2014/main" xmlns="" id="{2D1F8367-35C6-4847-85B7-DF62EF95665E}"/>
                  </a:ext>
                </a:extLst>
              </p:cNvPr>
              <p:cNvSpPr/>
              <p:nvPr/>
            </p:nvSpPr>
            <p:spPr>
              <a:xfrm>
                <a:off x="2357438" y="3194408"/>
                <a:ext cx="705672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8">
                <a:extLst>
                  <a:ext uri="{FF2B5EF4-FFF2-40B4-BE49-F238E27FC236}">
                    <a16:creationId xmlns:a16="http://schemas.microsoft.com/office/drawing/2014/main" xmlns="" id="{9CB6CF13-E131-42E7-AE40-87033F448E28}"/>
                  </a:ext>
                </a:extLst>
              </p:cNvPr>
              <p:cNvSpPr/>
              <p:nvPr/>
            </p:nvSpPr>
            <p:spPr>
              <a:xfrm>
                <a:off x="2725143" y="3106752"/>
                <a:ext cx="188514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8AADF00-6A41-4240-8039-402721F93FEB}"/>
                </a:ext>
              </a:extLst>
            </p:cNvPr>
            <p:cNvGrpSpPr/>
            <p:nvPr/>
          </p:nvGrpSpPr>
          <p:grpSpPr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>
                <a:extLst>
                  <a:ext uri="{FF2B5EF4-FFF2-40B4-BE49-F238E27FC236}">
                    <a16:creationId xmlns:a16="http://schemas.microsoft.com/office/drawing/2014/main" xmlns="" id="{3969BBF0-693C-493A-ADCE-4DF7EDC993DC}"/>
                  </a:ext>
                </a:extLst>
              </p:cNvPr>
              <p:cNvSpPr/>
              <p:nvPr/>
            </p:nvSpPr>
            <p:spPr>
              <a:xfrm>
                <a:off x="4636143" y="1213580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46">
                <a:extLst>
                  <a:ext uri="{FF2B5EF4-FFF2-40B4-BE49-F238E27FC236}">
                    <a16:creationId xmlns:a16="http://schemas.microsoft.com/office/drawing/2014/main" xmlns="" id="{801FB4AA-81BD-44A7-892A-4E686E9F4E47}"/>
                  </a:ext>
                </a:extLst>
              </p:cNvPr>
              <p:cNvSpPr/>
              <p:nvPr/>
            </p:nvSpPr>
            <p:spPr>
              <a:xfrm>
                <a:off x="4537905" y="1387744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>
                <a:extLst>
                  <a:ext uri="{FF2B5EF4-FFF2-40B4-BE49-F238E27FC236}">
                    <a16:creationId xmlns:a16="http://schemas.microsoft.com/office/drawing/2014/main" xmlns="" id="{10F7DA20-76BD-4E7D-9DCC-FE954AD386FB}"/>
                  </a:ext>
                </a:extLst>
              </p:cNvPr>
              <p:cNvSpPr/>
              <p:nvPr/>
            </p:nvSpPr>
            <p:spPr>
              <a:xfrm>
                <a:off x="4803917" y="1295612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B7D0B74C-09AC-4DA4-99C7-51CFEBA0D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120" y="1576539"/>
              <a:ext cx="3425959" cy="2270765"/>
            </a:xfrm>
            <a:prstGeom prst="rect">
              <a:avLst/>
            </a:prstGeom>
          </p:spPr>
        </p:pic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A82D1C9-830A-4948-8D99-8F90FA8F03E3}"/>
              </a:ext>
            </a:extLst>
          </p:cNvPr>
          <p:cNvSpPr txBox="1"/>
          <p:nvPr/>
        </p:nvSpPr>
        <p:spPr>
          <a:xfrm>
            <a:off x="5636291" y="1802190"/>
            <a:ext cx="4439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Dosis" panose="02010503020202060003" pitchFamily="2" charset="0"/>
              </a:defRPr>
            </a:lvl1pPr>
          </a:lstStyle>
          <a:p>
            <a:r>
              <a:rPr lang="en-GB" altLang="zh-CN" sz="72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One</a:t>
            </a:r>
            <a:endParaRPr lang="zh-CN" altLang="en-US" sz="72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B2F1E1E-890B-45FE-844C-5CFC744856C0}"/>
              </a:ext>
            </a:extLst>
          </p:cNvPr>
          <p:cNvSpPr txBox="1"/>
          <p:nvPr/>
        </p:nvSpPr>
        <p:spPr>
          <a:xfrm>
            <a:off x="5584922" y="2907966"/>
            <a:ext cx="330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第一章标题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89BE0BC3-CCFC-476C-AFF5-2A66EDD5FE99}"/>
              </a:ext>
            </a:extLst>
          </p:cNvPr>
          <p:cNvSpPr/>
          <p:nvPr/>
        </p:nvSpPr>
        <p:spPr>
          <a:xfrm flipH="1">
            <a:off x="6057900" y="6567169"/>
            <a:ext cx="226378" cy="226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37BD7390-442A-46A3-90EE-FB2EB3D6333F}"/>
              </a:ext>
            </a:extLst>
          </p:cNvPr>
          <p:cNvSpPr/>
          <p:nvPr/>
        </p:nvSpPr>
        <p:spPr>
          <a:xfrm flipH="1">
            <a:off x="7236778" y="6451758"/>
            <a:ext cx="230822" cy="230822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FC1657B1-0C7B-489D-A0E8-D9DDBDE001AC}"/>
              </a:ext>
            </a:extLst>
          </p:cNvPr>
          <p:cNvSpPr/>
          <p:nvPr/>
        </p:nvSpPr>
        <p:spPr>
          <a:xfrm flipH="1">
            <a:off x="10397966" y="6596379"/>
            <a:ext cx="118746" cy="1187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53142AEF-F328-4676-9D56-AFDB60B5E9A9}"/>
              </a:ext>
            </a:extLst>
          </p:cNvPr>
          <p:cNvSpPr/>
          <p:nvPr/>
        </p:nvSpPr>
        <p:spPr>
          <a:xfrm flipH="1">
            <a:off x="11086941" y="6085204"/>
            <a:ext cx="175896" cy="175896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25F4D1FF-B1A0-4D80-8117-CC65B2843003}"/>
              </a:ext>
            </a:extLst>
          </p:cNvPr>
          <p:cNvSpPr/>
          <p:nvPr/>
        </p:nvSpPr>
        <p:spPr>
          <a:xfrm flipH="1">
            <a:off x="11974510" y="6419212"/>
            <a:ext cx="178438" cy="178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217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5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3" grpId="0"/>
      <p:bldP spid="34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A2144A4D-1D1C-4879-A46E-EF67FE06628D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9220C9C6-D2CB-4F4F-AB31-557981CF6B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7F0F6AF6-A349-4767-B171-7C3AC8B44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6858CD01-B825-4EE5-894F-34960BA6F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723BEF1F-B6C2-4853-80E5-1F89129F8C7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</a:p>
          </p:txBody>
        </p:sp>
      </p:grp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7A217FE8-E049-468E-9276-1539D519711B}"/>
              </a:ext>
            </a:extLst>
          </p:cNvPr>
          <p:cNvCxnSpPr/>
          <p:nvPr/>
        </p:nvCxnSpPr>
        <p:spPr>
          <a:xfrm>
            <a:off x="2362588" y="3331235"/>
            <a:ext cx="780397" cy="74404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FC5C8205-805E-40EE-B01F-B3AF79B167B4}"/>
              </a:ext>
            </a:extLst>
          </p:cNvPr>
          <p:cNvCxnSpPr/>
          <p:nvPr/>
        </p:nvCxnSpPr>
        <p:spPr>
          <a:xfrm flipH="1">
            <a:off x="5151387" y="3331235"/>
            <a:ext cx="994081" cy="807474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390A3575-77E2-4277-9A44-FDE3EAD6C38F}"/>
              </a:ext>
            </a:extLst>
          </p:cNvPr>
          <p:cNvCxnSpPr/>
          <p:nvPr/>
        </p:nvCxnSpPr>
        <p:spPr>
          <a:xfrm>
            <a:off x="8426184" y="2938241"/>
            <a:ext cx="1101819" cy="410707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34856" y="1903503"/>
            <a:ext cx="1659466" cy="1659466"/>
            <a:chOff x="934856" y="1903503"/>
            <a:chExt cx="1659466" cy="1659466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95BA0C40-8DC1-4B5E-B7CB-50616B4B65DE}"/>
                </a:ext>
              </a:extLst>
            </p:cNvPr>
            <p:cNvGrpSpPr/>
            <p:nvPr/>
          </p:nvGrpSpPr>
          <p:grpSpPr>
            <a:xfrm>
              <a:off x="934856" y="1903503"/>
              <a:ext cx="1659466" cy="1659466"/>
              <a:chOff x="1580445" y="1315154"/>
              <a:chExt cx="1659466" cy="1659466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97BB7F27-18A9-4772-8E85-8F8C3FFA8229}"/>
                  </a:ext>
                </a:extLst>
              </p:cNvPr>
              <p:cNvSpPr/>
              <p:nvPr/>
            </p:nvSpPr>
            <p:spPr>
              <a:xfrm>
                <a:off x="1682045" y="1422399"/>
                <a:ext cx="1444977" cy="1444977"/>
              </a:xfrm>
              <a:prstGeom prst="ellipse">
                <a:avLst/>
              </a:prstGeom>
              <a:solidFill>
                <a:srgbClr val="4EC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DA482968-4721-4956-B713-F5C26F183535}"/>
                  </a:ext>
                </a:extLst>
              </p:cNvPr>
              <p:cNvSpPr/>
              <p:nvPr/>
            </p:nvSpPr>
            <p:spPr>
              <a:xfrm>
                <a:off x="1580445" y="1315154"/>
                <a:ext cx="1659466" cy="165946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Group 188">
              <a:extLst>
                <a:ext uri="{FF2B5EF4-FFF2-40B4-BE49-F238E27FC236}">
                  <a16:creationId xmlns:a16="http://schemas.microsoft.com/office/drawing/2014/main" xmlns="" id="{88826408-731A-4390-B1EA-9AC7A507CF7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4500000">
              <a:off x="1315051" y="2180166"/>
              <a:ext cx="918966" cy="979855"/>
              <a:chOff x="-22" y="-24"/>
              <a:chExt cx="815" cy="869"/>
            </a:xfrm>
          </p:grpSpPr>
          <p:sp>
            <p:nvSpPr>
              <p:cNvPr id="26" name="Freeform 190">
                <a:extLst>
                  <a:ext uri="{FF2B5EF4-FFF2-40B4-BE49-F238E27FC236}">
                    <a16:creationId xmlns:a16="http://schemas.microsoft.com/office/drawing/2014/main" xmlns="" id="{F820724B-A765-449E-8E2C-80081CA74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" y="-24"/>
                <a:ext cx="734" cy="736"/>
              </a:xfrm>
              <a:custGeom>
                <a:avLst/>
                <a:gdLst>
                  <a:gd name="T0" fmla="*/ 309 w 309"/>
                  <a:gd name="T1" fmla="*/ 262 h 310"/>
                  <a:gd name="T2" fmla="*/ 212 w 309"/>
                  <a:gd name="T3" fmla="*/ 72 h 310"/>
                  <a:gd name="T4" fmla="*/ 72 w 309"/>
                  <a:gd name="T5" fmla="*/ 26 h 310"/>
                  <a:gd name="T6" fmla="*/ 26 w 309"/>
                  <a:gd name="T7" fmla="*/ 166 h 310"/>
                  <a:gd name="T8" fmla="*/ 70 w 309"/>
                  <a:gd name="T9" fmla="*/ 180 h 310"/>
                  <a:gd name="T10" fmla="*/ 84 w 309"/>
                  <a:gd name="T11" fmla="*/ 137 h 310"/>
                  <a:gd name="T12" fmla="*/ 101 w 309"/>
                  <a:gd name="T13" fmla="*/ 84 h 310"/>
                  <a:gd name="T14" fmla="*/ 154 w 309"/>
                  <a:gd name="T15" fmla="*/ 101 h 310"/>
                  <a:gd name="T16" fmla="*/ 260 w 309"/>
                  <a:gd name="T17" fmla="*/ 310 h 310"/>
                  <a:gd name="T18" fmla="*/ 309 w 309"/>
                  <a:gd name="T19" fmla="*/ 26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10">
                    <a:moveTo>
                      <a:pt x="309" y="262"/>
                    </a:moveTo>
                    <a:cubicBezTo>
                      <a:pt x="212" y="72"/>
                      <a:pt x="212" y="72"/>
                      <a:pt x="212" y="72"/>
                    </a:cubicBezTo>
                    <a:cubicBezTo>
                      <a:pt x="186" y="21"/>
                      <a:pt x="123" y="0"/>
                      <a:pt x="72" y="26"/>
                    </a:cubicBezTo>
                    <a:cubicBezTo>
                      <a:pt x="21" y="52"/>
                      <a:pt x="0" y="115"/>
                      <a:pt x="26" y="166"/>
                    </a:cubicBezTo>
                    <a:cubicBezTo>
                      <a:pt x="34" y="182"/>
                      <a:pt x="54" y="189"/>
                      <a:pt x="70" y="180"/>
                    </a:cubicBezTo>
                    <a:cubicBezTo>
                      <a:pt x="86" y="172"/>
                      <a:pt x="92" y="153"/>
                      <a:pt x="84" y="137"/>
                    </a:cubicBezTo>
                    <a:cubicBezTo>
                      <a:pt x="74" y="117"/>
                      <a:pt x="82" y="94"/>
                      <a:pt x="101" y="84"/>
                    </a:cubicBezTo>
                    <a:cubicBezTo>
                      <a:pt x="121" y="74"/>
                      <a:pt x="144" y="82"/>
                      <a:pt x="154" y="101"/>
                    </a:cubicBezTo>
                    <a:cubicBezTo>
                      <a:pt x="260" y="310"/>
                      <a:pt x="260" y="310"/>
                      <a:pt x="260" y="310"/>
                    </a:cubicBezTo>
                    <a:cubicBezTo>
                      <a:pt x="280" y="298"/>
                      <a:pt x="296" y="282"/>
                      <a:pt x="309" y="262"/>
                    </a:cubicBezTo>
                    <a:close/>
                  </a:path>
                </a:pathLst>
              </a:custGeom>
              <a:solidFill>
                <a:srgbClr val="E54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4">
                <a:extLst>
                  <a:ext uri="{FF2B5EF4-FFF2-40B4-BE49-F238E27FC236}">
                    <a16:creationId xmlns:a16="http://schemas.microsoft.com/office/drawing/2014/main" xmlns="" id="{1EE663B3-569A-4E56-8176-19DBDE046D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" y="-24"/>
                <a:ext cx="815" cy="869"/>
              </a:xfrm>
              <a:custGeom>
                <a:avLst/>
                <a:gdLst>
                  <a:gd name="T0" fmla="*/ 321 w 343"/>
                  <a:gd name="T1" fmla="*/ 358 h 366"/>
                  <a:gd name="T2" fmla="*/ 277 w 343"/>
                  <a:gd name="T3" fmla="*/ 344 h 366"/>
                  <a:gd name="T4" fmla="*/ 154 w 343"/>
                  <a:gd name="T5" fmla="*/ 101 h 366"/>
                  <a:gd name="T6" fmla="*/ 101 w 343"/>
                  <a:gd name="T7" fmla="*/ 84 h 366"/>
                  <a:gd name="T8" fmla="*/ 84 w 343"/>
                  <a:gd name="T9" fmla="*/ 137 h 366"/>
                  <a:gd name="T10" fmla="*/ 70 w 343"/>
                  <a:gd name="T11" fmla="*/ 180 h 366"/>
                  <a:gd name="T12" fmla="*/ 26 w 343"/>
                  <a:gd name="T13" fmla="*/ 166 h 366"/>
                  <a:gd name="T14" fmla="*/ 72 w 343"/>
                  <a:gd name="T15" fmla="*/ 26 h 366"/>
                  <a:gd name="T16" fmla="*/ 212 w 343"/>
                  <a:gd name="T17" fmla="*/ 72 h 366"/>
                  <a:gd name="T18" fmla="*/ 335 w 343"/>
                  <a:gd name="T19" fmla="*/ 314 h 366"/>
                  <a:gd name="T20" fmla="*/ 321 w 343"/>
                  <a:gd name="T21" fmla="*/ 358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3" h="366">
                    <a:moveTo>
                      <a:pt x="321" y="358"/>
                    </a:moveTo>
                    <a:cubicBezTo>
                      <a:pt x="305" y="366"/>
                      <a:pt x="285" y="360"/>
                      <a:pt x="277" y="344"/>
                    </a:cubicBezTo>
                    <a:cubicBezTo>
                      <a:pt x="154" y="101"/>
                      <a:pt x="154" y="101"/>
                      <a:pt x="154" y="101"/>
                    </a:cubicBezTo>
                    <a:cubicBezTo>
                      <a:pt x="144" y="82"/>
                      <a:pt x="121" y="74"/>
                      <a:pt x="101" y="84"/>
                    </a:cubicBezTo>
                    <a:cubicBezTo>
                      <a:pt x="82" y="94"/>
                      <a:pt x="74" y="117"/>
                      <a:pt x="84" y="137"/>
                    </a:cubicBezTo>
                    <a:cubicBezTo>
                      <a:pt x="92" y="153"/>
                      <a:pt x="86" y="172"/>
                      <a:pt x="70" y="180"/>
                    </a:cubicBezTo>
                    <a:cubicBezTo>
                      <a:pt x="54" y="189"/>
                      <a:pt x="34" y="182"/>
                      <a:pt x="26" y="166"/>
                    </a:cubicBezTo>
                    <a:cubicBezTo>
                      <a:pt x="0" y="115"/>
                      <a:pt x="21" y="52"/>
                      <a:pt x="72" y="26"/>
                    </a:cubicBezTo>
                    <a:cubicBezTo>
                      <a:pt x="123" y="0"/>
                      <a:pt x="186" y="21"/>
                      <a:pt x="212" y="72"/>
                    </a:cubicBezTo>
                    <a:cubicBezTo>
                      <a:pt x="335" y="314"/>
                      <a:pt x="335" y="314"/>
                      <a:pt x="335" y="314"/>
                    </a:cubicBezTo>
                    <a:cubicBezTo>
                      <a:pt x="343" y="330"/>
                      <a:pt x="337" y="350"/>
                      <a:pt x="321" y="358"/>
                    </a:cubicBezTo>
                    <a:close/>
                  </a:path>
                </a:pathLst>
              </a:custGeom>
              <a:solidFill>
                <a:srgbClr val="E54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95">
                <a:extLst>
                  <a:ext uri="{FF2B5EF4-FFF2-40B4-BE49-F238E27FC236}">
                    <a16:creationId xmlns:a16="http://schemas.microsoft.com/office/drawing/2014/main" xmlns="" id="{7599761C-89F3-438A-9966-1031E4933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" y="76"/>
                <a:ext cx="145" cy="287"/>
              </a:xfrm>
              <a:custGeom>
                <a:avLst/>
                <a:gdLst>
                  <a:gd name="T0" fmla="*/ 61 w 61"/>
                  <a:gd name="T1" fmla="*/ 45 h 121"/>
                  <a:gd name="T2" fmla="*/ 53 w 61"/>
                  <a:gd name="T3" fmla="*/ 30 h 121"/>
                  <a:gd name="T4" fmla="*/ 31 w 61"/>
                  <a:gd name="T5" fmla="*/ 0 h 121"/>
                  <a:gd name="T6" fmla="*/ 0 w 61"/>
                  <a:gd name="T7" fmla="*/ 69 h 121"/>
                  <a:gd name="T8" fmla="*/ 27 w 61"/>
                  <a:gd name="T9" fmla="*/ 121 h 121"/>
                  <a:gd name="T10" fmla="*/ 61 w 61"/>
                  <a:gd name="T11" fmla="*/ 4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21">
                    <a:moveTo>
                      <a:pt x="61" y="45"/>
                    </a:moveTo>
                    <a:cubicBezTo>
                      <a:pt x="53" y="30"/>
                      <a:pt x="53" y="30"/>
                      <a:pt x="53" y="30"/>
                    </a:cubicBezTo>
                    <a:cubicBezTo>
                      <a:pt x="47" y="18"/>
                      <a:pt x="40" y="8"/>
                      <a:pt x="31" y="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27" y="121"/>
                      <a:pt x="27" y="121"/>
                      <a:pt x="27" y="121"/>
                    </a:cubicBezTo>
                    <a:lnTo>
                      <a:pt x="61" y="45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96">
                <a:extLst>
                  <a:ext uri="{FF2B5EF4-FFF2-40B4-BE49-F238E27FC236}">
                    <a16:creationId xmlns:a16="http://schemas.microsoft.com/office/drawing/2014/main" xmlns="" id="{866B34DA-A1B8-490F-9794-764E33837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" y="296"/>
                <a:ext cx="145" cy="307"/>
              </a:xfrm>
              <a:custGeom>
                <a:avLst/>
                <a:gdLst>
                  <a:gd name="T0" fmla="*/ 145 w 145"/>
                  <a:gd name="T1" fmla="*/ 124 h 307"/>
                  <a:gd name="T2" fmla="*/ 81 w 145"/>
                  <a:gd name="T3" fmla="*/ 0 h 307"/>
                  <a:gd name="T4" fmla="*/ 0 w 145"/>
                  <a:gd name="T5" fmla="*/ 181 h 307"/>
                  <a:gd name="T6" fmla="*/ 62 w 145"/>
                  <a:gd name="T7" fmla="*/ 307 h 307"/>
                  <a:gd name="T8" fmla="*/ 145 w 145"/>
                  <a:gd name="T9" fmla="*/ 124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307">
                    <a:moveTo>
                      <a:pt x="145" y="124"/>
                    </a:moveTo>
                    <a:lnTo>
                      <a:pt x="81" y="0"/>
                    </a:lnTo>
                    <a:lnTo>
                      <a:pt x="0" y="181"/>
                    </a:lnTo>
                    <a:lnTo>
                      <a:pt x="62" y="307"/>
                    </a:lnTo>
                    <a:lnTo>
                      <a:pt x="145" y="124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97">
                <a:extLst>
                  <a:ext uri="{FF2B5EF4-FFF2-40B4-BE49-F238E27FC236}">
                    <a16:creationId xmlns:a16="http://schemas.microsoft.com/office/drawing/2014/main" xmlns="" id="{9E053ADC-DA70-4308-B44B-3272F191B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" y="529"/>
                <a:ext cx="142" cy="295"/>
              </a:xfrm>
              <a:custGeom>
                <a:avLst/>
                <a:gdLst>
                  <a:gd name="T0" fmla="*/ 34 w 60"/>
                  <a:gd name="T1" fmla="*/ 0 h 124"/>
                  <a:gd name="T2" fmla="*/ 0 w 60"/>
                  <a:gd name="T3" fmla="*/ 77 h 124"/>
                  <a:gd name="T4" fmla="*/ 17 w 60"/>
                  <a:gd name="T5" fmla="*/ 111 h 124"/>
                  <a:gd name="T6" fmla="*/ 29 w 60"/>
                  <a:gd name="T7" fmla="*/ 124 h 124"/>
                  <a:gd name="T8" fmla="*/ 60 w 60"/>
                  <a:gd name="T9" fmla="*/ 52 h 124"/>
                  <a:gd name="T10" fmla="*/ 34 w 60"/>
                  <a:gd name="T1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124">
                    <a:moveTo>
                      <a:pt x="34" y="0"/>
                    </a:moveTo>
                    <a:cubicBezTo>
                      <a:pt x="0" y="77"/>
                      <a:pt x="0" y="77"/>
                      <a:pt x="0" y="77"/>
                    </a:cubicBezTo>
                    <a:cubicBezTo>
                      <a:pt x="17" y="111"/>
                      <a:pt x="17" y="111"/>
                      <a:pt x="17" y="111"/>
                    </a:cubicBezTo>
                    <a:cubicBezTo>
                      <a:pt x="20" y="116"/>
                      <a:pt x="24" y="121"/>
                      <a:pt x="29" y="124"/>
                    </a:cubicBezTo>
                    <a:cubicBezTo>
                      <a:pt x="60" y="52"/>
                      <a:pt x="60" y="52"/>
                      <a:pt x="60" y="52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98">
                <a:extLst>
                  <a:ext uri="{FF2B5EF4-FFF2-40B4-BE49-F238E27FC236}">
                    <a16:creationId xmlns:a16="http://schemas.microsoft.com/office/drawing/2014/main" xmlns="" id="{21F76EA5-F1C0-443F-9CBD-A4DE8E3A79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" y="9"/>
                <a:ext cx="137" cy="176"/>
              </a:xfrm>
              <a:custGeom>
                <a:avLst/>
                <a:gdLst>
                  <a:gd name="T0" fmla="*/ 0 w 58"/>
                  <a:gd name="T1" fmla="*/ 7 h 74"/>
                  <a:gd name="T2" fmla="*/ 12 w 58"/>
                  <a:gd name="T3" fmla="*/ 74 h 74"/>
                  <a:gd name="T4" fmla="*/ 17 w 58"/>
                  <a:gd name="T5" fmla="*/ 70 h 74"/>
                  <a:gd name="T6" fmla="*/ 58 w 58"/>
                  <a:gd name="T7" fmla="*/ 73 h 74"/>
                  <a:gd name="T8" fmla="*/ 45 w 58"/>
                  <a:gd name="T9" fmla="*/ 1 h 74"/>
                  <a:gd name="T10" fmla="*/ 0 w 58"/>
                  <a:gd name="T11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74">
                    <a:moveTo>
                      <a:pt x="0" y="7"/>
                    </a:moveTo>
                    <a:cubicBezTo>
                      <a:pt x="12" y="74"/>
                      <a:pt x="12" y="74"/>
                      <a:pt x="12" y="74"/>
                    </a:cubicBezTo>
                    <a:cubicBezTo>
                      <a:pt x="13" y="72"/>
                      <a:pt x="15" y="71"/>
                      <a:pt x="17" y="70"/>
                    </a:cubicBezTo>
                    <a:cubicBezTo>
                      <a:pt x="31" y="63"/>
                      <a:pt x="46" y="65"/>
                      <a:pt x="58" y="73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30" y="0"/>
                      <a:pt x="14" y="2"/>
                      <a:pt x="0" y="7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99">
                <a:extLst>
                  <a:ext uri="{FF2B5EF4-FFF2-40B4-BE49-F238E27FC236}">
                    <a16:creationId xmlns:a16="http://schemas.microsoft.com/office/drawing/2014/main" xmlns="" id="{5213FC7F-AACD-400A-A9FA-A7331C3AB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" y="168"/>
                <a:ext cx="176" cy="164"/>
              </a:xfrm>
              <a:custGeom>
                <a:avLst/>
                <a:gdLst>
                  <a:gd name="T0" fmla="*/ 70 w 74"/>
                  <a:gd name="T1" fmla="*/ 21 h 69"/>
                  <a:gd name="T2" fmla="*/ 8 w 74"/>
                  <a:gd name="T3" fmla="*/ 0 h 69"/>
                  <a:gd name="T4" fmla="*/ 1 w 74"/>
                  <a:gd name="T5" fmla="*/ 46 h 69"/>
                  <a:gd name="T6" fmla="*/ 67 w 74"/>
                  <a:gd name="T7" fmla="*/ 68 h 69"/>
                  <a:gd name="T8" fmla="*/ 74 w 74"/>
                  <a:gd name="T9" fmla="*/ 69 h 69"/>
                  <a:gd name="T10" fmla="*/ 70 w 74"/>
                  <a:gd name="T11" fmla="*/ 56 h 69"/>
                  <a:gd name="T12" fmla="*/ 70 w 74"/>
                  <a:gd name="T13" fmla="*/ 2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69">
                    <a:moveTo>
                      <a:pt x="70" y="21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2" y="15"/>
                      <a:pt x="0" y="30"/>
                      <a:pt x="1" y="46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9" y="68"/>
                      <a:pt x="72" y="69"/>
                      <a:pt x="74" y="69"/>
                    </a:cubicBezTo>
                    <a:cubicBezTo>
                      <a:pt x="74" y="64"/>
                      <a:pt x="72" y="60"/>
                      <a:pt x="70" y="56"/>
                    </a:cubicBezTo>
                    <a:cubicBezTo>
                      <a:pt x="64" y="44"/>
                      <a:pt x="65" y="31"/>
                      <a:pt x="70" y="21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920051" y="1344246"/>
            <a:ext cx="2540000" cy="2540000"/>
            <a:chOff x="5920051" y="1344246"/>
            <a:chExt cx="2540000" cy="254000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899898A2-3E03-4681-9E13-D553BCE98B34}"/>
                </a:ext>
              </a:extLst>
            </p:cNvPr>
            <p:cNvGrpSpPr/>
            <p:nvPr/>
          </p:nvGrpSpPr>
          <p:grpSpPr>
            <a:xfrm>
              <a:off x="5920051" y="1344246"/>
              <a:ext cx="2540000" cy="2540000"/>
              <a:chOff x="3589868" y="3776132"/>
              <a:chExt cx="1659466" cy="1659466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9E109CE9-280E-4560-87BA-AD509D8EDBF6}"/>
                  </a:ext>
                </a:extLst>
              </p:cNvPr>
              <p:cNvSpPr/>
              <p:nvPr/>
            </p:nvSpPr>
            <p:spPr>
              <a:xfrm>
                <a:off x="3691468" y="3883377"/>
                <a:ext cx="1444977" cy="1444977"/>
              </a:xfrm>
              <a:prstGeom prst="ellipse">
                <a:avLst/>
              </a:prstGeom>
              <a:solidFill>
                <a:srgbClr val="EB73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37C5DF29-866A-4777-BE38-EB7642FE9C53}"/>
                  </a:ext>
                </a:extLst>
              </p:cNvPr>
              <p:cNvSpPr/>
              <p:nvPr/>
            </p:nvSpPr>
            <p:spPr>
              <a:xfrm>
                <a:off x="3589868" y="3776132"/>
                <a:ext cx="1659466" cy="165946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Group 202">
              <a:extLst>
                <a:ext uri="{FF2B5EF4-FFF2-40B4-BE49-F238E27FC236}">
                  <a16:creationId xmlns:a16="http://schemas.microsoft.com/office/drawing/2014/main" xmlns="" id="{46AE9E6C-8579-4F5F-8AEB-7165AC784D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311383" y="1724859"/>
              <a:ext cx="1686577" cy="1722104"/>
              <a:chOff x="4317" y="960"/>
              <a:chExt cx="902" cy="921"/>
            </a:xfrm>
          </p:grpSpPr>
          <p:sp>
            <p:nvSpPr>
              <p:cNvPr id="34" name="Oval 205">
                <a:extLst>
                  <a:ext uri="{FF2B5EF4-FFF2-40B4-BE49-F238E27FC236}">
                    <a16:creationId xmlns:a16="http://schemas.microsoft.com/office/drawing/2014/main" xmlns="" id="{3C15F6D2-F159-41BD-8759-893951A1D4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7" y="103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Oval 206">
                <a:extLst>
                  <a:ext uri="{FF2B5EF4-FFF2-40B4-BE49-F238E27FC236}">
                    <a16:creationId xmlns:a16="http://schemas.microsoft.com/office/drawing/2014/main" xmlns="" id="{1DB9CF0C-048B-4C98-B50B-33E41090BC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0" y="110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207">
                <a:extLst>
                  <a:ext uri="{FF2B5EF4-FFF2-40B4-BE49-F238E27FC236}">
                    <a16:creationId xmlns:a16="http://schemas.microsoft.com/office/drawing/2014/main" xmlns="" id="{2CFC5F58-9300-4A2B-A08C-131264F6A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7" y="1048"/>
                <a:ext cx="16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208">
                <a:extLst>
                  <a:ext uri="{FF2B5EF4-FFF2-40B4-BE49-F238E27FC236}">
                    <a16:creationId xmlns:a16="http://schemas.microsoft.com/office/drawing/2014/main" xmlns="" id="{B9C71171-C565-4125-A0B7-8B5BC4F4A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6" y="1129"/>
                <a:ext cx="16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209">
                <a:extLst>
                  <a:ext uri="{FF2B5EF4-FFF2-40B4-BE49-F238E27FC236}">
                    <a16:creationId xmlns:a16="http://schemas.microsoft.com/office/drawing/2014/main" xmlns="" id="{6706368B-75EC-4F3C-AEC2-ED834C0CAC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4" y="1193"/>
                <a:ext cx="10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210">
                <a:extLst>
                  <a:ext uri="{FF2B5EF4-FFF2-40B4-BE49-F238E27FC236}">
                    <a16:creationId xmlns:a16="http://schemas.microsoft.com/office/drawing/2014/main" xmlns="" id="{570F66EC-8B5C-4265-B33E-394BC667FA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1" y="129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Oval 211">
                <a:extLst>
                  <a:ext uri="{FF2B5EF4-FFF2-40B4-BE49-F238E27FC236}">
                    <a16:creationId xmlns:a16="http://schemas.microsoft.com/office/drawing/2014/main" xmlns="" id="{4FDDDAF0-1740-4C30-BB7C-95578B0AFC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3" y="1093"/>
                <a:ext cx="9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212">
                <a:extLst>
                  <a:ext uri="{FF2B5EF4-FFF2-40B4-BE49-F238E27FC236}">
                    <a16:creationId xmlns:a16="http://schemas.microsoft.com/office/drawing/2014/main" xmlns="" id="{38DCB8DB-023A-4D4A-B215-A162591BAF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2" y="1181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213">
                <a:extLst>
                  <a:ext uri="{FF2B5EF4-FFF2-40B4-BE49-F238E27FC236}">
                    <a16:creationId xmlns:a16="http://schemas.microsoft.com/office/drawing/2014/main" xmlns="" id="{9837D514-EC81-4C71-90A4-886FE16503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17" y="108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214">
                <a:extLst>
                  <a:ext uri="{FF2B5EF4-FFF2-40B4-BE49-F238E27FC236}">
                    <a16:creationId xmlns:a16="http://schemas.microsoft.com/office/drawing/2014/main" xmlns="" id="{DC76DC7D-D7FF-442F-90BC-E32C3007AE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4" y="1193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215">
                <a:extLst>
                  <a:ext uri="{FF2B5EF4-FFF2-40B4-BE49-F238E27FC236}">
                    <a16:creationId xmlns:a16="http://schemas.microsoft.com/office/drawing/2014/main" xmlns="" id="{0D218588-BCF2-4769-9DE9-D7CD3559EA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9" y="1145"/>
                <a:ext cx="7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216">
                <a:extLst>
                  <a:ext uri="{FF2B5EF4-FFF2-40B4-BE49-F238E27FC236}">
                    <a16:creationId xmlns:a16="http://schemas.microsoft.com/office/drawing/2014/main" xmlns="" id="{D3371247-2367-433A-A9D8-F24A891704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93" y="1231"/>
                <a:ext cx="10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217">
                <a:extLst>
                  <a:ext uri="{FF2B5EF4-FFF2-40B4-BE49-F238E27FC236}">
                    <a16:creationId xmlns:a16="http://schemas.microsoft.com/office/drawing/2014/main" xmlns="" id="{64110EDC-4D33-4731-A30D-7D4133D8FC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6" y="1017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218">
                <a:extLst>
                  <a:ext uri="{FF2B5EF4-FFF2-40B4-BE49-F238E27FC236}">
                    <a16:creationId xmlns:a16="http://schemas.microsoft.com/office/drawing/2014/main" xmlns="" id="{99CD73BB-47B5-4B17-8B8E-23EA8BD54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6" y="107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219">
                <a:extLst>
                  <a:ext uri="{FF2B5EF4-FFF2-40B4-BE49-F238E27FC236}">
                    <a16:creationId xmlns:a16="http://schemas.microsoft.com/office/drawing/2014/main" xmlns="" id="{7AA6D437-0DBF-405A-94D6-4B87832D6E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2" y="965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220">
                <a:extLst>
                  <a:ext uri="{FF2B5EF4-FFF2-40B4-BE49-F238E27FC236}">
                    <a16:creationId xmlns:a16="http://schemas.microsoft.com/office/drawing/2014/main" xmlns="" id="{EC9F1DF9-B5B9-4C81-A4BC-F27FA8D274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7" y="1015"/>
                <a:ext cx="9" cy="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221">
                <a:extLst>
                  <a:ext uri="{FF2B5EF4-FFF2-40B4-BE49-F238E27FC236}">
                    <a16:creationId xmlns:a16="http://schemas.microsoft.com/office/drawing/2014/main" xmlns="" id="{71162060-307A-4AF1-A2F8-893EAD9F75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7" y="960"/>
                <a:ext cx="9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222">
                <a:extLst>
                  <a:ext uri="{FF2B5EF4-FFF2-40B4-BE49-F238E27FC236}">
                    <a16:creationId xmlns:a16="http://schemas.microsoft.com/office/drawing/2014/main" xmlns="" id="{7C44740F-4B6D-4064-9974-82F40FF3B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6" y="1446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223">
                <a:extLst>
                  <a:ext uri="{FF2B5EF4-FFF2-40B4-BE49-F238E27FC236}">
                    <a16:creationId xmlns:a16="http://schemas.microsoft.com/office/drawing/2014/main" xmlns="" id="{9594BAE0-9AA8-4E91-AF16-CB4ED54CBA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12" y="124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Oval 224">
                <a:extLst>
                  <a:ext uri="{FF2B5EF4-FFF2-40B4-BE49-F238E27FC236}">
                    <a16:creationId xmlns:a16="http://schemas.microsoft.com/office/drawing/2014/main" xmlns="" id="{9ED3F77B-06EE-4496-8CFF-EF03EFE736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43" y="1298"/>
                <a:ext cx="12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225">
                <a:extLst>
                  <a:ext uri="{FF2B5EF4-FFF2-40B4-BE49-F238E27FC236}">
                    <a16:creationId xmlns:a16="http://schemas.microsoft.com/office/drawing/2014/main" xmlns="" id="{C07DB486-BE74-415F-9E99-A7E663A286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8" y="1343"/>
                <a:ext cx="17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Oval 226">
                <a:extLst>
                  <a:ext uri="{FF2B5EF4-FFF2-40B4-BE49-F238E27FC236}">
                    <a16:creationId xmlns:a16="http://schemas.microsoft.com/office/drawing/2014/main" xmlns="" id="{3AE2B080-CA54-4EC5-A0AF-A3205074C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2" y="1165"/>
                <a:ext cx="14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Oval 227">
                <a:extLst>
                  <a:ext uri="{FF2B5EF4-FFF2-40B4-BE49-F238E27FC236}">
                    <a16:creationId xmlns:a16="http://schemas.microsoft.com/office/drawing/2014/main" xmlns="" id="{4BAF281D-FB69-4755-982A-8453DAA22C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5" y="1057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Oval 228">
                <a:extLst>
                  <a:ext uri="{FF2B5EF4-FFF2-40B4-BE49-F238E27FC236}">
                    <a16:creationId xmlns:a16="http://schemas.microsoft.com/office/drawing/2014/main" xmlns="" id="{80EE1849-6279-4DB0-A839-201EF9EE73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9" y="1126"/>
                <a:ext cx="9" cy="1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229">
                <a:extLst>
                  <a:ext uri="{FF2B5EF4-FFF2-40B4-BE49-F238E27FC236}">
                    <a16:creationId xmlns:a16="http://schemas.microsoft.com/office/drawing/2014/main" xmlns="" id="{DB002C84-C7DA-4724-9824-508C0E3BC0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3" y="1317"/>
                <a:ext cx="16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230">
                <a:extLst>
                  <a:ext uri="{FF2B5EF4-FFF2-40B4-BE49-F238E27FC236}">
                    <a16:creationId xmlns:a16="http://schemas.microsoft.com/office/drawing/2014/main" xmlns="" id="{2166769F-664C-48E4-B060-E0F950AE4B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1" y="984"/>
                <a:ext cx="14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231">
                <a:extLst>
                  <a:ext uri="{FF2B5EF4-FFF2-40B4-BE49-F238E27FC236}">
                    <a16:creationId xmlns:a16="http://schemas.microsoft.com/office/drawing/2014/main" xmlns="" id="{85ECE6F9-22A0-46C4-B909-F780883D8E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3" y="1343"/>
                <a:ext cx="15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232">
                <a:extLst>
                  <a:ext uri="{FF2B5EF4-FFF2-40B4-BE49-F238E27FC236}">
                    <a16:creationId xmlns:a16="http://schemas.microsoft.com/office/drawing/2014/main" xmlns="" id="{7DCDAF49-A607-4451-9CEA-D7D254645B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7" y="1024"/>
                <a:ext cx="17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Oval 233">
                <a:extLst>
                  <a:ext uri="{FF2B5EF4-FFF2-40B4-BE49-F238E27FC236}">
                    <a16:creationId xmlns:a16="http://schemas.microsoft.com/office/drawing/2014/main" xmlns="" id="{3F30C652-C598-40F1-95C8-A2965589D7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2" y="1015"/>
                <a:ext cx="15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Oval 234">
                <a:extLst>
                  <a:ext uri="{FF2B5EF4-FFF2-40B4-BE49-F238E27FC236}">
                    <a16:creationId xmlns:a16="http://schemas.microsoft.com/office/drawing/2014/main" xmlns="" id="{37096D4B-C0A3-4BFF-8A38-C1C556AEA4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38" y="1150"/>
                <a:ext cx="15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235">
                <a:extLst>
                  <a:ext uri="{FF2B5EF4-FFF2-40B4-BE49-F238E27FC236}">
                    <a16:creationId xmlns:a16="http://schemas.microsoft.com/office/drawing/2014/main" xmlns="" id="{8B6C86E8-2ADD-49D4-938B-D06E83D6F1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6" y="1422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236">
                <a:extLst>
                  <a:ext uri="{FF2B5EF4-FFF2-40B4-BE49-F238E27FC236}">
                    <a16:creationId xmlns:a16="http://schemas.microsoft.com/office/drawing/2014/main" xmlns="" id="{0152A2FB-435D-4C77-B4A7-55E4F05C07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5" y="1315"/>
                <a:ext cx="12" cy="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Oval 237">
                <a:extLst>
                  <a:ext uri="{FF2B5EF4-FFF2-40B4-BE49-F238E27FC236}">
                    <a16:creationId xmlns:a16="http://schemas.microsoft.com/office/drawing/2014/main" xmlns="" id="{26E8479C-0508-4528-A37B-81D4E0521E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53" y="124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238">
                <a:extLst>
                  <a:ext uri="{FF2B5EF4-FFF2-40B4-BE49-F238E27FC236}">
                    <a16:creationId xmlns:a16="http://schemas.microsoft.com/office/drawing/2014/main" xmlns="" id="{B0FA340C-123C-48D5-8454-AA2B78DCFC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46" y="1205"/>
                <a:ext cx="9" cy="1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Oval 239">
                <a:extLst>
                  <a:ext uri="{FF2B5EF4-FFF2-40B4-BE49-F238E27FC236}">
                    <a16:creationId xmlns:a16="http://schemas.microsoft.com/office/drawing/2014/main" xmlns="" id="{6D2F8D45-0236-41A5-ABC1-85A3309B7D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2" y="1450"/>
                <a:ext cx="10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240">
                <a:extLst>
                  <a:ext uri="{FF2B5EF4-FFF2-40B4-BE49-F238E27FC236}">
                    <a16:creationId xmlns:a16="http://schemas.microsoft.com/office/drawing/2014/main" xmlns="" id="{419D6939-18A2-4D58-94A8-714A462B17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3" y="122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Oval 241">
                <a:extLst>
                  <a:ext uri="{FF2B5EF4-FFF2-40B4-BE49-F238E27FC236}">
                    <a16:creationId xmlns:a16="http://schemas.microsoft.com/office/drawing/2014/main" xmlns="" id="{923F159C-075D-41CD-97EC-38DA3FCC49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48" y="97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Oval 242">
                <a:extLst>
                  <a:ext uri="{FF2B5EF4-FFF2-40B4-BE49-F238E27FC236}">
                    <a16:creationId xmlns:a16="http://schemas.microsoft.com/office/drawing/2014/main" xmlns="" id="{FD3C6FCC-7888-4578-92C3-51352729A1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48" y="1045"/>
                <a:ext cx="7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243">
                <a:extLst>
                  <a:ext uri="{FF2B5EF4-FFF2-40B4-BE49-F238E27FC236}">
                    <a16:creationId xmlns:a16="http://schemas.microsoft.com/office/drawing/2014/main" xmlns="" id="{A5CFEE74-B12C-4C16-BE04-01B4B73028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43" y="1257"/>
                <a:ext cx="14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244">
                <a:extLst>
                  <a:ext uri="{FF2B5EF4-FFF2-40B4-BE49-F238E27FC236}">
                    <a16:creationId xmlns:a16="http://schemas.microsoft.com/office/drawing/2014/main" xmlns="" id="{67AC072F-C084-4A4A-954E-6D5B65021E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6" y="1315"/>
                <a:ext cx="14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Oval 245">
                <a:extLst>
                  <a:ext uri="{FF2B5EF4-FFF2-40B4-BE49-F238E27FC236}">
                    <a16:creationId xmlns:a16="http://schemas.microsoft.com/office/drawing/2014/main" xmlns="" id="{CD668193-6009-4105-9753-543B763A6B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8" y="1365"/>
                <a:ext cx="17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246">
                <a:extLst>
                  <a:ext uri="{FF2B5EF4-FFF2-40B4-BE49-F238E27FC236}">
                    <a16:creationId xmlns:a16="http://schemas.microsoft.com/office/drawing/2014/main" xmlns="" id="{A2033AAE-E91B-4CAF-A61C-EACACEA74B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6" y="1296"/>
                <a:ext cx="584" cy="585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47">
                <a:extLst>
                  <a:ext uri="{FF2B5EF4-FFF2-40B4-BE49-F238E27FC236}">
                    <a16:creationId xmlns:a16="http://schemas.microsoft.com/office/drawing/2014/main" xmlns="" id="{55247BA1-134D-4ED3-9E67-7690CD9B7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6" y="1296"/>
                <a:ext cx="515" cy="538"/>
              </a:xfrm>
              <a:custGeom>
                <a:avLst/>
                <a:gdLst>
                  <a:gd name="T0" fmla="*/ 216 w 216"/>
                  <a:gd name="T1" fmla="*/ 98 h 226"/>
                  <a:gd name="T2" fmla="*/ 189 w 216"/>
                  <a:gd name="T3" fmla="*/ 20 h 226"/>
                  <a:gd name="T4" fmla="*/ 123 w 216"/>
                  <a:gd name="T5" fmla="*/ 0 h 226"/>
                  <a:gd name="T6" fmla="*/ 0 w 216"/>
                  <a:gd name="T7" fmla="*/ 123 h 226"/>
                  <a:gd name="T8" fmla="*/ 45 w 216"/>
                  <a:gd name="T9" fmla="*/ 218 h 226"/>
                  <a:gd name="T10" fmla="*/ 88 w 216"/>
                  <a:gd name="T11" fmla="*/ 226 h 226"/>
                  <a:gd name="T12" fmla="*/ 216 w 216"/>
                  <a:gd name="T13" fmla="*/ 9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" h="226">
                    <a:moveTo>
                      <a:pt x="216" y="98"/>
                    </a:moveTo>
                    <a:cubicBezTo>
                      <a:pt x="216" y="68"/>
                      <a:pt x="206" y="41"/>
                      <a:pt x="189" y="20"/>
                    </a:cubicBezTo>
                    <a:cubicBezTo>
                      <a:pt x="170" y="7"/>
                      <a:pt x="147" y="0"/>
                      <a:pt x="123" y="0"/>
                    </a:cubicBezTo>
                    <a:cubicBezTo>
                      <a:pt x="55" y="0"/>
                      <a:pt x="0" y="55"/>
                      <a:pt x="0" y="123"/>
                    </a:cubicBezTo>
                    <a:cubicBezTo>
                      <a:pt x="0" y="161"/>
                      <a:pt x="18" y="196"/>
                      <a:pt x="45" y="218"/>
                    </a:cubicBezTo>
                    <a:cubicBezTo>
                      <a:pt x="59" y="223"/>
                      <a:pt x="73" y="226"/>
                      <a:pt x="88" y="226"/>
                    </a:cubicBezTo>
                    <a:cubicBezTo>
                      <a:pt x="159" y="226"/>
                      <a:pt x="216" y="168"/>
                      <a:pt x="216" y="98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Oval 248">
                <a:extLst>
                  <a:ext uri="{FF2B5EF4-FFF2-40B4-BE49-F238E27FC236}">
                    <a16:creationId xmlns:a16="http://schemas.microsoft.com/office/drawing/2014/main" xmlns="" id="{6F6E37E2-C21B-414E-A5AD-87D5EC3B92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8" y="1091"/>
                <a:ext cx="362" cy="362"/>
              </a:xfrm>
              <a:prstGeom prst="ellipse">
                <a:avLst/>
              </a:prstGeom>
              <a:solidFill>
                <a:srgbClr val="D34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49">
                <a:extLst>
                  <a:ext uri="{FF2B5EF4-FFF2-40B4-BE49-F238E27FC236}">
                    <a16:creationId xmlns:a16="http://schemas.microsoft.com/office/drawing/2014/main" xmlns="" id="{7EBF78BD-AF52-4934-9A0E-E09AFC664B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7" y="1257"/>
                <a:ext cx="73" cy="241"/>
              </a:xfrm>
              <a:custGeom>
                <a:avLst/>
                <a:gdLst>
                  <a:gd name="T0" fmla="*/ 31 w 31"/>
                  <a:gd name="T1" fmla="*/ 86 h 101"/>
                  <a:gd name="T2" fmla="*/ 15 w 31"/>
                  <a:gd name="T3" fmla="*/ 101 h 101"/>
                  <a:gd name="T4" fmla="*/ 15 w 31"/>
                  <a:gd name="T5" fmla="*/ 101 h 101"/>
                  <a:gd name="T6" fmla="*/ 0 w 31"/>
                  <a:gd name="T7" fmla="*/ 86 h 101"/>
                  <a:gd name="T8" fmla="*/ 0 w 31"/>
                  <a:gd name="T9" fmla="*/ 16 h 101"/>
                  <a:gd name="T10" fmla="*/ 15 w 31"/>
                  <a:gd name="T11" fmla="*/ 0 h 101"/>
                  <a:gd name="T12" fmla="*/ 15 w 31"/>
                  <a:gd name="T13" fmla="*/ 0 h 101"/>
                  <a:gd name="T14" fmla="*/ 31 w 31"/>
                  <a:gd name="T15" fmla="*/ 16 h 101"/>
                  <a:gd name="T16" fmla="*/ 31 w 31"/>
                  <a:gd name="T17" fmla="*/ 8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101">
                    <a:moveTo>
                      <a:pt x="31" y="86"/>
                    </a:moveTo>
                    <a:cubicBezTo>
                      <a:pt x="31" y="94"/>
                      <a:pt x="24" y="101"/>
                      <a:pt x="15" y="101"/>
                    </a:cubicBezTo>
                    <a:cubicBezTo>
                      <a:pt x="15" y="101"/>
                      <a:pt x="15" y="101"/>
                      <a:pt x="15" y="101"/>
                    </a:cubicBezTo>
                    <a:cubicBezTo>
                      <a:pt x="7" y="101"/>
                      <a:pt x="0" y="94"/>
                      <a:pt x="0" y="8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4" y="0"/>
                      <a:pt x="31" y="7"/>
                      <a:pt x="31" y="16"/>
                    </a:cubicBezTo>
                    <a:lnTo>
                      <a:pt x="31" y="86"/>
                    </a:lnTo>
                    <a:close/>
                  </a:path>
                </a:pathLst>
              </a:custGeom>
              <a:solidFill>
                <a:srgbClr val="D34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250">
                <a:extLst>
                  <a:ext uri="{FF2B5EF4-FFF2-40B4-BE49-F238E27FC236}">
                    <a16:creationId xmlns:a16="http://schemas.microsoft.com/office/drawing/2014/main" xmlns="" id="{5B29722F-BB51-46B3-AF21-BADDCF0890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8" y="1036"/>
                <a:ext cx="362" cy="362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51">
                <a:extLst>
                  <a:ext uri="{FF2B5EF4-FFF2-40B4-BE49-F238E27FC236}">
                    <a16:creationId xmlns:a16="http://schemas.microsoft.com/office/drawing/2014/main" xmlns="" id="{DA6FC659-8604-40E5-B3F0-A04985800A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8" y="1036"/>
                <a:ext cx="336" cy="336"/>
              </a:xfrm>
              <a:custGeom>
                <a:avLst/>
                <a:gdLst>
                  <a:gd name="T0" fmla="*/ 141 w 141"/>
                  <a:gd name="T1" fmla="*/ 56 h 141"/>
                  <a:gd name="T2" fmla="*/ 137 w 141"/>
                  <a:gd name="T3" fmla="*/ 32 h 141"/>
                  <a:gd name="T4" fmla="*/ 76 w 141"/>
                  <a:gd name="T5" fmla="*/ 0 h 141"/>
                  <a:gd name="T6" fmla="*/ 0 w 141"/>
                  <a:gd name="T7" fmla="*/ 76 h 141"/>
                  <a:gd name="T8" fmla="*/ 32 w 141"/>
                  <a:gd name="T9" fmla="*/ 138 h 141"/>
                  <a:gd name="T10" fmla="*/ 56 w 141"/>
                  <a:gd name="T11" fmla="*/ 141 h 141"/>
                  <a:gd name="T12" fmla="*/ 141 w 141"/>
                  <a:gd name="T13" fmla="*/ 56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41">
                    <a:moveTo>
                      <a:pt x="141" y="56"/>
                    </a:moveTo>
                    <a:cubicBezTo>
                      <a:pt x="141" y="47"/>
                      <a:pt x="140" y="39"/>
                      <a:pt x="137" y="32"/>
                    </a:cubicBezTo>
                    <a:cubicBezTo>
                      <a:pt x="124" y="12"/>
                      <a:pt x="101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1"/>
                      <a:pt x="12" y="124"/>
                      <a:pt x="32" y="138"/>
                    </a:cubicBezTo>
                    <a:cubicBezTo>
                      <a:pt x="39" y="140"/>
                      <a:pt x="47" y="141"/>
                      <a:pt x="56" y="141"/>
                    </a:cubicBezTo>
                    <a:cubicBezTo>
                      <a:pt x="103" y="141"/>
                      <a:pt x="141" y="103"/>
                      <a:pt x="141" y="56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Oval 252">
                <a:extLst>
                  <a:ext uri="{FF2B5EF4-FFF2-40B4-BE49-F238E27FC236}">
                    <a16:creationId xmlns:a16="http://schemas.microsoft.com/office/drawing/2014/main" xmlns="" id="{961137D2-04F9-4355-A114-D5F20B901F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8" y="1150"/>
                <a:ext cx="43" cy="43"/>
              </a:xfrm>
              <a:prstGeom prst="ellipse">
                <a:avLst/>
              </a:prstGeom>
              <a:solidFill>
                <a:srgbClr val="474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Oval 253">
                <a:extLst>
                  <a:ext uri="{FF2B5EF4-FFF2-40B4-BE49-F238E27FC236}">
                    <a16:creationId xmlns:a16="http://schemas.microsoft.com/office/drawing/2014/main" xmlns="" id="{931DE5A9-88B2-4B7D-B75B-5ABE9C0F0C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5" y="1150"/>
                <a:ext cx="43" cy="43"/>
              </a:xfrm>
              <a:prstGeom prst="ellipse">
                <a:avLst/>
              </a:prstGeom>
              <a:solidFill>
                <a:srgbClr val="474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Oval 254">
                <a:extLst>
                  <a:ext uri="{FF2B5EF4-FFF2-40B4-BE49-F238E27FC236}">
                    <a16:creationId xmlns:a16="http://schemas.microsoft.com/office/drawing/2014/main" xmlns="" id="{AB44D5A7-055D-49AD-83F9-D4913FD3D7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1" y="1474"/>
                <a:ext cx="59" cy="60"/>
              </a:xfrm>
              <a:prstGeom prst="ellipse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255">
                <a:extLst>
                  <a:ext uri="{FF2B5EF4-FFF2-40B4-BE49-F238E27FC236}">
                    <a16:creationId xmlns:a16="http://schemas.microsoft.com/office/drawing/2014/main" xmlns="" id="{ED822C72-19BF-49D5-849A-145B9FF300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1" y="1569"/>
                <a:ext cx="59" cy="60"/>
              </a:xfrm>
              <a:prstGeom prst="ellipse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256">
                <a:extLst>
                  <a:ext uri="{FF2B5EF4-FFF2-40B4-BE49-F238E27FC236}">
                    <a16:creationId xmlns:a16="http://schemas.microsoft.com/office/drawing/2014/main" xmlns="" id="{5F91CAE8-9069-409E-8FE5-FB162AD69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6" y="1472"/>
                <a:ext cx="60" cy="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257">
                <a:extLst>
                  <a:ext uri="{FF2B5EF4-FFF2-40B4-BE49-F238E27FC236}">
                    <a16:creationId xmlns:a16="http://schemas.microsoft.com/office/drawing/2014/main" xmlns="" id="{A3CA3DB7-763A-4BF5-A5DC-2E544C963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6" y="1567"/>
                <a:ext cx="60" cy="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58">
                <a:extLst>
                  <a:ext uri="{FF2B5EF4-FFF2-40B4-BE49-F238E27FC236}">
                    <a16:creationId xmlns:a16="http://schemas.microsoft.com/office/drawing/2014/main" xmlns="" id="{6B0416E5-374C-4980-BB46-20EA4A3F7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8" y="1288"/>
                <a:ext cx="143" cy="48"/>
              </a:xfrm>
              <a:custGeom>
                <a:avLst/>
                <a:gdLst>
                  <a:gd name="T0" fmla="*/ 29 w 60"/>
                  <a:gd name="T1" fmla="*/ 20 h 20"/>
                  <a:gd name="T2" fmla="*/ 0 w 60"/>
                  <a:gd name="T3" fmla="*/ 5 h 20"/>
                  <a:gd name="T4" fmla="*/ 1 w 60"/>
                  <a:gd name="T5" fmla="*/ 3 h 20"/>
                  <a:gd name="T6" fmla="*/ 4 w 60"/>
                  <a:gd name="T7" fmla="*/ 3 h 20"/>
                  <a:gd name="T8" fmla="*/ 29 w 60"/>
                  <a:gd name="T9" fmla="*/ 16 h 20"/>
                  <a:gd name="T10" fmla="*/ 56 w 60"/>
                  <a:gd name="T11" fmla="*/ 1 h 20"/>
                  <a:gd name="T12" fmla="*/ 58 w 60"/>
                  <a:gd name="T13" fmla="*/ 1 h 20"/>
                  <a:gd name="T14" fmla="*/ 59 w 60"/>
                  <a:gd name="T15" fmla="*/ 4 h 20"/>
                  <a:gd name="T16" fmla="*/ 29 w 60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20">
                    <a:moveTo>
                      <a:pt x="29" y="20"/>
                    </a:moveTo>
                    <a:cubicBezTo>
                      <a:pt x="18" y="20"/>
                      <a:pt x="7" y="14"/>
                      <a:pt x="0" y="5"/>
                    </a:cubicBezTo>
                    <a:cubicBezTo>
                      <a:pt x="0" y="5"/>
                      <a:pt x="0" y="3"/>
                      <a:pt x="1" y="3"/>
                    </a:cubicBezTo>
                    <a:cubicBezTo>
                      <a:pt x="2" y="2"/>
                      <a:pt x="3" y="2"/>
                      <a:pt x="4" y="3"/>
                    </a:cubicBezTo>
                    <a:cubicBezTo>
                      <a:pt x="10" y="11"/>
                      <a:pt x="19" y="16"/>
                      <a:pt x="29" y="16"/>
                    </a:cubicBezTo>
                    <a:cubicBezTo>
                      <a:pt x="40" y="16"/>
                      <a:pt x="50" y="10"/>
                      <a:pt x="56" y="1"/>
                    </a:cubicBezTo>
                    <a:cubicBezTo>
                      <a:pt x="56" y="0"/>
                      <a:pt x="57" y="0"/>
                      <a:pt x="58" y="1"/>
                    </a:cubicBezTo>
                    <a:cubicBezTo>
                      <a:pt x="59" y="1"/>
                      <a:pt x="60" y="3"/>
                      <a:pt x="59" y="4"/>
                    </a:cubicBezTo>
                    <a:cubicBezTo>
                      <a:pt x="52" y="14"/>
                      <a:pt x="41" y="20"/>
                      <a:pt x="29" y="20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59">
                <a:extLst>
                  <a:ext uri="{FF2B5EF4-FFF2-40B4-BE49-F238E27FC236}">
                    <a16:creationId xmlns:a16="http://schemas.microsoft.com/office/drawing/2014/main" xmlns="" id="{B47517F9-60C0-488E-91FD-C92B5663B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9" y="995"/>
                <a:ext cx="12" cy="60"/>
              </a:xfrm>
              <a:custGeom>
                <a:avLst/>
                <a:gdLst>
                  <a:gd name="T0" fmla="*/ 2 w 5"/>
                  <a:gd name="T1" fmla="*/ 25 h 25"/>
                  <a:gd name="T2" fmla="*/ 2 w 5"/>
                  <a:gd name="T3" fmla="*/ 25 h 25"/>
                  <a:gd name="T4" fmla="*/ 0 w 5"/>
                  <a:gd name="T5" fmla="*/ 23 h 25"/>
                  <a:gd name="T6" fmla="*/ 1 w 5"/>
                  <a:gd name="T7" fmla="*/ 2 h 25"/>
                  <a:gd name="T8" fmla="*/ 3 w 5"/>
                  <a:gd name="T9" fmla="*/ 0 h 25"/>
                  <a:gd name="T10" fmla="*/ 5 w 5"/>
                  <a:gd name="T11" fmla="*/ 2 h 25"/>
                  <a:gd name="T12" fmla="*/ 4 w 5"/>
                  <a:gd name="T13" fmla="*/ 23 h 25"/>
                  <a:gd name="T14" fmla="*/ 2 w 5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5">
                    <a:moveTo>
                      <a:pt x="2" y="25"/>
                    </a:move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0" y="24"/>
                      <a:pt x="0" y="2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3" y="25"/>
                      <a:pt x="2" y="25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60">
                <a:extLst>
                  <a:ext uri="{FF2B5EF4-FFF2-40B4-BE49-F238E27FC236}">
                    <a16:creationId xmlns:a16="http://schemas.microsoft.com/office/drawing/2014/main" xmlns="" id="{D6222EE1-6C3E-4D09-B10C-4052F02B57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9" y="998"/>
                <a:ext cx="31" cy="36"/>
              </a:xfrm>
              <a:custGeom>
                <a:avLst/>
                <a:gdLst>
                  <a:gd name="T0" fmla="*/ 3 w 13"/>
                  <a:gd name="T1" fmla="*/ 15 h 15"/>
                  <a:gd name="T2" fmla="*/ 2 w 13"/>
                  <a:gd name="T3" fmla="*/ 14 h 15"/>
                  <a:gd name="T4" fmla="*/ 1 w 13"/>
                  <a:gd name="T5" fmla="*/ 11 h 15"/>
                  <a:gd name="T6" fmla="*/ 9 w 13"/>
                  <a:gd name="T7" fmla="*/ 1 h 15"/>
                  <a:gd name="T8" fmla="*/ 11 w 13"/>
                  <a:gd name="T9" fmla="*/ 0 h 15"/>
                  <a:gd name="T10" fmla="*/ 12 w 13"/>
                  <a:gd name="T11" fmla="*/ 3 h 15"/>
                  <a:gd name="T12" fmla="*/ 4 w 13"/>
                  <a:gd name="T13" fmla="*/ 14 h 15"/>
                  <a:gd name="T14" fmla="*/ 3 w 13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5">
                    <a:moveTo>
                      <a:pt x="3" y="15"/>
                    </a:moveTo>
                    <a:cubicBezTo>
                      <a:pt x="2" y="15"/>
                      <a:pt x="2" y="14"/>
                      <a:pt x="2" y="14"/>
                    </a:cubicBezTo>
                    <a:cubicBezTo>
                      <a:pt x="1" y="14"/>
                      <a:pt x="0" y="12"/>
                      <a:pt x="1" y="1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11" y="0"/>
                      <a:pt x="11" y="0"/>
                    </a:cubicBezTo>
                    <a:cubicBezTo>
                      <a:pt x="12" y="1"/>
                      <a:pt x="13" y="2"/>
                      <a:pt x="12" y="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5"/>
                      <a:pt x="3" y="15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61">
                <a:extLst>
                  <a:ext uri="{FF2B5EF4-FFF2-40B4-BE49-F238E27FC236}">
                    <a16:creationId xmlns:a16="http://schemas.microsoft.com/office/drawing/2014/main" xmlns="" id="{27411CC9-2A4F-4917-AE01-C3276E596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5" y="995"/>
                <a:ext cx="14" cy="60"/>
              </a:xfrm>
              <a:custGeom>
                <a:avLst/>
                <a:gdLst>
                  <a:gd name="T0" fmla="*/ 4 w 6"/>
                  <a:gd name="T1" fmla="*/ 25 h 25"/>
                  <a:gd name="T2" fmla="*/ 2 w 6"/>
                  <a:gd name="T3" fmla="*/ 23 h 25"/>
                  <a:gd name="T4" fmla="*/ 0 w 6"/>
                  <a:gd name="T5" fmla="*/ 2 h 25"/>
                  <a:gd name="T6" fmla="*/ 1 w 6"/>
                  <a:gd name="T7" fmla="*/ 0 h 25"/>
                  <a:gd name="T8" fmla="*/ 4 w 6"/>
                  <a:gd name="T9" fmla="*/ 2 h 25"/>
                  <a:gd name="T10" fmla="*/ 6 w 6"/>
                  <a:gd name="T11" fmla="*/ 23 h 25"/>
                  <a:gd name="T12" fmla="*/ 4 w 6"/>
                  <a:gd name="T13" fmla="*/ 25 h 25"/>
                  <a:gd name="T14" fmla="*/ 4 w 6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5">
                    <a:moveTo>
                      <a:pt x="4" y="25"/>
                    </a:moveTo>
                    <a:cubicBezTo>
                      <a:pt x="3" y="25"/>
                      <a:pt x="2" y="24"/>
                      <a:pt x="2" y="2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5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Oval 262">
                <a:extLst>
                  <a:ext uri="{FF2B5EF4-FFF2-40B4-BE49-F238E27FC236}">
                    <a16:creationId xmlns:a16="http://schemas.microsoft.com/office/drawing/2014/main" xmlns="" id="{2D3E5F4F-549C-4951-A84D-2DBB9C31EB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0" y="1203"/>
                <a:ext cx="38" cy="38"/>
              </a:xfrm>
              <a:prstGeom prst="ellipse">
                <a:avLst/>
              </a:prstGeom>
              <a:solidFill>
                <a:srgbClr val="F158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63">
                <a:extLst>
                  <a:ext uri="{FF2B5EF4-FFF2-40B4-BE49-F238E27FC236}">
                    <a16:creationId xmlns:a16="http://schemas.microsoft.com/office/drawing/2014/main" xmlns="" id="{5E674B4F-550F-4D3F-98B7-39FF837794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" y="1226"/>
                <a:ext cx="36" cy="53"/>
              </a:xfrm>
              <a:custGeom>
                <a:avLst/>
                <a:gdLst>
                  <a:gd name="T0" fmla="*/ 0 w 36"/>
                  <a:gd name="T1" fmla="*/ 0 h 53"/>
                  <a:gd name="T2" fmla="*/ 19 w 36"/>
                  <a:gd name="T3" fmla="*/ 53 h 53"/>
                  <a:gd name="T4" fmla="*/ 36 w 36"/>
                  <a:gd name="T5" fmla="*/ 0 h 53"/>
                  <a:gd name="T6" fmla="*/ 0 w 36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53">
                    <a:moveTo>
                      <a:pt x="0" y="0"/>
                    </a:moveTo>
                    <a:lnTo>
                      <a:pt x="19" y="53"/>
                    </a:lnTo>
                    <a:lnTo>
                      <a:pt x="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58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264">
                <a:extLst>
                  <a:ext uri="{FF2B5EF4-FFF2-40B4-BE49-F238E27FC236}">
                    <a16:creationId xmlns:a16="http://schemas.microsoft.com/office/drawing/2014/main" xmlns="" id="{4BCDBD32-5B1D-40D9-B73C-C053E41AC7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29" y="1434"/>
                <a:ext cx="38" cy="38"/>
              </a:xfrm>
              <a:prstGeom prst="ellipse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265">
                <a:extLst>
                  <a:ext uri="{FF2B5EF4-FFF2-40B4-BE49-F238E27FC236}">
                    <a16:creationId xmlns:a16="http://schemas.microsoft.com/office/drawing/2014/main" xmlns="" id="{3E033BFE-1255-4EA8-ACF9-76F3BCD474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9" y="1434"/>
                <a:ext cx="39" cy="38"/>
              </a:xfrm>
              <a:prstGeom prst="ellipse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66">
                <a:extLst>
                  <a:ext uri="{FF2B5EF4-FFF2-40B4-BE49-F238E27FC236}">
                    <a16:creationId xmlns:a16="http://schemas.microsoft.com/office/drawing/2014/main" xmlns="" id="{102EE857-F32A-4593-945B-7D5902EFC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1315"/>
                <a:ext cx="248" cy="152"/>
              </a:xfrm>
              <a:custGeom>
                <a:avLst/>
                <a:gdLst>
                  <a:gd name="T0" fmla="*/ 97 w 104"/>
                  <a:gd name="T1" fmla="*/ 64 h 64"/>
                  <a:gd name="T2" fmla="*/ 94 w 104"/>
                  <a:gd name="T3" fmla="*/ 63 h 64"/>
                  <a:gd name="T4" fmla="*/ 4 w 104"/>
                  <a:gd name="T5" fmla="*/ 12 h 64"/>
                  <a:gd name="T6" fmla="*/ 2 w 104"/>
                  <a:gd name="T7" fmla="*/ 4 h 64"/>
                  <a:gd name="T8" fmla="*/ 10 w 104"/>
                  <a:gd name="T9" fmla="*/ 2 h 64"/>
                  <a:gd name="T10" fmla="*/ 100 w 104"/>
                  <a:gd name="T11" fmla="*/ 53 h 64"/>
                  <a:gd name="T12" fmla="*/ 102 w 104"/>
                  <a:gd name="T13" fmla="*/ 61 h 64"/>
                  <a:gd name="T14" fmla="*/ 97 w 104"/>
                  <a:gd name="T1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64">
                    <a:moveTo>
                      <a:pt x="97" y="64"/>
                    </a:moveTo>
                    <a:cubicBezTo>
                      <a:pt x="96" y="64"/>
                      <a:pt x="95" y="64"/>
                      <a:pt x="94" y="6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1"/>
                      <a:pt x="0" y="7"/>
                      <a:pt x="2" y="4"/>
                    </a:cubicBezTo>
                    <a:cubicBezTo>
                      <a:pt x="3" y="1"/>
                      <a:pt x="7" y="0"/>
                      <a:pt x="10" y="2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103" y="54"/>
                      <a:pt x="104" y="58"/>
                      <a:pt x="102" y="61"/>
                    </a:cubicBezTo>
                    <a:cubicBezTo>
                      <a:pt x="101" y="63"/>
                      <a:pt x="99" y="64"/>
                      <a:pt x="97" y="64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67">
                <a:extLst>
                  <a:ext uri="{FF2B5EF4-FFF2-40B4-BE49-F238E27FC236}">
                    <a16:creationId xmlns:a16="http://schemas.microsoft.com/office/drawing/2014/main" xmlns="" id="{C71977BF-70BE-408B-8CB3-7BA565D16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0" y="1274"/>
                <a:ext cx="60" cy="102"/>
              </a:xfrm>
              <a:custGeom>
                <a:avLst/>
                <a:gdLst>
                  <a:gd name="T0" fmla="*/ 18 w 25"/>
                  <a:gd name="T1" fmla="*/ 43 h 43"/>
                  <a:gd name="T2" fmla="*/ 12 w 25"/>
                  <a:gd name="T3" fmla="*/ 39 h 43"/>
                  <a:gd name="T4" fmla="*/ 2 w 25"/>
                  <a:gd name="T5" fmla="*/ 8 h 43"/>
                  <a:gd name="T6" fmla="*/ 5 w 25"/>
                  <a:gd name="T7" fmla="*/ 1 h 43"/>
                  <a:gd name="T8" fmla="*/ 13 w 25"/>
                  <a:gd name="T9" fmla="*/ 5 h 43"/>
                  <a:gd name="T10" fmla="*/ 24 w 25"/>
                  <a:gd name="T11" fmla="*/ 35 h 43"/>
                  <a:gd name="T12" fmla="*/ 20 w 25"/>
                  <a:gd name="T13" fmla="*/ 43 h 43"/>
                  <a:gd name="T14" fmla="*/ 18 w 25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43">
                    <a:moveTo>
                      <a:pt x="18" y="43"/>
                    </a:moveTo>
                    <a:cubicBezTo>
                      <a:pt x="15" y="43"/>
                      <a:pt x="13" y="42"/>
                      <a:pt x="12" y="3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5"/>
                      <a:pt x="2" y="2"/>
                      <a:pt x="5" y="1"/>
                    </a:cubicBezTo>
                    <a:cubicBezTo>
                      <a:pt x="8" y="0"/>
                      <a:pt x="12" y="1"/>
                      <a:pt x="13" y="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5" y="38"/>
                      <a:pt x="23" y="42"/>
                      <a:pt x="20" y="43"/>
                    </a:cubicBezTo>
                    <a:cubicBezTo>
                      <a:pt x="19" y="43"/>
                      <a:pt x="18" y="43"/>
                      <a:pt x="18" y="43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68">
                <a:extLst>
                  <a:ext uri="{FF2B5EF4-FFF2-40B4-BE49-F238E27FC236}">
                    <a16:creationId xmlns:a16="http://schemas.microsoft.com/office/drawing/2014/main" xmlns="" id="{670238E6-6CE6-4580-971D-A3F4B1F504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4" y="1315"/>
                <a:ext cx="245" cy="152"/>
              </a:xfrm>
              <a:custGeom>
                <a:avLst/>
                <a:gdLst>
                  <a:gd name="T0" fmla="*/ 6 w 103"/>
                  <a:gd name="T1" fmla="*/ 64 h 64"/>
                  <a:gd name="T2" fmla="*/ 1 w 103"/>
                  <a:gd name="T3" fmla="*/ 61 h 64"/>
                  <a:gd name="T4" fmla="*/ 3 w 103"/>
                  <a:gd name="T5" fmla="*/ 53 h 64"/>
                  <a:gd name="T6" fmla="*/ 93 w 103"/>
                  <a:gd name="T7" fmla="*/ 2 h 64"/>
                  <a:gd name="T8" fmla="*/ 102 w 103"/>
                  <a:gd name="T9" fmla="*/ 4 h 64"/>
                  <a:gd name="T10" fmla="*/ 99 w 103"/>
                  <a:gd name="T11" fmla="*/ 12 h 64"/>
                  <a:gd name="T12" fmla="*/ 9 w 103"/>
                  <a:gd name="T13" fmla="*/ 63 h 64"/>
                  <a:gd name="T14" fmla="*/ 6 w 103"/>
                  <a:gd name="T1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64">
                    <a:moveTo>
                      <a:pt x="6" y="64"/>
                    </a:moveTo>
                    <a:cubicBezTo>
                      <a:pt x="4" y="64"/>
                      <a:pt x="2" y="63"/>
                      <a:pt x="1" y="61"/>
                    </a:cubicBezTo>
                    <a:cubicBezTo>
                      <a:pt x="0" y="58"/>
                      <a:pt x="1" y="54"/>
                      <a:pt x="3" y="53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6" y="0"/>
                      <a:pt x="100" y="1"/>
                      <a:pt x="102" y="4"/>
                    </a:cubicBezTo>
                    <a:cubicBezTo>
                      <a:pt x="103" y="7"/>
                      <a:pt x="102" y="11"/>
                      <a:pt x="99" y="1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8" y="64"/>
                      <a:pt x="7" y="64"/>
                      <a:pt x="6" y="64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69">
                <a:extLst>
                  <a:ext uri="{FF2B5EF4-FFF2-40B4-BE49-F238E27FC236}">
                    <a16:creationId xmlns:a16="http://schemas.microsoft.com/office/drawing/2014/main" xmlns="" id="{190A2D0A-1032-42C8-9128-63DF8A298A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" y="1274"/>
                <a:ext cx="57" cy="102"/>
              </a:xfrm>
              <a:custGeom>
                <a:avLst/>
                <a:gdLst>
                  <a:gd name="T0" fmla="*/ 6 w 24"/>
                  <a:gd name="T1" fmla="*/ 43 h 43"/>
                  <a:gd name="T2" fmla="*/ 4 w 24"/>
                  <a:gd name="T3" fmla="*/ 43 h 43"/>
                  <a:gd name="T4" fmla="*/ 1 w 24"/>
                  <a:gd name="T5" fmla="*/ 35 h 43"/>
                  <a:gd name="T6" fmla="*/ 11 w 24"/>
                  <a:gd name="T7" fmla="*/ 5 h 43"/>
                  <a:gd name="T8" fmla="*/ 19 w 24"/>
                  <a:gd name="T9" fmla="*/ 1 h 43"/>
                  <a:gd name="T10" fmla="*/ 23 w 24"/>
                  <a:gd name="T11" fmla="*/ 8 h 43"/>
                  <a:gd name="T12" fmla="*/ 12 w 24"/>
                  <a:gd name="T13" fmla="*/ 39 h 43"/>
                  <a:gd name="T14" fmla="*/ 6 w 24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3">
                    <a:moveTo>
                      <a:pt x="6" y="43"/>
                    </a:moveTo>
                    <a:cubicBezTo>
                      <a:pt x="6" y="43"/>
                      <a:pt x="5" y="43"/>
                      <a:pt x="4" y="43"/>
                    </a:cubicBezTo>
                    <a:cubicBezTo>
                      <a:pt x="1" y="42"/>
                      <a:pt x="0" y="38"/>
                      <a:pt x="1" y="3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3" y="1"/>
                      <a:pt x="16" y="0"/>
                      <a:pt x="19" y="1"/>
                    </a:cubicBezTo>
                    <a:cubicBezTo>
                      <a:pt x="22" y="2"/>
                      <a:pt x="24" y="5"/>
                      <a:pt x="23" y="8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1" y="42"/>
                      <a:pt x="9" y="43"/>
                      <a:pt x="6" y="43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7" name="组合 146"/>
          <p:cNvGrpSpPr/>
          <p:nvPr/>
        </p:nvGrpSpPr>
        <p:grpSpPr>
          <a:xfrm>
            <a:off x="9469255" y="2840480"/>
            <a:ext cx="1512711" cy="1512711"/>
            <a:chOff x="9469255" y="2840480"/>
            <a:chExt cx="1512711" cy="1512711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7B423CA0-CA9E-4839-BF2A-3DCE9B6CB595}"/>
                </a:ext>
              </a:extLst>
            </p:cNvPr>
            <p:cNvGrpSpPr/>
            <p:nvPr/>
          </p:nvGrpSpPr>
          <p:grpSpPr>
            <a:xfrm>
              <a:off x="9469255" y="2840480"/>
              <a:ext cx="1512711" cy="1512711"/>
              <a:chOff x="3589868" y="3776132"/>
              <a:chExt cx="1659466" cy="1659466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33061F4D-302B-452E-8F41-D75D344E75F3}"/>
                  </a:ext>
                </a:extLst>
              </p:cNvPr>
              <p:cNvSpPr/>
              <p:nvPr/>
            </p:nvSpPr>
            <p:spPr>
              <a:xfrm>
                <a:off x="3691468" y="3883377"/>
                <a:ext cx="1444977" cy="1444977"/>
              </a:xfrm>
              <a:prstGeom prst="ellipse">
                <a:avLst/>
              </a:prstGeom>
              <a:solidFill>
                <a:srgbClr val="F1CE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0B8BF173-3286-4D2C-9FB3-67568A43831F}"/>
                  </a:ext>
                </a:extLst>
              </p:cNvPr>
              <p:cNvSpPr/>
              <p:nvPr/>
            </p:nvSpPr>
            <p:spPr>
              <a:xfrm>
                <a:off x="3589868" y="3776132"/>
                <a:ext cx="1659466" cy="165946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Group 272">
              <a:extLst>
                <a:ext uri="{FF2B5EF4-FFF2-40B4-BE49-F238E27FC236}">
                  <a16:creationId xmlns:a16="http://schemas.microsoft.com/office/drawing/2014/main" xmlns="" id="{C62E2D5E-C058-48E7-BADF-C0DDF5F546F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880012" y="3209663"/>
              <a:ext cx="680906" cy="764895"/>
              <a:chOff x="6371" y="1595"/>
              <a:chExt cx="681" cy="765"/>
            </a:xfrm>
          </p:grpSpPr>
          <p:sp>
            <p:nvSpPr>
              <p:cNvPr id="100" name="Freeform 274">
                <a:extLst>
                  <a:ext uri="{FF2B5EF4-FFF2-40B4-BE49-F238E27FC236}">
                    <a16:creationId xmlns:a16="http://schemas.microsoft.com/office/drawing/2014/main" xmlns="" id="{4F51EBD1-D50F-4CDB-9B7E-1634CD4A3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8" y="2053"/>
                <a:ext cx="134" cy="69"/>
              </a:xfrm>
              <a:custGeom>
                <a:avLst/>
                <a:gdLst>
                  <a:gd name="T0" fmla="*/ 56 w 56"/>
                  <a:gd name="T1" fmla="*/ 0 h 29"/>
                  <a:gd name="T2" fmla="*/ 0 w 56"/>
                  <a:gd name="T3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6" h="29">
                    <a:moveTo>
                      <a:pt x="56" y="0"/>
                    </a:moveTo>
                    <a:cubicBezTo>
                      <a:pt x="56" y="0"/>
                      <a:pt x="27" y="29"/>
                      <a:pt x="0" y="24"/>
                    </a:cubicBezTo>
                  </a:path>
                </a:pathLst>
              </a:custGeom>
              <a:noFill/>
              <a:ln w="15875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75">
                <a:extLst>
                  <a:ext uri="{FF2B5EF4-FFF2-40B4-BE49-F238E27FC236}">
                    <a16:creationId xmlns:a16="http://schemas.microsoft.com/office/drawing/2014/main" xmlns="" id="{710F6D8A-C89E-445E-B2B3-3BC9D4469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" y="1669"/>
                <a:ext cx="455" cy="455"/>
              </a:xfrm>
              <a:custGeom>
                <a:avLst/>
                <a:gdLst>
                  <a:gd name="T0" fmla="*/ 79 w 191"/>
                  <a:gd name="T1" fmla="*/ 179 h 191"/>
                  <a:gd name="T2" fmla="*/ 37 w 191"/>
                  <a:gd name="T3" fmla="*/ 179 h 191"/>
                  <a:gd name="T4" fmla="*/ 12 w 191"/>
                  <a:gd name="T5" fmla="*/ 154 h 191"/>
                  <a:gd name="T6" fmla="*/ 12 w 191"/>
                  <a:gd name="T7" fmla="*/ 112 h 191"/>
                  <a:gd name="T8" fmla="*/ 112 w 191"/>
                  <a:gd name="T9" fmla="*/ 12 h 191"/>
                  <a:gd name="T10" fmla="*/ 155 w 191"/>
                  <a:gd name="T11" fmla="*/ 12 h 191"/>
                  <a:gd name="T12" fmla="*/ 180 w 191"/>
                  <a:gd name="T13" fmla="*/ 37 h 191"/>
                  <a:gd name="T14" fmla="*/ 179 w 191"/>
                  <a:gd name="T15" fmla="*/ 79 h 191"/>
                  <a:gd name="T16" fmla="*/ 79 w 191"/>
                  <a:gd name="T17" fmla="*/ 179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91">
                    <a:moveTo>
                      <a:pt x="79" y="179"/>
                    </a:moveTo>
                    <a:cubicBezTo>
                      <a:pt x="68" y="191"/>
                      <a:pt x="49" y="191"/>
                      <a:pt x="37" y="179"/>
                    </a:cubicBezTo>
                    <a:cubicBezTo>
                      <a:pt x="12" y="154"/>
                      <a:pt x="12" y="154"/>
                      <a:pt x="12" y="154"/>
                    </a:cubicBezTo>
                    <a:cubicBezTo>
                      <a:pt x="0" y="143"/>
                      <a:pt x="0" y="124"/>
                      <a:pt x="12" y="112"/>
                    </a:cubicBezTo>
                    <a:cubicBezTo>
                      <a:pt x="112" y="12"/>
                      <a:pt x="112" y="12"/>
                      <a:pt x="112" y="12"/>
                    </a:cubicBezTo>
                    <a:cubicBezTo>
                      <a:pt x="124" y="0"/>
                      <a:pt x="143" y="0"/>
                      <a:pt x="155" y="12"/>
                    </a:cubicBezTo>
                    <a:cubicBezTo>
                      <a:pt x="180" y="37"/>
                      <a:pt x="180" y="37"/>
                      <a:pt x="180" y="37"/>
                    </a:cubicBezTo>
                    <a:cubicBezTo>
                      <a:pt x="191" y="49"/>
                      <a:pt x="191" y="68"/>
                      <a:pt x="179" y="79"/>
                    </a:cubicBezTo>
                    <a:lnTo>
                      <a:pt x="79" y="179"/>
                    </a:lnTo>
                    <a:close/>
                  </a:path>
                </a:pathLst>
              </a:custGeom>
              <a:solidFill>
                <a:srgbClr val="DE47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76">
                <a:extLst>
                  <a:ext uri="{FF2B5EF4-FFF2-40B4-BE49-F238E27FC236}">
                    <a16:creationId xmlns:a16="http://schemas.microsoft.com/office/drawing/2014/main" xmlns="" id="{FB9F42AE-4D6D-42F7-9FAD-B98502B0D2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6" y="1712"/>
                <a:ext cx="245" cy="141"/>
              </a:xfrm>
              <a:custGeom>
                <a:avLst/>
                <a:gdLst>
                  <a:gd name="T0" fmla="*/ 0 w 103"/>
                  <a:gd name="T1" fmla="*/ 20 h 59"/>
                  <a:gd name="T2" fmla="*/ 95 w 103"/>
                  <a:gd name="T3" fmla="*/ 59 h 59"/>
                  <a:gd name="T4" fmla="*/ 102 w 103"/>
                  <a:gd name="T5" fmla="*/ 34 h 59"/>
                  <a:gd name="T6" fmla="*/ 20 w 103"/>
                  <a:gd name="T7" fmla="*/ 0 h 59"/>
                  <a:gd name="T8" fmla="*/ 0 w 103"/>
                  <a:gd name="T9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59">
                    <a:moveTo>
                      <a:pt x="0" y="20"/>
                    </a:move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2"/>
                      <a:pt x="103" y="42"/>
                      <a:pt x="102" y="34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77">
                <a:extLst>
                  <a:ext uri="{FF2B5EF4-FFF2-40B4-BE49-F238E27FC236}">
                    <a16:creationId xmlns:a16="http://schemas.microsoft.com/office/drawing/2014/main" xmlns="" id="{C7E29666-6B9F-44E2-AACB-E88963047A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26" y="1810"/>
                <a:ext cx="276" cy="143"/>
              </a:xfrm>
              <a:custGeom>
                <a:avLst/>
                <a:gdLst>
                  <a:gd name="T0" fmla="*/ 0 w 276"/>
                  <a:gd name="T1" fmla="*/ 47 h 143"/>
                  <a:gd name="T2" fmla="*/ 228 w 276"/>
                  <a:gd name="T3" fmla="*/ 143 h 143"/>
                  <a:gd name="T4" fmla="*/ 276 w 276"/>
                  <a:gd name="T5" fmla="*/ 95 h 143"/>
                  <a:gd name="T6" fmla="*/ 47 w 276"/>
                  <a:gd name="T7" fmla="*/ 0 h 143"/>
                  <a:gd name="T8" fmla="*/ 0 w 276"/>
                  <a:gd name="T9" fmla="*/ 4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143">
                    <a:moveTo>
                      <a:pt x="0" y="47"/>
                    </a:moveTo>
                    <a:lnTo>
                      <a:pt x="228" y="143"/>
                    </a:lnTo>
                    <a:lnTo>
                      <a:pt x="276" y="95"/>
                    </a:lnTo>
                    <a:lnTo>
                      <a:pt x="47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78">
                <a:extLst>
                  <a:ext uri="{FF2B5EF4-FFF2-40B4-BE49-F238E27FC236}">
                    <a16:creationId xmlns:a16="http://schemas.microsoft.com/office/drawing/2014/main" xmlns="" id="{858D9CAD-AFC2-469E-89DE-17BC3F54A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3" y="1910"/>
                <a:ext cx="269" cy="140"/>
              </a:xfrm>
              <a:custGeom>
                <a:avLst/>
                <a:gdLst>
                  <a:gd name="T0" fmla="*/ 113 w 113"/>
                  <a:gd name="T1" fmla="*/ 39 h 59"/>
                  <a:gd name="T2" fmla="*/ 18 w 113"/>
                  <a:gd name="T3" fmla="*/ 0 h 59"/>
                  <a:gd name="T4" fmla="*/ 7 w 113"/>
                  <a:gd name="T5" fmla="*/ 11 h 59"/>
                  <a:gd name="T6" fmla="*/ 0 w 113"/>
                  <a:gd name="T7" fmla="*/ 21 h 59"/>
                  <a:gd name="T8" fmla="*/ 93 w 113"/>
                  <a:gd name="T9" fmla="*/ 59 h 59"/>
                  <a:gd name="T10" fmla="*/ 113 w 113"/>
                  <a:gd name="T11" fmla="*/ 3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59">
                    <a:moveTo>
                      <a:pt x="113" y="39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4" y="14"/>
                      <a:pt x="2" y="17"/>
                      <a:pt x="0" y="21"/>
                    </a:cubicBezTo>
                    <a:cubicBezTo>
                      <a:pt x="93" y="59"/>
                      <a:pt x="93" y="59"/>
                      <a:pt x="93" y="59"/>
                    </a:cubicBezTo>
                    <a:lnTo>
                      <a:pt x="113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79">
                <a:extLst>
                  <a:ext uri="{FF2B5EF4-FFF2-40B4-BE49-F238E27FC236}">
                    <a16:creationId xmlns:a16="http://schemas.microsoft.com/office/drawing/2014/main" xmlns="" id="{0FE5C1E2-DBAA-4848-A3F0-8D9B7D376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2" y="2041"/>
                <a:ext cx="150" cy="83"/>
              </a:xfrm>
              <a:custGeom>
                <a:avLst/>
                <a:gdLst>
                  <a:gd name="T0" fmla="*/ 0 w 63"/>
                  <a:gd name="T1" fmla="*/ 0 h 35"/>
                  <a:gd name="T2" fmla="*/ 24 w 63"/>
                  <a:gd name="T3" fmla="*/ 23 h 35"/>
                  <a:gd name="T4" fmla="*/ 63 w 63"/>
                  <a:gd name="T5" fmla="*/ 26 h 35"/>
                  <a:gd name="T6" fmla="*/ 0 w 63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35">
                    <a:moveTo>
                      <a:pt x="0" y="0"/>
                    </a:moveTo>
                    <a:cubicBezTo>
                      <a:pt x="24" y="23"/>
                      <a:pt x="24" y="23"/>
                      <a:pt x="24" y="23"/>
                    </a:cubicBezTo>
                    <a:cubicBezTo>
                      <a:pt x="35" y="34"/>
                      <a:pt x="52" y="35"/>
                      <a:pt x="63" y="2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80">
                <a:extLst>
                  <a:ext uri="{FF2B5EF4-FFF2-40B4-BE49-F238E27FC236}">
                    <a16:creationId xmlns:a16="http://schemas.microsoft.com/office/drawing/2014/main" xmlns="" id="{8565F0B6-06C1-411F-AA74-070CCD343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" y="1595"/>
                <a:ext cx="288" cy="288"/>
              </a:xfrm>
              <a:custGeom>
                <a:avLst/>
                <a:gdLst>
                  <a:gd name="T0" fmla="*/ 7 w 121"/>
                  <a:gd name="T1" fmla="*/ 33 h 121"/>
                  <a:gd name="T2" fmla="*/ 1 w 121"/>
                  <a:gd name="T3" fmla="*/ 28 h 121"/>
                  <a:gd name="T4" fmla="*/ 0 w 121"/>
                  <a:gd name="T5" fmla="*/ 24 h 121"/>
                  <a:gd name="T6" fmla="*/ 0 w 121"/>
                  <a:gd name="T7" fmla="*/ 24 h 121"/>
                  <a:gd name="T8" fmla="*/ 0 w 121"/>
                  <a:gd name="T9" fmla="*/ 24 h 121"/>
                  <a:gd name="T10" fmla="*/ 0 w 121"/>
                  <a:gd name="T11" fmla="*/ 23 h 121"/>
                  <a:gd name="T12" fmla="*/ 7 w 121"/>
                  <a:gd name="T13" fmla="*/ 16 h 121"/>
                  <a:gd name="T14" fmla="*/ 114 w 121"/>
                  <a:gd name="T15" fmla="*/ 0 h 121"/>
                  <a:gd name="T16" fmla="*/ 115 w 121"/>
                  <a:gd name="T17" fmla="*/ 0 h 121"/>
                  <a:gd name="T18" fmla="*/ 117 w 121"/>
                  <a:gd name="T19" fmla="*/ 0 h 121"/>
                  <a:gd name="T20" fmla="*/ 117 w 121"/>
                  <a:gd name="T21" fmla="*/ 0 h 121"/>
                  <a:gd name="T22" fmla="*/ 118 w 121"/>
                  <a:gd name="T23" fmla="*/ 0 h 121"/>
                  <a:gd name="T24" fmla="*/ 118 w 121"/>
                  <a:gd name="T25" fmla="*/ 0 h 121"/>
                  <a:gd name="T26" fmla="*/ 119 w 121"/>
                  <a:gd name="T27" fmla="*/ 1 h 121"/>
                  <a:gd name="T28" fmla="*/ 119 w 121"/>
                  <a:gd name="T29" fmla="*/ 1 h 121"/>
                  <a:gd name="T30" fmla="*/ 120 w 121"/>
                  <a:gd name="T31" fmla="*/ 2 h 121"/>
                  <a:gd name="T32" fmla="*/ 120 w 121"/>
                  <a:gd name="T33" fmla="*/ 2 h 121"/>
                  <a:gd name="T34" fmla="*/ 120 w 121"/>
                  <a:gd name="T35" fmla="*/ 2 h 121"/>
                  <a:gd name="T36" fmla="*/ 120 w 121"/>
                  <a:gd name="T37" fmla="*/ 3 h 121"/>
                  <a:gd name="T38" fmla="*/ 120 w 121"/>
                  <a:gd name="T39" fmla="*/ 3 h 121"/>
                  <a:gd name="T40" fmla="*/ 121 w 121"/>
                  <a:gd name="T41" fmla="*/ 6 h 121"/>
                  <a:gd name="T42" fmla="*/ 121 w 121"/>
                  <a:gd name="T43" fmla="*/ 6 h 121"/>
                  <a:gd name="T44" fmla="*/ 104 w 121"/>
                  <a:gd name="T45" fmla="*/ 113 h 121"/>
                  <a:gd name="T46" fmla="*/ 104 w 121"/>
                  <a:gd name="T47" fmla="*/ 115 h 121"/>
                  <a:gd name="T48" fmla="*/ 104 w 121"/>
                  <a:gd name="T49" fmla="*/ 115 h 121"/>
                  <a:gd name="T50" fmla="*/ 103 w 121"/>
                  <a:gd name="T51" fmla="*/ 116 h 121"/>
                  <a:gd name="T52" fmla="*/ 103 w 121"/>
                  <a:gd name="T53" fmla="*/ 117 h 121"/>
                  <a:gd name="T54" fmla="*/ 102 w 121"/>
                  <a:gd name="T55" fmla="*/ 117 h 121"/>
                  <a:gd name="T56" fmla="*/ 102 w 121"/>
                  <a:gd name="T57" fmla="*/ 118 h 121"/>
                  <a:gd name="T58" fmla="*/ 102 w 121"/>
                  <a:gd name="T59" fmla="*/ 118 h 121"/>
                  <a:gd name="T60" fmla="*/ 102 w 121"/>
                  <a:gd name="T61" fmla="*/ 118 h 121"/>
                  <a:gd name="T62" fmla="*/ 92 w 121"/>
                  <a:gd name="T63" fmla="*/ 119 h 121"/>
                  <a:gd name="T64" fmla="*/ 86 w 121"/>
                  <a:gd name="T65" fmla="*/ 112 h 121"/>
                  <a:gd name="T66" fmla="*/ 7 w 121"/>
                  <a:gd name="T67" fmla="*/ 3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1" h="121">
                    <a:moveTo>
                      <a:pt x="7" y="33"/>
                    </a:moveTo>
                    <a:cubicBezTo>
                      <a:pt x="1" y="28"/>
                      <a:pt x="1" y="28"/>
                      <a:pt x="1" y="28"/>
                    </a:cubicBezTo>
                    <a:cubicBezTo>
                      <a:pt x="0" y="27"/>
                      <a:pt x="0" y="25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0"/>
                      <a:pt x="4" y="16"/>
                      <a:pt x="7" y="16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4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7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9" y="1"/>
                      <a:pt x="119" y="1"/>
                      <a:pt x="120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21" y="4"/>
                      <a:pt x="121" y="5"/>
                      <a:pt x="121" y="6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04" y="113"/>
                      <a:pt x="104" y="113"/>
                      <a:pt x="104" y="113"/>
                    </a:cubicBezTo>
                    <a:cubicBezTo>
                      <a:pt x="104" y="114"/>
                      <a:pt x="104" y="115"/>
                      <a:pt x="104" y="115"/>
                    </a:cubicBezTo>
                    <a:cubicBezTo>
                      <a:pt x="104" y="115"/>
                      <a:pt x="104" y="115"/>
                      <a:pt x="104" y="115"/>
                    </a:cubicBezTo>
                    <a:cubicBezTo>
                      <a:pt x="103" y="116"/>
                      <a:pt x="103" y="116"/>
                      <a:pt x="103" y="116"/>
                    </a:cubicBezTo>
                    <a:cubicBezTo>
                      <a:pt x="103" y="117"/>
                      <a:pt x="103" y="117"/>
                      <a:pt x="103" y="117"/>
                    </a:cubicBezTo>
                    <a:cubicBezTo>
                      <a:pt x="103" y="117"/>
                      <a:pt x="102" y="117"/>
                      <a:pt x="102" y="117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99" y="121"/>
                      <a:pt x="95" y="121"/>
                      <a:pt x="92" y="119"/>
                    </a:cubicBezTo>
                    <a:cubicBezTo>
                      <a:pt x="86" y="112"/>
                      <a:pt x="86" y="112"/>
                      <a:pt x="86" y="112"/>
                    </a:cubicBezTo>
                    <a:lnTo>
                      <a:pt x="7" y="33"/>
                    </a:lnTo>
                    <a:close/>
                  </a:path>
                </a:pathLst>
              </a:custGeom>
              <a:solidFill>
                <a:srgbClr val="DE47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81">
                <a:extLst>
                  <a:ext uri="{FF2B5EF4-FFF2-40B4-BE49-F238E27FC236}">
                    <a16:creationId xmlns:a16="http://schemas.microsoft.com/office/drawing/2014/main" xmlns="" id="{BD410FA8-D28D-40A9-A7B4-A5168E6FCB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1" y="2060"/>
                <a:ext cx="112" cy="90"/>
              </a:xfrm>
              <a:custGeom>
                <a:avLst/>
                <a:gdLst>
                  <a:gd name="T0" fmla="*/ 9 w 47"/>
                  <a:gd name="T1" fmla="*/ 13 h 38"/>
                  <a:gd name="T2" fmla="*/ 15 w 47"/>
                  <a:gd name="T3" fmla="*/ 11 h 38"/>
                  <a:gd name="T4" fmla="*/ 21 w 47"/>
                  <a:gd name="T5" fmla="*/ 11 h 38"/>
                  <a:gd name="T6" fmla="*/ 11 w 47"/>
                  <a:gd name="T7" fmla="*/ 17 h 38"/>
                  <a:gd name="T8" fmla="*/ 0 w 47"/>
                  <a:gd name="T9" fmla="*/ 20 h 38"/>
                  <a:gd name="T10" fmla="*/ 31 w 47"/>
                  <a:gd name="T11" fmla="*/ 35 h 38"/>
                  <a:gd name="T12" fmla="*/ 31 w 47"/>
                  <a:gd name="T13" fmla="*/ 35 h 38"/>
                  <a:gd name="T14" fmla="*/ 46 w 47"/>
                  <a:gd name="T15" fmla="*/ 16 h 38"/>
                  <a:gd name="T16" fmla="*/ 27 w 47"/>
                  <a:gd name="T17" fmla="*/ 1 h 38"/>
                  <a:gd name="T18" fmla="*/ 9 w 47"/>
                  <a:gd name="T19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8">
                    <a:moveTo>
                      <a:pt x="9" y="13"/>
                    </a:moveTo>
                    <a:cubicBezTo>
                      <a:pt x="9" y="13"/>
                      <a:pt x="12" y="12"/>
                      <a:pt x="15" y="11"/>
                    </a:cubicBezTo>
                    <a:cubicBezTo>
                      <a:pt x="18" y="11"/>
                      <a:pt x="21" y="11"/>
                      <a:pt x="21" y="11"/>
                    </a:cubicBezTo>
                    <a:cubicBezTo>
                      <a:pt x="21" y="11"/>
                      <a:pt x="17" y="15"/>
                      <a:pt x="11" y="17"/>
                    </a:cubicBezTo>
                    <a:cubicBezTo>
                      <a:pt x="5" y="20"/>
                      <a:pt x="0" y="20"/>
                      <a:pt x="0" y="20"/>
                    </a:cubicBezTo>
                    <a:cubicBezTo>
                      <a:pt x="14" y="38"/>
                      <a:pt x="30" y="35"/>
                      <a:pt x="31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40" y="34"/>
                      <a:pt x="47" y="26"/>
                      <a:pt x="46" y="16"/>
                    </a:cubicBezTo>
                    <a:cubicBezTo>
                      <a:pt x="45" y="7"/>
                      <a:pt x="36" y="0"/>
                      <a:pt x="27" y="1"/>
                    </a:cubicBezTo>
                    <a:cubicBezTo>
                      <a:pt x="17" y="2"/>
                      <a:pt x="9" y="13"/>
                      <a:pt x="9" y="13"/>
                    </a:cubicBezTo>
                    <a:close/>
                  </a:path>
                </a:pathLst>
              </a:custGeom>
              <a:solidFill>
                <a:srgbClr val="F15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82">
                <a:extLst>
                  <a:ext uri="{FF2B5EF4-FFF2-40B4-BE49-F238E27FC236}">
                    <a16:creationId xmlns:a16="http://schemas.microsoft.com/office/drawing/2014/main" xmlns="" id="{FF28CC74-0BEF-4615-A3F1-8AB9320757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1" y="2065"/>
                <a:ext cx="100" cy="85"/>
              </a:xfrm>
              <a:custGeom>
                <a:avLst/>
                <a:gdLst>
                  <a:gd name="T0" fmla="*/ 23 w 42"/>
                  <a:gd name="T1" fmla="*/ 1 h 36"/>
                  <a:gd name="T2" fmla="*/ 19 w 42"/>
                  <a:gd name="T3" fmla="*/ 2 h 36"/>
                  <a:gd name="T4" fmla="*/ 9 w 42"/>
                  <a:gd name="T5" fmla="*/ 11 h 36"/>
                  <a:gd name="T6" fmla="*/ 15 w 42"/>
                  <a:gd name="T7" fmla="*/ 9 h 36"/>
                  <a:gd name="T8" fmla="*/ 21 w 42"/>
                  <a:gd name="T9" fmla="*/ 9 h 36"/>
                  <a:gd name="T10" fmla="*/ 11 w 42"/>
                  <a:gd name="T11" fmla="*/ 15 h 36"/>
                  <a:gd name="T12" fmla="*/ 0 w 42"/>
                  <a:gd name="T13" fmla="*/ 18 h 36"/>
                  <a:gd name="T14" fmla="*/ 31 w 42"/>
                  <a:gd name="T15" fmla="*/ 33 h 36"/>
                  <a:gd name="T16" fmla="*/ 31 w 42"/>
                  <a:gd name="T17" fmla="*/ 33 h 36"/>
                  <a:gd name="T18" fmla="*/ 34 w 42"/>
                  <a:gd name="T19" fmla="*/ 33 h 36"/>
                  <a:gd name="T20" fmla="*/ 42 w 42"/>
                  <a:gd name="T21" fmla="*/ 16 h 36"/>
                  <a:gd name="T22" fmla="*/ 23 w 42"/>
                  <a:gd name="T2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36">
                    <a:moveTo>
                      <a:pt x="23" y="1"/>
                    </a:moveTo>
                    <a:cubicBezTo>
                      <a:pt x="22" y="1"/>
                      <a:pt x="21" y="2"/>
                      <a:pt x="19" y="2"/>
                    </a:cubicBezTo>
                    <a:cubicBezTo>
                      <a:pt x="14" y="5"/>
                      <a:pt x="9" y="11"/>
                      <a:pt x="9" y="11"/>
                    </a:cubicBezTo>
                    <a:cubicBezTo>
                      <a:pt x="9" y="11"/>
                      <a:pt x="12" y="10"/>
                      <a:pt x="15" y="9"/>
                    </a:cubicBezTo>
                    <a:cubicBezTo>
                      <a:pt x="18" y="9"/>
                      <a:pt x="21" y="9"/>
                      <a:pt x="21" y="9"/>
                    </a:cubicBezTo>
                    <a:cubicBezTo>
                      <a:pt x="21" y="9"/>
                      <a:pt x="17" y="13"/>
                      <a:pt x="11" y="15"/>
                    </a:cubicBezTo>
                    <a:cubicBezTo>
                      <a:pt x="5" y="18"/>
                      <a:pt x="0" y="18"/>
                      <a:pt x="0" y="18"/>
                    </a:cubicBezTo>
                    <a:cubicBezTo>
                      <a:pt x="14" y="36"/>
                      <a:pt x="30" y="33"/>
                      <a:pt x="31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3"/>
                      <a:pt x="33" y="33"/>
                      <a:pt x="34" y="33"/>
                    </a:cubicBezTo>
                    <a:cubicBezTo>
                      <a:pt x="39" y="29"/>
                      <a:pt x="42" y="23"/>
                      <a:pt x="42" y="16"/>
                    </a:cubicBezTo>
                    <a:cubicBezTo>
                      <a:pt x="41" y="7"/>
                      <a:pt x="32" y="0"/>
                      <a:pt x="23" y="1"/>
                    </a:cubicBezTo>
                    <a:close/>
                  </a:path>
                </a:pathLst>
              </a:custGeom>
              <a:solidFill>
                <a:srgbClr val="FBB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83">
                <a:extLst>
                  <a:ext uri="{FF2B5EF4-FFF2-40B4-BE49-F238E27FC236}">
                    <a16:creationId xmlns:a16="http://schemas.microsoft.com/office/drawing/2014/main" xmlns="" id="{986932BE-3DA1-41B9-BDD2-525B86D5E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6" y="2031"/>
                <a:ext cx="329" cy="329"/>
              </a:xfrm>
              <a:custGeom>
                <a:avLst/>
                <a:gdLst>
                  <a:gd name="T0" fmla="*/ 9 w 138"/>
                  <a:gd name="T1" fmla="*/ 136 h 138"/>
                  <a:gd name="T2" fmla="*/ 2 w 138"/>
                  <a:gd name="T3" fmla="*/ 136 h 138"/>
                  <a:gd name="T4" fmla="*/ 2 w 138"/>
                  <a:gd name="T5" fmla="*/ 136 h 138"/>
                  <a:gd name="T6" fmla="*/ 2 w 138"/>
                  <a:gd name="T7" fmla="*/ 128 h 138"/>
                  <a:gd name="T8" fmla="*/ 128 w 138"/>
                  <a:gd name="T9" fmla="*/ 2 h 138"/>
                  <a:gd name="T10" fmla="*/ 136 w 138"/>
                  <a:gd name="T11" fmla="*/ 2 h 138"/>
                  <a:gd name="T12" fmla="*/ 136 w 138"/>
                  <a:gd name="T13" fmla="*/ 2 h 138"/>
                  <a:gd name="T14" fmla="*/ 136 w 138"/>
                  <a:gd name="T15" fmla="*/ 10 h 138"/>
                  <a:gd name="T16" fmla="*/ 9 w 138"/>
                  <a:gd name="T17" fmla="*/ 13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9" y="136"/>
                    </a:moveTo>
                    <a:cubicBezTo>
                      <a:pt x="7" y="138"/>
                      <a:pt x="4" y="138"/>
                      <a:pt x="2" y="136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0" y="134"/>
                      <a:pt x="0" y="131"/>
                      <a:pt x="2" y="128"/>
                    </a:cubicBezTo>
                    <a:cubicBezTo>
                      <a:pt x="128" y="2"/>
                      <a:pt x="128" y="2"/>
                      <a:pt x="128" y="2"/>
                    </a:cubicBezTo>
                    <a:cubicBezTo>
                      <a:pt x="130" y="0"/>
                      <a:pt x="133" y="0"/>
                      <a:pt x="136" y="2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38" y="4"/>
                      <a:pt x="138" y="8"/>
                      <a:pt x="136" y="10"/>
                    </a:cubicBezTo>
                    <a:lnTo>
                      <a:pt x="9" y="136"/>
                    </a:lnTo>
                    <a:close/>
                  </a:path>
                </a:pathLst>
              </a:custGeom>
              <a:solidFill>
                <a:srgbClr val="C49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84">
                <a:extLst>
                  <a:ext uri="{FF2B5EF4-FFF2-40B4-BE49-F238E27FC236}">
                    <a16:creationId xmlns:a16="http://schemas.microsoft.com/office/drawing/2014/main" xmlns="" id="{914731B3-1985-4A03-BF6F-514B4CB3E7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" y="1693"/>
                <a:ext cx="31" cy="28"/>
              </a:xfrm>
              <a:custGeom>
                <a:avLst/>
                <a:gdLst>
                  <a:gd name="T0" fmla="*/ 17 w 31"/>
                  <a:gd name="T1" fmla="*/ 0 h 28"/>
                  <a:gd name="T2" fmla="*/ 19 w 31"/>
                  <a:gd name="T3" fmla="*/ 12 h 28"/>
                  <a:gd name="T4" fmla="*/ 31 w 31"/>
                  <a:gd name="T5" fmla="*/ 12 h 28"/>
                  <a:gd name="T6" fmla="*/ 22 w 31"/>
                  <a:gd name="T7" fmla="*/ 17 h 28"/>
                  <a:gd name="T8" fmla="*/ 27 w 31"/>
                  <a:gd name="T9" fmla="*/ 28 h 28"/>
                  <a:gd name="T10" fmla="*/ 17 w 31"/>
                  <a:gd name="T11" fmla="*/ 21 h 28"/>
                  <a:gd name="T12" fmla="*/ 8 w 31"/>
                  <a:gd name="T13" fmla="*/ 28 h 28"/>
                  <a:gd name="T14" fmla="*/ 10 w 31"/>
                  <a:gd name="T15" fmla="*/ 17 h 28"/>
                  <a:gd name="T16" fmla="*/ 0 w 31"/>
                  <a:gd name="T17" fmla="*/ 12 h 28"/>
                  <a:gd name="T18" fmla="*/ 12 w 31"/>
                  <a:gd name="T19" fmla="*/ 12 h 28"/>
                  <a:gd name="T20" fmla="*/ 17 w 3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8">
                    <a:moveTo>
                      <a:pt x="17" y="0"/>
                    </a:moveTo>
                    <a:lnTo>
                      <a:pt x="19" y="12"/>
                    </a:lnTo>
                    <a:lnTo>
                      <a:pt x="31" y="12"/>
                    </a:lnTo>
                    <a:lnTo>
                      <a:pt x="22" y="17"/>
                    </a:lnTo>
                    <a:lnTo>
                      <a:pt x="27" y="28"/>
                    </a:lnTo>
                    <a:lnTo>
                      <a:pt x="17" y="21"/>
                    </a:lnTo>
                    <a:lnTo>
                      <a:pt x="8" y="28"/>
                    </a:lnTo>
                    <a:lnTo>
                      <a:pt x="10" y="17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85">
                <a:extLst>
                  <a:ext uri="{FF2B5EF4-FFF2-40B4-BE49-F238E27FC236}">
                    <a16:creationId xmlns:a16="http://schemas.microsoft.com/office/drawing/2014/main" xmlns="" id="{692C47E7-283C-48A5-9474-0B59C46B7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6" y="1750"/>
                <a:ext cx="28" cy="29"/>
              </a:xfrm>
              <a:custGeom>
                <a:avLst/>
                <a:gdLst>
                  <a:gd name="T0" fmla="*/ 14 w 28"/>
                  <a:gd name="T1" fmla="*/ 0 h 29"/>
                  <a:gd name="T2" fmla="*/ 19 w 28"/>
                  <a:gd name="T3" fmla="*/ 12 h 29"/>
                  <a:gd name="T4" fmla="*/ 28 w 28"/>
                  <a:gd name="T5" fmla="*/ 12 h 29"/>
                  <a:gd name="T6" fmla="*/ 19 w 28"/>
                  <a:gd name="T7" fmla="*/ 19 h 29"/>
                  <a:gd name="T8" fmla="*/ 24 w 28"/>
                  <a:gd name="T9" fmla="*/ 29 h 29"/>
                  <a:gd name="T10" fmla="*/ 14 w 28"/>
                  <a:gd name="T11" fmla="*/ 24 h 29"/>
                  <a:gd name="T12" fmla="*/ 5 w 28"/>
                  <a:gd name="T13" fmla="*/ 29 h 29"/>
                  <a:gd name="T14" fmla="*/ 9 w 28"/>
                  <a:gd name="T15" fmla="*/ 19 h 29"/>
                  <a:gd name="T16" fmla="*/ 0 w 28"/>
                  <a:gd name="T17" fmla="*/ 12 h 29"/>
                  <a:gd name="T18" fmla="*/ 12 w 28"/>
                  <a:gd name="T19" fmla="*/ 12 h 29"/>
                  <a:gd name="T20" fmla="*/ 14 w 28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lnTo>
                      <a:pt x="19" y="12"/>
                    </a:lnTo>
                    <a:lnTo>
                      <a:pt x="28" y="12"/>
                    </a:lnTo>
                    <a:lnTo>
                      <a:pt x="19" y="19"/>
                    </a:lnTo>
                    <a:lnTo>
                      <a:pt x="24" y="29"/>
                    </a:lnTo>
                    <a:lnTo>
                      <a:pt x="14" y="24"/>
                    </a:lnTo>
                    <a:lnTo>
                      <a:pt x="5" y="29"/>
                    </a:lnTo>
                    <a:lnTo>
                      <a:pt x="9" y="19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86">
                <a:extLst>
                  <a:ext uri="{FF2B5EF4-FFF2-40B4-BE49-F238E27FC236}">
                    <a16:creationId xmlns:a16="http://schemas.microsoft.com/office/drawing/2014/main" xmlns="" id="{612F3691-D0F9-4BF9-B607-44170051A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" y="1826"/>
                <a:ext cx="31" cy="29"/>
              </a:xfrm>
              <a:custGeom>
                <a:avLst/>
                <a:gdLst>
                  <a:gd name="T0" fmla="*/ 17 w 31"/>
                  <a:gd name="T1" fmla="*/ 0 h 29"/>
                  <a:gd name="T2" fmla="*/ 19 w 31"/>
                  <a:gd name="T3" fmla="*/ 10 h 29"/>
                  <a:gd name="T4" fmla="*/ 31 w 31"/>
                  <a:gd name="T5" fmla="*/ 10 h 29"/>
                  <a:gd name="T6" fmla="*/ 21 w 31"/>
                  <a:gd name="T7" fmla="*/ 17 h 29"/>
                  <a:gd name="T8" fmla="*/ 24 w 31"/>
                  <a:gd name="T9" fmla="*/ 29 h 29"/>
                  <a:gd name="T10" fmla="*/ 17 w 31"/>
                  <a:gd name="T11" fmla="*/ 22 h 29"/>
                  <a:gd name="T12" fmla="*/ 7 w 31"/>
                  <a:gd name="T13" fmla="*/ 29 h 29"/>
                  <a:gd name="T14" fmla="*/ 10 w 31"/>
                  <a:gd name="T15" fmla="*/ 17 h 29"/>
                  <a:gd name="T16" fmla="*/ 0 w 31"/>
                  <a:gd name="T17" fmla="*/ 10 h 29"/>
                  <a:gd name="T18" fmla="*/ 12 w 31"/>
                  <a:gd name="T19" fmla="*/ 10 h 29"/>
                  <a:gd name="T20" fmla="*/ 17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7" y="0"/>
                    </a:moveTo>
                    <a:lnTo>
                      <a:pt x="19" y="10"/>
                    </a:lnTo>
                    <a:lnTo>
                      <a:pt x="31" y="10"/>
                    </a:lnTo>
                    <a:lnTo>
                      <a:pt x="21" y="17"/>
                    </a:lnTo>
                    <a:lnTo>
                      <a:pt x="24" y="29"/>
                    </a:lnTo>
                    <a:lnTo>
                      <a:pt x="17" y="22"/>
                    </a:lnTo>
                    <a:lnTo>
                      <a:pt x="7" y="29"/>
                    </a:lnTo>
                    <a:lnTo>
                      <a:pt x="10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87">
                <a:extLst>
                  <a:ext uri="{FF2B5EF4-FFF2-40B4-BE49-F238E27FC236}">
                    <a16:creationId xmlns:a16="http://schemas.microsoft.com/office/drawing/2014/main" xmlns="" id="{0D265166-607E-4671-B770-817216CB7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5" y="1883"/>
                <a:ext cx="31" cy="29"/>
              </a:xfrm>
              <a:custGeom>
                <a:avLst/>
                <a:gdLst>
                  <a:gd name="T0" fmla="*/ 15 w 31"/>
                  <a:gd name="T1" fmla="*/ 0 h 29"/>
                  <a:gd name="T2" fmla="*/ 19 w 31"/>
                  <a:gd name="T3" fmla="*/ 10 h 29"/>
                  <a:gd name="T4" fmla="*/ 31 w 31"/>
                  <a:gd name="T5" fmla="*/ 10 h 29"/>
                  <a:gd name="T6" fmla="*/ 22 w 31"/>
                  <a:gd name="T7" fmla="*/ 17 h 29"/>
                  <a:gd name="T8" fmla="*/ 24 w 31"/>
                  <a:gd name="T9" fmla="*/ 29 h 29"/>
                  <a:gd name="T10" fmla="*/ 15 w 31"/>
                  <a:gd name="T11" fmla="*/ 22 h 29"/>
                  <a:gd name="T12" fmla="*/ 5 w 31"/>
                  <a:gd name="T13" fmla="*/ 29 h 29"/>
                  <a:gd name="T14" fmla="*/ 10 w 31"/>
                  <a:gd name="T15" fmla="*/ 17 h 29"/>
                  <a:gd name="T16" fmla="*/ 0 w 31"/>
                  <a:gd name="T17" fmla="*/ 10 h 29"/>
                  <a:gd name="T18" fmla="*/ 12 w 31"/>
                  <a:gd name="T19" fmla="*/ 10 h 29"/>
                  <a:gd name="T20" fmla="*/ 15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5" y="0"/>
                    </a:moveTo>
                    <a:lnTo>
                      <a:pt x="19" y="10"/>
                    </a:lnTo>
                    <a:lnTo>
                      <a:pt x="31" y="10"/>
                    </a:lnTo>
                    <a:lnTo>
                      <a:pt x="22" y="17"/>
                    </a:lnTo>
                    <a:lnTo>
                      <a:pt x="24" y="29"/>
                    </a:lnTo>
                    <a:lnTo>
                      <a:pt x="15" y="22"/>
                    </a:lnTo>
                    <a:lnTo>
                      <a:pt x="5" y="29"/>
                    </a:lnTo>
                    <a:lnTo>
                      <a:pt x="10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88">
                <a:extLst>
                  <a:ext uri="{FF2B5EF4-FFF2-40B4-BE49-F238E27FC236}">
                    <a16:creationId xmlns:a16="http://schemas.microsoft.com/office/drawing/2014/main" xmlns="" id="{C1B83C6B-93EE-4C4E-A6C2-6965A516CE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3" y="1643"/>
                <a:ext cx="28" cy="28"/>
              </a:xfrm>
              <a:custGeom>
                <a:avLst/>
                <a:gdLst>
                  <a:gd name="T0" fmla="*/ 14 w 28"/>
                  <a:gd name="T1" fmla="*/ 0 h 28"/>
                  <a:gd name="T2" fmla="*/ 16 w 28"/>
                  <a:gd name="T3" fmla="*/ 9 h 28"/>
                  <a:gd name="T4" fmla="*/ 28 w 28"/>
                  <a:gd name="T5" fmla="*/ 9 h 28"/>
                  <a:gd name="T6" fmla="*/ 19 w 28"/>
                  <a:gd name="T7" fmla="*/ 17 h 28"/>
                  <a:gd name="T8" fmla="*/ 24 w 28"/>
                  <a:gd name="T9" fmla="*/ 28 h 28"/>
                  <a:gd name="T10" fmla="*/ 14 w 28"/>
                  <a:gd name="T11" fmla="*/ 21 h 28"/>
                  <a:gd name="T12" fmla="*/ 4 w 28"/>
                  <a:gd name="T13" fmla="*/ 28 h 28"/>
                  <a:gd name="T14" fmla="*/ 7 w 28"/>
                  <a:gd name="T15" fmla="*/ 17 h 28"/>
                  <a:gd name="T16" fmla="*/ 0 w 28"/>
                  <a:gd name="T17" fmla="*/ 9 h 28"/>
                  <a:gd name="T18" fmla="*/ 9 w 28"/>
                  <a:gd name="T19" fmla="*/ 9 h 28"/>
                  <a:gd name="T20" fmla="*/ 14 w 28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lnTo>
                      <a:pt x="16" y="9"/>
                    </a:lnTo>
                    <a:lnTo>
                      <a:pt x="28" y="9"/>
                    </a:lnTo>
                    <a:lnTo>
                      <a:pt x="19" y="17"/>
                    </a:lnTo>
                    <a:lnTo>
                      <a:pt x="24" y="28"/>
                    </a:lnTo>
                    <a:lnTo>
                      <a:pt x="14" y="21"/>
                    </a:lnTo>
                    <a:lnTo>
                      <a:pt x="4" y="28"/>
                    </a:lnTo>
                    <a:lnTo>
                      <a:pt x="7" y="17"/>
                    </a:lnTo>
                    <a:lnTo>
                      <a:pt x="0" y="9"/>
                    </a:lnTo>
                    <a:lnTo>
                      <a:pt x="9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89">
                <a:extLst>
                  <a:ext uri="{FF2B5EF4-FFF2-40B4-BE49-F238E27FC236}">
                    <a16:creationId xmlns:a16="http://schemas.microsoft.com/office/drawing/2014/main" xmlns="" id="{58373B79-37E2-43BE-8DA9-BBD9E59E6B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5" y="1948"/>
                <a:ext cx="31" cy="28"/>
              </a:xfrm>
              <a:custGeom>
                <a:avLst/>
                <a:gdLst>
                  <a:gd name="T0" fmla="*/ 15 w 31"/>
                  <a:gd name="T1" fmla="*/ 0 h 28"/>
                  <a:gd name="T2" fmla="*/ 19 w 31"/>
                  <a:gd name="T3" fmla="*/ 9 h 28"/>
                  <a:gd name="T4" fmla="*/ 31 w 31"/>
                  <a:gd name="T5" fmla="*/ 9 h 28"/>
                  <a:gd name="T6" fmla="*/ 22 w 31"/>
                  <a:gd name="T7" fmla="*/ 16 h 28"/>
                  <a:gd name="T8" fmla="*/ 24 w 31"/>
                  <a:gd name="T9" fmla="*/ 28 h 28"/>
                  <a:gd name="T10" fmla="*/ 15 w 31"/>
                  <a:gd name="T11" fmla="*/ 21 h 28"/>
                  <a:gd name="T12" fmla="*/ 7 w 31"/>
                  <a:gd name="T13" fmla="*/ 28 h 28"/>
                  <a:gd name="T14" fmla="*/ 10 w 31"/>
                  <a:gd name="T15" fmla="*/ 16 h 28"/>
                  <a:gd name="T16" fmla="*/ 0 w 31"/>
                  <a:gd name="T17" fmla="*/ 9 h 28"/>
                  <a:gd name="T18" fmla="*/ 12 w 31"/>
                  <a:gd name="T19" fmla="*/ 9 h 28"/>
                  <a:gd name="T20" fmla="*/ 15 w 3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8">
                    <a:moveTo>
                      <a:pt x="15" y="0"/>
                    </a:moveTo>
                    <a:lnTo>
                      <a:pt x="19" y="9"/>
                    </a:lnTo>
                    <a:lnTo>
                      <a:pt x="31" y="9"/>
                    </a:lnTo>
                    <a:lnTo>
                      <a:pt x="22" y="16"/>
                    </a:lnTo>
                    <a:lnTo>
                      <a:pt x="24" y="28"/>
                    </a:lnTo>
                    <a:lnTo>
                      <a:pt x="15" y="21"/>
                    </a:lnTo>
                    <a:lnTo>
                      <a:pt x="7" y="28"/>
                    </a:lnTo>
                    <a:lnTo>
                      <a:pt x="10" y="16"/>
                    </a:lnTo>
                    <a:lnTo>
                      <a:pt x="0" y="9"/>
                    </a:lnTo>
                    <a:lnTo>
                      <a:pt x="12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90">
                <a:extLst>
                  <a:ext uri="{FF2B5EF4-FFF2-40B4-BE49-F238E27FC236}">
                    <a16:creationId xmlns:a16="http://schemas.microsoft.com/office/drawing/2014/main" xmlns="" id="{E80A173E-EC07-4FE6-B1A6-BED79A4905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5" y="2088"/>
                <a:ext cx="31" cy="29"/>
              </a:xfrm>
              <a:custGeom>
                <a:avLst/>
                <a:gdLst>
                  <a:gd name="T0" fmla="*/ 17 w 31"/>
                  <a:gd name="T1" fmla="*/ 0 h 29"/>
                  <a:gd name="T2" fmla="*/ 19 w 31"/>
                  <a:gd name="T3" fmla="*/ 10 h 29"/>
                  <a:gd name="T4" fmla="*/ 31 w 31"/>
                  <a:gd name="T5" fmla="*/ 10 h 29"/>
                  <a:gd name="T6" fmla="*/ 21 w 31"/>
                  <a:gd name="T7" fmla="*/ 17 h 29"/>
                  <a:gd name="T8" fmla="*/ 24 w 31"/>
                  <a:gd name="T9" fmla="*/ 29 h 29"/>
                  <a:gd name="T10" fmla="*/ 17 w 31"/>
                  <a:gd name="T11" fmla="*/ 22 h 29"/>
                  <a:gd name="T12" fmla="*/ 7 w 31"/>
                  <a:gd name="T13" fmla="*/ 29 h 29"/>
                  <a:gd name="T14" fmla="*/ 9 w 31"/>
                  <a:gd name="T15" fmla="*/ 17 h 29"/>
                  <a:gd name="T16" fmla="*/ 0 w 31"/>
                  <a:gd name="T17" fmla="*/ 10 h 29"/>
                  <a:gd name="T18" fmla="*/ 12 w 31"/>
                  <a:gd name="T19" fmla="*/ 10 h 29"/>
                  <a:gd name="T20" fmla="*/ 17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7" y="0"/>
                    </a:moveTo>
                    <a:lnTo>
                      <a:pt x="19" y="10"/>
                    </a:lnTo>
                    <a:lnTo>
                      <a:pt x="31" y="10"/>
                    </a:lnTo>
                    <a:lnTo>
                      <a:pt x="21" y="17"/>
                    </a:lnTo>
                    <a:lnTo>
                      <a:pt x="24" y="29"/>
                    </a:lnTo>
                    <a:lnTo>
                      <a:pt x="17" y="22"/>
                    </a:lnTo>
                    <a:lnTo>
                      <a:pt x="7" y="29"/>
                    </a:lnTo>
                    <a:lnTo>
                      <a:pt x="9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91">
                <a:extLst>
                  <a:ext uri="{FF2B5EF4-FFF2-40B4-BE49-F238E27FC236}">
                    <a16:creationId xmlns:a16="http://schemas.microsoft.com/office/drawing/2014/main" xmlns="" id="{C8F8F9A9-E4B9-4E39-B7F5-6252E5914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1" y="2124"/>
                <a:ext cx="31" cy="29"/>
              </a:xfrm>
              <a:custGeom>
                <a:avLst/>
                <a:gdLst>
                  <a:gd name="T0" fmla="*/ 15 w 31"/>
                  <a:gd name="T1" fmla="*/ 0 h 29"/>
                  <a:gd name="T2" fmla="*/ 19 w 31"/>
                  <a:gd name="T3" fmla="*/ 12 h 29"/>
                  <a:gd name="T4" fmla="*/ 31 w 31"/>
                  <a:gd name="T5" fmla="*/ 12 h 29"/>
                  <a:gd name="T6" fmla="*/ 22 w 31"/>
                  <a:gd name="T7" fmla="*/ 17 h 29"/>
                  <a:gd name="T8" fmla="*/ 24 w 31"/>
                  <a:gd name="T9" fmla="*/ 29 h 29"/>
                  <a:gd name="T10" fmla="*/ 15 w 31"/>
                  <a:gd name="T11" fmla="*/ 22 h 29"/>
                  <a:gd name="T12" fmla="*/ 8 w 31"/>
                  <a:gd name="T13" fmla="*/ 29 h 29"/>
                  <a:gd name="T14" fmla="*/ 10 w 31"/>
                  <a:gd name="T15" fmla="*/ 17 h 29"/>
                  <a:gd name="T16" fmla="*/ 0 w 31"/>
                  <a:gd name="T17" fmla="*/ 12 h 29"/>
                  <a:gd name="T18" fmla="*/ 12 w 31"/>
                  <a:gd name="T19" fmla="*/ 12 h 29"/>
                  <a:gd name="T20" fmla="*/ 15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5" y="0"/>
                    </a:moveTo>
                    <a:lnTo>
                      <a:pt x="19" y="12"/>
                    </a:lnTo>
                    <a:lnTo>
                      <a:pt x="31" y="12"/>
                    </a:lnTo>
                    <a:lnTo>
                      <a:pt x="22" y="17"/>
                    </a:lnTo>
                    <a:lnTo>
                      <a:pt x="24" y="29"/>
                    </a:lnTo>
                    <a:lnTo>
                      <a:pt x="15" y="22"/>
                    </a:lnTo>
                    <a:lnTo>
                      <a:pt x="8" y="29"/>
                    </a:lnTo>
                    <a:lnTo>
                      <a:pt x="10" y="17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92">
                <a:extLst>
                  <a:ext uri="{FF2B5EF4-FFF2-40B4-BE49-F238E27FC236}">
                    <a16:creationId xmlns:a16="http://schemas.microsoft.com/office/drawing/2014/main" xmlns="" id="{0AF6D4EE-F2D6-40C4-82AD-905BEBF04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3" y="2238"/>
                <a:ext cx="28" cy="29"/>
              </a:xfrm>
              <a:custGeom>
                <a:avLst/>
                <a:gdLst>
                  <a:gd name="T0" fmla="*/ 14 w 28"/>
                  <a:gd name="T1" fmla="*/ 0 h 29"/>
                  <a:gd name="T2" fmla="*/ 19 w 28"/>
                  <a:gd name="T3" fmla="*/ 10 h 29"/>
                  <a:gd name="T4" fmla="*/ 28 w 28"/>
                  <a:gd name="T5" fmla="*/ 10 h 29"/>
                  <a:gd name="T6" fmla="*/ 21 w 28"/>
                  <a:gd name="T7" fmla="*/ 17 h 29"/>
                  <a:gd name="T8" fmla="*/ 24 w 28"/>
                  <a:gd name="T9" fmla="*/ 29 h 29"/>
                  <a:gd name="T10" fmla="*/ 14 w 28"/>
                  <a:gd name="T11" fmla="*/ 22 h 29"/>
                  <a:gd name="T12" fmla="*/ 5 w 28"/>
                  <a:gd name="T13" fmla="*/ 29 h 29"/>
                  <a:gd name="T14" fmla="*/ 9 w 28"/>
                  <a:gd name="T15" fmla="*/ 17 h 29"/>
                  <a:gd name="T16" fmla="*/ 0 w 28"/>
                  <a:gd name="T17" fmla="*/ 10 h 29"/>
                  <a:gd name="T18" fmla="*/ 12 w 28"/>
                  <a:gd name="T19" fmla="*/ 10 h 29"/>
                  <a:gd name="T20" fmla="*/ 14 w 28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lnTo>
                      <a:pt x="19" y="10"/>
                    </a:lnTo>
                    <a:lnTo>
                      <a:pt x="28" y="10"/>
                    </a:lnTo>
                    <a:lnTo>
                      <a:pt x="21" y="17"/>
                    </a:lnTo>
                    <a:lnTo>
                      <a:pt x="24" y="29"/>
                    </a:lnTo>
                    <a:lnTo>
                      <a:pt x="14" y="22"/>
                    </a:lnTo>
                    <a:lnTo>
                      <a:pt x="5" y="29"/>
                    </a:lnTo>
                    <a:lnTo>
                      <a:pt x="9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93">
                <a:extLst>
                  <a:ext uri="{FF2B5EF4-FFF2-40B4-BE49-F238E27FC236}">
                    <a16:creationId xmlns:a16="http://schemas.microsoft.com/office/drawing/2014/main" xmlns="" id="{DC7BA598-8100-41B8-AF27-AC3F79551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4" y="2205"/>
                <a:ext cx="29" cy="29"/>
              </a:xfrm>
              <a:custGeom>
                <a:avLst/>
                <a:gdLst>
                  <a:gd name="T0" fmla="*/ 15 w 29"/>
                  <a:gd name="T1" fmla="*/ 0 h 29"/>
                  <a:gd name="T2" fmla="*/ 20 w 29"/>
                  <a:gd name="T3" fmla="*/ 10 h 29"/>
                  <a:gd name="T4" fmla="*/ 29 w 29"/>
                  <a:gd name="T5" fmla="*/ 10 h 29"/>
                  <a:gd name="T6" fmla="*/ 22 w 29"/>
                  <a:gd name="T7" fmla="*/ 17 h 29"/>
                  <a:gd name="T8" fmla="*/ 24 w 29"/>
                  <a:gd name="T9" fmla="*/ 29 h 29"/>
                  <a:gd name="T10" fmla="*/ 15 w 29"/>
                  <a:gd name="T11" fmla="*/ 22 h 29"/>
                  <a:gd name="T12" fmla="*/ 5 w 29"/>
                  <a:gd name="T13" fmla="*/ 29 h 29"/>
                  <a:gd name="T14" fmla="*/ 10 w 29"/>
                  <a:gd name="T15" fmla="*/ 17 h 29"/>
                  <a:gd name="T16" fmla="*/ 0 w 29"/>
                  <a:gd name="T17" fmla="*/ 10 h 29"/>
                  <a:gd name="T18" fmla="*/ 12 w 29"/>
                  <a:gd name="T19" fmla="*/ 10 h 29"/>
                  <a:gd name="T20" fmla="*/ 15 w 29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15" y="0"/>
                    </a:moveTo>
                    <a:lnTo>
                      <a:pt x="20" y="10"/>
                    </a:lnTo>
                    <a:lnTo>
                      <a:pt x="29" y="10"/>
                    </a:lnTo>
                    <a:lnTo>
                      <a:pt x="22" y="17"/>
                    </a:lnTo>
                    <a:lnTo>
                      <a:pt x="24" y="29"/>
                    </a:lnTo>
                    <a:lnTo>
                      <a:pt x="15" y="22"/>
                    </a:lnTo>
                    <a:lnTo>
                      <a:pt x="5" y="29"/>
                    </a:lnTo>
                    <a:lnTo>
                      <a:pt x="10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94">
                <a:extLst>
                  <a:ext uri="{FF2B5EF4-FFF2-40B4-BE49-F238E27FC236}">
                    <a16:creationId xmlns:a16="http://schemas.microsoft.com/office/drawing/2014/main" xmlns="" id="{FF089C5F-A8B7-4543-93F5-23FA1992AF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5" y="1998"/>
                <a:ext cx="31" cy="28"/>
              </a:xfrm>
              <a:custGeom>
                <a:avLst/>
                <a:gdLst>
                  <a:gd name="T0" fmla="*/ 14 w 31"/>
                  <a:gd name="T1" fmla="*/ 0 h 28"/>
                  <a:gd name="T2" fmla="*/ 19 w 31"/>
                  <a:gd name="T3" fmla="*/ 12 h 28"/>
                  <a:gd name="T4" fmla="*/ 31 w 31"/>
                  <a:gd name="T5" fmla="*/ 12 h 28"/>
                  <a:gd name="T6" fmla="*/ 21 w 31"/>
                  <a:gd name="T7" fmla="*/ 19 h 28"/>
                  <a:gd name="T8" fmla="*/ 24 w 31"/>
                  <a:gd name="T9" fmla="*/ 28 h 28"/>
                  <a:gd name="T10" fmla="*/ 14 w 31"/>
                  <a:gd name="T11" fmla="*/ 21 h 28"/>
                  <a:gd name="T12" fmla="*/ 7 w 31"/>
                  <a:gd name="T13" fmla="*/ 28 h 28"/>
                  <a:gd name="T14" fmla="*/ 9 w 31"/>
                  <a:gd name="T15" fmla="*/ 19 h 28"/>
                  <a:gd name="T16" fmla="*/ 0 w 31"/>
                  <a:gd name="T17" fmla="*/ 12 h 28"/>
                  <a:gd name="T18" fmla="*/ 12 w 31"/>
                  <a:gd name="T19" fmla="*/ 12 h 28"/>
                  <a:gd name="T20" fmla="*/ 14 w 3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8">
                    <a:moveTo>
                      <a:pt x="14" y="0"/>
                    </a:moveTo>
                    <a:lnTo>
                      <a:pt x="19" y="12"/>
                    </a:lnTo>
                    <a:lnTo>
                      <a:pt x="31" y="12"/>
                    </a:lnTo>
                    <a:lnTo>
                      <a:pt x="21" y="19"/>
                    </a:lnTo>
                    <a:lnTo>
                      <a:pt x="24" y="28"/>
                    </a:lnTo>
                    <a:lnTo>
                      <a:pt x="14" y="21"/>
                    </a:lnTo>
                    <a:lnTo>
                      <a:pt x="7" y="28"/>
                    </a:lnTo>
                    <a:lnTo>
                      <a:pt x="9" y="19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853966" y="3601140"/>
            <a:ext cx="2540000" cy="2540000"/>
            <a:chOff x="2853966" y="3601140"/>
            <a:chExt cx="2540000" cy="254000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B0E90A7F-ECE8-4336-930D-E8E9F06F8130}"/>
                </a:ext>
              </a:extLst>
            </p:cNvPr>
            <p:cNvGrpSpPr/>
            <p:nvPr/>
          </p:nvGrpSpPr>
          <p:grpSpPr>
            <a:xfrm>
              <a:off x="2853966" y="3601140"/>
              <a:ext cx="2540000" cy="2540000"/>
              <a:chOff x="3589868" y="3776132"/>
              <a:chExt cx="1659466" cy="1659466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E6E7398F-A8EF-4F70-B1E2-C48677E0527F}"/>
                  </a:ext>
                </a:extLst>
              </p:cNvPr>
              <p:cNvSpPr/>
              <p:nvPr/>
            </p:nvSpPr>
            <p:spPr>
              <a:xfrm>
                <a:off x="3691468" y="3883377"/>
                <a:ext cx="1444977" cy="1444977"/>
              </a:xfrm>
              <a:prstGeom prst="ellipse">
                <a:avLst/>
              </a:pr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E80876F9-8FC3-4616-90E2-CE6AEA4E0467}"/>
                  </a:ext>
                </a:extLst>
              </p:cNvPr>
              <p:cNvSpPr/>
              <p:nvPr/>
            </p:nvSpPr>
            <p:spPr>
              <a:xfrm>
                <a:off x="3589868" y="3776132"/>
                <a:ext cx="1659466" cy="165946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1" name="Group 297">
              <a:extLst>
                <a:ext uri="{FF2B5EF4-FFF2-40B4-BE49-F238E27FC236}">
                  <a16:creationId xmlns:a16="http://schemas.microsoft.com/office/drawing/2014/main" xmlns="" id="{A5EB00A4-BA11-4912-9113-46A6DB66D87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371956" y="3819579"/>
              <a:ext cx="1505305" cy="2012377"/>
              <a:chOff x="2317" y="1110"/>
              <a:chExt cx="757" cy="1012"/>
            </a:xfrm>
          </p:grpSpPr>
          <p:sp>
            <p:nvSpPr>
              <p:cNvPr id="122" name="Oval 299">
                <a:extLst>
                  <a:ext uri="{FF2B5EF4-FFF2-40B4-BE49-F238E27FC236}">
                    <a16:creationId xmlns:a16="http://schemas.microsoft.com/office/drawing/2014/main" xmlns="" id="{FED56FE2-3030-4FE9-96FC-BD1BB0C250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0" y="1414"/>
                <a:ext cx="400" cy="513"/>
              </a:xfrm>
              <a:prstGeom prst="ellipse">
                <a:avLst/>
              </a:prstGeom>
              <a:solidFill>
                <a:srgbClr val="FFE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00">
                <a:extLst>
                  <a:ext uri="{FF2B5EF4-FFF2-40B4-BE49-F238E27FC236}">
                    <a16:creationId xmlns:a16="http://schemas.microsoft.com/office/drawing/2014/main" xmlns="" id="{B94A396D-65FD-4F27-9057-739BEBB67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8" y="1535"/>
                <a:ext cx="286" cy="350"/>
              </a:xfrm>
              <a:custGeom>
                <a:avLst/>
                <a:gdLst>
                  <a:gd name="T0" fmla="*/ 0 w 120"/>
                  <a:gd name="T1" fmla="*/ 0 h 147"/>
                  <a:gd name="T2" fmla="*/ 23 w 120"/>
                  <a:gd name="T3" fmla="*/ 119 h 147"/>
                  <a:gd name="T4" fmla="*/ 35 w 120"/>
                  <a:gd name="T5" fmla="*/ 147 h 147"/>
                  <a:gd name="T6" fmla="*/ 46 w 120"/>
                  <a:gd name="T7" fmla="*/ 0 h 147"/>
                  <a:gd name="T8" fmla="*/ 0 w 120"/>
                  <a:gd name="T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47">
                    <a:moveTo>
                      <a:pt x="0" y="0"/>
                    </a:moveTo>
                    <a:cubicBezTo>
                      <a:pt x="0" y="0"/>
                      <a:pt x="49" y="86"/>
                      <a:pt x="23" y="119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7"/>
                      <a:pt x="120" y="112"/>
                      <a:pt x="46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Oval 301">
                <a:extLst>
                  <a:ext uri="{FF2B5EF4-FFF2-40B4-BE49-F238E27FC236}">
                    <a16:creationId xmlns:a16="http://schemas.microsoft.com/office/drawing/2014/main" xmlns="" id="{ED3C1622-16A6-475E-A5D0-05B95B73C3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6" y="1647"/>
                <a:ext cx="448" cy="475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02">
                <a:extLst>
                  <a:ext uri="{FF2B5EF4-FFF2-40B4-BE49-F238E27FC236}">
                    <a16:creationId xmlns:a16="http://schemas.microsoft.com/office/drawing/2014/main" xmlns="" id="{6095382E-DF4D-46CE-B107-3221459BCB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0" y="1545"/>
                <a:ext cx="155" cy="166"/>
              </a:xfrm>
              <a:custGeom>
                <a:avLst/>
                <a:gdLst>
                  <a:gd name="T0" fmla="*/ 39 w 65"/>
                  <a:gd name="T1" fmla="*/ 0 h 70"/>
                  <a:gd name="T2" fmla="*/ 0 w 65"/>
                  <a:gd name="T3" fmla="*/ 0 h 70"/>
                  <a:gd name="T4" fmla="*/ 0 w 65"/>
                  <a:gd name="T5" fmla="*/ 43 h 70"/>
                  <a:gd name="T6" fmla="*/ 65 w 65"/>
                  <a:gd name="T7" fmla="*/ 70 h 70"/>
                  <a:gd name="T8" fmla="*/ 39 w 65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70">
                    <a:moveTo>
                      <a:pt x="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22" y="43"/>
                      <a:pt x="47" y="53"/>
                      <a:pt x="65" y="70"/>
                    </a:cubicBezTo>
                    <a:cubicBezTo>
                      <a:pt x="60" y="41"/>
                      <a:pt x="45" y="10"/>
                      <a:pt x="39" y="0"/>
                    </a:cubicBezTo>
                  </a:path>
                </a:pathLst>
              </a:custGeom>
              <a:solidFill>
                <a:srgbClr val="ECD4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03">
                <a:extLst>
                  <a:ext uri="{FF2B5EF4-FFF2-40B4-BE49-F238E27FC236}">
                    <a16:creationId xmlns:a16="http://schemas.microsoft.com/office/drawing/2014/main" xmlns="" id="{D7D1B78B-2ADF-4E27-8956-3DCD3A600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3" y="1545"/>
                <a:ext cx="85" cy="188"/>
              </a:xfrm>
              <a:custGeom>
                <a:avLst/>
                <a:gdLst>
                  <a:gd name="T0" fmla="*/ 16 w 36"/>
                  <a:gd name="T1" fmla="*/ 0 h 79"/>
                  <a:gd name="T2" fmla="*/ 0 w 36"/>
                  <a:gd name="T3" fmla="*/ 0 h 79"/>
                  <a:gd name="T4" fmla="*/ 26 w 36"/>
                  <a:gd name="T5" fmla="*/ 70 h 79"/>
                  <a:gd name="T6" fmla="*/ 36 w 36"/>
                  <a:gd name="T7" fmla="*/ 79 h 79"/>
                  <a:gd name="T8" fmla="*/ 36 w 36"/>
                  <a:gd name="T9" fmla="*/ 77 h 79"/>
                  <a:gd name="T10" fmla="*/ 16 w 36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79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10"/>
                      <a:pt x="21" y="41"/>
                      <a:pt x="26" y="70"/>
                    </a:cubicBezTo>
                    <a:cubicBezTo>
                      <a:pt x="30" y="72"/>
                      <a:pt x="33" y="75"/>
                      <a:pt x="36" y="79"/>
                    </a:cubicBezTo>
                    <a:cubicBezTo>
                      <a:pt x="36" y="78"/>
                      <a:pt x="36" y="77"/>
                      <a:pt x="36" y="77"/>
                    </a:cubicBezTo>
                    <a:cubicBezTo>
                      <a:pt x="36" y="51"/>
                      <a:pt x="28" y="23"/>
                      <a:pt x="16" y="0"/>
                    </a:cubicBezTo>
                  </a:path>
                </a:pathLst>
              </a:custGeom>
              <a:solidFill>
                <a:srgbClr val="DF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04">
                <a:extLst>
                  <a:ext uri="{FF2B5EF4-FFF2-40B4-BE49-F238E27FC236}">
                    <a16:creationId xmlns:a16="http://schemas.microsoft.com/office/drawing/2014/main" xmlns="" id="{A78C9695-63CC-493D-B915-C7EDF557C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0" y="1647"/>
                <a:ext cx="178" cy="259"/>
              </a:xfrm>
              <a:custGeom>
                <a:avLst/>
                <a:gdLst>
                  <a:gd name="T0" fmla="*/ 0 w 75"/>
                  <a:gd name="T1" fmla="*/ 0 h 109"/>
                  <a:gd name="T2" fmla="*/ 0 w 75"/>
                  <a:gd name="T3" fmla="*/ 109 h 109"/>
                  <a:gd name="T4" fmla="*/ 75 w 75"/>
                  <a:gd name="T5" fmla="*/ 36 h 109"/>
                  <a:gd name="T6" fmla="*/ 65 w 75"/>
                  <a:gd name="T7" fmla="*/ 27 h 109"/>
                  <a:gd name="T8" fmla="*/ 0 w 75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09">
                    <a:moveTo>
                      <a:pt x="0" y="0"/>
                    </a:moveTo>
                    <a:cubicBezTo>
                      <a:pt x="0" y="109"/>
                      <a:pt x="0" y="109"/>
                      <a:pt x="0" y="109"/>
                    </a:cubicBezTo>
                    <a:cubicBezTo>
                      <a:pt x="27" y="109"/>
                      <a:pt x="74" y="99"/>
                      <a:pt x="75" y="36"/>
                    </a:cubicBezTo>
                    <a:cubicBezTo>
                      <a:pt x="72" y="32"/>
                      <a:pt x="69" y="29"/>
                      <a:pt x="65" y="27"/>
                    </a:cubicBezTo>
                    <a:cubicBezTo>
                      <a:pt x="47" y="10"/>
                      <a:pt x="22" y="0"/>
                      <a:pt x="0" y="0"/>
                    </a:cubicBezTo>
                  </a:path>
                </a:pathLst>
              </a:custGeom>
              <a:solidFill>
                <a:srgbClr val="DF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Oval 305">
                <a:extLst>
                  <a:ext uri="{FF2B5EF4-FFF2-40B4-BE49-F238E27FC236}">
                    <a16:creationId xmlns:a16="http://schemas.microsoft.com/office/drawing/2014/main" xmlns="" id="{1D7D7A60-0037-4A96-BD63-9D6B3643E5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5" y="1602"/>
                <a:ext cx="207" cy="166"/>
              </a:xfrm>
              <a:prstGeom prst="ellipse">
                <a:avLst/>
              </a:prstGeom>
              <a:solidFill>
                <a:srgbClr val="FFE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Oval 306">
                <a:extLst>
                  <a:ext uri="{FF2B5EF4-FFF2-40B4-BE49-F238E27FC236}">
                    <a16:creationId xmlns:a16="http://schemas.microsoft.com/office/drawing/2014/main" xmlns="" id="{2EA32AC7-BE8F-466B-8BAA-42443C1020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9" y="1733"/>
                <a:ext cx="31" cy="12"/>
              </a:xfrm>
              <a:prstGeom prst="ellipse">
                <a:avLst/>
              </a:prstGeom>
              <a:solidFill>
                <a:srgbClr val="FBF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Oval 307">
                <a:extLst>
                  <a:ext uri="{FF2B5EF4-FFF2-40B4-BE49-F238E27FC236}">
                    <a16:creationId xmlns:a16="http://schemas.microsoft.com/office/drawing/2014/main" xmlns="" id="{A3706E19-43CC-4D0E-A00F-DB9ABAFB9D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5" y="1733"/>
                <a:ext cx="33" cy="12"/>
              </a:xfrm>
              <a:prstGeom prst="ellipse">
                <a:avLst/>
              </a:prstGeom>
              <a:solidFill>
                <a:srgbClr val="FBF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Oval 308">
                <a:extLst>
                  <a:ext uri="{FF2B5EF4-FFF2-40B4-BE49-F238E27FC236}">
                    <a16:creationId xmlns:a16="http://schemas.microsoft.com/office/drawing/2014/main" xmlns="" id="{FFA6CA83-D2D5-410F-A50C-4031904D37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1" y="1554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309">
                <a:extLst>
                  <a:ext uri="{FF2B5EF4-FFF2-40B4-BE49-F238E27FC236}">
                    <a16:creationId xmlns:a16="http://schemas.microsoft.com/office/drawing/2014/main" xmlns="" id="{E0395B66-52C1-40A1-8290-4C30A156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0" y="1554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310">
                <a:extLst>
                  <a:ext uri="{FF2B5EF4-FFF2-40B4-BE49-F238E27FC236}">
                    <a16:creationId xmlns:a16="http://schemas.microsoft.com/office/drawing/2014/main" xmlns="" id="{900E7C92-CA4A-4647-9A1F-00210EDC80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8" y="1566"/>
                <a:ext cx="22" cy="19"/>
              </a:xfrm>
              <a:prstGeom prst="ellipse">
                <a:avLst/>
              </a:prstGeom>
              <a:solidFill>
                <a:srgbClr val="3C5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311">
                <a:extLst>
                  <a:ext uri="{FF2B5EF4-FFF2-40B4-BE49-F238E27FC236}">
                    <a16:creationId xmlns:a16="http://schemas.microsoft.com/office/drawing/2014/main" xmlns="" id="{AA5D45E4-FEB6-409E-A1BB-505A415430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2" y="1566"/>
                <a:ext cx="19" cy="19"/>
              </a:xfrm>
              <a:prstGeom prst="ellipse">
                <a:avLst/>
              </a:prstGeom>
              <a:solidFill>
                <a:srgbClr val="3C5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12">
                <a:extLst>
                  <a:ext uri="{FF2B5EF4-FFF2-40B4-BE49-F238E27FC236}">
                    <a16:creationId xmlns:a16="http://schemas.microsoft.com/office/drawing/2014/main" xmlns="" id="{D5246CC7-6B9E-4D62-A8CD-1FD3721977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2" y="1141"/>
                <a:ext cx="393" cy="404"/>
              </a:xfrm>
              <a:custGeom>
                <a:avLst/>
                <a:gdLst>
                  <a:gd name="T0" fmla="*/ 165 w 165"/>
                  <a:gd name="T1" fmla="*/ 170 h 170"/>
                  <a:gd name="T2" fmla="*/ 83 w 165"/>
                  <a:gd name="T3" fmla="*/ 0 h 170"/>
                  <a:gd name="T4" fmla="*/ 0 w 165"/>
                  <a:gd name="T5" fmla="*/ 170 h 170"/>
                  <a:gd name="T6" fmla="*/ 165 w 165"/>
                  <a:gd name="T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5" h="170">
                    <a:moveTo>
                      <a:pt x="165" y="170"/>
                    </a:moveTo>
                    <a:cubicBezTo>
                      <a:pt x="157" y="116"/>
                      <a:pt x="71" y="89"/>
                      <a:pt x="83" y="0"/>
                    </a:cubicBezTo>
                    <a:cubicBezTo>
                      <a:pt x="49" y="20"/>
                      <a:pt x="8" y="116"/>
                      <a:pt x="0" y="170"/>
                    </a:cubicBezTo>
                    <a:cubicBezTo>
                      <a:pt x="165" y="170"/>
                      <a:pt x="165" y="170"/>
                      <a:pt x="165" y="170"/>
                    </a:cubicBezTo>
                  </a:path>
                </a:pathLst>
              </a:custGeom>
              <a:solidFill>
                <a:srgbClr val="E21C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13">
                <a:extLst>
                  <a:ext uri="{FF2B5EF4-FFF2-40B4-BE49-F238E27FC236}">
                    <a16:creationId xmlns:a16="http://schemas.microsoft.com/office/drawing/2014/main" xmlns="" id="{87EC47E8-BF94-491D-8B07-DC730C6E58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1" y="1184"/>
                <a:ext cx="200" cy="342"/>
              </a:xfrm>
              <a:custGeom>
                <a:avLst/>
                <a:gdLst>
                  <a:gd name="T0" fmla="*/ 3 w 84"/>
                  <a:gd name="T1" fmla="*/ 0 h 144"/>
                  <a:gd name="T2" fmla="*/ 0 w 84"/>
                  <a:gd name="T3" fmla="*/ 3 h 144"/>
                  <a:gd name="T4" fmla="*/ 0 w 84"/>
                  <a:gd name="T5" fmla="*/ 144 h 144"/>
                  <a:gd name="T6" fmla="*/ 84 w 84"/>
                  <a:gd name="T7" fmla="*/ 144 h 144"/>
                  <a:gd name="T8" fmla="*/ 53 w 84"/>
                  <a:gd name="T9" fmla="*/ 100 h 144"/>
                  <a:gd name="T10" fmla="*/ 3 w 84"/>
                  <a:gd name="T1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14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79" y="129"/>
                      <a:pt x="67" y="115"/>
                      <a:pt x="53" y="100"/>
                    </a:cubicBezTo>
                    <a:cubicBezTo>
                      <a:pt x="29" y="74"/>
                      <a:pt x="3" y="45"/>
                      <a:pt x="3" y="0"/>
                    </a:cubicBezTo>
                  </a:path>
                </a:pathLst>
              </a:custGeom>
              <a:solidFill>
                <a:srgbClr val="D22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14">
                <a:extLst>
                  <a:ext uri="{FF2B5EF4-FFF2-40B4-BE49-F238E27FC236}">
                    <a16:creationId xmlns:a16="http://schemas.microsoft.com/office/drawing/2014/main" xmlns="" id="{F30A890B-F5B2-46B0-9E10-994DB94BB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6" y="1516"/>
                <a:ext cx="428" cy="38"/>
              </a:xfrm>
              <a:custGeom>
                <a:avLst/>
                <a:gdLst>
                  <a:gd name="T0" fmla="*/ 172 w 180"/>
                  <a:gd name="T1" fmla="*/ 16 h 16"/>
                  <a:gd name="T2" fmla="*/ 7 w 180"/>
                  <a:gd name="T3" fmla="*/ 16 h 16"/>
                  <a:gd name="T4" fmla="*/ 0 w 180"/>
                  <a:gd name="T5" fmla="*/ 8 h 16"/>
                  <a:gd name="T6" fmla="*/ 7 w 180"/>
                  <a:gd name="T7" fmla="*/ 0 h 16"/>
                  <a:gd name="T8" fmla="*/ 172 w 180"/>
                  <a:gd name="T9" fmla="*/ 0 h 16"/>
                  <a:gd name="T10" fmla="*/ 180 w 180"/>
                  <a:gd name="T11" fmla="*/ 8 h 16"/>
                  <a:gd name="T12" fmla="*/ 172 w 180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16">
                    <a:moveTo>
                      <a:pt x="172" y="16"/>
                    </a:moveTo>
                    <a:cubicBezTo>
                      <a:pt x="7" y="16"/>
                      <a:pt x="7" y="16"/>
                      <a:pt x="7" y="16"/>
                    </a:cubicBezTo>
                    <a:cubicBezTo>
                      <a:pt x="3" y="16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6" y="0"/>
                      <a:pt x="180" y="4"/>
                      <a:pt x="180" y="8"/>
                    </a:cubicBezTo>
                    <a:cubicBezTo>
                      <a:pt x="180" y="12"/>
                      <a:pt x="176" y="16"/>
                      <a:pt x="172" y="16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15">
                <a:extLst>
                  <a:ext uri="{FF2B5EF4-FFF2-40B4-BE49-F238E27FC236}">
                    <a16:creationId xmlns:a16="http://schemas.microsoft.com/office/drawing/2014/main" xmlns="" id="{B17C25DD-6DF0-413B-93AF-590857497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7" y="1535"/>
                <a:ext cx="285" cy="350"/>
              </a:xfrm>
              <a:custGeom>
                <a:avLst/>
                <a:gdLst>
                  <a:gd name="T0" fmla="*/ 120 w 120"/>
                  <a:gd name="T1" fmla="*/ 0 h 147"/>
                  <a:gd name="T2" fmla="*/ 97 w 120"/>
                  <a:gd name="T3" fmla="*/ 119 h 147"/>
                  <a:gd name="T4" fmla="*/ 85 w 120"/>
                  <a:gd name="T5" fmla="*/ 147 h 147"/>
                  <a:gd name="T6" fmla="*/ 74 w 120"/>
                  <a:gd name="T7" fmla="*/ 0 h 147"/>
                  <a:gd name="T8" fmla="*/ 120 w 120"/>
                  <a:gd name="T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47">
                    <a:moveTo>
                      <a:pt x="120" y="0"/>
                    </a:moveTo>
                    <a:cubicBezTo>
                      <a:pt x="120" y="0"/>
                      <a:pt x="71" y="86"/>
                      <a:pt x="97" y="119"/>
                    </a:cubicBezTo>
                    <a:cubicBezTo>
                      <a:pt x="85" y="147"/>
                      <a:pt x="85" y="147"/>
                      <a:pt x="85" y="147"/>
                    </a:cubicBezTo>
                    <a:cubicBezTo>
                      <a:pt x="85" y="147"/>
                      <a:pt x="0" y="112"/>
                      <a:pt x="74" y="0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Oval 316">
                <a:extLst>
                  <a:ext uri="{FF2B5EF4-FFF2-40B4-BE49-F238E27FC236}">
                    <a16:creationId xmlns:a16="http://schemas.microsoft.com/office/drawing/2014/main" xmlns="" id="{FC8F2E7B-0543-4183-AB0B-2781E5D920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9" y="1110"/>
                <a:ext cx="59" cy="59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17">
                <a:extLst>
                  <a:ext uri="{FF2B5EF4-FFF2-40B4-BE49-F238E27FC236}">
                    <a16:creationId xmlns:a16="http://schemas.microsoft.com/office/drawing/2014/main" xmlns="" id="{0E395EDE-BA62-4DAC-8D35-F1E476EB33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1771"/>
                <a:ext cx="133" cy="76"/>
              </a:xfrm>
              <a:custGeom>
                <a:avLst/>
                <a:gdLst>
                  <a:gd name="T0" fmla="*/ 31 w 56"/>
                  <a:gd name="T1" fmla="*/ 5 h 32"/>
                  <a:gd name="T2" fmla="*/ 0 w 56"/>
                  <a:gd name="T3" fmla="*/ 0 h 32"/>
                  <a:gd name="T4" fmla="*/ 30 w 56"/>
                  <a:gd name="T5" fmla="*/ 32 h 32"/>
                  <a:gd name="T6" fmla="*/ 56 w 56"/>
                  <a:gd name="T7" fmla="*/ 1 h 32"/>
                  <a:gd name="T8" fmla="*/ 31 w 56"/>
                  <a:gd name="T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2">
                    <a:moveTo>
                      <a:pt x="31" y="5"/>
                    </a:moveTo>
                    <a:cubicBezTo>
                      <a:pt x="20" y="6"/>
                      <a:pt x="9" y="4"/>
                      <a:pt x="0" y="0"/>
                    </a:cubicBezTo>
                    <a:cubicBezTo>
                      <a:pt x="5" y="16"/>
                      <a:pt x="17" y="32"/>
                      <a:pt x="30" y="32"/>
                    </a:cubicBezTo>
                    <a:cubicBezTo>
                      <a:pt x="42" y="32"/>
                      <a:pt x="52" y="16"/>
                      <a:pt x="56" y="1"/>
                    </a:cubicBezTo>
                    <a:cubicBezTo>
                      <a:pt x="49" y="3"/>
                      <a:pt x="40" y="5"/>
                      <a:pt x="31" y="5"/>
                    </a:cubicBezTo>
                    <a:close/>
                  </a:path>
                </a:pathLst>
              </a:custGeom>
              <a:solidFill>
                <a:srgbClr val="FF88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18">
                <a:extLst>
                  <a:ext uri="{FF2B5EF4-FFF2-40B4-BE49-F238E27FC236}">
                    <a16:creationId xmlns:a16="http://schemas.microsoft.com/office/drawing/2014/main" xmlns="" id="{423490CF-6B1D-4D50-B641-CB7189F01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1773"/>
                <a:ext cx="115" cy="29"/>
              </a:xfrm>
              <a:custGeom>
                <a:avLst/>
                <a:gdLst>
                  <a:gd name="T0" fmla="*/ 0 w 48"/>
                  <a:gd name="T1" fmla="*/ 0 h 12"/>
                  <a:gd name="T2" fmla="*/ 5 w 48"/>
                  <a:gd name="T3" fmla="*/ 12 h 12"/>
                  <a:gd name="T4" fmla="*/ 44 w 48"/>
                  <a:gd name="T5" fmla="*/ 12 h 12"/>
                  <a:gd name="T6" fmla="*/ 48 w 48"/>
                  <a:gd name="T7" fmla="*/ 0 h 12"/>
                  <a:gd name="T8" fmla="*/ 27 w 48"/>
                  <a:gd name="T9" fmla="*/ 4 h 12"/>
                  <a:gd name="T10" fmla="*/ 0 w 4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12">
                    <a:moveTo>
                      <a:pt x="0" y="0"/>
                    </a:moveTo>
                    <a:cubicBezTo>
                      <a:pt x="1" y="4"/>
                      <a:pt x="3" y="8"/>
                      <a:pt x="5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6" y="8"/>
                      <a:pt x="47" y="4"/>
                      <a:pt x="48" y="0"/>
                    </a:cubicBezTo>
                    <a:cubicBezTo>
                      <a:pt x="42" y="3"/>
                      <a:pt x="35" y="4"/>
                      <a:pt x="27" y="4"/>
                    </a:cubicBezTo>
                    <a:cubicBezTo>
                      <a:pt x="17" y="5"/>
                      <a:pt x="8" y="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42" name="矩形 141">
            <a:extLst>
              <a:ext uri="{FF2B5EF4-FFF2-40B4-BE49-F238E27FC236}">
                <a16:creationId xmlns:a16="http://schemas.microsoft.com/office/drawing/2014/main" xmlns="" id="{0388639D-086A-417F-A3C1-64E6C659E746}"/>
              </a:ext>
            </a:extLst>
          </p:cNvPr>
          <p:cNvSpPr/>
          <p:nvPr/>
        </p:nvSpPr>
        <p:spPr>
          <a:xfrm>
            <a:off x="751121" y="3685041"/>
            <a:ext cx="200985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xmlns="" id="{E6D2946A-AF23-4722-8001-E90E771FFE6C}"/>
              </a:ext>
            </a:extLst>
          </p:cNvPr>
          <p:cNvSpPr/>
          <p:nvPr/>
        </p:nvSpPr>
        <p:spPr>
          <a:xfrm>
            <a:off x="3054673" y="2738113"/>
            <a:ext cx="20066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xmlns="" id="{4CCC0305-6EDA-44F2-A6CF-61C319D11D85}"/>
              </a:ext>
            </a:extLst>
          </p:cNvPr>
          <p:cNvSpPr/>
          <p:nvPr/>
        </p:nvSpPr>
        <p:spPr>
          <a:xfrm>
            <a:off x="6195054" y="3929629"/>
            <a:ext cx="20066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xmlns="" id="{C0F15AAF-C9C8-4B7C-A1A5-17F4B73A622E}"/>
              </a:ext>
            </a:extLst>
          </p:cNvPr>
          <p:cNvSpPr/>
          <p:nvPr/>
        </p:nvSpPr>
        <p:spPr>
          <a:xfrm>
            <a:off x="9215258" y="4471568"/>
            <a:ext cx="20066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</p:spTree>
    <p:extLst>
      <p:ext uri="{BB962C8B-B14F-4D97-AF65-F5344CB8AC3E}">
        <p14:creationId xmlns:p14="http://schemas.microsoft.com/office/powerpoint/2010/main" val="23194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144" grpId="0"/>
      <p:bldP spid="1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4846B24-8C99-4FAF-B76C-64CCF51D8193}"/>
              </a:ext>
            </a:extLst>
          </p:cNvPr>
          <p:cNvGrpSpPr>
            <a:grpSpLocks noChangeAspect="1"/>
          </p:cNvGrpSpPr>
          <p:nvPr/>
        </p:nvGrpSpPr>
        <p:grpSpPr>
          <a:xfrm>
            <a:off x="5840860" y="1059017"/>
            <a:ext cx="6355963" cy="5292000"/>
            <a:chOff x="6323726" y="550436"/>
            <a:chExt cx="5966821" cy="4968000"/>
          </a:xfrm>
        </p:grpSpPr>
        <p:sp>
          <p:nvSpPr>
            <p:cNvPr id="9" name="任意多边形 174">
              <a:extLst>
                <a:ext uri="{FF2B5EF4-FFF2-40B4-BE49-F238E27FC236}">
                  <a16:creationId xmlns:a16="http://schemas.microsoft.com/office/drawing/2014/main" xmlns="" id="{B1A6C3F7-B853-4C9A-9BA0-E082176FBD4B}"/>
                </a:ext>
              </a:extLst>
            </p:cNvPr>
            <p:cNvSpPr/>
            <p:nvPr/>
          </p:nvSpPr>
          <p:spPr>
            <a:xfrm>
              <a:off x="7604068" y="1889662"/>
              <a:ext cx="4686479" cy="2794200"/>
            </a:xfrm>
            <a:custGeom>
              <a:avLst/>
              <a:gdLst>
                <a:gd name="connsiteX0" fmla="*/ 0 w 4414141"/>
                <a:gd name="connsiteY0" fmla="*/ 0 h 2631826"/>
                <a:gd name="connsiteX1" fmla="*/ 321120 w 4414141"/>
                <a:gd name="connsiteY1" fmla="*/ 0 h 2631826"/>
                <a:gd name="connsiteX2" fmla="*/ 321120 w 4414141"/>
                <a:gd name="connsiteY2" fmla="*/ 1276535 h 2631826"/>
                <a:gd name="connsiteX3" fmla="*/ 1424344 w 4414141"/>
                <a:gd name="connsiteY3" fmla="*/ 2379759 h 2631826"/>
                <a:gd name="connsiteX4" fmla="*/ 4149896 w 4414141"/>
                <a:gd name="connsiteY4" fmla="*/ 2379759 h 2631826"/>
                <a:gd name="connsiteX5" fmla="*/ 4372234 w 4414141"/>
                <a:gd name="connsiteY5" fmla="*/ 2357346 h 2631826"/>
                <a:gd name="connsiteX6" fmla="*/ 4414141 w 4414141"/>
                <a:gd name="connsiteY6" fmla="*/ 2346570 h 2631826"/>
                <a:gd name="connsiteX7" fmla="*/ 4414141 w 4414141"/>
                <a:gd name="connsiteY7" fmla="*/ 2627743 h 2631826"/>
                <a:gd name="connsiteX8" fmla="*/ 4333285 w 4414141"/>
                <a:gd name="connsiteY8" fmla="*/ 2631826 h 2631826"/>
                <a:gd name="connsiteX9" fmla="*/ 1246715 w 4414141"/>
                <a:gd name="connsiteY9" fmla="*/ 2631826 h 2631826"/>
                <a:gd name="connsiteX10" fmla="*/ 0 w 4414141"/>
                <a:gd name="connsiteY10" fmla="*/ 1385111 h 263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14141" h="2631826">
                  <a:moveTo>
                    <a:pt x="0" y="0"/>
                  </a:moveTo>
                  <a:lnTo>
                    <a:pt x="321120" y="0"/>
                  </a:lnTo>
                  <a:lnTo>
                    <a:pt x="321120" y="1276535"/>
                  </a:lnTo>
                  <a:cubicBezTo>
                    <a:pt x="321120" y="1885829"/>
                    <a:pt x="815050" y="2379759"/>
                    <a:pt x="1424344" y="2379759"/>
                  </a:cubicBezTo>
                  <a:lnTo>
                    <a:pt x="4149896" y="2379759"/>
                  </a:lnTo>
                  <a:cubicBezTo>
                    <a:pt x="4226058" y="2379759"/>
                    <a:pt x="4300417" y="2372042"/>
                    <a:pt x="4372234" y="2357346"/>
                  </a:cubicBezTo>
                  <a:lnTo>
                    <a:pt x="4414141" y="2346570"/>
                  </a:lnTo>
                  <a:lnTo>
                    <a:pt x="4414141" y="2627743"/>
                  </a:lnTo>
                  <a:lnTo>
                    <a:pt x="4333285" y="2631826"/>
                  </a:lnTo>
                  <a:lnTo>
                    <a:pt x="1246715" y="2631826"/>
                  </a:lnTo>
                  <a:cubicBezTo>
                    <a:pt x="558173" y="2631826"/>
                    <a:pt x="0" y="2073653"/>
                    <a:pt x="0" y="1385111"/>
                  </a:cubicBezTo>
                  <a:close/>
                </a:path>
              </a:pathLst>
            </a:custGeom>
            <a:solidFill>
              <a:srgbClr val="FFFBF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175">
              <a:extLst>
                <a:ext uri="{FF2B5EF4-FFF2-40B4-BE49-F238E27FC236}">
                  <a16:creationId xmlns:a16="http://schemas.microsoft.com/office/drawing/2014/main" xmlns="" id="{C2DDC0B6-25BA-4073-9736-4922A477A71F}"/>
                </a:ext>
              </a:extLst>
            </p:cNvPr>
            <p:cNvSpPr/>
            <p:nvPr/>
          </p:nvSpPr>
          <p:spPr>
            <a:xfrm>
              <a:off x="7257021" y="1498114"/>
              <a:ext cx="5033526" cy="3494151"/>
            </a:xfrm>
            <a:custGeom>
              <a:avLst/>
              <a:gdLst>
                <a:gd name="connsiteX0" fmla="*/ 0 w 4741021"/>
                <a:gd name="connsiteY0" fmla="*/ 0 h 3291102"/>
                <a:gd name="connsiteX1" fmla="*/ 326880 w 4741021"/>
                <a:gd name="connsiteY1" fmla="*/ 0 h 3291102"/>
                <a:gd name="connsiteX2" fmla="*/ 326880 w 4741021"/>
                <a:gd name="connsiteY2" fmla="*/ 1790059 h 3291102"/>
                <a:gd name="connsiteX3" fmla="*/ 1573595 w 4741021"/>
                <a:gd name="connsiteY3" fmla="*/ 3036774 h 3291102"/>
                <a:gd name="connsiteX4" fmla="*/ 4660165 w 4741021"/>
                <a:gd name="connsiteY4" fmla="*/ 3036774 h 3291102"/>
                <a:gd name="connsiteX5" fmla="*/ 4741021 w 4741021"/>
                <a:gd name="connsiteY5" fmla="*/ 3032691 h 3291102"/>
                <a:gd name="connsiteX6" fmla="*/ 4741021 w 4741021"/>
                <a:gd name="connsiteY6" fmla="*/ 3291102 h 3291102"/>
                <a:gd name="connsiteX7" fmla="*/ 1391494 w 4741021"/>
                <a:gd name="connsiteY7" fmla="*/ 3291102 h 3291102"/>
                <a:gd name="connsiteX8" fmla="*/ 0 w 4741021"/>
                <a:gd name="connsiteY8" fmla="*/ 1899608 h 329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1021" h="3291102">
                  <a:moveTo>
                    <a:pt x="0" y="0"/>
                  </a:moveTo>
                  <a:lnTo>
                    <a:pt x="326880" y="0"/>
                  </a:lnTo>
                  <a:lnTo>
                    <a:pt x="326880" y="1790059"/>
                  </a:lnTo>
                  <a:cubicBezTo>
                    <a:pt x="326880" y="2478601"/>
                    <a:pt x="885053" y="3036774"/>
                    <a:pt x="1573595" y="3036774"/>
                  </a:cubicBezTo>
                  <a:lnTo>
                    <a:pt x="4660165" y="3036774"/>
                  </a:lnTo>
                  <a:lnTo>
                    <a:pt x="4741021" y="3032691"/>
                  </a:lnTo>
                  <a:lnTo>
                    <a:pt x="4741021" y="3291102"/>
                  </a:lnTo>
                  <a:lnTo>
                    <a:pt x="1391494" y="3291102"/>
                  </a:lnTo>
                  <a:cubicBezTo>
                    <a:pt x="622993" y="3291102"/>
                    <a:pt x="0" y="2668109"/>
                    <a:pt x="0" y="1899608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76">
              <a:extLst>
                <a:ext uri="{FF2B5EF4-FFF2-40B4-BE49-F238E27FC236}">
                  <a16:creationId xmlns:a16="http://schemas.microsoft.com/office/drawing/2014/main" xmlns="" id="{EB9F1488-90F6-4E7D-86CD-E5BDF1545643}"/>
                </a:ext>
              </a:extLst>
            </p:cNvPr>
            <p:cNvSpPr/>
            <p:nvPr/>
          </p:nvSpPr>
          <p:spPr>
            <a:xfrm>
              <a:off x="6913031" y="1137524"/>
              <a:ext cx="5377516" cy="4124760"/>
            </a:xfrm>
            <a:custGeom>
              <a:avLst/>
              <a:gdLst>
                <a:gd name="connsiteX0" fmla="*/ 1207 w 5065021"/>
                <a:gd name="connsiteY0" fmla="*/ 0 h 3885066"/>
                <a:gd name="connsiteX1" fmla="*/ 330739 w 5065021"/>
                <a:gd name="connsiteY1" fmla="*/ 0 h 3885066"/>
                <a:gd name="connsiteX2" fmla="*/ 324000 w 5065021"/>
                <a:gd name="connsiteY2" fmla="*/ 133448 h 3885066"/>
                <a:gd name="connsiteX3" fmla="*/ 324000 w 5065021"/>
                <a:gd name="connsiteY3" fmla="*/ 2239243 h 3885066"/>
                <a:gd name="connsiteX4" fmla="*/ 1715494 w 5065021"/>
                <a:gd name="connsiteY4" fmla="*/ 3630737 h 3885066"/>
                <a:gd name="connsiteX5" fmla="*/ 5065021 w 5065021"/>
                <a:gd name="connsiteY5" fmla="*/ 3630737 h 3885066"/>
                <a:gd name="connsiteX6" fmla="*/ 5065021 w 5065021"/>
                <a:gd name="connsiteY6" fmla="*/ 3885066 h 3885066"/>
                <a:gd name="connsiteX7" fmla="*/ 1536274 w 5065021"/>
                <a:gd name="connsiteY7" fmla="*/ 3885066 h 3885066"/>
                <a:gd name="connsiteX8" fmla="*/ 0 w 5065021"/>
                <a:gd name="connsiteY8" fmla="*/ 2348792 h 3885066"/>
                <a:gd name="connsiteX9" fmla="*/ 0 w 5065021"/>
                <a:gd name="connsiteY9" fmla="*/ 23897 h 388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021" h="3885066">
                  <a:moveTo>
                    <a:pt x="1207" y="0"/>
                  </a:moveTo>
                  <a:lnTo>
                    <a:pt x="330739" y="0"/>
                  </a:lnTo>
                  <a:lnTo>
                    <a:pt x="324000" y="133448"/>
                  </a:lnTo>
                  <a:lnTo>
                    <a:pt x="324000" y="2239243"/>
                  </a:lnTo>
                  <a:cubicBezTo>
                    <a:pt x="324000" y="3007744"/>
                    <a:pt x="946993" y="3630737"/>
                    <a:pt x="1715494" y="3630737"/>
                  </a:cubicBezTo>
                  <a:lnTo>
                    <a:pt x="5065021" y="3630737"/>
                  </a:lnTo>
                  <a:lnTo>
                    <a:pt x="5065021" y="3885066"/>
                  </a:lnTo>
                  <a:lnTo>
                    <a:pt x="1536274" y="3885066"/>
                  </a:lnTo>
                  <a:cubicBezTo>
                    <a:pt x="687813" y="3885066"/>
                    <a:pt x="0" y="3197253"/>
                    <a:pt x="0" y="2348792"/>
                  </a:cubicBezTo>
                  <a:lnTo>
                    <a:pt x="0" y="23897"/>
                  </a:ln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77">
              <a:extLst>
                <a:ext uri="{FF2B5EF4-FFF2-40B4-BE49-F238E27FC236}">
                  <a16:creationId xmlns:a16="http://schemas.microsoft.com/office/drawing/2014/main" xmlns="" id="{8E568B21-405B-444A-8629-8C220327BCE5}"/>
                </a:ext>
              </a:extLst>
            </p:cNvPr>
            <p:cNvSpPr/>
            <p:nvPr/>
          </p:nvSpPr>
          <p:spPr>
            <a:xfrm>
              <a:off x="6569042" y="3536825"/>
              <a:ext cx="5721505" cy="1981611"/>
            </a:xfrm>
            <a:custGeom>
              <a:avLst/>
              <a:gdLst>
                <a:gd name="connsiteX0" fmla="*/ 0 w 5389021"/>
                <a:gd name="connsiteY0" fmla="*/ 0 h 1866457"/>
                <a:gd name="connsiteX1" fmla="*/ 324000 w 5389021"/>
                <a:gd name="connsiteY1" fmla="*/ 0 h 1866457"/>
                <a:gd name="connsiteX2" fmla="*/ 324000 w 5389021"/>
                <a:gd name="connsiteY2" fmla="*/ 75854 h 1866457"/>
                <a:gd name="connsiteX3" fmla="*/ 1860274 w 5389021"/>
                <a:gd name="connsiteY3" fmla="*/ 1612128 h 1866457"/>
                <a:gd name="connsiteX4" fmla="*/ 5389021 w 5389021"/>
                <a:gd name="connsiteY4" fmla="*/ 1612128 h 1866457"/>
                <a:gd name="connsiteX5" fmla="*/ 5389021 w 5389021"/>
                <a:gd name="connsiteY5" fmla="*/ 1866457 h 1866457"/>
                <a:gd name="connsiteX6" fmla="*/ 1681054 w 5389021"/>
                <a:gd name="connsiteY6" fmla="*/ 1866457 h 1866457"/>
                <a:gd name="connsiteX7" fmla="*/ 0 w 5389021"/>
                <a:gd name="connsiteY7" fmla="*/ 185403 h 186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9021" h="1866457">
                  <a:moveTo>
                    <a:pt x="0" y="0"/>
                  </a:moveTo>
                  <a:lnTo>
                    <a:pt x="324000" y="0"/>
                  </a:lnTo>
                  <a:lnTo>
                    <a:pt x="324000" y="75854"/>
                  </a:lnTo>
                  <a:cubicBezTo>
                    <a:pt x="324000" y="924315"/>
                    <a:pt x="1011813" y="1612128"/>
                    <a:pt x="1860274" y="1612128"/>
                  </a:cubicBezTo>
                  <a:lnTo>
                    <a:pt x="5389021" y="1612128"/>
                  </a:lnTo>
                  <a:lnTo>
                    <a:pt x="5389021" y="1866457"/>
                  </a:lnTo>
                  <a:lnTo>
                    <a:pt x="1681054" y="1866457"/>
                  </a:lnTo>
                  <a:cubicBezTo>
                    <a:pt x="752634" y="1866457"/>
                    <a:pt x="0" y="1113823"/>
                    <a:pt x="0" y="185403"/>
                  </a:cubicBezTo>
                  <a:close/>
                </a:path>
              </a:pathLst>
            </a:custGeom>
            <a:solidFill>
              <a:srgbClr val="D43A3A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0F5B67B5-4ABE-4AEB-9793-ABF618E9B7AE}"/>
                </a:ext>
              </a:extLst>
            </p:cNvPr>
            <p:cNvGrpSpPr>
              <a:grpSpLocks noChangeAspect="1"/>
            </p:cNvGrpSpPr>
            <p:nvPr/>
          </p:nvGrpSpPr>
          <p:grpSpPr>
            <a:xfrm rot="19566766">
              <a:off x="7383901" y="1623410"/>
              <a:ext cx="798773" cy="1146632"/>
              <a:chOff x="10898674" y="198977"/>
              <a:chExt cx="1103454" cy="1584000"/>
            </a:xfrm>
          </p:grpSpPr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xmlns="" id="{DA9259D9-345A-4392-81F9-23D9D777C82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97" name="任意多边形 187">
                  <a:extLst>
                    <a:ext uri="{FF2B5EF4-FFF2-40B4-BE49-F238E27FC236}">
                      <a16:creationId xmlns:a16="http://schemas.microsoft.com/office/drawing/2014/main" xmlns="" id="{9BB23027-7D81-4726-8BF7-ED12E1FAC3C6}"/>
                    </a:ext>
                  </a:extLst>
                </p:cNvPr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任意多边形 188">
                  <a:extLst>
                    <a:ext uri="{FF2B5EF4-FFF2-40B4-BE49-F238E27FC236}">
                      <a16:creationId xmlns:a16="http://schemas.microsoft.com/office/drawing/2014/main" xmlns="" id="{86DA9BB2-37EF-48F3-8952-F4C6433EADC1}"/>
                    </a:ext>
                  </a:extLst>
                </p:cNvPr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" name="组合 98">
                  <a:extLst>
                    <a:ext uri="{FF2B5EF4-FFF2-40B4-BE49-F238E27FC236}">
                      <a16:creationId xmlns:a16="http://schemas.microsoft.com/office/drawing/2014/main" xmlns="" id="{17794761-949F-4CBA-B54D-10F95EA5B43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101" name="组合 100">
                    <a:extLst>
                      <a:ext uri="{FF2B5EF4-FFF2-40B4-BE49-F238E27FC236}">
                        <a16:creationId xmlns:a16="http://schemas.microsoft.com/office/drawing/2014/main" xmlns="" id="{16FA655C-8294-49CD-A670-B62B0653239E}"/>
                      </a:ext>
                    </a:extLst>
                  </p:cNvPr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111" name="任意多边形 201">
                      <a:extLst>
                        <a:ext uri="{FF2B5EF4-FFF2-40B4-BE49-F238E27FC236}">
                          <a16:creationId xmlns:a16="http://schemas.microsoft.com/office/drawing/2014/main" xmlns="" id="{5A55F3CD-C68B-48D6-8A46-4DB19F2E45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2" name="任意多边形 202">
                      <a:extLst>
                        <a:ext uri="{FF2B5EF4-FFF2-40B4-BE49-F238E27FC236}">
                          <a16:creationId xmlns:a16="http://schemas.microsoft.com/office/drawing/2014/main" xmlns="" id="{DDFC6BE4-354C-42EA-83A6-F455D7A1D94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2" name="组合 101">
                    <a:extLst>
                      <a:ext uri="{FF2B5EF4-FFF2-40B4-BE49-F238E27FC236}">
                        <a16:creationId xmlns:a16="http://schemas.microsoft.com/office/drawing/2014/main" xmlns="" id="{F5834C6C-FAFE-4D2A-ADA7-E4731A84BF3A}"/>
                      </a:ext>
                    </a:extLst>
                  </p:cNvPr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109" name="任意多边形 199">
                      <a:extLst>
                        <a:ext uri="{FF2B5EF4-FFF2-40B4-BE49-F238E27FC236}">
                          <a16:creationId xmlns:a16="http://schemas.microsoft.com/office/drawing/2014/main" xmlns="" id="{8DA4A301-5A4F-4D2E-8F82-F315D5D206F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0" name="任意多边形 200">
                      <a:extLst>
                        <a:ext uri="{FF2B5EF4-FFF2-40B4-BE49-F238E27FC236}">
                          <a16:creationId xmlns:a16="http://schemas.microsoft.com/office/drawing/2014/main" xmlns="" id="{0D79512C-F063-460B-925E-455E5E54646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3" name="组合 102">
                    <a:extLst>
                      <a:ext uri="{FF2B5EF4-FFF2-40B4-BE49-F238E27FC236}">
                        <a16:creationId xmlns:a16="http://schemas.microsoft.com/office/drawing/2014/main" xmlns="" id="{FE80FDEC-7E65-4DE8-8FC1-AA0F77C3E6B1}"/>
                      </a:ext>
                    </a:extLst>
                  </p:cNvPr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107" name="任意多边形 197">
                      <a:extLst>
                        <a:ext uri="{FF2B5EF4-FFF2-40B4-BE49-F238E27FC236}">
                          <a16:creationId xmlns:a16="http://schemas.microsoft.com/office/drawing/2014/main" xmlns="" id="{9FF55BB5-9D81-42CC-9FC6-9EEDC572F9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8" name="任意多边形 198">
                      <a:extLst>
                        <a:ext uri="{FF2B5EF4-FFF2-40B4-BE49-F238E27FC236}">
                          <a16:creationId xmlns:a16="http://schemas.microsoft.com/office/drawing/2014/main" xmlns="" id="{D2F974BE-E86C-4FD6-B2CC-98F096DB45ED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4" name="组合 103">
                    <a:extLst>
                      <a:ext uri="{FF2B5EF4-FFF2-40B4-BE49-F238E27FC236}">
                        <a16:creationId xmlns:a16="http://schemas.microsoft.com/office/drawing/2014/main" xmlns="" id="{C6B99605-6007-4968-A8B9-C76EAFBEA3C2}"/>
                      </a:ext>
                    </a:extLst>
                  </p:cNvPr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105" name="任意多边形 195">
                      <a:extLst>
                        <a:ext uri="{FF2B5EF4-FFF2-40B4-BE49-F238E27FC236}">
                          <a16:creationId xmlns:a16="http://schemas.microsoft.com/office/drawing/2014/main" xmlns="" id="{ACD05EFA-4415-4370-A083-2B6BB328C0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" name="任意多边形 196">
                      <a:extLst>
                        <a:ext uri="{FF2B5EF4-FFF2-40B4-BE49-F238E27FC236}">
                          <a16:creationId xmlns:a16="http://schemas.microsoft.com/office/drawing/2014/main" xmlns="" id="{B400800A-78F5-4028-8E11-37E1A28A9333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100" name="任意多边形 190">
                  <a:extLst>
                    <a:ext uri="{FF2B5EF4-FFF2-40B4-BE49-F238E27FC236}">
                      <a16:creationId xmlns:a16="http://schemas.microsoft.com/office/drawing/2014/main" xmlns="" id="{722FA32C-504B-4AB2-8285-1429E8E35F1E}"/>
                    </a:ext>
                  </a:extLst>
                </p:cNvPr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xmlns="" id="{641549F1-9DB5-4924-9060-F6B6390922A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xmlns="" id="{6EC84D93-25B2-4CCC-86E9-B99F3621848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任意多边形 182">
                  <a:extLst>
                    <a:ext uri="{FF2B5EF4-FFF2-40B4-BE49-F238E27FC236}">
                      <a16:creationId xmlns:a16="http://schemas.microsoft.com/office/drawing/2014/main" xmlns="" id="{96C6421E-4581-4319-8F5B-E3447B0027DE}"/>
                    </a:ext>
                  </a:extLst>
                </p:cNvPr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任意多边形 183">
                  <a:extLst>
                    <a:ext uri="{FF2B5EF4-FFF2-40B4-BE49-F238E27FC236}">
                      <a16:creationId xmlns:a16="http://schemas.microsoft.com/office/drawing/2014/main" xmlns="" id="{BB10DA2B-AA48-4D24-9C88-515A716610FB}"/>
                    </a:ext>
                  </a:extLst>
                </p:cNvPr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任意多边形 184">
                  <a:extLst>
                    <a:ext uri="{FF2B5EF4-FFF2-40B4-BE49-F238E27FC236}">
                      <a16:creationId xmlns:a16="http://schemas.microsoft.com/office/drawing/2014/main" xmlns="" id="{E8EF2CCC-4187-48C1-BD4D-9F81911941F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任意多边形 185">
                  <a:extLst>
                    <a:ext uri="{FF2B5EF4-FFF2-40B4-BE49-F238E27FC236}">
                      <a16:creationId xmlns:a16="http://schemas.microsoft.com/office/drawing/2014/main" xmlns="" id="{2C670231-2F2E-4A06-B6E2-D0058753DFE6}"/>
                    </a:ext>
                  </a:extLst>
                </p:cNvPr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任意多边形 186">
                  <a:extLst>
                    <a:ext uri="{FF2B5EF4-FFF2-40B4-BE49-F238E27FC236}">
                      <a16:creationId xmlns:a16="http://schemas.microsoft.com/office/drawing/2014/main" xmlns="" id="{CA20BB1D-E903-485D-B2C4-3F83196805F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83981024-EFC4-434C-B353-9490F47F6747}"/>
                </a:ext>
              </a:extLst>
            </p:cNvPr>
            <p:cNvGrpSpPr>
              <a:grpSpLocks noChangeAspect="1"/>
            </p:cNvGrpSpPr>
            <p:nvPr/>
          </p:nvGrpSpPr>
          <p:grpSpPr>
            <a:xfrm rot="19566766">
              <a:off x="7066627" y="1034407"/>
              <a:ext cx="798773" cy="1146632"/>
              <a:chOff x="10898674" y="198977"/>
              <a:chExt cx="1103454" cy="1584000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xmlns="" id="{C290ED20-E7F1-4408-A8B2-4820D7724CD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73" name="任意多边形 212">
                  <a:extLst>
                    <a:ext uri="{FF2B5EF4-FFF2-40B4-BE49-F238E27FC236}">
                      <a16:creationId xmlns:a16="http://schemas.microsoft.com/office/drawing/2014/main" xmlns="" id="{2D84A116-D17F-46F9-91B5-8CFEEDCC55C3}"/>
                    </a:ext>
                  </a:extLst>
                </p:cNvPr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任意多边形 213">
                  <a:extLst>
                    <a:ext uri="{FF2B5EF4-FFF2-40B4-BE49-F238E27FC236}">
                      <a16:creationId xmlns:a16="http://schemas.microsoft.com/office/drawing/2014/main" xmlns="" id="{61B0E65B-3E9A-4198-AEEC-1C92C2924CA6}"/>
                    </a:ext>
                  </a:extLst>
                </p:cNvPr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5" name="组合 74">
                  <a:extLst>
                    <a:ext uri="{FF2B5EF4-FFF2-40B4-BE49-F238E27FC236}">
                      <a16:creationId xmlns:a16="http://schemas.microsoft.com/office/drawing/2014/main" xmlns="" id="{AC9D4056-E083-4046-8C1A-45238D649A0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77" name="组合 76">
                    <a:extLst>
                      <a:ext uri="{FF2B5EF4-FFF2-40B4-BE49-F238E27FC236}">
                        <a16:creationId xmlns:a16="http://schemas.microsoft.com/office/drawing/2014/main" xmlns="" id="{80FE3DBD-1B16-4C96-8B24-1273F91E67DF}"/>
                      </a:ext>
                    </a:extLst>
                  </p:cNvPr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87" name="任意多边形 226">
                      <a:extLst>
                        <a:ext uri="{FF2B5EF4-FFF2-40B4-BE49-F238E27FC236}">
                          <a16:creationId xmlns:a16="http://schemas.microsoft.com/office/drawing/2014/main" xmlns="" id="{C865E9AE-06CD-426E-B7AF-AD718B922B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8" name="任意多边形 227">
                      <a:extLst>
                        <a:ext uri="{FF2B5EF4-FFF2-40B4-BE49-F238E27FC236}">
                          <a16:creationId xmlns:a16="http://schemas.microsoft.com/office/drawing/2014/main" xmlns="" id="{4227F441-6827-439D-A401-36342591DBEC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8" name="组合 77">
                    <a:extLst>
                      <a:ext uri="{FF2B5EF4-FFF2-40B4-BE49-F238E27FC236}">
                        <a16:creationId xmlns:a16="http://schemas.microsoft.com/office/drawing/2014/main" xmlns="" id="{C7312C06-84D9-44C1-9AD3-2585975BA88A}"/>
                      </a:ext>
                    </a:extLst>
                  </p:cNvPr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85" name="任意多边形 224">
                      <a:extLst>
                        <a:ext uri="{FF2B5EF4-FFF2-40B4-BE49-F238E27FC236}">
                          <a16:creationId xmlns:a16="http://schemas.microsoft.com/office/drawing/2014/main" xmlns="" id="{C2531833-6EA8-4E56-ADD4-451341D6E38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6" name="任意多边形 225">
                      <a:extLst>
                        <a:ext uri="{FF2B5EF4-FFF2-40B4-BE49-F238E27FC236}">
                          <a16:creationId xmlns:a16="http://schemas.microsoft.com/office/drawing/2014/main" xmlns="" id="{AA24934E-1FE3-4C9D-8860-1D3C47A7C0D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9" name="组合 78">
                    <a:extLst>
                      <a:ext uri="{FF2B5EF4-FFF2-40B4-BE49-F238E27FC236}">
                        <a16:creationId xmlns:a16="http://schemas.microsoft.com/office/drawing/2014/main" xmlns="" id="{A3CA8BF1-8FE7-42EE-A735-6AFA46A30C5E}"/>
                      </a:ext>
                    </a:extLst>
                  </p:cNvPr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83" name="任意多边形 222">
                      <a:extLst>
                        <a:ext uri="{FF2B5EF4-FFF2-40B4-BE49-F238E27FC236}">
                          <a16:creationId xmlns:a16="http://schemas.microsoft.com/office/drawing/2014/main" xmlns="" id="{AF4D2835-B094-4786-924D-271D50696D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4" name="任意多边形 223">
                      <a:extLst>
                        <a:ext uri="{FF2B5EF4-FFF2-40B4-BE49-F238E27FC236}">
                          <a16:creationId xmlns:a16="http://schemas.microsoft.com/office/drawing/2014/main" xmlns="" id="{F0B8ADF3-41EA-4446-9771-C389BD98536D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80" name="组合 79">
                    <a:extLst>
                      <a:ext uri="{FF2B5EF4-FFF2-40B4-BE49-F238E27FC236}">
                        <a16:creationId xmlns:a16="http://schemas.microsoft.com/office/drawing/2014/main" xmlns="" id="{3B8BD521-828D-4494-B08F-FE0342D08852}"/>
                      </a:ext>
                    </a:extLst>
                  </p:cNvPr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81" name="任意多边形 220">
                      <a:extLst>
                        <a:ext uri="{FF2B5EF4-FFF2-40B4-BE49-F238E27FC236}">
                          <a16:creationId xmlns:a16="http://schemas.microsoft.com/office/drawing/2014/main" xmlns="" id="{A62B2E3F-9310-497F-BE22-45F0EAD254C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2" name="任意多边形 221">
                      <a:extLst>
                        <a:ext uri="{FF2B5EF4-FFF2-40B4-BE49-F238E27FC236}">
                          <a16:creationId xmlns:a16="http://schemas.microsoft.com/office/drawing/2014/main" xmlns="" id="{0EDD2807-3C39-485A-8E0A-BB29194909D7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76" name="任意多边形 215">
                  <a:extLst>
                    <a:ext uri="{FF2B5EF4-FFF2-40B4-BE49-F238E27FC236}">
                      <a16:creationId xmlns:a16="http://schemas.microsoft.com/office/drawing/2014/main" xmlns="" id="{7B4CB791-7938-4B28-9982-FD1B93689858}"/>
                    </a:ext>
                  </a:extLst>
                </p:cNvPr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xmlns="" id="{373DDD56-2DCA-4769-9410-86F7B9C4ED6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xmlns="" id="{88DB65B6-7B74-42A8-927C-8FCB9267A08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任意多边形 207">
                  <a:extLst>
                    <a:ext uri="{FF2B5EF4-FFF2-40B4-BE49-F238E27FC236}">
                      <a16:creationId xmlns:a16="http://schemas.microsoft.com/office/drawing/2014/main" xmlns="" id="{DFCF83E2-CE2D-4BB3-8990-E6B56D7CEC41}"/>
                    </a:ext>
                  </a:extLst>
                </p:cNvPr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任意多边形 208">
                  <a:extLst>
                    <a:ext uri="{FF2B5EF4-FFF2-40B4-BE49-F238E27FC236}">
                      <a16:creationId xmlns:a16="http://schemas.microsoft.com/office/drawing/2014/main" xmlns="" id="{99A3FAA0-6A03-4D11-8325-B9B5FCBE87F2}"/>
                    </a:ext>
                  </a:extLst>
                </p:cNvPr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任意多边形 209">
                  <a:extLst>
                    <a:ext uri="{FF2B5EF4-FFF2-40B4-BE49-F238E27FC236}">
                      <a16:creationId xmlns:a16="http://schemas.microsoft.com/office/drawing/2014/main" xmlns="" id="{EC6D5460-DCA1-43D6-9EBA-047FD144C7A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任意多边形 210">
                  <a:extLst>
                    <a:ext uri="{FF2B5EF4-FFF2-40B4-BE49-F238E27FC236}">
                      <a16:creationId xmlns:a16="http://schemas.microsoft.com/office/drawing/2014/main" xmlns="" id="{74DE747A-A601-452A-9FBD-AC5C3E9E58A1}"/>
                    </a:ext>
                  </a:extLst>
                </p:cNvPr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任意多边形 211">
                  <a:extLst>
                    <a:ext uri="{FF2B5EF4-FFF2-40B4-BE49-F238E27FC236}">
                      <a16:creationId xmlns:a16="http://schemas.microsoft.com/office/drawing/2014/main" xmlns="" id="{5AD20BB6-D1E2-4016-A813-387D75C1892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7104883D-6BA9-40B8-A719-C9FD4CAA917A}"/>
                </a:ext>
              </a:extLst>
            </p:cNvPr>
            <p:cNvGrpSpPr>
              <a:grpSpLocks noChangeAspect="1"/>
            </p:cNvGrpSpPr>
            <p:nvPr/>
          </p:nvGrpSpPr>
          <p:grpSpPr>
            <a:xfrm rot="19566766">
              <a:off x="6695772" y="550436"/>
              <a:ext cx="798773" cy="1146632"/>
              <a:chOff x="10898674" y="198977"/>
              <a:chExt cx="1103454" cy="1584000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xmlns="" id="{92F95065-A554-427C-8528-6035C422E4C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49" name="任意多边形 237">
                  <a:extLst>
                    <a:ext uri="{FF2B5EF4-FFF2-40B4-BE49-F238E27FC236}">
                      <a16:creationId xmlns:a16="http://schemas.microsoft.com/office/drawing/2014/main" xmlns="" id="{069979FE-093F-4824-9196-A01684002394}"/>
                    </a:ext>
                  </a:extLst>
                </p:cNvPr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 238">
                  <a:extLst>
                    <a:ext uri="{FF2B5EF4-FFF2-40B4-BE49-F238E27FC236}">
                      <a16:creationId xmlns:a16="http://schemas.microsoft.com/office/drawing/2014/main" xmlns="" id="{DA448A9B-6C95-43D8-BC38-B641E6263801}"/>
                    </a:ext>
                  </a:extLst>
                </p:cNvPr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xmlns="" id="{8C5E462E-B7A9-4621-A5F0-036057C2634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53" name="组合 52">
                    <a:extLst>
                      <a:ext uri="{FF2B5EF4-FFF2-40B4-BE49-F238E27FC236}">
                        <a16:creationId xmlns:a16="http://schemas.microsoft.com/office/drawing/2014/main" xmlns="" id="{6EE300D7-6C66-479D-B7C2-8998DED2213C}"/>
                      </a:ext>
                    </a:extLst>
                  </p:cNvPr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63" name="任意多边形 251">
                      <a:extLst>
                        <a:ext uri="{FF2B5EF4-FFF2-40B4-BE49-F238E27FC236}">
                          <a16:creationId xmlns:a16="http://schemas.microsoft.com/office/drawing/2014/main" xmlns="" id="{2B73D003-5FD9-4A17-BA43-9CA64187430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4" name="任意多边形 252">
                      <a:extLst>
                        <a:ext uri="{FF2B5EF4-FFF2-40B4-BE49-F238E27FC236}">
                          <a16:creationId xmlns:a16="http://schemas.microsoft.com/office/drawing/2014/main" xmlns="" id="{94E80C73-94F2-4076-A0DE-4DE4278AF13A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4" name="组合 53">
                    <a:extLst>
                      <a:ext uri="{FF2B5EF4-FFF2-40B4-BE49-F238E27FC236}">
                        <a16:creationId xmlns:a16="http://schemas.microsoft.com/office/drawing/2014/main" xmlns="" id="{EF34167C-9FFA-4926-9538-48FCA595B921}"/>
                      </a:ext>
                    </a:extLst>
                  </p:cNvPr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61" name="任意多边形 249">
                      <a:extLst>
                        <a:ext uri="{FF2B5EF4-FFF2-40B4-BE49-F238E27FC236}">
                          <a16:creationId xmlns:a16="http://schemas.microsoft.com/office/drawing/2014/main" xmlns="" id="{8B488C6F-6193-43D3-A62C-179E0544D32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2" name="任意多边形 250">
                      <a:extLst>
                        <a:ext uri="{FF2B5EF4-FFF2-40B4-BE49-F238E27FC236}">
                          <a16:creationId xmlns:a16="http://schemas.microsoft.com/office/drawing/2014/main" xmlns="" id="{57B24796-C1A9-4537-A09F-ADB307012A2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5" name="组合 54">
                    <a:extLst>
                      <a:ext uri="{FF2B5EF4-FFF2-40B4-BE49-F238E27FC236}">
                        <a16:creationId xmlns:a16="http://schemas.microsoft.com/office/drawing/2014/main" xmlns="" id="{E0FCF0A7-68E3-4FE4-B698-1C8ACDC50E03}"/>
                      </a:ext>
                    </a:extLst>
                  </p:cNvPr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59" name="任意多边形 247">
                      <a:extLst>
                        <a:ext uri="{FF2B5EF4-FFF2-40B4-BE49-F238E27FC236}">
                          <a16:creationId xmlns:a16="http://schemas.microsoft.com/office/drawing/2014/main" xmlns="" id="{97FD4493-AB9A-4483-87A4-F6CDA3AB54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0" name="任意多边形 248">
                      <a:extLst>
                        <a:ext uri="{FF2B5EF4-FFF2-40B4-BE49-F238E27FC236}">
                          <a16:creationId xmlns:a16="http://schemas.microsoft.com/office/drawing/2014/main" xmlns="" id="{244C2D15-83BF-49B4-BBBC-216B23E9B8D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6" name="组合 55">
                    <a:extLst>
                      <a:ext uri="{FF2B5EF4-FFF2-40B4-BE49-F238E27FC236}">
                        <a16:creationId xmlns:a16="http://schemas.microsoft.com/office/drawing/2014/main" xmlns="" id="{2C35B4A9-F135-40DF-8641-7512F01ADC3F}"/>
                      </a:ext>
                    </a:extLst>
                  </p:cNvPr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57" name="任意多边形 245">
                      <a:extLst>
                        <a:ext uri="{FF2B5EF4-FFF2-40B4-BE49-F238E27FC236}">
                          <a16:creationId xmlns:a16="http://schemas.microsoft.com/office/drawing/2014/main" xmlns="" id="{C270BD84-7AE3-4BBF-9FED-A50BA85202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8" name="任意多边形 246">
                      <a:extLst>
                        <a:ext uri="{FF2B5EF4-FFF2-40B4-BE49-F238E27FC236}">
                          <a16:creationId xmlns:a16="http://schemas.microsoft.com/office/drawing/2014/main" xmlns="" id="{E8D56E99-D2B1-416C-A6FB-9FB8800137F4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52" name="任意多边形 240">
                  <a:extLst>
                    <a:ext uri="{FF2B5EF4-FFF2-40B4-BE49-F238E27FC236}">
                      <a16:creationId xmlns:a16="http://schemas.microsoft.com/office/drawing/2014/main" xmlns="" id="{8DC11CF2-8E8B-4060-93CD-7BF51E9C2967}"/>
                    </a:ext>
                  </a:extLst>
                </p:cNvPr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xmlns="" id="{84531927-901A-41C0-8873-C8A9C37E1A3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xmlns="" id="{8215EE69-7522-49AC-9E03-3E556540DD9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 232">
                  <a:extLst>
                    <a:ext uri="{FF2B5EF4-FFF2-40B4-BE49-F238E27FC236}">
                      <a16:creationId xmlns:a16="http://schemas.microsoft.com/office/drawing/2014/main" xmlns="" id="{9F7F6A5A-F536-4605-AFC4-E87743771FB1}"/>
                    </a:ext>
                  </a:extLst>
                </p:cNvPr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任意多边形 233">
                  <a:extLst>
                    <a:ext uri="{FF2B5EF4-FFF2-40B4-BE49-F238E27FC236}">
                      <a16:creationId xmlns:a16="http://schemas.microsoft.com/office/drawing/2014/main" xmlns="" id="{CCBEC726-18EB-4ABF-ABB5-F2DC865CC0D9}"/>
                    </a:ext>
                  </a:extLst>
                </p:cNvPr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 234">
                  <a:extLst>
                    <a:ext uri="{FF2B5EF4-FFF2-40B4-BE49-F238E27FC236}">
                      <a16:creationId xmlns:a16="http://schemas.microsoft.com/office/drawing/2014/main" xmlns="" id="{E61B0A7A-A09E-4BE8-A0D0-DFD678A6031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 235">
                  <a:extLst>
                    <a:ext uri="{FF2B5EF4-FFF2-40B4-BE49-F238E27FC236}">
                      <a16:creationId xmlns:a16="http://schemas.microsoft.com/office/drawing/2014/main" xmlns="" id="{AD2BC2BD-9C4C-47BA-AB99-D52F7BF2E43D}"/>
                    </a:ext>
                  </a:extLst>
                </p:cNvPr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 236">
                  <a:extLst>
                    <a:ext uri="{FF2B5EF4-FFF2-40B4-BE49-F238E27FC236}">
                      <a16:creationId xmlns:a16="http://schemas.microsoft.com/office/drawing/2014/main" xmlns="" id="{968EE5C2-14E1-49E6-8FA8-DCBE95DD5F1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422FF963-044A-468E-A2E1-23A67DD491F2}"/>
                </a:ext>
              </a:extLst>
            </p:cNvPr>
            <p:cNvGrpSpPr>
              <a:grpSpLocks noChangeAspect="1"/>
            </p:cNvGrpSpPr>
            <p:nvPr/>
          </p:nvGrpSpPr>
          <p:grpSpPr>
            <a:xfrm rot="19566766">
              <a:off x="6323726" y="2931136"/>
              <a:ext cx="798773" cy="1146632"/>
              <a:chOff x="10898674" y="198977"/>
              <a:chExt cx="1103454" cy="1584000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CC3D2E13-532B-42B4-93E6-68D01B7D7A7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25" name="任意多边形 262">
                  <a:extLst>
                    <a:ext uri="{FF2B5EF4-FFF2-40B4-BE49-F238E27FC236}">
                      <a16:creationId xmlns:a16="http://schemas.microsoft.com/office/drawing/2014/main" xmlns="" id="{882D2832-776C-416C-8268-16DE9ACD6168}"/>
                    </a:ext>
                  </a:extLst>
                </p:cNvPr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任意多边形 263">
                  <a:extLst>
                    <a:ext uri="{FF2B5EF4-FFF2-40B4-BE49-F238E27FC236}">
                      <a16:creationId xmlns:a16="http://schemas.microsoft.com/office/drawing/2014/main" xmlns="" id="{F1D07700-541F-4ABE-A6B9-1C8E2B8A9472}"/>
                    </a:ext>
                  </a:extLst>
                </p:cNvPr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xmlns="" id="{FD86A885-DFF2-48A9-90FC-100806B9618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29" name="组合 28">
                    <a:extLst>
                      <a:ext uri="{FF2B5EF4-FFF2-40B4-BE49-F238E27FC236}">
                        <a16:creationId xmlns:a16="http://schemas.microsoft.com/office/drawing/2014/main" xmlns="" id="{EA61050B-B1CE-4360-9AB9-153DD212A938}"/>
                      </a:ext>
                    </a:extLst>
                  </p:cNvPr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39" name="任意多边形 276">
                      <a:extLst>
                        <a:ext uri="{FF2B5EF4-FFF2-40B4-BE49-F238E27FC236}">
                          <a16:creationId xmlns:a16="http://schemas.microsoft.com/office/drawing/2014/main" xmlns="" id="{E40BCA67-3364-4BCE-9E9A-FDA6298DEC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0" name="任意多边形 277">
                      <a:extLst>
                        <a:ext uri="{FF2B5EF4-FFF2-40B4-BE49-F238E27FC236}">
                          <a16:creationId xmlns:a16="http://schemas.microsoft.com/office/drawing/2014/main" xmlns="" id="{5C042A9C-D34E-4219-A997-C1E21538A2E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0" name="组合 29">
                    <a:extLst>
                      <a:ext uri="{FF2B5EF4-FFF2-40B4-BE49-F238E27FC236}">
                        <a16:creationId xmlns:a16="http://schemas.microsoft.com/office/drawing/2014/main" xmlns="" id="{C200C79B-D058-4DEB-B676-7148EB122198}"/>
                      </a:ext>
                    </a:extLst>
                  </p:cNvPr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37" name="任意多边形 274">
                      <a:extLst>
                        <a:ext uri="{FF2B5EF4-FFF2-40B4-BE49-F238E27FC236}">
                          <a16:creationId xmlns:a16="http://schemas.microsoft.com/office/drawing/2014/main" xmlns="" id="{5355736C-44D1-47CF-B30B-92C526E9A95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8" name="任意多边形 275">
                      <a:extLst>
                        <a:ext uri="{FF2B5EF4-FFF2-40B4-BE49-F238E27FC236}">
                          <a16:creationId xmlns:a16="http://schemas.microsoft.com/office/drawing/2014/main" xmlns="" id="{BD322041-DA26-43AD-AEEE-5CB65E4DCF93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1" name="组合 30">
                    <a:extLst>
                      <a:ext uri="{FF2B5EF4-FFF2-40B4-BE49-F238E27FC236}">
                        <a16:creationId xmlns:a16="http://schemas.microsoft.com/office/drawing/2014/main" xmlns="" id="{A954E196-CD18-4E09-843E-FB74A8F850EA}"/>
                      </a:ext>
                    </a:extLst>
                  </p:cNvPr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35" name="任意多边形 272">
                      <a:extLst>
                        <a:ext uri="{FF2B5EF4-FFF2-40B4-BE49-F238E27FC236}">
                          <a16:creationId xmlns:a16="http://schemas.microsoft.com/office/drawing/2014/main" xmlns="" id="{C7109384-6F50-4EDC-9BF3-586D03FD48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6" name="任意多边形 273">
                      <a:extLst>
                        <a:ext uri="{FF2B5EF4-FFF2-40B4-BE49-F238E27FC236}">
                          <a16:creationId xmlns:a16="http://schemas.microsoft.com/office/drawing/2014/main" xmlns="" id="{1B955A95-4BFB-4599-8B53-E7DDD1D0B89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xmlns="" id="{5580BC78-4EE7-48A7-A4E8-91C2B0423DB6}"/>
                      </a:ext>
                    </a:extLst>
                  </p:cNvPr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33" name="任意多边形 270">
                      <a:extLst>
                        <a:ext uri="{FF2B5EF4-FFF2-40B4-BE49-F238E27FC236}">
                          <a16:creationId xmlns:a16="http://schemas.microsoft.com/office/drawing/2014/main" xmlns="" id="{02AD8966-023E-4A22-AA42-CC9683ADD1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4" name="任意多边形 271">
                      <a:extLst>
                        <a:ext uri="{FF2B5EF4-FFF2-40B4-BE49-F238E27FC236}">
                          <a16:creationId xmlns:a16="http://schemas.microsoft.com/office/drawing/2014/main" xmlns="" id="{DA390224-557F-482E-BD8D-B113957A9DD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28" name="任意多边形 265">
                  <a:extLst>
                    <a:ext uri="{FF2B5EF4-FFF2-40B4-BE49-F238E27FC236}">
                      <a16:creationId xmlns:a16="http://schemas.microsoft.com/office/drawing/2014/main" xmlns="" id="{D80DBBED-9975-46D2-9000-4ADA4BC80999}"/>
                    </a:ext>
                  </a:extLst>
                </p:cNvPr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273D2FCC-02ED-4A01-9257-08C4D268477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xmlns="" id="{1BC6CBC6-6738-4FE0-8DFD-F8DB7ED498C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任意多边形 257">
                  <a:extLst>
                    <a:ext uri="{FF2B5EF4-FFF2-40B4-BE49-F238E27FC236}">
                      <a16:creationId xmlns:a16="http://schemas.microsoft.com/office/drawing/2014/main" xmlns="" id="{50B1365D-C5F0-42AC-A1BB-E0214ADF6D4D}"/>
                    </a:ext>
                  </a:extLst>
                </p:cNvPr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 258">
                  <a:extLst>
                    <a:ext uri="{FF2B5EF4-FFF2-40B4-BE49-F238E27FC236}">
                      <a16:creationId xmlns:a16="http://schemas.microsoft.com/office/drawing/2014/main" xmlns="" id="{0C2879E3-6212-49B2-A0CF-4B680BCE7134}"/>
                    </a:ext>
                  </a:extLst>
                </p:cNvPr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 259">
                  <a:extLst>
                    <a:ext uri="{FF2B5EF4-FFF2-40B4-BE49-F238E27FC236}">
                      <a16:creationId xmlns:a16="http://schemas.microsoft.com/office/drawing/2014/main" xmlns="" id="{D2E1B71C-72CB-4D7B-9BCC-00C9000883F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任意多边形 260">
                  <a:extLst>
                    <a:ext uri="{FF2B5EF4-FFF2-40B4-BE49-F238E27FC236}">
                      <a16:creationId xmlns:a16="http://schemas.microsoft.com/office/drawing/2014/main" xmlns="" id="{530F4A28-E23A-4B81-BE56-3B34E2E9AB1F}"/>
                    </a:ext>
                  </a:extLst>
                </p:cNvPr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 261">
                  <a:extLst>
                    <a:ext uri="{FF2B5EF4-FFF2-40B4-BE49-F238E27FC236}">
                      <a16:creationId xmlns:a16="http://schemas.microsoft.com/office/drawing/2014/main" xmlns="" id="{0B3F68B1-B461-4D86-9274-82FCA548444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63C9BCB6-7E73-49CF-B217-77FD872BFD6A}"/>
              </a:ext>
            </a:extLst>
          </p:cNvPr>
          <p:cNvSpPr/>
          <p:nvPr/>
        </p:nvSpPr>
        <p:spPr>
          <a:xfrm>
            <a:off x="824242" y="3187265"/>
            <a:ext cx="4832496" cy="169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请在此处添加需要描述的内容，言简意赅，表明意图即可。请在此处添加需要描述的内容，言简意赅，表明意图即可。请在此处添加需要描述的内容，言简意赅，表明意图即可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297E92EB-0F2F-4056-8D50-DE115904246D}"/>
              </a:ext>
            </a:extLst>
          </p:cNvPr>
          <p:cNvGrpSpPr/>
          <p:nvPr/>
        </p:nvGrpSpPr>
        <p:grpSpPr>
          <a:xfrm>
            <a:off x="4776284" y="2375190"/>
            <a:ext cx="1105135" cy="504096"/>
            <a:chOff x="4893159" y="1762174"/>
            <a:chExt cx="1105135" cy="504096"/>
          </a:xfrm>
        </p:grpSpPr>
        <p:sp>
          <p:nvSpPr>
            <p:cNvPr id="115" name="任意多边形 147">
              <a:extLst>
                <a:ext uri="{FF2B5EF4-FFF2-40B4-BE49-F238E27FC236}">
                  <a16:creationId xmlns:a16="http://schemas.microsoft.com/office/drawing/2014/main" xmlns="" id="{C7291507-DFE4-44E9-AF79-F20D9F9698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34294" y="1783832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rgbClr val="D9D9D9"/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46">
              <a:extLst>
                <a:ext uri="{FF2B5EF4-FFF2-40B4-BE49-F238E27FC236}">
                  <a16:creationId xmlns:a16="http://schemas.microsoft.com/office/drawing/2014/main" xmlns="" id="{42C6BE7E-8AA7-4090-B20E-DB38014D67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93159" y="1762174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89097C39-7293-446B-8096-2A7E5BF2718F}"/>
              </a:ext>
            </a:extLst>
          </p:cNvPr>
          <p:cNvGrpSpPr/>
          <p:nvPr/>
        </p:nvGrpSpPr>
        <p:grpSpPr>
          <a:xfrm>
            <a:off x="248090" y="5286434"/>
            <a:ext cx="1105135" cy="504096"/>
            <a:chOff x="4893159" y="1762174"/>
            <a:chExt cx="1105135" cy="504096"/>
          </a:xfrm>
        </p:grpSpPr>
        <p:sp>
          <p:nvSpPr>
            <p:cNvPr id="118" name="任意多边形 150">
              <a:extLst>
                <a:ext uri="{FF2B5EF4-FFF2-40B4-BE49-F238E27FC236}">
                  <a16:creationId xmlns:a16="http://schemas.microsoft.com/office/drawing/2014/main" xmlns="" id="{6BFA2BA6-4246-4785-B46F-60671D26B6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34294" y="1783832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rgbClr val="D9D9D9"/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51">
              <a:extLst>
                <a:ext uri="{FF2B5EF4-FFF2-40B4-BE49-F238E27FC236}">
                  <a16:creationId xmlns:a16="http://schemas.microsoft.com/office/drawing/2014/main" xmlns="" id="{9334D5C4-7749-4773-BE19-F35F0E43DF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93159" y="1762174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556633" y="2255388"/>
            <a:ext cx="2251067" cy="2393289"/>
            <a:chOff x="8556633" y="2255388"/>
            <a:chExt cx="2251067" cy="2393289"/>
          </a:xfrm>
        </p:grpSpPr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444D74EC-346A-441F-833B-01209A92CB59}"/>
                </a:ext>
              </a:extLst>
            </p:cNvPr>
            <p:cNvSpPr/>
            <p:nvPr/>
          </p:nvSpPr>
          <p:spPr>
            <a:xfrm>
              <a:off x="8558231" y="2255388"/>
              <a:ext cx="455981" cy="455981"/>
            </a:xfrm>
            <a:prstGeom prst="ellipse">
              <a:avLst/>
            </a:prstGeom>
            <a:solidFill>
              <a:srgbClr val="FFFB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BEEE4A2F-38E7-4726-9E67-2419C35FACD7}"/>
                </a:ext>
              </a:extLst>
            </p:cNvPr>
            <p:cNvSpPr/>
            <p:nvPr/>
          </p:nvSpPr>
          <p:spPr>
            <a:xfrm>
              <a:off x="8556633" y="2893282"/>
              <a:ext cx="455981" cy="455981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5B3A691F-DDA0-4E7D-9E11-B9B46B57D894}"/>
                </a:ext>
              </a:extLst>
            </p:cNvPr>
            <p:cNvSpPr/>
            <p:nvPr/>
          </p:nvSpPr>
          <p:spPr>
            <a:xfrm>
              <a:off x="8556633" y="3528282"/>
              <a:ext cx="455981" cy="455981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31CB8701-D6CF-4829-8268-EE48E714C4EB}"/>
                </a:ext>
              </a:extLst>
            </p:cNvPr>
            <p:cNvSpPr/>
            <p:nvPr/>
          </p:nvSpPr>
          <p:spPr>
            <a:xfrm>
              <a:off x="8556633" y="4163282"/>
              <a:ext cx="455981" cy="455981"/>
            </a:xfrm>
            <a:prstGeom prst="ellipse">
              <a:avLst/>
            </a:prstGeom>
            <a:solidFill>
              <a:srgbClr val="D4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xmlns="" id="{069FB2E8-48C2-4908-9ED7-1A3B5810DB53}"/>
                </a:ext>
              </a:extLst>
            </p:cNvPr>
            <p:cNvSpPr txBox="1"/>
            <p:nvPr/>
          </p:nvSpPr>
          <p:spPr>
            <a:xfrm>
              <a:off x="9266338" y="2951421"/>
              <a:ext cx="13383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请输入标题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xmlns="" id="{D9D210AA-1F4F-4DC6-83EF-82B49EEDBDEC}"/>
                </a:ext>
              </a:extLst>
            </p:cNvPr>
            <p:cNvSpPr txBox="1"/>
            <p:nvPr/>
          </p:nvSpPr>
          <p:spPr>
            <a:xfrm>
              <a:off x="9266338" y="3629607"/>
              <a:ext cx="13383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请输入标题</a:t>
              </a: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xmlns="" id="{36C85731-EC51-43A3-8C25-14D58375E569}"/>
                </a:ext>
              </a:extLst>
            </p:cNvPr>
            <p:cNvSpPr txBox="1"/>
            <p:nvPr/>
          </p:nvSpPr>
          <p:spPr>
            <a:xfrm>
              <a:off x="9266338" y="2349048"/>
              <a:ext cx="1541362" cy="41293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25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defRPr>
              </a:lvl1pPr>
            </a:lstStyle>
            <a:p>
              <a:r>
                <a:rPr lang="zh-CN" altLang="en-US" sz="1800" dirty="0"/>
                <a:t>请输入标题</a:t>
              </a: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xmlns="" id="{61C6A2A6-4CD4-4903-8C8C-3F658ED3DCD2}"/>
                </a:ext>
              </a:extLst>
            </p:cNvPr>
            <p:cNvSpPr txBox="1"/>
            <p:nvPr/>
          </p:nvSpPr>
          <p:spPr>
            <a:xfrm>
              <a:off x="9266338" y="4279345"/>
              <a:ext cx="13383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145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C1151AF4-868C-47E1-8671-A496B725A0D0}"/>
              </a:ext>
            </a:extLst>
          </p:cNvPr>
          <p:cNvGrpSpPr/>
          <p:nvPr/>
        </p:nvGrpSpPr>
        <p:grpSpPr>
          <a:xfrm>
            <a:off x="6631648" y="4639250"/>
            <a:ext cx="3238897" cy="966897"/>
            <a:chOff x="6631648" y="4639250"/>
            <a:chExt cx="3238897" cy="966897"/>
          </a:xfrm>
        </p:grpSpPr>
        <p:sp>
          <p:nvSpPr>
            <p:cNvPr id="125" name="圆角矩形 34">
              <a:extLst>
                <a:ext uri="{FF2B5EF4-FFF2-40B4-BE49-F238E27FC236}">
                  <a16:creationId xmlns:a16="http://schemas.microsoft.com/office/drawing/2014/main" xmlns="" id="{7FAF3444-22FA-48B9-A23F-B7B785998C0E}"/>
                </a:ext>
              </a:extLst>
            </p:cNvPr>
            <p:cNvSpPr/>
            <p:nvPr/>
          </p:nvSpPr>
          <p:spPr>
            <a:xfrm>
              <a:off x="6631648" y="4639250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F1C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xmlns="" id="{ED162411-7EEB-4B03-9444-E2C37849F1C5}"/>
                </a:ext>
              </a:extLst>
            </p:cNvPr>
            <p:cNvSpPr txBox="1"/>
            <p:nvPr/>
          </p:nvSpPr>
          <p:spPr>
            <a:xfrm>
              <a:off x="6876347" y="4675140"/>
              <a:ext cx="2230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xmlns="" id="{F9FCF9B3-F178-4989-8A3E-E2E873C6CCB9}"/>
                </a:ext>
              </a:extLst>
            </p:cNvPr>
            <p:cNvSpPr/>
            <p:nvPr/>
          </p:nvSpPr>
          <p:spPr>
            <a:xfrm>
              <a:off x="7100374" y="4986650"/>
              <a:ext cx="2240286" cy="583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xmlns="" id="{B0B46480-BC19-4902-9D84-13B8E2DD7391}"/>
              </a:ext>
            </a:extLst>
          </p:cNvPr>
          <p:cNvGrpSpPr/>
          <p:nvPr/>
        </p:nvGrpSpPr>
        <p:grpSpPr>
          <a:xfrm>
            <a:off x="2535323" y="3923834"/>
            <a:ext cx="3238897" cy="966897"/>
            <a:chOff x="2535323" y="3923834"/>
            <a:chExt cx="3238897" cy="966897"/>
          </a:xfrm>
        </p:grpSpPr>
        <p:sp>
          <p:nvSpPr>
            <p:cNvPr id="129" name="圆角矩形 32">
              <a:extLst>
                <a:ext uri="{FF2B5EF4-FFF2-40B4-BE49-F238E27FC236}">
                  <a16:creationId xmlns:a16="http://schemas.microsoft.com/office/drawing/2014/main" xmlns="" id="{746AEE6C-52A0-4FB9-B610-937A0388421E}"/>
                </a:ext>
              </a:extLst>
            </p:cNvPr>
            <p:cNvSpPr/>
            <p:nvPr/>
          </p:nvSpPr>
          <p:spPr>
            <a:xfrm>
              <a:off x="2535323" y="3923834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03B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xmlns="" id="{830119D7-2804-4586-A723-1520F00945A5}"/>
                </a:ext>
              </a:extLst>
            </p:cNvPr>
            <p:cNvSpPr txBox="1"/>
            <p:nvPr/>
          </p:nvSpPr>
          <p:spPr>
            <a:xfrm>
              <a:off x="2846798" y="3976394"/>
              <a:ext cx="2230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xmlns="" id="{FD03BABC-3074-411D-8CAC-FFF2EB10BF07}"/>
                </a:ext>
              </a:extLst>
            </p:cNvPr>
            <p:cNvSpPr/>
            <p:nvPr/>
          </p:nvSpPr>
          <p:spPr>
            <a:xfrm>
              <a:off x="3070825" y="4287904"/>
              <a:ext cx="2240286" cy="583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xmlns="" id="{8BAEFC7D-B1C0-4A23-A2A3-1E1E209827F3}"/>
              </a:ext>
            </a:extLst>
          </p:cNvPr>
          <p:cNvGrpSpPr/>
          <p:nvPr/>
        </p:nvGrpSpPr>
        <p:grpSpPr>
          <a:xfrm>
            <a:off x="6435607" y="2751410"/>
            <a:ext cx="3238897" cy="966897"/>
            <a:chOff x="6435607" y="2751410"/>
            <a:chExt cx="3238897" cy="966897"/>
          </a:xfrm>
        </p:grpSpPr>
        <p:sp>
          <p:nvSpPr>
            <p:cNvPr id="133" name="圆角矩形 33">
              <a:extLst>
                <a:ext uri="{FF2B5EF4-FFF2-40B4-BE49-F238E27FC236}">
                  <a16:creationId xmlns:a16="http://schemas.microsoft.com/office/drawing/2014/main" xmlns="" id="{036A0CBC-2FA8-474F-B72B-BA248C4851DD}"/>
                </a:ext>
              </a:extLst>
            </p:cNvPr>
            <p:cNvSpPr/>
            <p:nvPr/>
          </p:nvSpPr>
          <p:spPr>
            <a:xfrm>
              <a:off x="6435607" y="2751410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E75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xmlns="" id="{F31C79B9-245C-4AE9-B037-3C48E824D323}"/>
                </a:ext>
              </a:extLst>
            </p:cNvPr>
            <p:cNvSpPr txBox="1"/>
            <p:nvPr/>
          </p:nvSpPr>
          <p:spPr>
            <a:xfrm>
              <a:off x="6703021" y="2797887"/>
              <a:ext cx="2230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xmlns="" id="{BE3728E6-F5EF-48B2-875B-C48DFEDBE1B0}"/>
                </a:ext>
              </a:extLst>
            </p:cNvPr>
            <p:cNvSpPr/>
            <p:nvPr/>
          </p:nvSpPr>
          <p:spPr>
            <a:xfrm>
              <a:off x="6927048" y="3109397"/>
              <a:ext cx="2240286" cy="583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xmlns="" id="{363D3D1F-242F-4174-AC29-6AA951D88793}"/>
              </a:ext>
            </a:extLst>
          </p:cNvPr>
          <p:cNvGrpSpPr/>
          <p:nvPr/>
        </p:nvGrpSpPr>
        <p:grpSpPr>
          <a:xfrm>
            <a:off x="2470108" y="2002067"/>
            <a:ext cx="3238897" cy="966897"/>
            <a:chOff x="2470108" y="2002067"/>
            <a:chExt cx="3238897" cy="966897"/>
          </a:xfrm>
        </p:grpSpPr>
        <p:sp>
          <p:nvSpPr>
            <p:cNvPr id="137" name="圆角矩形 23">
              <a:extLst>
                <a:ext uri="{FF2B5EF4-FFF2-40B4-BE49-F238E27FC236}">
                  <a16:creationId xmlns:a16="http://schemas.microsoft.com/office/drawing/2014/main" xmlns="" id="{E78F4F1B-D014-4DE3-8278-89F821E03517}"/>
                </a:ext>
              </a:extLst>
            </p:cNvPr>
            <p:cNvSpPr/>
            <p:nvPr/>
          </p:nvSpPr>
          <p:spPr>
            <a:xfrm>
              <a:off x="2470108" y="2002067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xmlns="" id="{4F8226E6-AA22-4FFA-A929-6F018141CF93}"/>
                </a:ext>
              </a:extLst>
            </p:cNvPr>
            <p:cNvSpPr txBox="1"/>
            <p:nvPr/>
          </p:nvSpPr>
          <p:spPr>
            <a:xfrm>
              <a:off x="2857050" y="2043002"/>
              <a:ext cx="2230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xmlns="" id="{8177FB2D-F51C-44CB-AB71-5581F4D768C8}"/>
                </a:ext>
              </a:extLst>
            </p:cNvPr>
            <p:cNvSpPr/>
            <p:nvPr/>
          </p:nvSpPr>
          <p:spPr>
            <a:xfrm>
              <a:off x="3081077" y="2354512"/>
              <a:ext cx="2240286" cy="583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xmlns="" id="{3433DC08-48BD-47D8-9A81-8C3F92EADF55}"/>
              </a:ext>
            </a:extLst>
          </p:cNvPr>
          <p:cNvGrpSpPr/>
          <p:nvPr/>
        </p:nvGrpSpPr>
        <p:grpSpPr>
          <a:xfrm>
            <a:off x="1353570" y="1860082"/>
            <a:ext cx="1425587" cy="1247005"/>
            <a:chOff x="1353570" y="1860082"/>
            <a:chExt cx="1425587" cy="1247005"/>
          </a:xfrm>
        </p:grpSpPr>
        <p:sp>
          <p:nvSpPr>
            <p:cNvPr id="141" name="任意多边形 16">
              <a:extLst>
                <a:ext uri="{FF2B5EF4-FFF2-40B4-BE49-F238E27FC236}">
                  <a16:creationId xmlns:a16="http://schemas.microsoft.com/office/drawing/2014/main" xmlns="" id="{44788ABE-A074-41FC-BA20-87061C46C49F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24">
              <a:extLst>
                <a:ext uri="{FF2B5EF4-FFF2-40B4-BE49-F238E27FC236}">
                  <a16:creationId xmlns:a16="http://schemas.microsoft.com/office/drawing/2014/main" xmlns="" id="{5612E1AD-3581-4C86-BCDF-95D92C956A37}"/>
                </a:ext>
              </a:extLst>
            </p:cNvPr>
            <p:cNvSpPr/>
            <p:nvPr/>
          </p:nvSpPr>
          <p:spPr>
            <a:xfrm rot="5400000"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3" name="Group 4">
              <a:extLst>
                <a:ext uri="{FF2B5EF4-FFF2-40B4-BE49-F238E27FC236}">
                  <a16:creationId xmlns:a16="http://schemas.microsoft.com/office/drawing/2014/main" xmlns="" id="{2A03F85C-8EF4-4502-A021-28CDCBA7AF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63987" y="2224238"/>
              <a:ext cx="381000" cy="552450"/>
              <a:chOff x="3720" y="1986"/>
              <a:chExt cx="240" cy="348"/>
            </a:xfrm>
          </p:grpSpPr>
          <p:sp>
            <p:nvSpPr>
              <p:cNvPr id="144" name="AutoShape 3">
                <a:extLst>
                  <a:ext uri="{FF2B5EF4-FFF2-40B4-BE49-F238E27FC236}">
                    <a16:creationId xmlns:a16="http://schemas.microsoft.com/office/drawing/2014/main" xmlns="" id="{7AAE400E-79C1-47A4-9C3A-34EDC5599F7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720" y="1986"/>
                <a:ext cx="240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5">
                <a:extLst>
                  <a:ext uri="{FF2B5EF4-FFF2-40B4-BE49-F238E27FC236}">
                    <a16:creationId xmlns:a16="http://schemas.microsoft.com/office/drawing/2014/main" xmlns="" id="{E829F7FD-D5D3-44FC-B701-E09D41FAEB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8" y="1981"/>
                <a:ext cx="242" cy="355"/>
              </a:xfrm>
              <a:custGeom>
                <a:avLst/>
                <a:gdLst>
                  <a:gd name="T0" fmla="*/ 61 w 100"/>
                  <a:gd name="T1" fmla="*/ 4 h 147"/>
                  <a:gd name="T2" fmla="*/ 11 w 100"/>
                  <a:gd name="T3" fmla="*/ 25 h 147"/>
                  <a:gd name="T4" fmla="*/ 11 w 100"/>
                  <a:gd name="T5" fmla="*/ 79 h 147"/>
                  <a:gd name="T6" fmla="*/ 51 w 100"/>
                  <a:gd name="T7" fmla="*/ 147 h 147"/>
                  <a:gd name="T8" fmla="*/ 55 w 100"/>
                  <a:gd name="T9" fmla="*/ 139 h 147"/>
                  <a:gd name="T10" fmla="*/ 91 w 100"/>
                  <a:gd name="T11" fmla="*/ 80 h 147"/>
                  <a:gd name="T12" fmla="*/ 98 w 100"/>
                  <a:gd name="T13" fmla="*/ 43 h 147"/>
                  <a:gd name="T14" fmla="*/ 61 w 100"/>
                  <a:gd name="T15" fmla="*/ 4 h 147"/>
                  <a:gd name="T16" fmla="*/ 51 w 100"/>
                  <a:gd name="T17" fmla="*/ 79 h 147"/>
                  <a:gd name="T18" fmla="*/ 24 w 100"/>
                  <a:gd name="T19" fmla="*/ 52 h 147"/>
                  <a:gd name="T20" fmla="*/ 51 w 100"/>
                  <a:gd name="T21" fmla="*/ 25 h 147"/>
                  <a:gd name="T22" fmla="*/ 78 w 100"/>
                  <a:gd name="T23" fmla="*/ 52 h 147"/>
                  <a:gd name="T24" fmla="*/ 51 w 100"/>
                  <a:gd name="T25" fmla="*/ 79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47">
                    <a:moveTo>
                      <a:pt x="61" y="4"/>
                    </a:moveTo>
                    <a:cubicBezTo>
                      <a:pt x="41" y="0"/>
                      <a:pt x="22" y="8"/>
                      <a:pt x="11" y="25"/>
                    </a:cubicBezTo>
                    <a:cubicBezTo>
                      <a:pt x="0" y="41"/>
                      <a:pt x="0" y="62"/>
                      <a:pt x="11" y="79"/>
                    </a:cubicBezTo>
                    <a:cubicBezTo>
                      <a:pt x="25" y="101"/>
                      <a:pt x="40" y="123"/>
                      <a:pt x="51" y="147"/>
                    </a:cubicBezTo>
                    <a:cubicBezTo>
                      <a:pt x="52" y="144"/>
                      <a:pt x="53" y="141"/>
                      <a:pt x="55" y="139"/>
                    </a:cubicBezTo>
                    <a:cubicBezTo>
                      <a:pt x="67" y="119"/>
                      <a:pt x="79" y="99"/>
                      <a:pt x="91" y="80"/>
                    </a:cubicBezTo>
                    <a:cubicBezTo>
                      <a:pt x="98" y="68"/>
                      <a:pt x="100" y="56"/>
                      <a:pt x="98" y="43"/>
                    </a:cubicBezTo>
                    <a:cubicBezTo>
                      <a:pt x="96" y="24"/>
                      <a:pt x="80" y="8"/>
                      <a:pt x="61" y="4"/>
                    </a:cubicBezTo>
                    <a:close/>
                    <a:moveTo>
                      <a:pt x="51" y="79"/>
                    </a:moveTo>
                    <a:cubicBezTo>
                      <a:pt x="35" y="79"/>
                      <a:pt x="24" y="68"/>
                      <a:pt x="24" y="52"/>
                    </a:cubicBezTo>
                    <a:cubicBezTo>
                      <a:pt x="23" y="37"/>
                      <a:pt x="36" y="25"/>
                      <a:pt x="51" y="25"/>
                    </a:cubicBezTo>
                    <a:cubicBezTo>
                      <a:pt x="66" y="25"/>
                      <a:pt x="78" y="37"/>
                      <a:pt x="78" y="52"/>
                    </a:cubicBezTo>
                    <a:cubicBezTo>
                      <a:pt x="78" y="67"/>
                      <a:pt x="66" y="79"/>
                      <a:pt x="51" y="79"/>
                    </a:cubicBezTo>
                    <a:close/>
                  </a:path>
                </a:pathLst>
              </a:custGeom>
              <a:solidFill>
                <a:srgbClr val="4EC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xmlns="" id="{3F41A5D3-E297-421F-8EC8-79A09F39D79A}"/>
              </a:ext>
            </a:extLst>
          </p:cNvPr>
          <p:cNvGrpSpPr/>
          <p:nvPr/>
        </p:nvGrpSpPr>
        <p:grpSpPr>
          <a:xfrm>
            <a:off x="1476941" y="3797740"/>
            <a:ext cx="1425587" cy="1247005"/>
            <a:chOff x="1476941" y="3797740"/>
            <a:chExt cx="1425587" cy="1247005"/>
          </a:xfrm>
        </p:grpSpPr>
        <p:sp>
          <p:nvSpPr>
            <p:cNvPr id="152" name="任意多边形 17">
              <a:extLst>
                <a:ext uri="{FF2B5EF4-FFF2-40B4-BE49-F238E27FC236}">
                  <a16:creationId xmlns:a16="http://schemas.microsoft.com/office/drawing/2014/main" xmlns="" id="{0554E381-302D-4EF2-8D0B-468814426775}"/>
                </a:ext>
              </a:extLst>
            </p:cNvPr>
            <p:cNvSpPr/>
            <p:nvPr/>
          </p:nvSpPr>
          <p:spPr>
            <a:xfrm>
              <a:off x="1476941" y="3797740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25">
              <a:extLst>
                <a:ext uri="{FF2B5EF4-FFF2-40B4-BE49-F238E27FC236}">
                  <a16:creationId xmlns:a16="http://schemas.microsoft.com/office/drawing/2014/main" xmlns="" id="{74924059-0E3D-469E-AC53-A40286089687}"/>
                </a:ext>
              </a:extLst>
            </p:cNvPr>
            <p:cNvSpPr/>
            <p:nvPr/>
          </p:nvSpPr>
          <p:spPr>
            <a:xfrm rot="5400000">
              <a:off x="1653613" y="3952282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xmlns="" id="{BBB7E661-BFA3-4C08-90BE-C51A76FD5AEB}"/>
                </a:ext>
              </a:extLst>
            </p:cNvPr>
            <p:cNvGrpSpPr/>
            <p:nvPr/>
          </p:nvGrpSpPr>
          <p:grpSpPr>
            <a:xfrm>
              <a:off x="2021177" y="4177560"/>
              <a:ext cx="454025" cy="487363"/>
              <a:chOff x="5870575" y="3182941"/>
              <a:chExt cx="454025" cy="487363"/>
            </a:xfrm>
          </p:grpSpPr>
          <p:sp>
            <p:nvSpPr>
              <p:cNvPr id="155" name="Freeform 9">
                <a:extLst>
                  <a:ext uri="{FF2B5EF4-FFF2-40B4-BE49-F238E27FC236}">
                    <a16:creationId xmlns:a16="http://schemas.microsoft.com/office/drawing/2014/main" xmlns="" id="{2047A6A7-7C5D-4AD8-827E-BBA0B1033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7725" y="3182941"/>
                <a:ext cx="396875" cy="257175"/>
              </a:xfrm>
              <a:custGeom>
                <a:avLst/>
                <a:gdLst>
                  <a:gd name="T0" fmla="*/ 97 w 103"/>
                  <a:gd name="T1" fmla="*/ 36 h 67"/>
                  <a:gd name="T2" fmla="*/ 43 w 103"/>
                  <a:gd name="T3" fmla="*/ 16 h 67"/>
                  <a:gd name="T4" fmla="*/ 24 w 103"/>
                  <a:gd name="T5" fmla="*/ 4 h 67"/>
                  <a:gd name="T6" fmla="*/ 3 w 103"/>
                  <a:gd name="T7" fmla="*/ 3 h 67"/>
                  <a:gd name="T8" fmla="*/ 1 w 103"/>
                  <a:gd name="T9" fmla="*/ 7 h 67"/>
                  <a:gd name="T10" fmla="*/ 0 w 103"/>
                  <a:gd name="T11" fmla="*/ 64 h 67"/>
                  <a:gd name="T12" fmla="*/ 3 w 103"/>
                  <a:gd name="T13" fmla="*/ 62 h 67"/>
                  <a:gd name="T14" fmla="*/ 42 w 103"/>
                  <a:gd name="T15" fmla="*/ 62 h 67"/>
                  <a:gd name="T16" fmla="*/ 58 w 103"/>
                  <a:gd name="T17" fmla="*/ 66 h 67"/>
                  <a:gd name="T18" fmla="*/ 103 w 103"/>
                  <a:gd name="T19" fmla="*/ 37 h 67"/>
                  <a:gd name="T20" fmla="*/ 103 w 103"/>
                  <a:gd name="T21" fmla="*/ 36 h 67"/>
                  <a:gd name="T22" fmla="*/ 97 w 103"/>
                  <a:gd name="T23" fmla="*/ 3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67">
                    <a:moveTo>
                      <a:pt x="97" y="36"/>
                    </a:moveTo>
                    <a:cubicBezTo>
                      <a:pt x="76" y="37"/>
                      <a:pt x="58" y="32"/>
                      <a:pt x="43" y="16"/>
                    </a:cubicBezTo>
                    <a:cubicBezTo>
                      <a:pt x="38" y="11"/>
                      <a:pt x="30" y="7"/>
                      <a:pt x="24" y="4"/>
                    </a:cubicBezTo>
                    <a:cubicBezTo>
                      <a:pt x="17" y="0"/>
                      <a:pt x="10" y="1"/>
                      <a:pt x="3" y="3"/>
                    </a:cubicBezTo>
                    <a:cubicBezTo>
                      <a:pt x="2" y="4"/>
                      <a:pt x="1" y="5"/>
                      <a:pt x="1" y="7"/>
                    </a:cubicBezTo>
                    <a:cubicBezTo>
                      <a:pt x="0" y="25"/>
                      <a:pt x="0" y="44"/>
                      <a:pt x="0" y="64"/>
                    </a:cubicBezTo>
                    <a:cubicBezTo>
                      <a:pt x="2" y="63"/>
                      <a:pt x="3" y="63"/>
                      <a:pt x="3" y="62"/>
                    </a:cubicBezTo>
                    <a:cubicBezTo>
                      <a:pt x="16" y="55"/>
                      <a:pt x="29" y="54"/>
                      <a:pt x="42" y="62"/>
                    </a:cubicBezTo>
                    <a:cubicBezTo>
                      <a:pt x="47" y="64"/>
                      <a:pt x="53" y="66"/>
                      <a:pt x="58" y="66"/>
                    </a:cubicBezTo>
                    <a:cubicBezTo>
                      <a:pt x="75" y="67"/>
                      <a:pt x="96" y="53"/>
                      <a:pt x="103" y="37"/>
                    </a:cubicBezTo>
                    <a:cubicBezTo>
                      <a:pt x="103" y="37"/>
                      <a:pt x="103" y="36"/>
                      <a:pt x="103" y="36"/>
                    </a:cubicBezTo>
                    <a:cubicBezTo>
                      <a:pt x="101" y="36"/>
                      <a:pt x="99" y="36"/>
                      <a:pt x="97" y="36"/>
                    </a:cubicBezTo>
                    <a:close/>
                  </a:path>
                </a:pathLst>
              </a:custGeom>
              <a:solidFill>
                <a:srgbClr val="03BF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">
                <a:extLst>
                  <a:ext uri="{FF2B5EF4-FFF2-40B4-BE49-F238E27FC236}">
                    <a16:creationId xmlns:a16="http://schemas.microsoft.com/office/drawing/2014/main" xmlns="" id="{9BC1153E-DF61-41B0-8E4E-8AE3A0F43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0575" y="3182941"/>
                <a:ext cx="34925" cy="487363"/>
              </a:xfrm>
              <a:custGeom>
                <a:avLst/>
                <a:gdLst>
                  <a:gd name="T0" fmla="*/ 9 w 9"/>
                  <a:gd name="T1" fmla="*/ 6 h 127"/>
                  <a:gd name="T2" fmla="*/ 4 w 9"/>
                  <a:gd name="T3" fmla="*/ 1 h 127"/>
                  <a:gd name="T4" fmla="*/ 0 w 9"/>
                  <a:gd name="T5" fmla="*/ 6 h 127"/>
                  <a:gd name="T6" fmla="*/ 0 w 9"/>
                  <a:gd name="T7" fmla="*/ 112 h 127"/>
                  <a:gd name="T8" fmla="*/ 0 w 9"/>
                  <a:gd name="T9" fmla="*/ 123 h 127"/>
                  <a:gd name="T10" fmla="*/ 4 w 9"/>
                  <a:gd name="T11" fmla="*/ 126 h 127"/>
                  <a:gd name="T12" fmla="*/ 9 w 9"/>
                  <a:gd name="T13" fmla="*/ 122 h 127"/>
                  <a:gd name="T14" fmla="*/ 9 w 9"/>
                  <a:gd name="T15" fmla="*/ 111 h 127"/>
                  <a:gd name="T16" fmla="*/ 9 w 9"/>
                  <a:gd name="T17" fmla="*/ 58 h 127"/>
                  <a:gd name="T18" fmla="*/ 9 w 9"/>
                  <a:gd name="T19" fmla="*/ 58 h 127"/>
                  <a:gd name="T20" fmla="*/ 9 w 9"/>
                  <a:gd name="T21" fmla="*/ 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27">
                    <a:moveTo>
                      <a:pt x="9" y="6"/>
                    </a:moveTo>
                    <a:cubicBezTo>
                      <a:pt x="9" y="2"/>
                      <a:pt x="8" y="0"/>
                      <a:pt x="4" y="1"/>
                    </a:cubicBezTo>
                    <a:cubicBezTo>
                      <a:pt x="1" y="1"/>
                      <a:pt x="0" y="3"/>
                      <a:pt x="0" y="6"/>
                    </a:cubicBezTo>
                    <a:cubicBezTo>
                      <a:pt x="0" y="41"/>
                      <a:pt x="0" y="77"/>
                      <a:pt x="0" y="112"/>
                    </a:cubicBezTo>
                    <a:cubicBezTo>
                      <a:pt x="0" y="116"/>
                      <a:pt x="0" y="119"/>
                      <a:pt x="0" y="123"/>
                    </a:cubicBezTo>
                    <a:cubicBezTo>
                      <a:pt x="0" y="125"/>
                      <a:pt x="2" y="127"/>
                      <a:pt x="4" y="126"/>
                    </a:cubicBezTo>
                    <a:cubicBezTo>
                      <a:pt x="7" y="126"/>
                      <a:pt x="9" y="126"/>
                      <a:pt x="9" y="122"/>
                    </a:cubicBezTo>
                    <a:cubicBezTo>
                      <a:pt x="9" y="119"/>
                      <a:pt x="9" y="115"/>
                      <a:pt x="9" y="111"/>
                    </a:cubicBezTo>
                    <a:cubicBezTo>
                      <a:pt x="9" y="94"/>
                      <a:pt x="9" y="76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41"/>
                      <a:pt x="9" y="23"/>
                      <a:pt x="9" y="6"/>
                    </a:cubicBezTo>
                    <a:close/>
                  </a:path>
                </a:pathLst>
              </a:custGeom>
              <a:solidFill>
                <a:srgbClr val="03BF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xmlns="" id="{FAAA34A4-C91E-44BA-A1B8-8D6C9F9955DC}"/>
              </a:ext>
            </a:extLst>
          </p:cNvPr>
          <p:cNvGrpSpPr/>
          <p:nvPr/>
        </p:nvGrpSpPr>
        <p:grpSpPr>
          <a:xfrm>
            <a:off x="9350941" y="2593553"/>
            <a:ext cx="1425587" cy="1247005"/>
            <a:chOff x="9350941" y="2593553"/>
            <a:chExt cx="1425587" cy="1247005"/>
          </a:xfrm>
        </p:grpSpPr>
        <p:sp>
          <p:nvSpPr>
            <p:cNvPr id="158" name="任意多边形 18">
              <a:extLst>
                <a:ext uri="{FF2B5EF4-FFF2-40B4-BE49-F238E27FC236}">
                  <a16:creationId xmlns:a16="http://schemas.microsoft.com/office/drawing/2014/main" xmlns="" id="{12E35DF1-7BBF-4729-8523-EC1816BE10C8}"/>
                </a:ext>
              </a:extLst>
            </p:cNvPr>
            <p:cNvSpPr/>
            <p:nvPr/>
          </p:nvSpPr>
          <p:spPr>
            <a:xfrm>
              <a:off x="9350941" y="2593553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26">
              <a:extLst>
                <a:ext uri="{FF2B5EF4-FFF2-40B4-BE49-F238E27FC236}">
                  <a16:creationId xmlns:a16="http://schemas.microsoft.com/office/drawing/2014/main" xmlns="" id="{4C86EEFC-BA8E-45CF-9ED1-454E075DCFDB}"/>
                </a:ext>
              </a:extLst>
            </p:cNvPr>
            <p:cNvSpPr/>
            <p:nvPr/>
          </p:nvSpPr>
          <p:spPr>
            <a:xfrm rot="5400000">
              <a:off x="9527614" y="2748095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xmlns="" id="{E411978A-FAFF-4039-8662-3CA7167D8A3A}"/>
                </a:ext>
              </a:extLst>
            </p:cNvPr>
            <p:cNvGrpSpPr/>
            <p:nvPr/>
          </p:nvGrpSpPr>
          <p:grpSpPr>
            <a:xfrm>
              <a:off x="9824815" y="2998320"/>
              <a:ext cx="477838" cy="473075"/>
              <a:chOff x="5859463" y="3189288"/>
              <a:chExt cx="477838" cy="473075"/>
            </a:xfrm>
          </p:grpSpPr>
          <p:sp>
            <p:nvSpPr>
              <p:cNvPr id="161" name="Freeform 14">
                <a:extLst>
                  <a:ext uri="{FF2B5EF4-FFF2-40B4-BE49-F238E27FC236}">
                    <a16:creationId xmlns:a16="http://schemas.microsoft.com/office/drawing/2014/main" xmlns="" id="{EF82E59F-8A64-4BDC-A1D0-1E34D67D61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59463" y="3189288"/>
                <a:ext cx="477838" cy="473075"/>
              </a:xfrm>
              <a:custGeom>
                <a:avLst/>
                <a:gdLst>
                  <a:gd name="T0" fmla="*/ 106 w 124"/>
                  <a:gd name="T1" fmla="*/ 0 h 123"/>
                  <a:gd name="T2" fmla="*/ 18 w 124"/>
                  <a:gd name="T3" fmla="*/ 0 h 123"/>
                  <a:gd name="T4" fmla="*/ 0 w 124"/>
                  <a:gd name="T5" fmla="*/ 17 h 123"/>
                  <a:gd name="T6" fmla="*/ 0 w 124"/>
                  <a:gd name="T7" fmla="*/ 106 h 123"/>
                  <a:gd name="T8" fmla="*/ 18 w 124"/>
                  <a:gd name="T9" fmla="*/ 123 h 123"/>
                  <a:gd name="T10" fmla="*/ 106 w 124"/>
                  <a:gd name="T11" fmla="*/ 123 h 123"/>
                  <a:gd name="T12" fmla="*/ 124 w 124"/>
                  <a:gd name="T13" fmla="*/ 106 h 123"/>
                  <a:gd name="T14" fmla="*/ 124 w 124"/>
                  <a:gd name="T15" fmla="*/ 17 h 123"/>
                  <a:gd name="T16" fmla="*/ 106 w 124"/>
                  <a:gd name="T17" fmla="*/ 0 h 123"/>
                  <a:gd name="T18" fmla="*/ 112 w 124"/>
                  <a:gd name="T19" fmla="*/ 98 h 123"/>
                  <a:gd name="T20" fmla="*/ 98 w 124"/>
                  <a:gd name="T21" fmla="*/ 112 h 123"/>
                  <a:gd name="T22" fmla="*/ 26 w 124"/>
                  <a:gd name="T23" fmla="*/ 112 h 123"/>
                  <a:gd name="T24" fmla="*/ 12 w 124"/>
                  <a:gd name="T25" fmla="*/ 98 h 123"/>
                  <a:gd name="T26" fmla="*/ 12 w 124"/>
                  <a:gd name="T27" fmla="*/ 25 h 123"/>
                  <a:gd name="T28" fmla="*/ 26 w 124"/>
                  <a:gd name="T29" fmla="*/ 11 h 123"/>
                  <a:gd name="T30" fmla="*/ 98 w 124"/>
                  <a:gd name="T31" fmla="*/ 11 h 123"/>
                  <a:gd name="T32" fmla="*/ 112 w 124"/>
                  <a:gd name="T33" fmla="*/ 25 h 123"/>
                  <a:gd name="T34" fmla="*/ 112 w 124"/>
                  <a:gd name="T35" fmla="*/ 9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4" h="123">
                    <a:moveTo>
                      <a:pt x="10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6"/>
                      <a:pt x="8" y="123"/>
                      <a:pt x="18" y="123"/>
                    </a:cubicBez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16" y="123"/>
                      <a:pt x="124" y="116"/>
                      <a:pt x="124" y="106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4" y="7"/>
                      <a:pt x="116" y="0"/>
                      <a:pt x="106" y="0"/>
                    </a:cubicBezTo>
                    <a:close/>
                    <a:moveTo>
                      <a:pt x="112" y="98"/>
                    </a:moveTo>
                    <a:cubicBezTo>
                      <a:pt x="112" y="106"/>
                      <a:pt x="106" y="112"/>
                      <a:pt x="98" y="112"/>
                    </a:cubicBezTo>
                    <a:cubicBezTo>
                      <a:pt x="26" y="112"/>
                      <a:pt x="26" y="112"/>
                      <a:pt x="26" y="112"/>
                    </a:cubicBezTo>
                    <a:cubicBezTo>
                      <a:pt x="18" y="112"/>
                      <a:pt x="12" y="106"/>
                      <a:pt x="12" y="98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17"/>
                      <a:pt x="18" y="11"/>
                      <a:pt x="26" y="11"/>
                    </a:cubicBezTo>
                    <a:cubicBezTo>
                      <a:pt x="98" y="11"/>
                      <a:pt x="98" y="11"/>
                      <a:pt x="98" y="11"/>
                    </a:cubicBezTo>
                    <a:cubicBezTo>
                      <a:pt x="106" y="11"/>
                      <a:pt x="112" y="17"/>
                      <a:pt x="112" y="25"/>
                    </a:cubicBezTo>
                    <a:lnTo>
                      <a:pt x="112" y="98"/>
                    </a:ln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5">
                <a:extLst>
                  <a:ext uri="{FF2B5EF4-FFF2-40B4-BE49-F238E27FC236}">
                    <a16:creationId xmlns:a16="http://schemas.microsoft.com/office/drawing/2014/main" xmlns="" id="{ED998D07-1BD1-412E-8234-792AFBB7B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8551" y="3262313"/>
                <a:ext cx="88900" cy="322263"/>
              </a:xfrm>
              <a:custGeom>
                <a:avLst/>
                <a:gdLst>
                  <a:gd name="T0" fmla="*/ 20 w 23"/>
                  <a:gd name="T1" fmla="*/ 29 h 84"/>
                  <a:gd name="T2" fmla="*/ 15 w 23"/>
                  <a:gd name="T3" fmla="*/ 29 h 84"/>
                  <a:gd name="T4" fmla="*/ 15 w 23"/>
                  <a:gd name="T5" fmla="*/ 3 h 84"/>
                  <a:gd name="T6" fmla="*/ 12 w 23"/>
                  <a:gd name="T7" fmla="*/ 0 h 84"/>
                  <a:gd name="T8" fmla="*/ 11 w 23"/>
                  <a:gd name="T9" fmla="*/ 0 h 84"/>
                  <a:gd name="T10" fmla="*/ 8 w 23"/>
                  <a:gd name="T11" fmla="*/ 3 h 84"/>
                  <a:gd name="T12" fmla="*/ 8 w 23"/>
                  <a:gd name="T13" fmla="*/ 29 h 84"/>
                  <a:gd name="T14" fmla="*/ 3 w 23"/>
                  <a:gd name="T15" fmla="*/ 29 h 84"/>
                  <a:gd name="T16" fmla="*/ 0 w 23"/>
                  <a:gd name="T17" fmla="*/ 32 h 84"/>
                  <a:gd name="T18" fmla="*/ 0 w 23"/>
                  <a:gd name="T19" fmla="*/ 35 h 84"/>
                  <a:gd name="T20" fmla="*/ 3 w 23"/>
                  <a:gd name="T21" fmla="*/ 38 h 84"/>
                  <a:gd name="T22" fmla="*/ 8 w 23"/>
                  <a:gd name="T23" fmla="*/ 38 h 84"/>
                  <a:gd name="T24" fmla="*/ 8 w 23"/>
                  <a:gd name="T25" fmla="*/ 81 h 84"/>
                  <a:gd name="T26" fmla="*/ 11 w 23"/>
                  <a:gd name="T27" fmla="*/ 84 h 84"/>
                  <a:gd name="T28" fmla="*/ 12 w 23"/>
                  <a:gd name="T29" fmla="*/ 84 h 84"/>
                  <a:gd name="T30" fmla="*/ 15 w 23"/>
                  <a:gd name="T31" fmla="*/ 81 h 84"/>
                  <a:gd name="T32" fmla="*/ 15 w 23"/>
                  <a:gd name="T33" fmla="*/ 38 h 84"/>
                  <a:gd name="T34" fmla="*/ 20 w 23"/>
                  <a:gd name="T35" fmla="*/ 38 h 84"/>
                  <a:gd name="T36" fmla="*/ 23 w 23"/>
                  <a:gd name="T37" fmla="*/ 35 h 84"/>
                  <a:gd name="T38" fmla="*/ 23 w 23"/>
                  <a:gd name="T39" fmla="*/ 32 h 84"/>
                  <a:gd name="T40" fmla="*/ 20 w 23"/>
                  <a:gd name="T41" fmla="*/ 2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84">
                    <a:moveTo>
                      <a:pt x="20" y="29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8" y="1"/>
                      <a:pt x="8" y="3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30"/>
                      <a:pt x="0" y="3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7"/>
                      <a:pt x="1" y="38"/>
                      <a:pt x="3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3"/>
                      <a:pt x="9" y="84"/>
                      <a:pt x="11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4" y="84"/>
                      <a:pt x="15" y="83"/>
                      <a:pt x="15" y="81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2" y="38"/>
                      <a:pt x="23" y="37"/>
                      <a:pt x="23" y="35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0"/>
                      <a:pt x="22" y="29"/>
                      <a:pt x="20" y="29"/>
                    </a:cubicBez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6">
                <a:extLst>
                  <a:ext uri="{FF2B5EF4-FFF2-40B4-BE49-F238E27FC236}">
                    <a16:creationId xmlns:a16="http://schemas.microsoft.com/office/drawing/2014/main" xmlns="" id="{5666E7B5-E4FD-4B60-9874-9FE0F2A3C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1551" y="3262313"/>
                <a:ext cx="92075" cy="327025"/>
              </a:xfrm>
              <a:custGeom>
                <a:avLst/>
                <a:gdLst>
                  <a:gd name="T0" fmla="*/ 20 w 24"/>
                  <a:gd name="T1" fmla="*/ 75 h 85"/>
                  <a:gd name="T2" fmla="*/ 16 w 24"/>
                  <a:gd name="T3" fmla="*/ 75 h 85"/>
                  <a:gd name="T4" fmla="*/ 16 w 24"/>
                  <a:gd name="T5" fmla="*/ 3 h 85"/>
                  <a:gd name="T6" fmla="*/ 12 w 24"/>
                  <a:gd name="T7" fmla="*/ 0 h 85"/>
                  <a:gd name="T8" fmla="*/ 12 w 24"/>
                  <a:gd name="T9" fmla="*/ 0 h 85"/>
                  <a:gd name="T10" fmla="*/ 8 w 24"/>
                  <a:gd name="T11" fmla="*/ 3 h 85"/>
                  <a:gd name="T12" fmla="*/ 8 w 24"/>
                  <a:gd name="T13" fmla="*/ 75 h 85"/>
                  <a:gd name="T14" fmla="*/ 4 w 24"/>
                  <a:gd name="T15" fmla="*/ 75 h 85"/>
                  <a:gd name="T16" fmla="*/ 0 w 24"/>
                  <a:gd name="T17" fmla="*/ 79 h 85"/>
                  <a:gd name="T18" fmla="*/ 0 w 24"/>
                  <a:gd name="T19" fmla="*/ 81 h 85"/>
                  <a:gd name="T20" fmla="*/ 4 w 24"/>
                  <a:gd name="T21" fmla="*/ 85 h 85"/>
                  <a:gd name="T22" fmla="*/ 20 w 24"/>
                  <a:gd name="T23" fmla="*/ 85 h 85"/>
                  <a:gd name="T24" fmla="*/ 24 w 24"/>
                  <a:gd name="T25" fmla="*/ 81 h 85"/>
                  <a:gd name="T26" fmla="*/ 24 w 24"/>
                  <a:gd name="T27" fmla="*/ 79 h 85"/>
                  <a:gd name="T28" fmla="*/ 20 w 24"/>
                  <a:gd name="T29" fmla="*/ 7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85">
                    <a:moveTo>
                      <a:pt x="20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4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8" y="1"/>
                      <a:pt x="8" y="3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2" y="75"/>
                      <a:pt x="0" y="77"/>
                      <a:pt x="0" y="7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3"/>
                      <a:pt x="2" y="85"/>
                      <a:pt x="4" y="85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2" y="85"/>
                      <a:pt x="24" y="83"/>
                      <a:pt x="24" y="81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4" y="77"/>
                      <a:pt x="22" y="75"/>
                      <a:pt x="20" y="75"/>
                    </a:cubicBez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7">
                <a:extLst>
                  <a:ext uri="{FF2B5EF4-FFF2-40B4-BE49-F238E27FC236}">
                    <a16:creationId xmlns:a16="http://schemas.microsoft.com/office/drawing/2014/main" xmlns="" id="{F3A7B7EC-ACA8-45D5-B4DD-95F4835BF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9313" y="3262313"/>
                <a:ext cx="87313" cy="322263"/>
              </a:xfrm>
              <a:custGeom>
                <a:avLst/>
                <a:gdLst>
                  <a:gd name="T0" fmla="*/ 20 w 23"/>
                  <a:gd name="T1" fmla="*/ 5 h 84"/>
                  <a:gd name="T2" fmla="*/ 15 w 23"/>
                  <a:gd name="T3" fmla="*/ 5 h 84"/>
                  <a:gd name="T4" fmla="*/ 15 w 23"/>
                  <a:gd name="T5" fmla="*/ 3 h 84"/>
                  <a:gd name="T6" fmla="*/ 12 w 23"/>
                  <a:gd name="T7" fmla="*/ 0 h 84"/>
                  <a:gd name="T8" fmla="*/ 11 w 23"/>
                  <a:gd name="T9" fmla="*/ 0 h 84"/>
                  <a:gd name="T10" fmla="*/ 8 w 23"/>
                  <a:gd name="T11" fmla="*/ 3 h 84"/>
                  <a:gd name="T12" fmla="*/ 8 w 23"/>
                  <a:gd name="T13" fmla="*/ 5 h 84"/>
                  <a:gd name="T14" fmla="*/ 3 w 23"/>
                  <a:gd name="T15" fmla="*/ 5 h 84"/>
                  <a:gd name="T16" fmla="*/ 0 w 23"/>
                  <a:gd name="T17" fmla="*/ 9 h 84"/>
                  <a:gd name="T18" fmla="*/ 0 w 23"/>
                  <a:gd name="T19" fmla="*/ 11 h 84"/>
                  <a:gd name="T20" fmla="*/ 3 w 23"/>
                  <a:gd name="T21" fmla="*/ 15 h 84"/>
                  <a:gd name="T22" fmla="*/ 8 w 23"/>
                  <a:gd name="T23" fmla="*/ 15 h 84"/>
                  <a:gd name="T24" fmla="*/ 8 w 23"/>
                  <a:gd name="T25" fmla="*/ 81 h 84"/>
                  <a:gd name="T26" fmla="*/ 11 w 23"/>
                  <a:gd name="T27" fmla="*/ 84 h 84"/>
                  <a:gd name="T28" fmla="*/ 12 w 23"/>
                  <a:gd name="T29" fmla="*/ 84 h 84"/>
                  <a:gd name="T30" fmla="*/ 15 w 23"/>
                  <a:gd name="T31" fmla="*/ 81 h 84"/>
                  <a:gd name="T32" fmla="*/ 15 w 23"/>
                  <a:gd name="T33" fmla="*/ 15 h 84"/>
                  <a:gd name="T34" fmla="*/ 20 w 23"/>
                  <a:gd name="T35" fmla="*/ 15 h 84"/>
                  <a:gd name="T36" fmla="*/ 23 w 23"/>
                  <a:gd name="T37" fmla="*/ 11 h 84"/>
                  <a:gd name="T38" fmla="*/ 23 w 23"/>
                  <a:gd name="T39" fmla="*/ 9 h 84"/>
                  <a:gd name="T40" fmla="*/ 20 w 23"/>
                  <a:gd name="T41" fmla="*/ 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84">
                    <a:moveTo>
                      <a:pt x="20" y="5"/>
                    </a:moveTo>
                    <a:cubicBezTo>
                      <a:pt x="15" y="5"/>
                      <a:pt x="15" y="5"/>
                      <a:pt x="15" y="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8" y="1"/>
                      <a:pt x="8" y="3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7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5"/>
                      <a:pt x="3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3"/>
                      <a:pt x="9" y="84"/>
                      <a:pt x="11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4" y="84"/>
                      <a:pt x="15" y="83"/>
                      <a:pt x="15" y="8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2" y="15"/>
                      <a:pt x="23" y="13"/>
                      <a:pt x="23" y="11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7"/>
                      <a:pt x="22" y="5"/>
                      <a:pt x="20" y="5"/>
                    </a:cubicBez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xmlns="" id="{6CAD1B9C-63AE-48A5-8FEC-90758CC1AC0E}"/>
              </a:ext>
            </a:extLst>
          </p:cNvPr>
          <p:cNvGrpSpPr/>
          <p:nvPr/>
        </p:nvGrpSpPr>
        <p:grpSpPr>
          <a:xfrm>
            <a:off x="9488826" y="4493812"/>
            <a:ext cx="1425587" cy="1247005"/>
            <a:chOff x="9488826" y="4493812"/>
            <a:chExt cx="1425587" cy="1247005"/>
          </a:xfrm>
        </p:grpSpPr>
        <p:sp>
          <p:nvSpPr>
            <p:cNvPr id="166" name="任意多边形 19">
              <a:extLst>
                <a:ext uri="{FF2B5EF4-FFF2-40B4-BE49-F238E27FC236}">
                  <a16:creationId xmlns:a16="http://schemas.microsoft.com/office/drawing/2014/main" xmlns="" id="{3DA22DFA-0C99-45A8-A0B1-E8B58DB5AFF8}"/>
                </a:ext>
              </a:extLst>
            </p:cNvPr>
            <p:cNvSpPr/>
            <p:nvPr/>
          </p:nvSpPr>
          <p:spPr>
            <a:xfrm>
              <a:off x="9488826" y="449381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27">
              <a:extLst>
                <a:ext uri="{FF2B5EF4-FFF2-40B4-BE49-F238E27FC236}">
                  <a16:creationId xmlns:a16="http://schemas.microsoft.com/office/drawing/2014/main" xmlns="" id="{02B05C5F-3A26-410E-B743-D08C068EA159}"/>
                </a:ext>
              </a:extLst>
            </p:cNvPr>
            <p:cNvSpPr/>
            <p:nvPr/>
          </p:nvSpPr>
          <p:spPr>
            <a:xfrm rot="5400000">
              <a:off x="9682437" y="4648354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8" name="Group 20">
              <a:extLst>
                <a:ext uri="{FF2B5EF4-FFF2-40B4-BE49-F238E27FC236}">
                  <a16:creationId xmlns:a16="http://schemas.microsoft.com/office/drawing/2014/main" xmlns="" id="{A988EFCB-3CF3-4D85-88D6-D3FAD518888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970907" y="4878856"/>
              <a:ext cx="495300" cy="495300"/>
              <a:chOff x="3684" y="2004"/>
              <a:chExt cx="312" cy="312"/>
            </a:xfrm>
          </p:grpSpPr>
          <p:sp>
            <p:nvSpPr>
              <p:cNvPr id="169" name="AutoShape 19">
                <a:extLst>
                  <a:ext uri="{FF2B5EF4-FFF2-40B4-BE49-F238E27FC236}">
                    <a16:creationId xmlns:a16="http://schemas.microsoft.com/office/drawing/2014/main" xmlns="" id="{A8E08256-734F-4689-864B-F497BFBA7C35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684" y="2004"/>
                <a:ext cx="312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21">
                <a:extLst>
                  <a:ext uri="{FF2B5EF4-FFF2-40B4-BE49-F238E27FC236}">
                    <a16:creationId xmlns:a16="http://schemas.microsoft.com/office/drawing/2014/main" xmlns="" id="{C92AE094-641D-4727-B7EA-BB33C44393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72" y="1992"/>
                <a:ext cx="334" cy="331"/>
              </a:xfrm>
              <a:custGeom>
                <a:avLst/>
                <a:gdLst>
                  <a:gd name="T0" fmla="*/ 60 w 138"/>
                  <a:gd name="T1" fmla="*/ 5 h 137"/>
                  <a:gd name="T2" fmla="*/ 6 w 138"/>
                  <a:gd name="T3" fmla="*/ 78 h 137"/>
                  <a:gd name="T4" fmla="*/ 79 w 138"/>
                  <a:gd name="T5" fmla="*/ 132 h 137"/>
                  <a:gd name="T6" fmla="*/ 133 w 138"/>
                  <a:gd name="T7" fmla="*/ 59 h 137"/>
                  <a:gd name="T8" fmla="*/ 60 w 138"/>
                  <a:gd name="T9" fmla="*/ 5 h 137"/>
                  <a:gd name="T10" fmla="*/ 14 w 138"/>
                  <a:gd name="T11" fmla="*/ 53 h 137"/>
                  <a:gd name="T12" fmla="*/ 23 w 138"/>
                  <a:gd name="T13" fmla="*/ 33 h 137"/>
                  <a:gd name="T14" fmla="*/ 41 w 138"/>
                  <a:gd name="T15" fmla="*/ 18 h 137"/>
                  <a:gd name="T16" fmla="*/ 58 w 138"/>
                  <a:gd name="T17" fmla="*/ 46 h 137"/>
                  <a:gd name="T18" fmla="*/ 50 w 138"/>
                  <a:gd name="T19" fmla="*/ 53 h 137"/>
                  <a:gd name="T20" fmla="*/ 45 w 138"/>
                  <a:gd name="T21" fmla="*/ 64 h 137"/>
                  <a:gd name="T22" fmla="*/ 14 w 138"/>
                  <a:gd name="T23" fmla="*/ 53 h 137"/>
                  <a:gd name="T24" fmla="*/ 71 w 138"/>
                  <a:gd name="T25" fmla="*/ 88 h 137"/>
                  <a:gd name="T26" fmla="*/ 49 w 138"/>
                  <a:gd name="T27" fmla="*/ 71 h 137"/>
                  <a:gd name="T28" fmla="*/ 65 w 138"/>
                  <a:gd name="T29" fmla="*/ 49 h 137"/>
                  <a:gd name="T30" fmla="*/ 88 w 138"/>
                  <a:gd name="T31" fmla="*/ 66 h 137"/>
                  <a:gd name="T32" fmla="*/ 71 w 138"/>
                  <a:gd name="T33" fmla="*/ 88 h 137"/>
                  <a:gd name="T34" fmla="*/ 112 w 138"/>
                  <a:gd name="T35" fmla="*/ 107 h 137"/>
                  <a:gd name="T36" fmla="*/ 93 w 138"/>
                  <a:gd name="T37" fmla="*/ 119 h 137"/>
                  <a:gd name="T38" fmla="*/ 78 w 138"/>
                  <a:gd name="T39" fmla="*/ 91 h 137"/>
                  <a:gd name="T40" fmla="*/ 88 w 138"/>
                  <a:gd name="T41" fmla="*/ 84 h 137"/>
                  <a:gd name="T42" fmla="*/ 93 w 138"/>
                  <a:gd name="T43" fmla="*/ 75 h 137"/>
                  <a:gd name="T44" fmla="*/ 123 w 138"/>
                  <a:gd name="T45" fmla="*/ 87 h 137"/>
                  <a:gd name="T46" fmla="*/ 112 w 138"/>
                  <a:gd name="T47" fmla="*/ 10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8" h="137">
                    <a:moveTo>
                      <a:pt x="60" y="5"/>
                    </a:moveTo>
                    <a:cubicBezTo>
                      <a:pt x="24" y="10"/>
                      <a:pt x="0" y="43"/>
                      <a:pt x="6" y="78"/>
                    </a:cubicBezTo>
                    <a:cubicBezTo>
                      <a:pt x="11" y="113"/>
                      <a:pt x="43" y="137"/>
                      <a:pt x="79" y="132"/>
                    </a:cubicBezTo>
                    <a:cubicBezTo>
                      <a:pt x="114" y="127"/>
                      <a:pt x="138" y="94"/>
                      <a:pt x="133" y="59"/>
                    </a:cubicBezTo>
                    <a:cubicBezTo>
                      <a:pt x="127" y="24"/>
                      <a:pt x="95" y="0"/>
                      <a:pt x="60" y="5"/>
                    </a:cubicBezTo>
                    <a:close/>
                    <a:moveTo>
                      <a:pt x="14" y="53"/>
                    </a:moveTo>
                    <a:cubicBezTo>
                      <a:pt x="14" y="53"/>
                      <a:pt x="15" y="41"/>
                      <a:pt x="23" y="33"/>
                    </a:cubicBezTo>
                    <a:cubicBezTo>
                      <a:pt x="31" y="23"/>
                      <a:pt x="41" y="18"/>
                      <a:pt x="41" y="18"/>
                    </a:cubicBezTo>
                    <a:cubicBezTo>
                      <a:pt x="41" y="18"/>
                      <a:pt x="58" y="45"/>
                      <a:pt x="58" y="46"/>
                    </a:cubicBezTo>
                    <a:cubicBezTo>
                      <a:pt x="58" y="47"/>
                      <a:pt x="55" y="48"/>
                      <a:pt x="50" y="53"/>
                    </a:cubicBezTo>
                    <a:cubicBezTo>
                      <a:pt x="46" y="57"/>
                      <a:pt x="45" y="64"/>
                      <a:pt x="45" y="64"/>
                    </a:cubicBezTo>
                    <a:lnTo>
                      <a:pt x="14" y="53"/>
                    </a:lnTo>
                    <a:close/>
                    <a:moveTo>
                      <a:pt x="71" y="88"/>
                    </a:moveTo>
                    <a:cubicBezTo>
                      <a:pt x="60" y="90"/>
                      <a:pt x="50" y="82"/>
                      <a:pt x="49" y="71"/>
                    </a:cubicBezTo>
                    <a:cubicBezTo>
                      <a:pt x="47" y="61"/>
                      <a:pt x="54" y="51"/>
                      <a:pt x="65" y="49"/>
                    </a:cubicBezTo>
                    <a:cubicBezTo>
                      <a:pt x="76" y="47"/>
                      <a:pt x="86" y="55"/>
                      <a:pt x="88" y="66"/>
                    </a:cubicBezTo>
                    <a:cubicBezTo>
                      <a:pt x="90" y="76"/>
                      <a:pt x="82" y="87"/>
                      <a:pt x="71" y="88"/>
                    </a:cubicBezTo>
                    <a:close/>
                    <a:moveTo>
                      <a:pt x="112" y="107"/>
                    </a:moveTo>
                    <a:cubicBezTo>
                      <a:pt x="105" y="116"/>
                      <a:pt x="93" y="119"/>
                      <a:pt x="93" y="119"/>
                    </a:cubicBezTo>
                    <a:cubicBezTo>
                      <a:pt x="78" y="91"/>
                      <a:pt x="78" y="91"/>
                      <a:pt x="78" y="91"/>
                    </a:cubicBezTo>
                    <a:cubicBezTo>
                      <a:pt x="78" y="91"/>
                      <a:pt x="84" y="89"/>
                      <a:pt x="88" y="84"/>
                    </a:cubicBezTo>
                    <a:cubicBezTo>
                      <a:pt x="91" y="79"/>
                      <a:pt x="92" y="75"/>
                      <a:pt x="93" y="75"/>
                    </a:cubicBezTo>
                    <a:cubicBezTo>
                      <a:pt x="94" y="75"/>
                      <a:pt x="123" y="87"/>
                      <a:pt x="123" y="87"/>
                    </a:cubicBezTo>
                    <a:cubicBezTo>
                      <a:pt x="123" y="87"/>
                      <a:pt x="120" y="98"/>
                      <a:pt x="112" y="107"/>
                    </a:cubicBezTo>
                    <a:close/>
                  </a:path>
                </a:pathLst>
              </a:custGeom>
              <a:solidFill>
                <a:srgbClr val="F1C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22">
                <a:extLst>
                  <a:ext uri="{FF2B5EF4-FFF2-40B4-BE49-F238E27FC236}">
                    <a16:creationId xmlns:a16="http://schemas.microsoft.com/office/drawing/2014/main" xmlns="" id="{4E1F2904-B9D2-4852-B94E-07FF40491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2" y="2132"/>
                <a:ext cx="51" cy="51"/>
              </a:xfrm>
              <a:custGeom>
                <a:avLst/>
                <a:gdLst>
                  <a:gd name="T0" fmla="*/ 9 w 21"/>
                  <a:gd name="T1" fmla="*/ 1 h 21"/>
                  <a:gd name="T2" fmla="*/ 1 w 21"/>
                  <a:gd name="T3" fmla="*/ 12 h 21"/>
                  <a:gd name="T4" fmla="*/ 12 w 21"/>
                  <a:gd name="T5" fmla="*/ 20 h 21"/>
                  <a:gd name="T6" fmla="*/ 20 w 21"/>
                  <a:gd name="T7" fmla="*/ 9 h 21"/>
                  <a:gd name="T8" fmla="*/ 9 w 21"/>
                  <a:gd name="T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1"/>
                    </a:moveTo>
                    <a:cubicBezTo>
                      <a:pt x="4" y="1"/>
                      <a:pt x="0" y="6"/>
                      <a:pt x="1" y="12"/>
                    </a:cubicBezTo>
                    <a:cubicBezTo>
                      <a:pt x="1" y="17"/>
                      <a:pt x="6" y="21"/>
                      <a:pt x="12" y="20"/>
                    </a:cubicBezTo>
                    <a:cubicBezTo>
                      <a:pt x="17" y="19"/>
                      <a:pt x="21" y="14"/>
                      <a:pt x="20" y="9"/>
                    </a:cubicBezTo>
                    <a:cubicBezTo>
                      <a:pt x="19" y="4"/>
                      <a:pt x="14" y="0"/>
                      <a:pt x="9" y="1"/>
                    </a:cubicBezTo>
                    <a:close/>
                  </a:path>
                </a:pathLst>
              </a:custGeom>
              <a:solidFill>
                <a:srgbClr val="F1C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071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22497" y="939800"/>
            <a:ext cx="8477180" cy="3266519"/>
            <a:chOff x="2822497" y="939800"/>
            <a:chExt cx="8477180" cy="3266519"/>
          </a:xfrm>
        </p:grpSpPr>
        <p:sp>
          <p:nvSpPr>
            <p:cNvPr id="175" name="任意多边形 419">
              <a:extLst>
                <a:ext uri="{FF2B5EF4-FFF2-40B4-BE49-F238E27FC236}">
                  <a16:creationId xmlns:a16="http://schemas.microsoft.com/office/drawing/2014/main" xmlns="" id="{E49D014F-7625-4F29-A456-0C8C6B3116D9}"/>
                </a:ext>
              </a:extLst>
            </p:cNvPr>
            <p:cNvSpPr/>
            <p:nvPr/>
          </p:nvSpPr>
          <p:spPr>
            <a:xfrm rot="10800000">
              <a:off x="2822497" y="1097300"/>
              <a:ext cx="8477180" cy="3109019"/>
            </a:xfrm>
            <a:custGeom>
              <a:avLst/>
              <a:gdLst>
                <a:gd name="connsiteX0" fmla="*/ 7859486 w 8477180"/>
                <a:gd name="connsiteY0" fmla="*/ 3109019 h 3109019"/>
                <a:gd name="connsiteX1" fmla="*/ 0 w 8477180"/>
                <a:gd name="connsiteY1" fmla="*/ 3109019 h 3109019"/>
                <a:gd name="connsiteX2" fmla="*/ 0 w 8477180"/>
                <a:gd name="connsiteY2" fmla="*/ 214748 h 3109019"/>
                <a:gd name="connsiteX3" fmla="*/ 7638068 w 8477180"/>
                <a:gd name="connsiteY3" fmla="*/ 214748 h 3109019"/>
                <a:gd name="connsiteX4" fmla="*/ 8477180 w 8477180"/>
                <a:gd name="connsiteY4" fmla="*/ 0 h 3109019"/>
                <a:gd name="connsiteX5" fmla="*/ 7859486 w 8477180"/>
                <a:gd name="connsiteY5" fmla="*/ 392277 h 310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77180" h="3109019">
                  <a:moveTo>
                    <a:pt x="7859486" y="3109019"/>
                  </a:moveTo>
                  <a:lnTo>
                    <a:pt x="0" y="3109019"/>
                  </a:lnTo>
                  <a:lnTo>
                    <a:pt x="0" y="214748"/>
                  </a:lnTo>
                  <a:lnTo>
                    <a:pt x="7638068" y="214748"/>
                  </a:lnTo>
                  <a:lnTo>
                    <a:pt x="8477180" y="0"/>
                  </a:lnTo>
                  <a:lnTo>
                    <a:pt x="7859486" y="392277"/>
                  </a:lnTo>
                  <a:close/>
                </a:path>
              </a:pathLst>
            </a:custGeom>
            <a:solidFill>
              <a:srgbClr val="EB7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Freeform 45">
              <a:extLst>
                <a:ext uri="{FF2B5EF4-FFF2-40B4-BE49-F238E27FC236}">
                  <a16:creationId xmlns:a16="http://schemas.microsoft.com/office/drawing/2014/main" xmlns="" id="{B83A3578-E84B-4C6C-9A55-CBD84EE10D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8550" y="1501556"/>
              <a:ext cx="338329" cy="338344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45">
              <a:extLst>
                <a:ext uri="{FF2B5EF4-FFF2-40B4-BE49-F238E27FC236}">
                  <a16:creationId xmlns:a16="http://schemas.microsoft.com/office/drawing/2014/main" xmlns="" id="{5E39F920-D7A9-45DC-84DB-BBBB933972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76118" y="1114932"/>
              <a:ext cx="225945" cy="225955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45">
              <a:extLst>
                <a:ext uri="{FF2B5EF4-FFF2-40B4-BE49-F238E27FC236}">
                  <a16:creationId xmlns:a16="http://schemas.microsoft.com/office/drawing/2014/main" xmlns="" id="{52AF2B97-1BAA-4A3D-A948-70FB0F77B2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6011" y="1879172"/>
              <a:ext cx="250575" cy="25058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45">
              <a:extLst>
                <a:ext uri="{FF2B5EF4-FFF2-40B4-BE49-F238E27FC236}">
                  <a16:creationId xmlns:a16="http://schemas.microsoft.com/office/drawing/2014/main" xmlns="" id="{25096869-2340-4DC8-8056-47234B339B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63166" y="3314673"/>
              <a:ext cx="137978" cy="137984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45">
              <a:extLst>
                <a:ext uri="{FF2B5EF4-FFF2-40B4-BE49-F238E27FC236}">
                  <a16:creationId xmlns:a16="http://schemas.microsoft.com/office/drawing/2014/main" xmlns="" id="{A736799D-F211-40ED-ABC5-8A143C063C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5413" y="2377075"/>
              <a:ext cx="170771" cy="170778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45">
              <a:extLst>
                <a:ext uri="{FF2B5EF4-FFF2-40B4-BE49-F238E27FC236}">
                  <a16:creationId xmlns:a16="http://schemas.microsoft.com/office/drawing/2014/main" xmlns="" id="{4D1B8FA9-9996-4EA0-8A2E-9D18173D13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5565" y="1547781"/>
              <a:ext cx="344077" cy="344092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45">
              <a:extLst>
                <a:ext uri="{FF2B5EF4-FFF2-40B4-BE49-F238E27FC236}">
                  <a16:creationId xmlns:a16="http://schemas.microsoft.com/office/drawing/2014/main" xmlns="" id="{4641184B-731F-4389-95B5-5FB67E7D19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8256" y="1255821"/>
              <a:ext cx="245726" cy="24573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45">
              <a:extLst>
                <a:ext uri="{FF2B5EF4-FFF2-40B4-BE49-F238E27FC236}">
                  <a16:creationId xmlns:a16="http://schemas.microsoft.com/office/drawing/2014/main" xmlns="" id="{2C699ADB-1317-4F4B-80E6-BF13B6F1E8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9295" y="3567230"/>
              <a:ext cx="147650" cy="14765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45">
              <a:extLst>
                <a:ext uri="{FF2B5EF4-FFF2-40B4-BE49-F238E27FC236}">
                  <a16:creationId xmlns:a16="http://schemas.microsoft.com/office/drawing/2014/main" xmlns="" id="{DC36E8B6-B841-448C-8078-AE23E6E93D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04342" y="1338728"/>
              <a:ext cx="250575" cy="25058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45">
              <a:extLst>
                <a:ext uri="{FF2B5EF4-FFF2-40B4-BE49-F238E27FC236}">
                  <a16:creationId xmlns:a16="http://schemas.microsoft.com/office/drawing/2014/main" xmlns="" id="{119D62D2-ADB7-46DA-B8D7-BC4866B04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0651" y="3629819"/>
              <a:ext cx="170127" cy="170134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45">
              <a:extLst>
                <a:ext uri="{FF2B5EF4-FFF2-40B4-BE49-F238E27FC236}">
                  <a16:creationId xmlns:a16="http://schemas.microsoft.com/office/drawing/2014/main" xmlns="" id="{FB3A4ECC-2FC9-4595-99A7-701AE6095D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04342" y="3622791"/>
              <a:ext cx="250575" cy="25058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5">
              <a:extLst>
                <a:ext uri="{FF2B5EF4-FFF2-40B4-BE49-F238E27FC236}">
                  <a16:creationId xmlns:a16="http://schemas.microsoft.com/office/drawing/2014/main" xmlns="" id="{6E4C3A75-8993-4C5D-AC80-A327376B34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96416" y="3560145"/>
              <a:ext cx="125288" cy="125293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5">
              <a:extLst>
                <a:ext uri="{FF2B5EF4-FFF2-40B4-BE49-F238E27FC236}">
                  <a16:creationId xmlns:a16="http://schemas.microsoft.com/office/drawing/2014/main" xmlns="" id="{A2066B5B-617A-4B49-BB2C-919F6D3BF7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1859" y="3048055"/>
              <a:ext cx="250575" cy="25058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5">
              <a:extLst>
                <a:ext uri="{FF2B5EF4-FFF2-40B4-BE49-F238E27FC236}">
                  <a16:creationId xmlns:a16="http://schemas.microsoft.com/office/drawing/2014/main" xmlns="" id="{9F75D63B-4FB2-47DC-8906-02713F4569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21345" y="1511944"/>
              <a:ext cx="175334" cy="175342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45">
              <a:extLst>
                <a:ext uri="{FF2B5EF4-FFF2-40B4-BE49-F238E27FC236}">
                  <a16:creationId xmlns:a16="http://schemas.microsoft.com/office/drawing/2014/main" xmlns="" id="{4A84E753-0399-4702-A15A-D3CD3F69A3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1934" y="939800"/>
              <a:ext cx="344077" cy="344092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xmlns="" id="{D49D9773-D057-4AAA-A5BB-4C5F41311B42}"/>
              </a:ext>
            </a:extLst>
          </p:cNvPr>
          <p:cNvGrpSpPr/>
          <p:nvPr/>
        </p:nvGrpSpPr>
        <p:grpSpPr>
          <a:xfrm>
            <a:off x="1000954" y="3950185"/>
            <a:ext cx="1992618" cy="2207968"/>
            <a:chOff x="1168174" y="675821"/>
            <a:chExt cx="1743718" cy="1932169"/>
          </a:xfrm>
        </p:grpSpPr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485AFC39-1FD2-4637-A016-AE4F8231B902}"/>
                </a:ext>
              </a:extLst>
            </p:cNvPr>
            <p:cNvGrpSpPr/>
            <p:nvPr/>
          </p:nvGrpSpPr>
          <p:grpSpPr>
            <a:xfrm>
              <a:off x="1168174" y="675821"/>
              <a:ext cx="1743718" cy="1839232"/>
              <a:chOff x="1614488" y="1738313"/>
              <a:chExt cx="2376488" cy="2506662"/>
            </a:xfrm>
          </p:grpSpPr>
          <p:sp>
            <p:nvSpPr>
              <p:cNvPr id="154" name="Freeform 16">
                <a:extLst>
                  <a:ext uri="{FF2B5EF4-FFF2-40B4-BE49-F238E27FC236}">
                    <a16:creationId xmlns:a16="http://schemas.microsoft.com/office/drawing/2014/main" xmlns="" id="{1D425841-8449-425C-A3F3-554E4F8998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4513" y="2892425"/>
                <a:ext cx="611188" cy="425450"/>
              </a:xfrm>
              <a:custGeom>
                <a:avLst/>
                <a:gdLst>
                  <a:gd name="T0" fmla="*/ 283 w 460"/>
                  <a:gd name="T1" fmla="*/ 17 h 321"/>
                  <a:gd name="T2" fmla="*/ 263 w 460"/>
                  <a:gd name="T3" fmla="*/ 24 h 321"/>
                  <a:gd name="T4" fmla="*/ 0 w 460"/>
                  <a:gd name="T5" fmla="*/ 111 h 321"/>
                  <a:gd name="T6" fmla="*/ 26 w 460"/>
                  <a:gd name="T7" fmla="*/ 216 h 321"/>
                  <a:gd name="T8" fmla="*/ 52 w 460"/>
                  <a:gd name="T9" fmla="*/ 321 h 321"/>
                  <a:gd name="T10" fmla="*/ 325 w 460"/>
                  <a:gd name="T11" fmla="*/ 277 h 321"/>
                  <a:gd name="T12" fmla="*/ 346 w 460"/>
                  <a:gd name="T13" fmla="*/ 273 h 321"/>
                  <a:gd name="T14" fmla="*/ 442 w 460"/>
                  <a:gd name="T15" fmla="*/ 114 h 321"/>
                  <a:gd name="T16" fmla="*/ 283 w 460"/>
                  <a:gd name="T17" fmla="*/ 1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321">
                    <a:moveTo>
                      <a:pt x="283" y="17"/>
                    </a:moveTo>
                    <a:cubicBezTo>
                      <a:pt x="276" y="19"/>
                      <a:pt x="269" y="21"/>
                      <a:pt x="263" y="2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" y="216"/>
                      <a:pt x="26" y="216"/>
                      <a:pt x="26" y="216"/>
                    </a:cubicBezTo>
                    <a:cubicBezTo>
                      <a:pt x="52" y="321"/>
                      <a:pt x="52" y="321"/>
                      <a:pt x="52" y="321"/>
                    </a:cubicBezTo>
                    <a:cubicBezTo>
                      <a:pt x="325" y="277"/>
                      <a:pt x="325" y="277"/>
                      <a:pt x="325" y="277"/>
                    </a:cubicBezTo>
                    <a:cubicBezTo>
                      <a:pt x="332" y="276"/>
                      <a:pt x="339" y="275"/>
                      <a:pt x="346" y="273"/>
                    </a:cubicBezTo>
                    <a:cubicBezTo>
                      <a:pt x="416" y="256"/>
                      <a:pt x="460" y="185"/>
                      <a:pt x="442" y="114"/>
                    </a:cubicBezTo>
                    <a:cubicBezTo>
                      <a:pt x="425" y="43"/>
                      <a:pt x="354" y="0"/>
                      <a:pt x="283" y="17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7">
                <a:extLst>
                  <a:ext uri="{FF2B5EF4-FFF2-40B4-BE49-F238E27FC236}">
                    <a16:creationId xmlns:a16="http://schemas.microsoft.com/office/drawing/2014/main" xmlns="" id="{A8BCDE23-6303-4340-8B11-E28D3A5C66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7563" y="2940050"/>
                <a:ext cx="288925" cy="288925"/>
              </a:xfrm>
              <a:custGeom>
                <a:avLst/>
                <a:gdLst>
                  <a:gd name="T0" fmla="*/ 205 w 218"/>
                  <a:gd name="T1" fmla="*/ 86 h 218"/>
                  <a:gd name="T2" fmla="*/ 132 w 218"/>
                  <a:gd name="T3" fmla="*/ 205 h 218"/>
                  <a:gd name="T4" fmla="*/ 13 w 218"/>
                  <a:gd name="T5" fmla="*/ 133 h 218"/>
                  <a:gd name="T6" fmla="*/ 85 w 218"/>
                  <a:gd name="T7" fmla="*/ 13 h 218"/>
                  <a:gd name="T8" fmla="*/ 205 w 218"/>
                  <a:gd name="T9" fmla="*/ 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18">
                    <a:moveTo>
                      <a:pt x="205" y="86"/>
                    </a:moveTo>
                    <a:cubicBezTo>
                      <a:pt x="218" y="139"/>
                      <a:pt x="185" y="192"/>
                      <a:pt x="132" y="205"/>
                    </a:cubicBezTo>
                    <a:cubicBezTo>
                      <a:pt x="79" y="218"/>
                      <a:pt x="26" y="186"/>
                      <a:pt x="13" y="133"/>
                    </a:cubicBezTo>
                    <a:cubicBezTo>
                      <a:pt x="0" y="80"/>
                      <a:pt x="32" y="26"/>
                      <a:pt x="85" y="13"/>
                    </a:cubicBezTo>
                    <a:cubicBezTo>
                      <a:pt x="138" y="0"/>
                      <a:pt x="192" y="33"/>
                      <a:pt x="205" y="86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8">
                <a:extLst>
                  <a:ext uri="{FF2B5EF4-FFF2-40B4-BE49-F238E27FC236}">
                    <a16:creationId xmlns:a16="http://schemas.microsoft.com/office/drawing/2014/main" xmlns="" id="{C6E605F6-B1B2-4AD3-87C2-16C0DAFA9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763" y="2892425"/>
                <a:ext cx="611188" cy="425450"/>
              </a:xfrm>
              <a:custGeom>
                <a:avLst/>
                <a:gdLst>
                  <a:gd name="T0" fmla="*/ 177 w 460"/>
                  <a:gd name="T1" fmla="*/ 17 h 321"/>
                  <a:gd name="T2" fmla="*/ 197 w 460"/>
                  <a:gd name="T3" fmla="*/ 24 h 321"/>
                  <a:gd name="T4" fmla="*/ 460 w 460"/>
                  <a:gd name="T5" fmla="*/ 111 h 321"/>
                  <a:gd name="T6" fmla="*/ 434 w 460"/>
                  <a:gd name="T7" fmla="*/ 216 h 321"/>
                  <a:gd name="T8" fmla="*/ 408 w 460"/>
                  <a:gd name="T9" fmla="*/ 321 h 321"/>
                  <a:gd name="T10" fmla="*/ 135 w 460"/>
                  <a:gd name="T11" fmla="*/ 277 h 321"/>
                  <a:gd name="T12" fmla="*/ 114 w 460"/>
                  <a:gd name="T13" fmla="*/ 273 h 321"/>
                  <a:gd name="T14" fmla="*/ 18 w 460"/>
                  <a:gd name="T15" fmla="*/ 114 h 321"/>
                  <a:gd name="T16" fmla="*/ 177 w 460"/>
                  <a:gd name="T17" fmla="*/ 1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321">
                    <a:moveTo>
                      <a:pt x="177" y="17"/>
                    </a:moveTo>
                    <a:cubicBezTo>
                      <a:pt x="184" y="19"/>
                      <a:pt x="191" y="21"/>
                      <a:pt x="197" y="24"/>
                    </a:cubicBezTo>
                    <a:cubicBezTo>
                      <a:pt x="460" y="111"/>
                      <a:pt x="460" y="111"/>
                      <a:pt x="460" y="111"/>
                    </a:cubicBezTo>
                    <a:cubicBezTo>
                      <a:pt x="434" y="216"/>
                      <a:pt x="434" y="216"/>
                      <a:pt x="434" y="216"/>
                    </a:cubicBezTo>
                    <a:cubicBezTo>
                      <a:pt x="408" y="321"/>
                      <a:pt x="408" y="321"/>
                      <a:pt x="408" y="321"/>
                    </a:cubicBezTo>
                    <a:cubicBezTo>
                      <a:pt x="135" y="277"/>
                      <a:pt x="135" y="277"/>
                      <a:pt x="135" y="277"/>
                    </a:cubicBezTo>
                    <a:cubicBezTo>
                      <a:pt x="128" y="276"/>
                      <a:pt x="121" y="275"/>
                      <a:pt x="114" y="273"/>
                    </a:cubicBezTo>
                    <a:cubicBezTo>
                      <a:pt x="44" y="256"/>
                      <a:pt x="0" y="185"/>
                      <a:pt x="18" y="114"/>
                    </a:cubicBezTo>
                    <a:cubicBezTo>
                      <a:pt x="35" y="43"/>
                      <a:pt x="106" y="0"/>
                      <a:pt x="177" y="17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9">
                <a:extLst>
                  <a:ext uri="{FF2B5EF4-FFF2-40B4-BE49-F238E27FC236}">
                    <a16:creationId xmlns:a16="http://schemas.microsoft.com/office/drawing/2014/main" xmlns="" id="{A77B19B5-42CA-414B-9AEE-3A23DE2D5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8976" y="2940050"/>
                <a:ext cx="288925" cy="288925"/>
              </a:xfrm>
              <a:custGeom>
                <a:avLst/>
                <a:gdLst>
                  <a:gd name="T0" fmla="*/ 13 w 218"/>
                  <a:gd name="T1" fmla="*/ 86 h 218"/>
                  <a:gd name="T2" fmla="*/ 86 w 218"/>
                  <a:gd name="T3" fmla="*/ 205 h 218"/>
                  <a:gd name="T4" fmla="*/ 205 w 218"/>
                  <a:gd name="T5" fmla="*/ 133 h 218"/>
                  <a:gd name="T6" fmla="*/ 133 w 218"/>
                  <a:gd name="T7" fmla="*/ 13 h 218"/>
                  <a:gd name="T8" fmla="*/ 13 w 218"/>
                  <a:gd name="T9" fmla="*/ 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18">
                    <a:moveTo>
                      <a:pt x="13" y="86"/>
                    </a:moveTo>
                    <a:cubicBezTo>
                      <a:pt x="0" y="139"/>
                      <a:pt x="33" y="192"/>
                      <a:pt x="86" y="205"/>
                    </a:cubicBezTo>
                    <a:cubicBezTo>
                      <a:pt x="139" y="218"/>
                      <a:pt x="192" y="186"/>
                      <a:pt x="205" y="133"/>
                    </a:cubicBezTo>
                    <a:cubicBezTo>
                      <a:pt x="218" y="80"/>
                      <a:pt x="186" y="26"/>
                      <a:pt x="133" y="13"/>
                    </a:cubicBezTo>
                    <a:cubicBezTo>
                      <a:pt x="80" y="0"/>
                      <a:pt x="26" y="33"/>
                      <a:pt x="13" y="86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20">
                <a:extLst>
                  <a:ext uri="{FF2B5EF4-FFF2-40B4-BE49-F238E27FC236}">
                    <a16:creationId xmlns:a16="http://schemas.microsoft.com/office/drawing/2014/main" xmlns="" id="{EC1B5334-D985-4F1E-A90D-9BA8974423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4488" y="2968625"/>
                <a:ext cx="2376488" cy="1146175"/>
              </a:xfrm>
              <a:custGeom>
                <a:avLst/>
                <a:gdLst>
                  <a:gd name="T0" fmla="*/ 1074 w 1788"/>
                  <a:gd name="T1" fmla="*/ 0 h 862"/>
                  <a:gd name="T2" fmla="*/ 894 w 1788"/>
                  <a:gd name="T3" fmla="*/ 0 h 862"/>
                  <a:gd name="T4" fmla="*/ 714 w 1788"/>
                  <a:gd name="T5" fmla="*/ 0 h 862"/>
                  <a:gd name="T6" fmla="*/ 894 w 1788"/>
                  <a:gd name="T7" fmla="*/ 862 h 862"/>
                  <a:gd name="T8" fmla="*/ 1074 w 1788"/>
                  <a:gd name="T9" fmla="*/ 0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8" h="862">
                    <a:moveTo>
                      <a:pt x="1074" y="0"/>
                    </a:moveTo>
                    <a:cubicBezTo>
                      <a:pt x="894" y="0"/>
                      <a:pt x="894" y="0"/>
                      <a:pt x="894" y="0"/>
                    </a:cubicBezTo>
                    <a:cubicBezTo>
                      <a:pt x="714" y="0"/>
                      <a:pt x="714" y="0"/>
                      <a:pt x="714" y="0"/>
                    </a:cubicBezTo>
                    <a:cubicBezTo>
                      <a:pt x="714" y="0"/>
                      <a:pt x="0" y="862"/>
                      <a:pt x="894" y="862"/>
                    </a:cubicBezTo>
                    <a:cubicBezTo>
                      <a:pt x="1788" y="862"/>
                      <a:pt x="1074" y="0"/>
                      <a:pt x="1074" y="0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22">
                <a:extLst>
                  <a:ext uri="{FF2B5EF4-FFF2-40B4-BE49-F238E27FC236}">
                    <a16:creationId xmlns:a16="http://schemas.microsoft.com/office/drawing/2014/main" xmlns="" id="{B07072C0-5235-45B7-8BB0-656FD7639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363" y="2968625"/>
                <a:ext cx="1582738" cy="763588"/>
              </a:xfrm>
              <a:custGeom>
                <a:avLst/>
                <a:gdLst>
                  <a:gd name="T0" fmla="*/ 716 w 1192"/>
                  <a:gd name="T1" fmla="*/ 0 h 575"/>
                  <a:gd name="T2" fmla="*/ 596 w 1192"/>
                  <a:gd name="T3" fmla="*/ 0 h 575"/>
                  <a:gd name="T4" fmla="*/ 476 w 1192"/>
                  <a:gd name="T5" fmla="*/ 0 h 575"/>
                  <a:gd name="T6" fmla="*/ 596 w 1192"/>
                  <a:gd name="T7" fmla="*/ 575 h 575"/>
                  <a:gd name="T8" fmla="*/ 716 w 1192"/>
                  <a:gd name="T9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2" h="575">
                    <a:moveTo>
                      <a:pt x="716" y="0"/>
                    </a:moveTo>
                    <a:cubicBezTo>
                      <a:pt x="596" y="0"/>
                      <a:pt x="596" y="0"/>
                      <a:pt x="596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476" y="0"/>
                      <a:pt x="0" y="575"/>
                      <a:pt x="596" y="575"/>
                    </a:cubicBezTo>
                    <a:cubicBezTo>
                      <a:pt x="1192" y="575"/>
                      <a:pt x="716" y="0"/>
                      <a:pt x="716" y="0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23">
                <a:extLst>
                  <a:ext uri="{FF2B5EF4-FFF2-40B4-BE49-F238E27FC236}">
                    <a16:creationId xmlns:a16="http://schemas.microsoft.com/office/drawing/2014/main" xmlns="" id="{DD5B32D2-C9F3-4452-B31E-CB381FAD2A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363" y="2968625"/>
                <a:ext cx="1582738" cy="763588"/>
              </a:xfrm>
              <a:custGeom>
                <a:avLst/>
                <a:gdLst>
                  <a:gd name="T0" fmla="*/ 716 w 1192"/>
                  <a:gd name="T1" fmla="*/ 0 h 575"/>
                  <a:gd name="T2" fmla="*/ 596 w 1192"/>
                  <a:gd name="T3" fmla="*/ 0 h 575"/>
                  <a:gd name="T4" fmla="*/ 476 w 1192"/>
                  <a:gd name="T5" fmla="*/ 0 h 575"/>
                  <a:gd name="T6" fmla="*/ 596 w 1192"/>
                  <a:gd name="T7" fmla="*/ 575 h 575"/>
                  <a:gd name="T8" fmla="*/ 716 w 1192"/>
                  <a:gd name="T9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2" h="575">
                    <a:moveTo>
                      <a:pt x="716" y="0"/>
                    </a:moveTo>
                    <a:cubicBezTo>
                      <a:pt x="596" y="0"/>
                      <a:pt x="596" y="0"/>
                      <a:pt x="596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476" y="0"/>
                      <a:pt x="0" y="575"/>
                      <a:pt x="596" y="575"/>
                    </a:cubicBezTo>
                    <a:cubicBezTo>
                      <a:pt x="1192" y="575"/>
                      <a:pt x="716" y="0"/>
                      <a:pt x="716" y="0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Oval 24">
                <a:extLst>
                  <a:ext uri="{FF2B5EF4-FFF2-40B4-BE49-F238E27FC236}">
                    <a16:creationId xmlns:a16="http://schemas.microsoft.com/office/drawing/2014/main" xmlns="" id="{7D7CAC45-4404-4DD0-8456-809378F20D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8038" y="1738313"/>
                <a:ext cx="504825" cy="5048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25">
                <a:extLst>
                  <a:ext uri="{FF2B5EF4-FFF2-40B4-BE49-F238E27FC236}">
                    <a16:creationId xmlns:a16="http://schemas.microsoft.com/office/drawing/2014/main" xmlns="" id="{5996C2DD-D1FE-4E9A-B24F-312D591F7E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6626" y="1863725"/>
                <a:ext cx="250825" cy="252413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26">
                <a:extLst>
                  <a:ext uri="{FF2B5EF4-FFF2-40B4-BE49-F238E27FC236}">
                    <a16:creationId xmlns:a16="http://schemas.microsoft.com/office/drawing/2014/main" xmlns="" id="{E9B88580-4C3B-40BE-A79A-2A170CCFF4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601" y="1738313"/>
                <a:ext cx="504825" cy="5048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Oval 27">
                <a:extLst>
                  <a:ext uri="{FF2B5EF4-FFF2-40B4-BE49-F238E27FC236}">
                    <a16:creationId xmlns:a16="http://schemas.microsoft.com/office/drawing/2014/main" xmlns="" id="{8870680D-76AC-4326-9DD7-B08B862F0E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8013" y="1863725"/>
                <a:ext cx="250825" cy="252413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28">
                <a:extLst>
                  <a:ext uri="{FF2B5EF4-FFF2-40B4-BE49-F238E27FC236}">
                    <a16:creationId xmlns:a16="http://schemas.microsoft.com/office/drawing/2014/main" xmlns="" id="{C377A9A3-05A3-4CCA-87A1-0319A734C0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0276" y="1879600"/>
                <a:ext cx="1204913" cy="12033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Oval 30">
                <a:extLst>
                  <a:ext uri="{FF2B5EF4-FFF2-40B4-BE49-F238E27FC236}">
                    <a16:creationId xmlns:a16="http://schemas.microsoft.com/office/drawing/2014/main" xmlns="" id="{D0C3F02B-A778-4792-B165-BD81C06080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8088" y="2425700"/>
                <a:ext cx="649288" cy="482600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Oval 32">
                <a:extLst>
                  <a:ext uri="{FF2B5EF4-FFF2-40B4-BE49-F238E27FC236}">
                    <a16:creationId xmlns:a16="http://schemas.microsoft.com/office/drawing/2014/main" xmlns="" id="{52304932-C982-4DE7-A77F-6D8A833920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2376" y="2154238"/>
                <a:ext cx="141288" cy="141288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Oval 33">
                <a:extLst>
                  <a:ext uri="{FF2B5EF4-FFF2-40B4-BE49-F238E27FC236}">
                    <a16:creationId xmlns:a16="http://schemas.microsoft.com/office/drawing/2014/main" xmlns="" id="{62979BEB-76B9-45BA-B48E-FB4432BB46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1801" y="2154238"/>
                <a:ext cx="141288" cy="141288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4">
                <a:extLst>
                  <a:ext uri="{FF2B5EF4-FFF2-40B4-BE49-F238E27FC236}">
                    <a16:creationId xmlns:a16="http://schemas.microsoft.com/office/drawing/2014/main" xmlns="" id="{543E8B1A-04F1-4BF4-991F-2109FB6EA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2551" y="2693988"/>
                <a:ext cx="360363" cy="147638"/>
              </a:xfrm>
              <a:custGeom>
                <a:avLst/>
                <a:gdLst>
                  <a:gd name="T0" fmla="*/ 267 w 270"/>
                  <a:gd name="T1" fmla="*/ 12 h 111"/>
                  <a:gd name="T2" fmla="*/ 3 w 270"/>
                  <a:gd name="T3" fmla="*/ 12 h 111"/>
                  <a:gd name="T4" fmla="*/ 6 w 270"/>
                  <a:gd name="T5" fmla="*/ 0 h 111"/>
                  <a:gd name="T6" fmla="*/ 17 w 270"/>
                  <a:gd name="T7" fmla="*/ 8 h 111"/>
                  <a:gd name="T8" fmla="*/ 253 w 270"/>
                  <a:gd name="T9" fmla="*/ 8 h 111"/>
                  <a:gd name="T10" fmla="*/ 263 w 270"/>
                  <a:gd name="T11" fmla="*/ 0 h 111"/>
                  <a:gd name="T12" fmla="*/ 267 w 270"/>
                  <a:gd name="T13" fmla="*/ 1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0" h="111">
                    <a:moveTo>
                      <a:pt x="267" y="12"/>
                    </a:moveTo>
                    <a:cubicBezTo>
                      <a:pt x="227" y="111"/>
                      <a:pt x="43" y="111"/>
                      <a:pt x="3" y="12"/>
                    </a:cubicBezTo>
                    <a:cubicBezTo>
                      <a:pt x="0" y="7"/>
                      <a:pt x="2" y="1"/>
                      <a:pt x="6" y="0"/>
                    </a:cubicBezTo>
                    <a:cubicBezTo>
                      <a:pt x="11" y="0"/>
                      <a:pt x="15" y="4"/>
                      <a:pt x="17" y="8"/>
                    </a:cubicBezTo>
                    <a:cubicBezTo>
                      <a:pt x="53" y="96"/>
                      <a:pt x="217" y="96"/>
                      <a:pt x="253" y="8"/>
                    </a:cubicBezTo>
                    <a:cubicBezTo>
                      <a:pt x="255" y="4"/>
                      <a:pt x="259" y="0"/>
                      <a:pt x="263" y="0"/>
                    </a:cubicBezTo>
                    <a:cubicBezTo>
                      <a:pt x="268" y="1"/>
                      <a:pt x="270" y="7"/>
                      <a:pt x="267" y="12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Oval 35">
                <a:extLst>
                  <a:ext uri="{FF2B5EF4-FFF2-40B4-BE49-F238E27FC236}">
                    <a16:creationId xmlns:a16="http://schemas.microsoft.com/office/drawing/2014/main" xmlns="" id="{06F40347-3281-49C8-960F-B76EE4F5FF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0801" y="2203450"/>
                <a:ext cx="423863" cy="422275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Oval 36">
                <a:extLst>
                  <a:ext uri="{FF2B5EF4-FFF2-40B4-BE49-F238E27FC236}">
                    <a16:creationId xmlns:a16="http://schemas.microsoft.com/office/drawing/2014/main" xmlns="" id="{9CAB4CF2-3EDC-48D0-9E90-A5E0F2E203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9738" y="3683000"/>
                <a:ext cx="560388" cy="561975"/>
              </a:xfrm>
              <a:prstGeom prst="ellipse">
                <a:avLst/>
              </a:pr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Oval 37">
                <a:extLst>
                  <a:ext uri="{FF2B5EF4-FFF2-40B4-BE49-F238E27FC236}">
                    <a16:creationId xmlns:a16="http://schemas.microsoft.com/office/drawing/2014/main" xmlns="" id="{872FCBDC-7484-401C-A0A7-C25DEFB72F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4513" y="3787775"/>
                <a:ext cx="350838" cy="350838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Oval 38">
                <a:extLst>
                  <a:ext uri="{FF2B5EF4-FFF2-40B4-BE49-F238E27FC236}">
                    <a16:creationId xmlns:a16="http://schemas.microsoft.com/office/drawing/2014/main" xmlns="" id="{3433757F-F5CD-4A45-8997-6116F146E1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5338" y="3683000"/>
                <a:ext cx="560388" cy="561975"/>
              </a:xfrm>
              <a:prstGeom prst="ellipse">
                <a:avLst/>
              </a:pr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Oval 39">
                <a:extLst>
                  <a:ext uri="{FF2B5EF4-FFF2-40B4-BE49-F238E27FC236}">
                    <a16:creationId xmlns:a16="http://schemas.microsoft.com/office/drawing/2014/main" xmlns="" id="{9F9A2EDD-2428-468F-B251-FC396D3FEB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0113" y="3787775"/>
                <a:ext cx="350838" cy="350838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xmlns="" id="{43A1C6C8-48E7-4BF1-8874-163C88D57792}"/>
                </a:ext>
              </a:extLst>
            </p:cNvPr>
            <p:cNvSpPr/>
            <p:nvPr/>
          </p:nvSpPr>
          <p:spPr>
            <a:xfrm>
              <a:off x="1597989" y="2542676"/>
              <a:ext cx="892628" cy="653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6" name="矩形 175">
            <a:extLst>
              <a:ext uri="{FF2B5EF4-FFF2-40B4-BE49-F238E27FC236}">
                <a16:creationId xmlns:a16="http://schemas.microsoft.com/office/drawing/2014/main" xmlns="" id="{5D84C306-9562-4AFE-8911-293606E38DA6}"/>
              </a:ext>
            </a:extLst>
          </p:cNvPr>
          <p:cNvSpPr/>
          <p:nvPr/>
        </p:nvSpPr>
        <p:spPr>
          <a:xfrm>
            <a:off x="4105988" y="1977278"/>
            <a:ext cx="6510623" cy="1590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。请</a:t>
            </a: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</a:t>
            </a:r>
            <a:r>
              <a:rPr lang="zh-CN" altLang="en-US" sz="1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。请</a:t>
            </a: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</a:t>
            </a:r>
            <a:r>
              <a:rPr lang="zh-CN" altLang="en-US" sz="1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。请</a:t>
            </a: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在此处添加需要描述的内容，言简意赅，表明意图即可。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xmlns="" id="{985673EA-680E-48D4-A672-CDFB9082C3B8}"/>
              </a:ext>
            </a:extLst>
          </p:cNvPr>
          <p:cNvSpPr txBox="1"/>
          <p:nvPr/>
        </p:nvSpPr>
        <p:spPr>
          <a:xfrm>
            <a:off x="6285235" y="140475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80703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  <p:bldP spid="1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</a:p>
          </p:txBody>
        </p:sp>
      </p:grpSp>
      <p:sp>
        <p:nvSpPr>
          <p:cNvPr id="8" name="任意多边形 42">
            <a:extLst>
              <a:ext uri="{FF2B5EF4-FFF2-40B4-BE49-F238E27FC236}">
                <a16:creationId xmlns:a16="http://schemas.microsoft.com/office/drawing/2014/main" xmlns="" id="{EB6EC7D9-864F-4E7E-8690-19A4B267951B}"/>
              </a:ext>
            </a:extLst>
          </p:cNvPr>
          <p:cNvSpPr/>
          <p:nvPr/>
        </p:nvSpPr>
        <p:spPr>
          <a:xfrm>
            <a:off x="0" y="1966657"/>
            <a:ext cx="10463349" cy="4872445"/>
          </a:xfrm>
          <a:custGeom>
            <a:avLst/>
            <a:gdLst>
              <a:gd name="connsiteX0" fmla="*/ 0 w 10463349"/>
              <a:gd name="connsiteY0" fmla="*/ 4872445 h 4872445"/>
              <a:gd name="connsiteX1" fmla="*/ 1593669 w 10463349"/>
              <a:gd name="connsiteY1" fmla="*/ 3278776 h 4872445"/>
              <a:gd name="connsiteX2" fmla="*/ 3004458 w 10463349"/>
              <a:gd name="connsiteY2" fmla="*/ 3278776 h 4872445"/>
              <a:gd name="connsiteX3" fmla="*/ 4376057 w 10463349"/>
              <a:gd name="connsiteY3" fmla="*/ 1907177 h 4872445"/>
              <a:gd name="connsiteX4" fmla="*/ 6361612 w 10463349"/>
              <a:gd name="connsiteY4" fmla="*/ 1907177 h 4872445"/>
              <a:gd name="connsiteX5" fmla="*/ 7968343 w 10463349"/>
              <a:gd name="connsiteY5" fmla="*/ 300446 h 4872445"/>
              <a:gd name="connsiteX6" fmla="*/ 10162903 w 10463349"/>
              <a:gd name="connsiteY6" fmla="*/ 300446 h 4872445"/>
              <a:gd name="connsiteX7" fmla="*/ 10463349 w 10463349"/>
              <a:gd name="connsiteY7" fmla="*/ 0 h 4872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63349" h="4872445">
                <a:moveTo>
                  <a:pt x="0" y="4872445"/>
                </a:moveTo>
                <a:lnTo>
                  <a:pt x="1593669" y="3278776"/>
                </a:lnTo>
                <a:lnTo>
                  <a:pt x="3004458" y="3278776"/>
                </a:lnTo>
                <a:lnTo>
                  <a:pt x="4376057" y="1907177"/>
                </a:lnTo>
                <a:lnTo>
                  <a:pt x="6361612" y="1907177"/>
                </a:lnTo>
                <a:lnTo>
                  <a:pt x="7968343" y="300446"/>
                </a:lnTo>
                <a:lnTo>
                  <a:pt x="10162903" y="300446"/>
                </a:lnTo>
                <a:lnTo>
                  <a:pt x="10463349" y="0"/>
                </a:lnTo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B322D7D-D35C-44DF-9584-FD566E533C86}"/>
              </a:ext>
            </a:extLst>
          </p:cNvPr>
          <p:cNvGrpSpPr>
            <a:grpSpLocks noChangeAspect="1"/>
          </p:cNvGrpSpPr>
          <p:nvPr/>
        </p:nvGrpSpPr>
        <p:grpSpPr>
          <a:xfrm rot="3111275">
            <a:off x="10316921" y="1042756"/>
            <a:ext cx="1008000" cy="1446974"/>
            <a:chOff x="4989172" y="938595"/>
            <a:chExt cx="2232000" cy="320400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6B74577C-66C9-4828-8A09-6FEBF055079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89172" y="938595"/>
              <a:ext cx="2232000" cy="3204000"/>
              <a:chOff x="4032564" y="502494"/>
              <a:chExt cx="4140000" cy="4968000"/>
            </a:xfrm>
          </p:grpSpPr>
          <p:sp>
            <p:nvSpPr>
              <p:cNvPr id="19" name="任意多边形 119">
                <a:extLst>
                  <a:ext uri="{FF2B5EF4-FFF2-40B4-BE49-F238E27FC236}">
                    <a16:creationId xmlns:a16="http://schemas.microsoft.com/office/drawing/2014/main" xmlns="" id="{B3716103-D0F5-43B9-9E4D-F470BDAA10FD}"/>
                  </a:ext>
                </a:extLst>
              </p:cNvPr>
              <p:cNvSpPr/>
              <p:nvPr/>
            </p:nvSpPr>
            <p:spPr>
              <a:xfrm rot="10800000">
                <a:off x="4032564" y="2760690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任意多边形 120">
                <a:extLst>
                  <a:ext uri="{FF2B5EF4-FFF2-40B4-BE49-F238E27FC236}">
                    <a16:creationId xmlns:a16="http://schemas.microsoft.com/office/drawing/2014/main" xmlns="" id="{2F6FD69F-1EA8-4F67-8E6D-D2C34607C8E3}"/>
                  </a:ext>
                </a:extLst>
              </p:cNvPr>
              <p:cNvSpPr/>
              <p:nvPr/>
            </p:nvSpPr>
            <p:spPr>
              <a:xfrm rot="10800000" flipH="1">
                <a:off x="6103113" y="2759548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FE025CF0-E129-4958-B01B-E00881EB542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001617" y="502494"/>
                <a:ext cx="2159701" cy="4968000"/>
                <a:chOff x="4467040" y="-510380"/>
                <a:chExt cx="3259116" cy="7497005"/>
              </a:xfrm>
            </p:grpSpPr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14EB560B-3B45-41F5-B694-D69E5B16F777}"/>
                    </a:ext>
                  </a:extLst>
                </p:cNvPr>
                <p:cNvGrpSpPr/>
                <p:nvPr/>
              </p:nvGrpSpPr>
              <p:grpSpPr>
                <a:xfrm>
                  <a:off x="4869768" y="4318000"/>
                  <a:ext cx="2450878" cy="2668625"/>
                  <a:chOff x="5249595" y="3150385"/>
                  <a:chExt cx="2450878" cy="2668625"/>
                </a:xfrm>
              </p:grpSpPr>
              <p:sp>
                <p:nvSpPr>
                  <p:cNvPr id="33" name="任意多边形 133">
                    <a:extLst>
                      <a:ext uri="{FF2B5EF4-FFF2-40B4-BE49-F238E27FC236}">
                        <a16:creationId xmlns:a16="http://schemas.microsoft.com/office/drawing/2014/main" xmlns="" id="{7D3457B2-0959-4C61-ADCF-BE85F7368097}"/>
                      </a:ext>
                    </a:extLst>
                  </p:cNvPr>
                  <p:cNvSpPr/>
                  <p:nvPr/>
                </p:nvSpPr>
                <p:spPr>
                  <a:xfrm>
                    <a:off x="6475825" y="3152730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700">
                      <a:alpha val="9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4" name="任意多边形 134">
                    <a:extLst>
                      <a:ext uri="{FF2B5EF4-FFF2-40B4-BE49-F238E27FC236}">
                        <a16:creationId xmlns:a16="http://schemas.microsoft.com/office/drawing/2014/main" xmlns="" id="{DB6E055C-3933-4CE6-97E6-8DACF251D202}"/>
                      </a:ext>
                    </a:extLst>
                  </p:cNvPr>
                  <p:cNvSpPr/>
                  <p:nvPr/>
                </p:nvSpPr>
                <p:spPr>
                  <a:xfrm flipH="1">
                    <a:off x="5249595" y="3150385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E24F">
                      <a:alpha val="9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4" name="组合 23">
                  <a:extLst>
                    <a:ext uri="{FF2B5EF4-FFF2-40B4-BE49-F238E27FC236}">
                      <a16:creationId xmlns:a16="http://schemas.microsoft.com/office/drawing/2014/main" xmlns="" id="{9DD243BE-7CA9-40C1-9A01-46AADE7797FE}"/>
                    </a:ext>
                  </a:extLst>
                </p:cNvPr>
                <p:cNvGrpSpPr/>
                <p:nvPr/>
              </p:nvGrpSpPr>
              <p:grpSpPr>
                <a:xfrm>
                  <a:off x="5422776" y="4307490"/>
                  <a:ext cx="1392753" cy="2047307"/>
                  <a:chOff x="6590397" y="382604"/>
                  <a:chExt cx="1392753" cy="2047307"/>
                </a:xfrm>
              </p:grpSpPr>
              <p:sp>
                <p:nvSpPr>
                  <p:cNvPr id="31" name="任意多边形 131">
                    <a:extLst>
                      <a:ext uri="{FF2B5EF4-FFF2-40B4-BE49-F238E27FC236}">
                        <a16:creationId xmlns:a16="http://schemas.microsoft.com/office/drawing/2014/main" xmlns="" id="{1AAB2E16-15A5-424C-8BD7-E6436D8DDFA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282060" y="384952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D43A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2" name="任意多边形 132">
                    <a:extLst>
                      <a:ext uri="{FF2B5EF4-FFF2-40B4-BE49-F238E27FC236}">
                        <a16:creationId xmlns:a16="http://schemas.microsoft.com/office/drawing/2014/main" xmlns="" id="{CCAD9F8C-0D9F-4974-AB2B-476390046AF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flipH="1">
                    <a:off x="6590397" y="382604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FB63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5" name="组合 24">
                  <a:extLst>
                    <a:ext uri="{FF2B5EF4-FFF2-40B4-BE49-F238E27FC236}">
                      <a16:creationId xmlns:a16="http://schemas.microsoft.com/office/drawing/2014/main" xmlns="" id="{C9F769D9-F73A-4603-8FC4-A8337358BD61}"/>
                    </a:ext>
                  </a:extLst>
                </p:cNvPr>
                <p:cNvGrpSpPr/>
                <p:nvPr/>
              </p:nvGrpSpPr>
              <p:grpSpPr>
                <a:xfrm>
                  <a:off x="4775013" y="2863216"/>
                  <a:ext cx="2641986" cy="1657642"/>
                  <a:chOff x="4775007" y="1259500"/>
                  <a:chExt cx="2641986" cy="1657642"/>
                </a:xfrm>
                <a:solidFill>
                  <a:schemeClr val="accent5">
                    <a:lumMod val="75000"/>
                  </a:schemeClr>
                </a:solidFill>
              </p:grpSpPr>
              <p:sp>
                <p:nvSpPr>
                  <p:cNvPr id="29" name="任意多边形 129">
                    <a:extLst>
                      <a:ext uri="{FF2B5EF4-FFF2-40B4-BE49-F238E27FC236}">
                        <a16:creationId xmlns:a16="http://schemas.microsoft.com/office/drawing/2014/main" xmlns="" id="{488C6949-155A-4261-B767-633180AA85FF}"/>
                      </a:ext>
                    </a:extLst>
                  </p:cNvPr>
                  <p:cNvSpPr/>
                  <p:nvPr/>
                </p:nvSpPr>
                <p:spPr>
                  <a:xfrm>
                    <a:off x="6096000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0" name="任意多边形 130">
                    <a:extLst>
                      <a:ext uri="{FF2B5EF4-FFF2-40B4-BE49-F238E27FC236}">
                        <a16:creationId xmlns:a16="http://schemas.microsoft.com/office/drawing/2014/main" xmlns="" id="{F26C00DA-E599-448F-BE78-C3A54EFC9DA5}"/>
                      </a:ext>
                    </a:extLst>
                  </p:cNvPr>
                  <p:cNvSpPr/>
                  <p:nvPr/>
                </p:nvSpPr>
                <p:spPr>
                  <a:xfrm flipH="1">
                    <a:off x="4775007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xmlns="" id="{0FD0F434-7DA6-463D-8C73-AA9B3EDD9CBB}"/>
                    </a:ext>
                  </a:extLst>
                </p:cNvPr>
                <p:cNvGrpSpPr/>
                <p:nvPr/>
              </p:nvGrpSpPr>
              <p:grpSpPr>
                <a:xfrm>
                  <a:off x="4467040" y="-510380"/>
                  <a:ext cx="3259116" cy="4669532"/>
                  <a:chOff x="4467034" y="1037066"/>
                  <a:chExt cx="3259116" cy="4669532"/>
                </a:xfrm>
              </p:grpSpPr>
              <p:sp>
                <p:nvSpPr>
                  <p:cNvPr id="27" name="任意多边形 127">
                    <a:extLst>
                      <a:ext uri="{FF2B5EF4-FFF2-40B4-BE49-F238E27FC236}">
                        <a16:creationId xmlns:a16="http://schemas.microsoft.com/office/drawing/2014/main" xmlns="" id="{CE23B7E7-7A60-4670-BEE9-D77BAB64DBB2}"/>
                      </a:ext>
                    </a:extLst>
                  </p:cNvPr>
                  <p:cNvSpPr/>
                  <p:nvPr/>
                </p:nvSpPr>
                <p:spPr>
                  <a:xfrm>
                    <a:off x="609718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8" name="任意多边形 128">
                    <a:extLst>
                      <a:ext uri="{FF2B5EF4-FFF2-40B4-BE49-F238E27FC236}">
                        <a16:creationId xmlns:a16="http://schemas.microsoft.com/office/drawing/2014/main" xmlns="" id="{B0B19D86-4B21-4F03-BD92-8B6653D2F15B}"/>
                      </a:ext>
                    </a:extLst>
                  </p:cNvPr>
                  <p:cNvSpPr/>
                  <p:nvPr/>
                </p:nvSpPr>
                <p:spPr>
                  <a:xfrm flipH="1">
                    <a:off x="446703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rgbClr val="FFFB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22" name="任意多边形 122">
                <a:extLst>
                  <a:ext uri="{FF2B5EF4-FFF2-40B4-BE49-F238E27FC236}">
                    <a16:creationId xmlns:a16="http://schemas.microsoft.com/office/drawing/2014/main" xmlns="" id="{E16F117A-DF43-45AC-9DA0-E08813ABBBD9}"/>
                  </a:ext>
                </a:extLst>
              </p:cNvPr>
              <p:cNvSpPr/>
              <p:nvPr/>
            </p:nvSpPr>
            <p:spPr>
              <a:xfrm>
                <a:off x="5396882" y="1108223"/>
                <a:ext cx="1347664" cy="260748"/>
              </a:xfrm>
              <a:custGeom>
                <a:avLst/>
                <a:gdLst>
                  <a:gd name="connsiteX0" fmla="*/ 704499 w 1347664"/>
                  <a:gd name="connsiteY0" fmla="*/ 100958 h 260748"/>
                  <a:gd name="connsiteX1" fmla="*/ 704499 w 1347664"/>
                  <a:gd name="connsiteY1" fmla="*/ 257136 h 260748"/>
                  <a:gd name="connsiteX2" fmla="*/ 682732 w 1347664"/>
                  <a:gd name="connsiteY2" fmla="*/ 258299 h 260748"/>
                  <a:gd name="connsiteX3" fmla="*/ 682732 w 1347664"/>
                  <a:gd name="connsiteY3" fmla="*/ 101976 h 260748"/>
                  <a:gd name="connsiteX4" fmla="*/ 83608 w 1347664"/>
                  <a:gd name="connsiteY4" fmla="*/ 22131 h 260748"/>
                  <a:gd name="connsiteX5" fmla="*/ 96178 w 1347664"/>
                  <a:gd name="connsiteY5" fmla="*/ 26748 h 260748"/>
                  <a:gd name="connsiteX6" fmla="*/ 642715 w 1347664"/>
                  <a:gd name="connsiteY6" fmla="*/ 103847 h 260748"/>
                  <a:gd name="connsiteX7" fmla="*/ 681947 w 1347664"/>
                  <a:gd name="connsiteY7" fmla="*/ 102013 h 260748"/>
                  <a:gd name="connsiteX8" fmla="*/ 681947 w 1347664"/>
                  <a:gd name="connsiteY8" fmla="*/ 258341 h 260748"/>
                  <a:gd name="connsiteX9" fmla="*/ 636888 w 1347664"/>
                  <a:gd name="connsiteY9" fmla="*/ 260748 h 260748"/>
                  <a:gd name="connsiteX10" fmla="*/ 22986 w 1347664"/>
                  <a:gd name="connsiteY10" fmla="*/ 161363 h 260748"/>
                  <a:gd name="connsiteX11" fmla="*/ 0 w 1347664"/>
                  <a:gd name="connsiteY11" fmla="*/ 151311 h 260748"/>
                  <a:gd name="connsiteX12" fmla="*/ 25829 w 1347664"/>
                  <a:gd name="connsiteY12" fmla="*/ 104432 h 260748"/>
                  <a:gd name="connsiteX13" fmla="*/ 1265535 w 1347664"/>
                  <a:gd name="connsiteY13" fmla="*/ 0 h 260748"/>
                  <a:gd name="connsiteX14" fmla="*/ 1338850 w 1347664"/>
                  <a:gd name="connsiteY14" fmla="*/ 104432 h 260748"/>
                  <a:gd name="connsiteX15" fmla="*/ 1347664 w 1347664"/>
                  <a:gd name="connsiteY15" fmla="*/ 120430 h 260748"/>
                  <a:gd name="connsiteX16" fmla="*/ 1293839 w 1347664"/>
                  <a:gd name="connsiteY16" fmla="*/ 145138 h 260748"/>
                  <a:gd name="connsiteX17" fmla="*/ 858174 w 1347664"/>
                  <a:gd name="connsiteY17" fmla="*/ 248925 h 260748"/>
                  <a:gd name="connsiteX18" fmla="*/ 705284 w 1347664"/>
                  <a:gd name="connsiteY18" fmla="*/ 257094 h 260748"/>
                  <a:gd name="connsiteX19" fmla="*/ 705284 w 1347664"/>
                  <a:gd name="connsiteY19" fmla="*/ 100921 h 260748"/>
                  <a:gd name="connsiteX20" fmla="*/ 837080 w 1347664"/>
                  <a:gd name="connsiteY20" fmla="*/ 94758 h 260748"/>
                  <a:gd name="connsiteX21" fmla="*/ 1228946 w 1347664"/>
                  <a:gd name="connsiteY21" fmla="*/ 14052 h 26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47664" h="260748">
                    <a:moveTo>
                      <a:pt x="704499" y="100958"/>
                    </a:moveTo>
                    <a:lnTo>
                      <a:pt x="704499" y="257136"/>
                    </a:lnTo>
                    <a:lnTo>
                      <a:pt x="682732" y="258299"/>
                    </a:lnTo>
                    <a:lnTo>
                      <a:pt x="682732" y="101976"/>
                    </a:lnTo>
                    <a:close/>
                    <a:moveTo>
                      <a:pt x="83608" y="22131"/>
                    </a:moveTo>
                    <a:lnTo>
                      <a:pt x="96178" y="26748"/>
                    </a:lnTo>
                    <a:cubicBezTo>
                      <a:pt x="257121" y="75796"/>
                      <a:pt x="443737" y="103847"/>
                      <a:pt x="642715" y="103847"/>
                    </a:cubicBezTo>
                    <a:lnTo>
                      <a:pt x="681947" y="102013"/>
                    </a:lnTo>
                    <a:lnTo>
                      <a:pt x="681947" y="258341"/>
                    </a:lnTo>
                    <a:lnTo>
                      <a:pt x="636888" y="260748"/>
                    </a:lnTo>
                    <a:cubicBezTo>
                      <a:pt x="409485" y="260748"/>
                      <a:pt x="198228" y="224110"/>
                      <a:pt x="22986" y="161363"/>
                    </a:cubicBezTo>
                    <a:lnTo>
                      <a:pt x="0" y="151311"/>
                    </a:lnTo>
                    <a:lnTo>
                      <a:pt x="25829" y="104432"/>
                    </a:lnTo>
                    <a:close/>
                    <a:moveTo>
                      <a:pt x="1265535" y="0"/>
                    </a:moveTo>
                    <a:lnTo>
                      <a:pt x="1338850" y="104432"/>
                    </a:lnTo>
                    <a:lnTo>
                      <a:pt x="1347664" y="120430"/>
                    </a:lnTo>
                    <a:lnTo>
                      <a:pt x="1293839" y="145138"/>
                    </a:lnTo>
                    <a:cubicBezTo>
                      <a:pt x="1167013" y="195407"/>
                      <a:pt x="1018997" y="231484"/>
                      <a:pt x="858174" y="248925"/>
                    </a:cubicBezTo>
                    <a:lnTo>
                      <a:pt x="705284" y="257094"/>
                    </a:lnTo>
                    <a:lnTo>
                      <a:pt x="705284" y="100921"/>
                    </a:lnTo>
                    <a:lnTo>
                      <a:pt x="837080" y="94758"/>
                    </a:lnTo>
                    <a:cubicBezTo>
                      <a:pt x="979023" y="81320"/>
                      <a:pt x="1111517" y="53426"/>
                      <a:pt x="1228946" y="14052"/>
                    </a:cubicBez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任意多边形 111">
              <a:extLst>
                <a:ext uri="{FF2B5EF4-FFF2-40B4-BE49-F238E27FC236}">
                  <a16:creationId xmlns:a16="http://schemas.microsoft.com/office/drawing/2014/main" xmlns="" id="{4714E3C9-730D-4948-A4FC-A910F7CE8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8095" y="1617785"/>
              <a:ext cx="504000" cy="504000"/>
            </a:xfrm>
            <a:custGeom>
              <a:avLst/>
              <a:gdLst>
                <a:gd name="connsiteX0" fmla="*/ 553992 w 1111348"/>
                <a:gd name="connsiteY0" fmla="*/ 67992 h 1111348"/>
                <a:gd name="connsiteX1" fmla="*/ 67992 w 1111348"/>
                <a:gd name="connsiteY1" fmla="*/ 553992 h 1111348"/>
                <a:gd name="connsiteX2" fmla="*/ 553992 w 1111348"/>
                <a:gd name="connsiteY2" fmla="*/ 1039992 h 1111348"/>
                <a:gd name="connsiteX3" fmla="*/ 1039992 w 1111348"/>
                <a:gd name="connsiteY3" fmla="*/ 553992 h 1111348"/>
                <a:gd name="connsiteX4" fmla="*/ 553992 w 1111348"/>
                <a:gd name="connsiteY4" fmla="*/ 67992 h 1111348"/>
                <a:gd name="connsiteX5" fmla="*/ 555674 w 1111348"/>
                <a:gd name="connsiteY5" fmla="*/ 0 h 1111348"/>
                <a:gd name="connsiteX6" fmla="*/ 1111348 w 1111348"/>
                <a:gd name="connsiteY6" fmla="*/ 555674 h 1111348"/>
                <a:gd name="connsiteX7" fmla="*/ 555674 w 1111348"/>
                <a:gd name="connsiteY7" fmla="*/ 1111348 h 1111348"/>
                <a:gd name="connsiteX8" fmla="*/ 0 w 1111348"/>
                <a:gd name="connsiteY8" fmla="*/ 555674 h 1111348"/>
                <a:gd name="connsiteX9" fmla="*/ 555674 w 1111348"/>
                <a:gd name="connsiteY9" fmla="*/ 0 h 111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1348" h="1111348">
                  <a:moveTo>
                    <a:pt x="553992" y="67992"/>
                  </a:moveTo>
                  <a:cubicBezTo>
                    <a:pt x="285582" y="67992"/>
                    <a:pt x="67992" y="285582"/>
                    <a:pt x="67992" y="553992"/>
                  </a:cubicBezTo>
                  <a:cubicBezTo>
                    <a:pt x="67992" y="822402"/>
                    <a:pt x="285582" y="1039992"/>
                    <a:pt x="553992" y="1039992"/>
                  </a:cubicBezTo>
                  <a:cubicBezTo>
                    <a:pt x="822402" y="1039992"/>
                    <a:pt x="1039992" y="822402"/>
                    <a:pt x="1039992" y="553992"/>
                  </a:cubicBezTo>
                  <a:cubicBezTo>
                    <a:pt x="1039992" y="285582"/>
                    <a:pt x="822402" y="67992"/>
                    <a:pt x="553992" y="67992"/>
                  </a:cubicBezTo>
                  <a:close/>
                  <a:moveTo>
                    <a:pt x="555674" y="0"/>
                  </a:moveTo>
                  <a:cubicBezTo>
                    <a:pt x="862564" y="0"/>
                    <a:pt x="1111348" y="248784"/>
                    <a:pt x="1111348" y="555674"/>
                  </a:cubicBezTo>
                  <a:cubicBezTo>
                    <a:pt x="1111348" y="862564"/>
                    <a:pt x="862564" y="1111348"/>
                    <a:pt x="555674" y="1111348"/>
                  </a:cubicBezTo>
                  <a:cubicBezTo>
                    <a:pt x="248784" y="1111348"/>
                    <a:pt x="0" y="862564"/>
                    <a:pt x="0" y="555674"/>
                  </a:cubicBezTo>
                  <a:cubicBezTo>
                    <a:pt x="0" y="248784"/>
                    <a:pt x="248784" y="0"/>
                    <a:pt x="555674" y="0"/>
                  </a:cubicBez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CE90B24A-D568-469E-B60B-01C94AB99D6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79424" y="1575108"/>
              <a:ext cx="610717" cy="612000"/>
              <a:chOff x="4011923" y="917922"/>
              <a:chExt cx="4327014" cy="4336103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FC67AC6C-E517-46BC-99FB-C277F79DA31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18937" y="934025"/>
                <a:ext cx="4320000" cy="432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任意多边形 114">
                <a:extLst>
                  <a:ext uri="{FF2B5EF4-FFF2-40B4-BE49-F238E27FC236}">
                    <a16:creationId xmlns:a16="http://schemas.microsoft.com/office/drawing/2014/main" xmlns="" id="{BB48475A-ECAF-4071-9CFF-05A7C597B02F}"/>
                  </a:ext>
                </a:extLst>
              </p:cNvPr>
              <p:cNvSpPr/>
              <p:nvPr/>
            </p:nvSpPr>
            <p:spPr>
              <a:xfrm rot="2011872">
                <a:off x="4770727" y="1561426"/>
                <a:ext cx="3561122" cy="3293807"/>
              </a:xfrm>
              <a:custGeom>
                <a:avLst/>
                <a:gdLst>
                  <a:gd name="connsiteX0" fmla="*/ 2158543 w 3561122"/>
                  <a:gd name="connsiteY0" fmla="*/ 1376057 h 3293807"/>
                  <a:gd name="connsiteX1" fmla="*/ 702628 w 3561122"/>
                  <a:gd name="connsiteY1" fmla="*/ 2369337 h 3293807"/>
                  <a:gd name="connsiteX2" fmla="*/ 1661366 w 3561122"/>
                  <a:gd name="connsiteY2" fmla="*/ 2916854 h 3293807"/>
                  <a:gd name="connsiteX3" fmla="*/ 2458936 w 3561122"/>
                  <a:gd name="connsiteY3" fmla="*/ 2119880 h 3293807"/>
                  <a:gd name="connsiteX4" fmla="*/ 958074 w 3561122"/>
                  <a:gd name="connsiteY4" fmla="*/ 5671 h 3293807"/>
                  <a:gd name="connsiteX5" fmla="*/ 2662098 w 3561122"/>
                  <a:gd name="connsiteY5" fmla="*/ 0 h 3293807"/>
                  <a:gd name="connsiteX6" fmla="*/ 2765672 w 3561122"/>
                  <a:gd name="connsiteY6" fmla="*/ 76266 h 3293807"/>
                  <a:gd name="connsiteX7" fmla="*/ 3201432 w 3561122"/>
                  <a:gd name="connsiteY7" fmla="*/ 558050 h 3293807"/>
                  <a:gd name="connsiteX8" fmla="*/ 2932684 w 3561122"/>
                  <a:gd name="connsiteY8" fmla="*/ 3274714 h 3293807"/>
                  <a:gd name="connsiteX9" fmla="*/ 2917256 w 3561122"/>
                  <a:gd name="connsiteY9" fmla="*/ 3288707 h 3293807"/>
                  <a:gd name="connsiteX10" fmla="*/ 2074350 w 3561122"/>
                  <a:gd name="connsiteY10" fmla="*/ 3293807 h 3293807"/>
                  <a:gd name="connsiteX11" fmla="*/ 926718 w 3561122"/>
                  <a:gd name="connsiteY11" fmla="*/ 2550460 h 3293807"/>
                  <a:gd name="connsiteX12" fmla="*/ 0 w 3561122"/>
                  <a:gd name="connsiteY12" fmla="*/ 2543075 h 3293807"/>
                  <a:gd name="connsiteX13" fmla="*/ 290701 w 3561122"/>
                  <a:gd name="connsiteY13" fmla="*/ 2186011 h 3293807"/>
                  <a:gd name="connsiteX14" fmla="*/ 474955 w 3561122"/>
                  <a:gd name="connsiteY14" fmla="*/ 1912920 h 3293807"/>
                  <a:gd name="connsiteX15" fmla="*/ 1133594 w 3561122"/>
                  <a:gd name="connsiteY15" fmla="*/ 1440068 h 3293807"/>
                  <a:gd name="connsiteX16" fmla="*/ 723333 w 3561122"/>
                  <a:gd name="connsiteY16" fmla="*/ 677605 h 3293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61122" h="3293807">
                    <a:moveTo>
                      <a:pt x="2158543" y="1376057"/>
                    </a:moveTo>
                    <a:lnTo>
                      <a:pt x="702628" y="2369337"/>
                    </a:lnTo>
                    <a:lnTo>
                      <a:pt x="1661366" y="2916854"/>
                    </a:lnTo>
                    <a:lnTo>
                      <a:pt x="2458936" y="2119880"/>
                    </a:lnTo>
                    <a:close/>
                    <a:moveTo>
                      <a:pt x="958074" y="5671"/>
                    </a:moveTo>
                    <a:lnTo>
                      <a:pt x="2662098" y="0"/>
                    </a:lnTo>
                    <a:lnTo>
                      <a:pt x="2765672" y="76266"/>
                    </a:lnTo>
                    <a:cubicBezTo>
                      <a:pt x="2930365" y="210545"/>
                      <a:pt x="3077875" y="371598"/>
                      <a:pt x="3201432" y="558050"/>
                    </a:cubicBezTo>
                    <a:cubicBezTo>
                      <a:pt x="3778027" y="1428162"/>
                      <a:pt x="3641903" y="2563115"/>
                      <a:pt x="2932684" y="3274714"/>
                    </a:cubicBezTo>
                    <a:lnTo>
                      <a:pt x="2917256" y="3288707"/>
                    </a:lnTo>
                    <a:lnTo>
                      <a:pt x="2074350" y="3293807"/>
                    </a:lnTo>
                    <a:lnTo>
                      <a:pt x="926718" y="2550460"/>
                    </a:lnTo>
                    <a:lnTo>
                      <a:pt x="0" y="2543075"/>
                    </a:lnTo>
                    <a:lnTo>
                      <a:pt x="290701" y="2186011"/>
                    </a:lnTo>
                    <a:lnTo>
                      <a:pt x="474955" y="1912920"/>
                    </a:lnTo>
                    <a:lnTo>
                      <a:pt x="1133594" y="1440068"/>
                    </a:lnTo>
                    <a:lnTo>
                      <a:pt x="723333" y="67760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任意多边形 115">
                <a:extLst>
                  <a:ext uri="{FF2B5EF4-FFF2-40B4-BE49-F238E27FC236}">
                    <a16:creationId xmlns:a16="http://schemas.microsoft.com/office/drawing/2014/main" xmlns="" id="{3CD16F2F-80AE-4B14-AD47-32A89F435EA5}"/>
                  </a:ext>
                </a:extLst>
              </p:cNvPr>
              <p:cNvSpPr/>
              <p:nvPr/>
            </p:nvSpPr>
            <p:spPr>
              <a:xfrm>
                <a:off x="5162223" y="2152409"/>
                <a:ext cx="1950718" cy="2675497"/>
              </a:xfrm>
              <a:custGeom>
                <a:avLst/>
                <a:gdLst>
                  <a:gd name="connsiteX0" fmla="*/ 1650973 w 1950718"/>
                  <a:gd name="connsiteY0" fmla="*/ 1265588 h 2675497"/>
                  <a:gd name="connsiteX1" fmla="*/ 1487620 w 1950718"/>
                  <a:gd name="connsiteY1" fmla="*/ 1305237 h 2675497"/>
                  <a:gd name="connsiteX2" fmla="*/ 1244970 w 1950718"/>
                  <a:gd name="connsiteY2" fmla="*/ 1444801 h 2675497"/>
                  <a:gd name="connsiteX3" fmla="*/ 1156157 w 1950718"/>
                  <a:gd name="connsiteY3" fmla="*/ 1803225 h 2675497"/>
                  <a:gd name="connsiteX4" fmla="*/ 1311580 w 1950718"/>
                  <a:gd name="connsiteY4" fmla="*/ 1766748 h 2675497"/>
                  <a:gd name="connsiteX5" fmla="*/ 1551058 w 1950718"/>
                  <a:gd name="connsiteY5" fmla="*/ 1635115 h 2675497"/>
                  <a:gd name="connsiteX6" fmla="*/ 1650973 w 1950718"/>
                  <a:gd name="connsiteY6" fmla="*/ 1265588 h 2675497"/>
                  <a:gd name="connsiteX7" fmla="*/ 299744 w 1950718"/>
                  <a:gd name="connsiteY7" fmla="*/ 1265588 h 2675497"/>
                  <a:gd name="connsiteX8" fmla="*/ 399659 w 1950718"/>
                  <a:gd name="connsiteY8" fmla="*/ 1635115 h 2675497"/>
                  <a:gd name="connsiteX9" fmla="*/ 794560 w 1950718"/>
                  <a:gd name="connsiteY9" fmla="*/ 1803225 h 2675497"/>
                  <a:gd name="connsiteX10" fmla="*/ 783459 w 1950718"/>
                  <a:gd name="connsiteY10" fmla="*/ 1666834 h 2675497"/>
                  <a:gd name="connsiteX11" fmla="*/ 705747 w 1950718"/>
                  <a:gd name="connsiteY11" fmla="*/ 1444801 h 2675497"/>
                  <a:gd name="connsiteX12" fmla="*/ 299744 w 1950718"/>
                  <a:gd name="connsiteY12" fmla="*/ 1265588 h 2675497"/>
                  <a:gd name="connsiteX13" fmla="*/ 975359 w 1950718"/>
                  <a:gd name="connsiteY13" fmla="*/ 0 h 2675497"/>
                  <a:gd name="connsiteX14" fmla="*/ 1706481 w 1950718"/>
                  <a:gd name="connsiteY14" fmla="*/ 275956 h 2675497"/>
                  <a:gd name="connsiteX15" fmla="*/ 1950718 w 1950718"/>
                  <a:gd name="connsiteY15" fmla="*/ 951570 h 2675497"/>
                  <a:gd name="connsiteX16" fmla="*/ 1768334 w 1950718"/>
                  <a:gd name="connsiteY16" fmla="*/ 1825428 h 2675497"/>
                  <a:gd name="connsiteX17" fmla="*/ 1370260 w 1950718"/>
                  <a:gd name="connsiteY17" fmla="*/ 2442363 h 2675497"/>
                  <a:gd name="connsiteX18" fmla="*/ 975359 w 1950718"/>
                  <a:gd name="connsiteY18" fmla="*/ 2675497 h 2675497"/>
                  <a:gd name="connsiteX19" fmla="*/ 580457 w 1950718"/>
                  <a:gd name="connsiteY19" fmla="*/ 2442363 h 2675497"/>
                  <a:gd name="connsiteX20" fmla="*/ 182384 w 1950718"/>
                  <a:gd name="connsiteY20" fmla="*/ 1825428 h 2675497"/>
                  <a:gd name="connsiteX21" fmla="*/ 0 w 1950718"/>
                  <a:gd name="connsiteY21" fmla="*/ 951570 h 2675497"/>
                  <a:gd name="connsiteX22" fmla="*/ 244236 w 1950718"/>
                  <a:gd name="connsiteY22" fmla="*/ 275956 h 2675497"/>
                  <a:gd name="connsiteX23" fmla="*/ 975359 w 1950718"/>
                  <a:gd name="connsiteY23" fmla="*/ 0 h 2675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950718" h="2675497">
                    <a:moveTo>
                      <a:pt x="1650973" y="1265588"/>
                    </a:moveTo>
                    <a:cubicBezTo>
                      <a:pt x="1590707" y="1276161"/>
                      <a:pt x="1536256" y="1289378"/>
                      <a:pt x="1487620" y="1305237"/>
                    </a:cubicBezTo>
                    <a:cubicBezTo>
                      <a:pt x="1370260" y="1342243"/>
                      <a:pt x="1289377" y="1388764"/>
                      <a:pt x="1244970" y="1444801"/>
                    </a:cubicBezTo>
                    <a:cubicBezTo>
                      <a:pt x="1189991" y="1515640"/>
                      <a:pt x="1160386" y="1635115"/>
                      <a:pt x="1156157" y="1803225"/>
                    </a:cubicBezTo>
                    <a:cubicBezTo>
                      <a:pt x="1212194" y="1793709"/>
                      <a:pt x="1264002" y="1781551"/>
                      <a:pt x="1311580" y="1766748"/>
                    </a:cubicBezTo>
                    <a:cubicBezTo>
                      <a:pt x="1424711" y="1731857"/>
                      <a:pt x="1504537" y="1687980"/>
                      <a:pt x="1551058" y="1635115"/>
                    </a:cubicBezTo>
                    <a:cubicBezTo>
                      <a:pt x="1622955" y="1553703"/>
                      <a:pt x="1656260" y="1430527"/>
                      <a:pt x="1650973" y="1265588"/>
                    </a:cubicBezTo>
                    <a:close/>
                    <a:moveTo>
                      <a:pt x="299744" y="1265588"/>
                    </a:moveTo>
                    <a:cubicBezTo>
                      <a:pt x="294458" y="1430527"/>
                      <a:pt x="327762" y="1553703"/>
                      <a:pt x="399659" y="1635115"/>
                    </a:cubicBezTo>
                    <a:cubicBezTo>
                      <a:pt x="468384" y="1713355"/>
                      <a:pt x="600017" y="1769392"/>
                      <a:pt x="794560" y="1803225"/>
                    </a:cubicBezTo>
                    <a:cubicBezTo>
                      <a:pt x="793503" y="1754589"/>
                      <a:pt x="789803" y="1709126"/>
                      <a:pt x="783459" y="1666834"/>
                    </a:cubicBezTo>
                    <a:cubicBezTo>
                      <a:pt x="767599" y="1567447"/>
                      <a:pt x="741695" y="1493436"/>
                      <a:pt x="705747" y="1444801"/>
                    </a:cubicBezTo>
                    <a:cubicBezTo>
                      <a:pt x="640195" y="1360217"/>
                      <a:pt x="504860" y="1300479"/>
                      <a:pt x="299744" y="1265588"/>
                    </a:cubicBezTo>
                    <a:close/>
                    <a:moveTo>
                      <a:pt x="975359" y="0"/>
                    </a:moveTo>
                    <a:cubicBezTo>
                      <a:pt x="1288320" y="0"/>
                      <a:pt x="1532027" y="91986"/>
                      <a:pt x="1706481" y="275956"/>
                    </a:cubicBezTo>
                    <a:cubicBezTo>
                      <a:pt x="1869306" y="447238"/>
                      <a:pt x="1950718" y="672443"/>
                      <a:pt x="1950718" y="951570"/>
                    </a:cubicBezTo>
                    <a:cubicBezTo>
                      <a:pt x="1950718" y="1248672"/>
                      <a:pt x="1889923" y="1539958"/>
                      <a:pt x="1768334" y="1825428"/>
                    </a:cubicBezTo>
                    <a:cubicBezTo>
                      <a:pt x="1663661" y="2070722"/>
                      <a:pt x="1530970" y="2276367"/>
                      <a:pt x="1370260" y="2442363"/>
                    </a:cubicBezTo>
                    <a:cubicBezTo>
                      <a:pt x="1219066" y="2597786"/>
                      <a:pt x="1087432" y="2675497"/>
                      <a:pt x="975359" y="2675497"/>
                    </a:cubicBezTo>
                    <a:cubicBezTo>
                      <a:pt x="863285" y="2675497"/>
                      <a:pt x="731651" y="2597786"/>
                      <a:pt x="580457" y="2442363"/>
                    </a:cubicBezTo>
                    <a:cubicBezTo>
                      <a:pt x="419748" y="2276367"/>
                      <a:pt x="287057" y="2070722"/>
                      <a:pt x="182384" y="1825428"/>
                    </a:cubicBezTo>
                    <a:cubicBezTo>
                      <a:pt x="60794" y="1539958"/>
                      <a:pt x="0" y="1248672"/>
                      <a:pt x="0" y="951570"/>
                    </a:cubicBezTo>
                    <a:cubicBezTo>
                      <a:pt x="0" y="672443"/>
                      <a:pt x="81412" y="447238"/>
                      <a:pt x="244236" y="275956"/>
                    </a:cubicBezTo>
                    <a:cubicBezTo>
                      <a:pt x="418690" y="91986"/>
                      <a:pt x="662398" y="0"/>
                      <a:pt x="9753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任意多边形 116">
                <a:extLst>
                  <a:ext uri="{FF2B5EF4-FFF2-40B4-BE49-F238E27FC236}">
                    <a16:creationId xmlns:a16="http://schemas.microsoft.com/office/drawing/2014/main" xmlns="" id="{6682AA40-13F1-4A2D-A2A9-1081EA06442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43320" y="1393942"/>
                <a:ext cx="3164526" cy="1584000"/>
              </a:xfrm>
              <a:custGeom>
                <a:avLst/>
                <a:gdLst>
                  <a:gd name="connsiteX0" fmla="*/ 448642 w 1461848"/>
                  <a:gd name="connsiteY0" fmla="*/ 0 h 731726"/>
                  <a:gd name="connsiteX1" fmla="*/ 730941 w 1461848"/>
                  <a:gd name="connsiteY1" fmla="*/ 99914 h 731726"/>
                  <a:gd name="connsiteX2" fmla="*/ 1013240 w 1461848"/>
                  <a:gd name="connsiteY2" fmla="*/ 0 h 731726"/>
                  <a:gd name="connsiteX3" fmla="*/ 1129014 w 1461848"/>
                  <a:gd name="connsiteY3" fmla="*/ 550324 h 731726"/>
                  <a:gd name="connsiteX4" fmla="*/ 1461848 w 1461848"/>
                  <a:gd name="connsiteY4" fmla="*/ 731726 h 731726"/>
                  <a:gd name="connsiteX5" fmla="*/ 0 w 1461848"/>
                  <a:gd name="connsiteY5" fmla="*/ 731726 h 731726"/>
                  <a:gd name="connsiteX6" fmla="*/ 326524 w 1461848"/>
                  <a:gd name="connsiteY6" fmla="*/ 550324 h 73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1848" h="731726">
                    <a:moveTo>
                      <a:pt x="448642" y="0"/>
                    </a:moveTo>
                    <a:lnTo>
                      <a:pt x="730941" y="99914"/>
                    </a:lnTo>
                    <a:lnTo>
                      <a:pt x="1013240" y="0"/>
                    </a:lnTo>
                    <a:lnTo>
                      <a:pt x="1129014" y="550324"/>
                    </a:lnTo>
                    <a:lnTo>
                      <a:pt x="1461848" y="731726"/>
                    </a:lnTo>
                    <a:lnTo>
                      <a:pt x="0" y="731726"/>
                    </a:lnTo>
                    <a:lnTo>
                      <a:pt x="326524" y="55032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任意多边形 117">
                <a:extLst>
                  <a:ext uri="{FF2B5EF4-FFF2-40B4-BE49-F238E27FC236}">
                    <a16:creationId xmlns:a16="http://schemas.microsoft.com/office/drawing/2014/main" xmlns="" id="{3B18DC0E-6351-4569-90E2-2480D4B6A32C}"/>
                  </a:ext>
                </a:extLst>
              </p:cNvPr>
              <p:cNvSpPr/>
              <p:nvPr/>
            </p:nvSpPr>
            <p:spPr>
              <a:xfrm>
                <a:off x="5243937" y="2368509"/>
                <a:ext cx="1735141" cy="202706"/>
              </a:xfrm>
              <a:custGeom>
                <a:avLst/>
                <a:gdLst>
                  <a:gd name="connsiteX0" fmla="*/ 44981 w 1735141"/>
                  <a:gd name="connsiteY0" fmla="*/ 0 h 202706"/>
                  <a:gd name="connsiteX1" fmla="*/ 1692497 w 1735141"/>
                  <a:gd name="connsiteY1" fmla="*/ 0 h 202706"/>
                  <a:gd name="connsiteX2" fmla="*/ 1735141 w 1735141"/>
                  <a:gd name="connsiteY2" fmla="*/ 202706 h 202706"/>
                  <a:gd name="connsiteX3" fmla="*/ 0 w 1735141"/>
                  <a:gd name="connsiteY3" fmla="*/ 202706 h 2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141" h="202706">
                    <a:moveTo>
                      <a:pt x="44981" y="0"/>
                    </a:moveTo>
                    <a:lnTo>
                      <a:pt x="1692497" y="0"/>
                    </a:lnTo>
                    <a:lnTo>
                      <a:pt x="1735141" y="202706"/>
                    </a:lnTo>
                    <a:lnTo>
                      <a:pt x="0" y="202706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任意多边形 118">
                <a:extLst>
                  <a:ext uri="{FF2B5EF4-FFF2-40B4-BE49-F238E27FC236}">
                    <a16:creationId xmlns:a16="http://schemas.microsoft.com/office/drawing/2014/main" xmlns="" id="{0000C1F8-AD87-43D6-9620-0017431CC74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11923" y="917922"/>
                <a:ext cx="4320000" cy="4320000"/>
              </a:xfrm>
              <a:custGeom>
                <a:avLst/>
                <a:gdLst>
                  <a:gd name="connsiteX0" fmla="*/ 2172331 w 4320000"/>
                  <a:gd name="connsiteY0" fmla="*/ 195257 h 4320000"/>
                  <a:gd name="connsiteX1" fmla="*/ 192331 w 4320000"/>
                  <a:gd name="connsiteY1" fmla="*/ 2175257 h 4320000"/>
                  <a:gd name="connsiteX2" fmla="*/ 2172331 w 4320000"/>
                  <a:gd name="connsiteY2" fmla="*/ 4155257 h 4320000"/>
                  <a:gd name="connsiteX3" fmla="*/ 4152331 w 4320000"/>
                  <a:gd name="connsiteY3" fmla="*/ 2175257 h 4320000"/>
                  <a:gd name="connsiteX4" fmla="*/ 2172331 w 4320000"/>
                  <a:gd name="connsiteY4" fmla="*/ 195257 h 4320000"/>
                  <a:gd name="connsiteX5" fmla="*/ 2160000 w 4320000"/>
                  <a:gd name="connsiteY5" fmla="*/ 0 h 4320000"/>
                  <a:gd name="connsiteX6" fmla="*/ 4320000 w 4320000"/>
                  <a:gd name="connsiteY6" fmla="*/ 2160000 h 4320000"/>
                  <a:gd name="connsiteX7" fmla="*/ 2160000 w 4320000"/>
                  <a:gd name="connsiteY7" fmla="*/ 4320000 h 4320000"/>
                  <a:gd name="connsiteX8" fmla="*/ 0 w 4320000"/>
                  <a:gd name="connsiteY8" fmla="*/ 2160000 h 4320000"/>
                  <a:gd name="connsiteX9" fmla="*/ 2160000 w 4320000"/>
                  <a:gd name="connsiteY9" fmla="*/ 0 h 43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20000" h="4320000">
                    <a:moveTo>
                      <a:pt x="2172331" y="195257"/>
                    </a:moveTo>
                    <a:cubicBezTo>
                      <a:pt x="1078807" y="195257"/>
                      <a:pt x="192331" y="1081733"/>
                      <a:pt x="192331" y="2175257"/>
                    </a:cubicBezTo>
                    <a:cubicBezTo>
                      <a:pt x="192331" y="3268781"/>
                      <a:pt x="1078807" y="4155257"/>
                      <a:pt x="2172331" y="4155257"/>
                    </a:cubicBezTo>
                    <a:cubicBezTo>
                      <a:pt x="3265855" y="4155257"/>
                      <a:pt x="4152331" y="3268781"/>
                      <a:pt x="4152331" y="2175257"/>
                    </a:cubicBezTo>
                    <a:cubicBezTo>
                      <a:pt x="4152331" y="1081733"/>
                      <a:pt x="3265855" y="195257"/>
                      <a:pt x="2172331" y="195257"/>
                    </a:cubicBezTo>
                    <a:close/>
                    <a:moveTo>
                      <a:pt x="2160000" y="0"/>
                    </a:moveTo>
                    <a:cubicBezTo>
                      <a:pt x="3352935" y="0"/>
                      <a:pt x="4320000" y="967065"/>
                      <a:pt x="4320000" y="2160000"/>
                    </a:cubicBezTo>
                    <a:cubicBezTo>
                      <a:pt x="4320000" y="3352935"/>
                      <a:pt x="3352935" y="4320000"/>
                      <a:pt x="2160000" y="4320000"/>
                    </a:cubicBezTo>
                    <a:cubicBezTo>
                      <a:pt x="967065" y="4320000"/>
                      <a:pt x="0" y="3352935"/>
                      <a:pt x="0" y="2160000"/>
                    </a:cubicBezTo>
                    <a:cubicBezTo>
                      <a:pt x="0" y="967065"/>
                      <a:pt x="967065" y="0"/>
                      <a:pt x="216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749E8DBA-3E7F-4C85-A123-7B100E0778B3}"/>
              </a:ext>
            </a:extLst>
          </p:cNvPr>
          <p:cNvGrpSpPr/>
          <p:nvPr/>
        </p:nvGrpSpPr>
        <p:grpSpPr>
          <a:xfrm>
            <a:off x="1068563" y="4037513"/>
            <a:ext cx="1043484" cy="934288"/>
            <a:chOff x="794243" y="3560022"/>
            <a:chExt cx="1043484" cy="934288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3D0B2D34-D6F9-4FCB-8FFA-C372EF523ECF}"/>
                </a:ext>
              </a:extLst>
            </p:cNvPr>
            <p:cNvGrpSpPr/>
            <p:nvPr/>
          </p:nvGrpSpPr>
          <p:grpSpPr>
            <a:xfrm>
              <a:off x="794243" y="3560022"/>
              <a:ext cx="1043484" cy="934288"/>
              <a:chOff x="843218" y="2342307"/>
              <a:chExt cx="1043484" cy="934288"/>
            </a:xfrm>
          </p:grpSpPr>
          <p:sp>
            <p:nvSpPr>
              <p:cNvPr id="38" name="任意多边形 138">
                <a:extLst>
                  <a:ext uri="{FF2B5EF4-FFF2-40B4-BE49-F238E27FC236}">
                    <a16:creationId xmlns:a16="http://schemas.microsoft.com/office/drawing/2014/main" xmlns="" id="{4D3343D1-1A29-4236-9007-11024B61E28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139">
                <a:extLst>
                  <a:ext uri="{FF2B5EF4-FFF2-40B4-BE49-F238E27FC236}">
                    <a16:creationId xmlns:a16="http://schemas.microsoft.com/office/drawing/2014/main" xmlns="" id="{3F3E5F9F-F8EB-422C-9288-650F3215609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3A5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="" id="{C35B0D5E-A53D-4085-9850-8A4B7CBE21AE}"/>
                  </a:ext>
                </a:extLst>
              </p:cNvPr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41" name="任意多边形 141">
                  <a:extLst>
                    <a:ext uri="{FF2B5EF4-FFF2-40B4-BE49-F238E27FC236}">
                      <a16:creationId xmlns:a16="http://schemas.microsoft.com/office/drawing/2014/main" xmlns="" id="{098B38FD-132D-4B5D-AA64-39E8A5DC635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任意多边形 142">
                  <a:extLst>
                    <a:ext uri="{FF2B5EF4-FFF2-40B4-BE49-F238E27FC236}">
                      <a16:creationId xmlns:a16="http://schemas.microsoft.com/office/drawing/2014/main" xmlns="" id="{9439609E-7AB0-46AC-9196-45BCB767B34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7E8D56F0-4BBD-4DBD-9EFD-49BAB2EC3C81}"/>
                </a:ext>
              </a:extLst>
            </p:cNvPr>
            <p:cNvSpPr txBox="1"/>
            <p:nvPr/>
          </p:nvSpPr>
          <p:spPr>
            <a:xfrm>
              <a:off x="1096670" y="3683680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01</a:t>
              </a:r>
              <a:endParaRPr lang="zh-CN" altLang="en-US" dirty="0"/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BEB62DD5-B46E-48B1-8E7E-835665A28591}"/>
              </a:ext>
            </a:extLst>
          </p:cNvPr>
          <p:cNvSpPr/>
          <p:nvPr/>
        </p:nvSpPr>
        <p:spPr>
          <a:xfrm>
            <a:off x="1546300" y="5446073"/>
            <a:ext cx="18015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835F0066-0FCA-491A-9A26-1FC10DC22171}"/>
              </a:ext>
            </a:extLst>
          </p:cNvPr>
          <p:cNvGrpSpPr/>
          <p:nvPr/>
        </p:nvGrpSpPr>
        <p:grpSpPr>
          <a:xfrm>
            <a:off x="3898849" y="4165031"/>
            <a:ext cx="1043484" cy="934288"/>
            <a:chOff x="4225420" y="3047460"/>
            <a:chExt cx="1043484" cy="934288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5B4A7D8A-1DDE-434D-B7D1-A58A1CA971F8}"/>
                </a:ext>
              </a:extLst>
            </p:cNvPr>
            <p:cNvGrpSpPr/>
            <p:nvPr/>
          </p:nvGrpSpPr>
          <p:grpSpPr>
            <a:xfrm rot="10800000">
              <a:off x="4225420" y="3047460"/>
              <a:ext cx="1043484" cy="934288"/>
              <a:chOff x="843218" y="2342307"/>
              <a:chExt cx="1043484" cy="934288"/>
            </a:xfrm>
          </p:grpSpPr>
          <p:sp>
            <p:nvSpPr>
              <p:cNvPr id="47" name="任意多边形 147">
                <a:extLst>
                  <a:ext uri="{FF2B5EF4-FFF2-40B4-BE49-F238E27FC236}">
                    <a16:creationId xmlns:a16="http://schemas.microsoft.com/office/drawing/2014/main" xmlns="" id="{FB10FBA3-2C1A-43E9-AEF6-D509ABB0136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148">
                <a:extLst>
                  <a:ext uri="{FF2B5EF4-FFF2-40B4-BE49-F238E27FC236}">
                    <a16:creationId xmlns:a16="http://schemas.microsoft.com/office/drawing/2014/main" xmlns="" id="{1A9D440E-4026-457E-A3B3-4194F54EAE97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xmlns="" id="{6F17C31F-6656-43DB-8ACC-9933E007ECA2}"/>
                  </a:ext>
                </a:extLst>
              </p:cNvPr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50" name="任意多边形 150">
                  <a:extLst>
                    <a:ext uri="{FF2B5EF4-FFF2-40B4-BE49-F238E27FC236}">
                      <a16:creationId xmlns:a16="http://schemas.microsoft.com/office/drawing/2014/main" xmlns="" id="{A67DFAEF-1EED-4580-84E4-55BB657B363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任意多边形 151">
                  <a:extLst>
                    <a:ext uri="{FF2B5EF4-FFF2-40B4-BE49-F238E27FC236}">
                      <a16:creationId xmlns:a16="http://schemas.microsoft.com/office/drawing/2014/main" xmlns="" id="{BD66DA3D-1082-4ACA-8908-65FCCF43416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C42F6444-6722-4751-9498-2BD52CC57C6C}"/>
                </a:ext>
              </a:extLst>
            </p:cNvPr>
            <p:cNvSpPr txBox="1"/>
            <p:nvPr/>
          </p:nvSpPr>
          <p:spPr>
            <a:xfrm>
              <a:off x="4544624" y="3454719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02</a:t>
              </a:r>
              <a:endParaRPr lang="zh-CN" altLang="en-US" dirty="0"/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854DB006-DD8D-40CF-A0FE-E7EC2AF3F22F}"/>
              </a:ext>
            </a:extLst>
          </p:cNvPr>
          <p:cNvSpPr/>
          <p:nvPr/>
        </p:nvSpPr>
        <p:spPr>
          <a:xfrm>
            <a:off x="3540472" y="2941378"/>
            <a:ext cx="18300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6A7DAF96-4A82-45C4-841B-6C9284869F5C}"/>
              </a:ext>
            </a:extLst>
          </p:cNvPr>
          <p:cNvGrpSpPr/>
          <p:nvPr/>
        </p:nvGrpSpPr>
        <p:grpSpPr>
          <a:xfrm>
            <a:off x="5871340" y="2570119"/>
            <a:ext cx="1043484" cy="934288"/>
            <a:chOff x="794243" y="3560022"/>
            <a:chExt cx="1043484" cy="934288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6A063658-7328-449E-B758-A6E4B42F9568}"/>
                </a:ext>
              </a:extLst>
            </p:cNvPr>
            <p:cNvGrpSpPr/>
            <p:nvPr/>
          </p:nvGrpSpPr>
          <p:grpSpPr>
            <a:xfrm>
              <a:off x="794243" y="3560022"/>
              <a:ext cx="1043484" cy="934288"/>
              <a:chOff x="843218" y="2342307"/>
              <a:chExt cx="1043484" cy="934288"/>
            </a:xfrm>
          </p:grpSpPr>
          <p:sp>
            <p:nvSpPr>
              <p:cNvPr id="56" name="任意多边形 156">
                <a:extLst>
                  <a:ext uri="{FF2B5EF4-FFF2-40B4-BE49-F238E27FC236}">
                    <a16:creationId xmlns:a16="http://schemas.microsoft.com/office/drawing/2014/main" xmlns="" id="{331AE45E-CEF6-4307-985E-9F448F225DC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EB73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157">
                <a:extLst>
                  <a:ext uri="{FF2B5EF4-FFF2-40B4-BE49-F238E27FC236}">
                    <a16:creationId xmlns:a16="http://schemas.microsoft.com/office/drawing/2014/main" xmlns="" id="{2938FDA9-0BEE-49EA-A3F8-0718F169E2A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xmlns="" id="{70956CAD-19B0-4BC7-90FB-BB070C593D39}"/>
                  </a:ext>
                </a:extLst>
              </p:cNvPr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59" name="任意多边形 159">
                  <a:extLst>
                    <a:ext uri="{FF2B5EF4-FFF2-40B4-BE49-F238E27FC236}">
                      <a16:creationId xmlns:a16="http://schemas.microsoft.com/office/drawing/2014/main" xmlns="" id="{8EBFB473-E7EA-4D83-805B-34E2740026C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任意多边形 160">
                  <a:extLst>
                    <a:ext uri="{FF2B5EF4-FFF2-40B4-BE49-F238E27FC236}">
                      <a16:creationId xmlns:a16="http://schemas.microsoft.com/office/drawing/2014/main" xmlns="" id="{A3C61FED-C13A-41A2-AC8E-96FB9190467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C1E208C0-3E02-466A-91D7-E6894784F8DF}"/>
                </a:ext>
              </a:extLst>
            </p:cNvPr>
            <p:cNvSpPr txBox="1"/>
            <p:nvPr/>
          </p:nvSpPr>
          <p:spPr>
            <a:xfrm>
              <a:off x="1122624" y="3681356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03</a:t>
              </a:r>
              <a:endParaRPr lang="zh-CN" altLang="en-US" dirty="0"/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15B6994C-A414-4B3F-B1D8-1A520DAC7E46}"/>
              </a:ext>
            </a:extLst>
          </p:cNvPr>
          <p:cNvSpPr/>
          <p:nvPr/>
        </p:nvSpPr>
        <p:spPr>
          <a:xfrm>
            <a:off x="5528266" y="4012610"/>
            <a:ext cx="18300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0796344B-FE8D-4588-9699-994A5605C4B0}"/>
              </a:ext>
            </a:extLst>
          </p:cNvPr>
          <p:cNvGrpSpPr/>
          <p:nvPr/>
        </p:nvGrpSpPr>
        <p:grpSpPr>
          <a:xfrm>
            <a:off x="7495956" y="2674490"/>
            <a:ext cx="1043484" cy="934288"/>
            <a:chOff x="4225420" y="3047460"/>
            <a:chExt cx="1043484" cy="934288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7968C556-1F4D-43F6-9F97-77C2D1DB2556}"/>
                </a:ext>
              </a:extLst>
            </p:cNvPr>
            <p:cNvGrpSpPr/>
            <p:nvPr/>
          </p:nvGrpSpPr>
          <p:grpSpPr>
            <a:xfrm rot="10800000">
              <a:off x="4225420" y="3047460"/>
              <a:ext cx="1043484" cy="934288"/>
              <a:chOff x="843218" y="2342307"/>
              <a:chExt cx="1043484" cy="934288"/>
            </a:xfrm>
          </p:grpSpPr>
          <p:sp>
            <p:nvSpPr>
              <p:cNvPr id="65" name="任意多边形 173">
                <a:extLst>
                  <a:ext uri="{FF2B5EF4-FFF2-40B4-BE49-F238E27FC236}">
                    <a16:creationId xmlns:a16="http://schemas.microsoft.com/office/drawing/2014/main" xmlns="" id="{4A814719-21DD-4FD6-9FCD-76285044215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F1CE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 174">
                <a:extLst>
                  <a:ext uri="{FF2B5EF4-FFF2-40B4-BE49-F238E27FC236}">
                    <a16:creationId xmlns:a16="http://schemas.microsoft.com/office/drawing/2014/main" xmlns="" id="{3100434E-ECEB-4965-A999-8B1F296845D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CDAD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xmlns="" id="{127CC8D6-9865-4686-A62A-5015F4FFC0AF}"/>
                  </a:ext>
                </a:extLst>
              </p:cNvPr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68" name="任意多边形 176">
                  <a:extLst>
                    <a:ext uri="{FF2B5EF4-FFF2-40B4-BE49-F238E27FC236}">
                      <a16:creationId xmlns:a16="http://schemas.microsoft.com/office/drawing/2014/main" xmlns="" id="{8447FE35-F0DD-4201-AB8B-8645656FEAA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任意多边形 177">
                  <a:extLst>
                    <a:ext uri="{FF2B5EF4-FFF2-40B4-BE49-F238E27FC236}">
                      <a16:creationId xmlns:a16="http://schemas.microsoft.com/office/drawing/2014/main" xmlns="" id="{C02E54E2-4494-42E3-A123-9D6AA1DE89A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8600A74F-CA38-4DCE-AEE3-E5587ABF0050}"/>
                </a:ext>
              </a:extLst>
            </p:cNvPr>
            <p:cNvSpPr txBox="1"/>
            <p:nvPr/>
          </p:nvSpPr>
          <p:spPr>
            <a:xfrm>
              <a:off x="4520588" y="3472691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04</a:t>
              </a:r>
              <a:endParaRPr lang="zh-CN" altLang="en-US" dirty="0"/>
            </a:p>
          </p:txBody>
        </p:sp>
      </p:grp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7A4A110B-B34A-4AAC-8F45-F8B7200B79D8}"/>
              </a:ext>
            </a:extLst>
          </p:cNvPr>
          <p:cNvSpPr/>
          <p:nvPr/>
        </p:nvSpPr>
        <p:spPr>
          <a:xfrm>
            <a:off x="7098898" y="1430689"/>
            <a:ext cx="18300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</p:spTree>
    <p:extLst>
      <p:ext uri="{BB962C8B-B14F-4D97-AF65-F5344CB8AC3E}">
        <p14:creationId xmlns:p14="http://schemas.microsoft.com/office/powerpoint/2010/main" val="987984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3" grpId="0"/>
      <p:bldP spid="52" grpId="0"/>
      <p:bldP spid="61" grpId="0"/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625FC7E-1EDC-45F2-B97E-D29030DA2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5554" y="4517072"/>
            <a:ext cx="12324704" cy="2359977"/>
            <a:chOff x="-75554" y="4517072"/>
            <a:chExt cx="12324704" cy="2359977"/>
          </a:xfrm>
        </p:grpSpPr>
        <p:sp>
          <p:nvSpPr>
            <p:cNvPr id="8" name="任意多边形 40">
              <a:extLst>
                <a:ext uri="{FF2B5EF4-FFF2-40B4-BE49-F238E27FC236}">
                  <a16:creationId xmlns:a16="http://schemas.microsoft.com/office/drawing/2014/main" xmlns="" id="{926D23DD-BBAA-4022-862F-EDDB2A380EED}"/>
                </a:ext>
              </a:extLst>
            </p:cNvPr>
            <p:cNvSpPr/>
            <p:nvPr/>
          </p:nvSpPr>
          <p:spPr>
            <a:xfrm>
              <a:off x="-75554" y="4517072"/>
              <a:ext cx="12305654" cy="2359977"/>
            </a:xfrm>
            <a:custGeom>
              <a:avLst/>
              <a:gdLst>
                <a:gd name="connsiteX0" fmla="*/ 4534445 w 12305654"/>
                <a:gd name="connsiteY0" fmla="*/ 158 h 2359977"/>
                <a:gd name="connsiteX1" fmla="*/ 4971404 w 12305654"/>
                <a:gd name="connsiteY1" fmla="*/ 150177 h 2359977"/>
                <a:gd name="connsiteX2" fmla="*/ 6343004 w 12305654"/>
                <a:gd name="connsiteY2" fmla="*/ 855027 h 2359977"/>
                <a:gd name="connsiteX3" fmla="*/ 7314554 w 12305654"/>
                <a:gd name="connsiteY3" fmla="*/ 1216977 h 2359977"/>
                <a:gd name="connsiteX4" fmla="*/ 8286104 w 12305654"/>
                <a:gd name="connsiteY4" fmla="*/ 1216977 h 2359977"/>
                <a:gd name="connsiteX5" fmla="*/ 8686154 w 12305654"/>
                <a:gd name="connsiteY5" fmla="*/ 531177 h 2359977"/>
                <a:gd name="connsiteX6" fmla="*/ 9086204 w 12305654"/>
                <a:gd name="connsiteY6" fmla="*/ 1159827 h 2359977"/>
                <a:gd name="connsiteX7" fmla="*/ 10210154 w 12305654"/>
                <a:gd name="connsiteY7" fmla="*/ 874077 h 2359977"/>
                <a:gd name="connsiteX8" fmla="*/ 10381604 w 12305654"/>
                <a:gd name="connsiteY8" fmla="*/ 493077 h 2359977"/>
                <a:gd name="connsiteX9" fmla="*/ 10591154 w 12305654"/>
                <a:gd name="connsiteY9" fmla="*/ 855027 h 2359977"/>
                <a:gd name="connsiteX10" fmla="*/ 11543654 w 12305654"/>
                <a:gd name="connsiteY10" fmla="*/ 778827 h 2359977"/>
                <a:gd name="connsiteX11" fmla="*/ 12305654 w 12305654"/>
                <a:gd name="connsiteY11" fmla="*/ 759777 h 2359977"/>
                <a:gd name="connsiteX12" fmla="*/ 12305654 w 12305654"/>
                <a:gd name="connsiteY12" fmla="*/ 2359977 h 2359977"/>
                <a:gd name="connsiteX13" fmla="*/ 0 w 12305654"/>
                <a:gd name="connsiteY13" fmla="*/ 2340928 h 2359977"/>
                <a:gd name="connsiteX14" fmla="*/ 61040 w 12305654"/>
                <a:gd name="connsiteY14" fmla="*/ 2340928 h 2359977"/>
                <a:gd name="connsiteX15" fmla="*/ 61040 w 12305654"/>
                <a:gd name="connsiteY15" fmla="*/ 965706 h 2359977"/>
                <a:gd name="connsiteX16" fmla="*/ 78809 w 12305654"/>
                <a:gd name="connsiteY16" fmla="*/ 962902 h 2359977"/>
                <a:gd name="connsiteX17" fmla="*/ 304154 w 12305654"/>
                <a:gd name="connsiteY17" fmla="*/ 969327 h 2359977"/>
                <a:gd name="connsiteX18" fmla="*/ 1009004 w 12305654"/>
                <a:gd name="connsiteY18" fmla="*/ 550227 h 2359977"/>
                <a:gd name="connsiteX19" fmla="*/ 1390004 w 12305654"/>
                <a:gd name="connsiteY19" fmla="*/ 474027 h 2359977"/>
                <a:gd name="connsiteX20" fmla="*/ 1904354 w 12305654"/>
                <a:gd name="connsiteY20" fmla="*/ 188277 h 2359977"/>
                <a:gd name="connsiteX21" fmla="*/ 2399654 w 12305654"/>
                <a:gd name="connsiteY21" fmla="*/ 73977 h 2359977"/>
                <a:gd name="connsiteX22" fmla="*/ 3428354 w 12305654"/>
                <a:gd name="connsiteY22" fmla="*/ 73977 h 2359977"/>
                <a:gd name="connsiteX23" fmla="*/ 4247504 w 12305654"/>
                <a:gd name="connsiteY23" fmla="*/ 16827 h 2359977"/>
                <a:gd name="connsiteX24" fmla="*/ 4534445 w 12305654"/>
                <a:gd name="connsiteY24" fmla="*/ 158 h 2359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305654" h="2359977">
                  <a:moveTo>
                    <a:pt x="4534445" y="158"/>
                  </a:moveTo>
                  <a:cubicBezTo>
                    <a:pt x="4626123" y="2540"/>
                    <a:pt x="4742804" y="32702"/>
                    <a:pt x="4971404" y="150177"/>
                  </a:cubicBezTo>
                  <a:lnTo>
                    <a:pt x="6343004" y="855027"/>
                  </a:lnTo>
                  <a:cubicBezTo>
                    <a:pt x="6733529" y="1032827"/>
                    <a:pt x="6990704" y="1216977"/>
                    <a:pt x="7314554" y="1216977"/>
                  </a:cubicBezTo>
                  <a:lnTo>
                    <a:pt x="8286104" y="1216977"/>
                  </a:lnTo>
                  <a:lnTo>
                    <a:pt x="8686154" y="531177"/>
                  </a:lnTo>
                  <a:lnTo>
                    <a:pt x="9086204" y="1159827"/>
                  </a:lnTo>
                  <a:lnTo>
                    <a:pt x="10210154" y="874077"/>
                  </a:lnTo>
                  <a:lnTo>
                    <a:pt x="10381604" y="493077"/>
                  </a:lnTo>
                  <a:lnTo>
                    <a:pt x="10591154" y="855027"/>
                  </a:lnTo>
                  <a:cubicBezTo>
                    <a:pt x="10784829" y="902652"/>
                    <a:pt x="11257904" y="794702"/>
                    <a:pt x="11543654" y="778827"/>
                  </a:cubicBezTo>
                  <a:cubicBezTo>
                    <a:pt x="11829404" y="762952"/>
                    <a:pt x="12178654" y="496252"/>
                    <a:pt x="12305654" y="759777"/>
                  </a:cubicBezTo>
                  <a:lnTo>
                    <a:pt x="12305654" y="2359977"/>
                  </a:lnTo>
                  <a:lnTo>
                    <a:pt x="0" y="2340928"/>
                  </a:lnTo>
                  <a:lnTo>
                    <a:pt x="61040" y="2340928"/>
                  </a:lnTo>
                  <a:lnTo>
                    <a:pt x="61040" y="965706"/>
                  </a:lnTo>
                  <a:lnTo>
                    <a:pt x="78809" y="962902"/>
                  </a:lnTo>
                  <a:cubicBezTo>
                    <a:pt x="133869" y="962348"/>
                    <a:pt x="206894" y="986161"/>
                    <a:pt x="304154" y="969327"/>
                  </a:cubicBezTo>
                  <a:cubicBezTo>
                    <a:pt x="469254" y="940752"/>
                    <a:pt x="828029" y="632777"/>
                    <a:pt x="1009004" y="550227"/>
                  </a:cubicBezTo>
                  <a:cubicBezTo>
                    <a:pt x="1189979" y="467677"/>
                    <a:pt x="1263004" y="499427"/>
                    <a:pt x="1390004" y="474027"/>
                  </a:cubicBezTo>
                  <a:cubicBezTo>
                    <a:pt x="1539229" y="413702"/>
                    <a:pt x="1739254" y="226377"/>
                    <a:pt x="1904354" y="188277"/>
                  </a:cubicBezTo>
                  <a:lnTo>
                    <a:pt x="2399654" y="73977"/>
                  </a:lnTo>
                  <a:cubicBezTo>
                    <a:pt x="2653654" y="54927"/>
                    <a:pt x="3155304" y="93027"/>
                    <a:pt x="3428354" y="73977"/>
                  </a:cubicBezTo>
                  <a:lnTo>
                    <a:pt x="4247504" y="16827"/>
                  </a:lnTo>
                  <a:cubicBezTo>
                    <a:pt x="4376092" y="23177"/>
                    <a:pt x="4442767" y="-2223"/>
                    <a:pt x="4534445" y="1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>
              <a:extLst>
                <a:ext uri="{FF2B5EF4-FFF2-40B4-BE49-F238E27FC236}">
                  <a16:creationId xmlns:a16="http://schemas.microsoft.com/office/drawing/2014/main" xmlns="" id="{414EE5EB-15CF-42ED-9A6C-5079B82A982F}"/>
                </a:ext>
              </a:extLst>
            </p:cNvPr>
            <p:cNvSpPr/>
            <p:nvPr/>
          </p:nvSpPr>
          <p:spPr>
            <a:xfrm>
              <a:off x="206422" y="5448300"/>
              <a:ext cx="12042728" cy="1409700"/>
            </a:xfrm>
            <a:custGeom>
              <a:avLst/>
              <a:gdLst>
                <a:gd name="connsiteX0" fmla="*/ 0 w 11258550"/>
                <a:gd name="connsiteY0" fmla="*/ 1257300 h 1276350"/>
                <a:gd name="connsiteX1" fmla="*/ 476250 w 11258550"/>
                <a:gd name="connsiteY1" fmla="*/ 1104900 h 1276350"/>
                <a:gd name="connsiteX2" fmla="*/ 1200150 w 11258550"/>
                <a:gd name="connsiteY2" fmla="*/ 971550 h 1276350"/>
                <a:gd name="connsiteX3" fmla="*/ 2000250 w 11258550"/>
                <a:gd name="connsiteY3" fmla="*/ 971550 h 1276350"/>
                <a:gd name="connsiteX4" fmla="*/ 3181350 w 11258550"/>
                <a:gd name="connsiteY4" fmla="*/ 971550 h 1276350"/>
                <a:gd name="connsiteX5" fmla="*/ 4248150 w 11258550"/>
                <a:gd name="connsiteY5" fmla="*/ 819150 h 1276350"/>
                <a:gd name="connsiteX6" fmla="*/ 5181600 w 11258550"/>
                <a:gd name="connsiteY6" fmla="*/ 609600 h 1276350"/>
                <a:gd name="connsiteX7" fmla="*/ 6515100 w 11258550"/>
                <a:gd name="connsiteY7" fmla="*/ 628650 h 1276350"/>
                <a:gd name="connsiteX8" fmla="*/ 7905750 w 11258550"/>
                <a:gd name="connsiteY8" fmla="*/ 476250 h 1276350"/>
                <a:gd name="connsiteX9" fmla="*/ 8991600 w 11258550"/>
                <a:gd name="connsiteY9" fmla="*/ 171450 h 1276350"/>
                <a:gd name="connsiteX10" fmla="*/ 10077450 w 11258550"/>
                <a:gd name="connsiteY10" fmla="*/ 0 h 1276350"/>
                <a:gd name="connsiteX11" fmla="*/ 11239500 w 11258550"/>
                <a:gd name="connsiteY11" fmla="*/ 0 h 1276350"/>
                <a:gd name="connsiteX12" fmla="*/ 11258550 w 11258550"/>
                <a:gd name="connsiteY12" fmla="*/ 1276350 h 1276350"/>
                <a:gd name="connsiteX13" fmla="*/ 0 w 11258550"/>
                <a:gd name="connsiteY13" fmla="*/ 1257300 h 127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8550" h="1276350">
                  <a:moveTo>
                    <a:pt x="0" y="1257300"/>
                  </a:moveTo>
                  <a:lnTo>
                    <a:pt x="476250" y="1104900"/>
                  </a:lnTo>
                  <a:lnTo>
                    <a:pt x="1200150" y="971550"/>
                  </a:lnTo>
                  <a:lnTo>
                    <a:pt x="2000250" y="971550"/>
                  </a:lnTo>
                  <a:lnTo>
                    <a:pt x="3181350" y="971550"/>
                  </a:lnTo>
                  <a:lnTo>
                    <a:pt x="4248150" y="819150"/>
                  </a:lnTo>
                  <a:lnTo>
                    <a:pt x="5181600" y="609600"/>
                  </a:lnTo>
                  <a:lnTo>
                    <a:pt x="6515100" y="628650"/>
                  </a:lnTo>
                  <a:lnTo>
                    <a:pt x="7905750" y="476250"/>
                  </a:lnTo>
                  <a:lnTo>
                    <a:pt x="8991600" y="171450"/>
                  </a:lnTo>
                  <a:lnTo>
                    <a:pt x="10077450" y="0"/>
                  </a:lnTo>
                  <a:lnTo>
                    <a:pt x="11239500" y="0"/>
                  </a:lnTo>
                  <a:lnTo>
                    <a:pt x="11258550" y="1276350"/>
                  </a:lnTo>
                  <a:lnTo>
                    <a:pt x="0" y="1257300"/>
                  </a:ln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39">
              <a:extLst>
                <a:ext uri="{FF2B5EF4-FFF2-40B4-BE49-F238E27FC236}">
                  <a16:creationId xmlns:a16="http://schemas.microsoft.com/office/drawing/2014/main" xmlns="" id="{86A1FFDD-1D52-4CF0-B718-599C7885ECCC}"/>
                </a:ext>
              </a:extLst>
            </p:cNvPr>
            <p:cNvSpPr/>
            <p:nvPr/>
          </p:nvSpPr>
          <p:spPr>
            <a:xfrm>
              <a:off x="990599" y="4882673"/>
              <a:ext cx="11258550" cy="1975327"/>
            </a:xfrm>
            <a:custGeom>
              <a:avLst/>
              <a:gdLst>
                <a:gd name="connsiteX0" fmla="*/ 9326512 w 11258550"/>
                <a:gd name="connsiteY0" fmla="*/ 0 h 1975327"/>
                <a:gd name="connsiteX1" fmla="*/ 9719257 w 11258550"/>
                <a:gd name="connsiteY1" fmla="*/ 992210 h 1975327"/>
                <a:gd name="connsiteX2" fmla="*/ 10077450 w 11258550"/>
                <a:gd name="connsiteY2" fmla="*/ 946627 h 1975327"/>
                <a:gd name="connsiteX3" fmla="*/ 11239500 w 11258550"/>
                <a:gd name="connsiteY3" fmla="*/ 946627 h 1975327"/>
                <a:gd name="connsiteX4" fmla="*/ 11258550 w 11258550"/>
                <a:gd name="connsiteY4" fmla="*/ 1975327 h 1975327"/>
                <a:gd name="connsiteX5" fmla="*/ 0 w 11258550"/>
                <a:gd name="connsiteY5" fmla="*/ 1959973 h 1975327"/>
                <a:gd name="connsiteX6" fmla="*/ 476250 w 11258550"/>
                <a:gd name="connsiteY6" fmla="*/ 1837144 h 1975327"/>
                <a:gd name="connsiteX7" fmla="*/ 1200150 w 11258550"/>
                <a:gd name="connsiteY7" fmla="*/ 1729668 h 1975327"/>
                <a:gd name="connsiteX8" fmla="*/ 2000250 w 11258550"/>
                <a:gd name="connsiteY8" fmla="*/ 1729668 h 1975327"/>
                <a:gd name="connsiteX9" fmla="*/ 3181350 w 11258550"/>
                <a:gd name="connsiteY9" fmla="*/ 1729668 h 1975327"/>
                <a:gd name="connsiteX10" fmla="*/ 4248150 w 11258550"/>
                <a:gd name="connsiteY10" fmla="*/ 1606838 h 1975327"/>
                <a:gd name="connsiteX11" fmla="*/ 5181600 w 11258550"/>
                <a:gd name="connsiteY11" fmla="*/ 1437947 h 1975327"/>
                <a:gd name="connsiteX12" fmla="*/ 6515100 w 11258550"/>
                <a:gd name="connsiteY12" fmla="*/ 1453300 h 1975327"/>
                <a:gd name="connsiteX13" fmla="*/ 7905750 w 11258550"/>
                <a:gd name="connsiteY13" fmla="*/ 1330471 h 1975327"/>
                <a:gd name="connsiteX14" fmla="*/ 8887819 w 11258550"/>
                <a:gd name="connsiteY14" fmla="*/ 1108290 h 19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58550" h="1975327">
                  <a:moveTo>
                    <a:pt x="9326512" y="0"/>
                  </a:moveTo>
                  <a:lnTo>
                    <a:pt x="9719257" y="992210"/>
                  </a:lnTo>
                  <a:lnTo>
                    <a:pt x="10077450" y="946627"/>
                  </a:lnTo>
                  <a:lnTo>
                    <a:pt x="11239500" y="946627"/>
                  </a:lnTo>
                  <a:lnTo>
                    <a:pt x="11258550" y="1975327"/>
                  </a:lnTo>
                  <a:lnTo>
                    <a:pt x="0" y="1959973"/>
                  </a:lnTo>
                  <a:lnTo>
                    <a:pt x="476250" y="1837144"/>
                  </a:lnTo>
                  <a:lnTo>
                    <a:pt x="1200150" y="1729668"/>
                  </a:lnTo>
                  <a:lnTo>
                    <a:pt x="2000250" y="1729668"/>
                  </a:lnTo>
                  <a:lnTo>
                    <a:pt x="3181350" y="1729668"/>
                  </a:lnTo>
                  <a:lnTo>
                    <a:pt x="4248150" y="1606838"/>
                  </a:lnTo>
                  <a:lnTo>
                    <a:pt x="5181600" y="1437947"/>
                  </a:lnTo>
                  <a:lnTo>
                    <a:pt x="6515100" y="1453300"/>
                  </a:lnTo>
                  <a:lnTo>
                    <a:pt x="7905750" y="1330471"/>
                  </a:lnTo>
                  <a:lnTo>
                    <a:pt x="8887819" y="1108290"/>
                  </a:ln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67B2FB6B-4956-427D-9EBF-77D39C4184F4}"/>
              </a:ext>
            </a:extLst>
          </p:cNvPr>
          <p:cNvSpPr/>
          <p:nvPr/>
        </p:nvSpPr>
        <p:spPr>
          <a:xfrm>
            <a:off x="1365250" y="5850254"/>
            <a:ext cx="228600" cy="228600"/>
          </a:xfrm>
          <a:prstGeom prst="ellipse">
            <a:avLst/>
          </a:prstGeom>
          <a:solidFill>
            <a:srgbClr val="E5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53383DAE-9450-44AA-987E-E32219B9A980}"/>
              </a:ext>
            </a:extLst>
          </p:cNvPr>
          <p:cNvSpPr/>
          <p:nvPr/>
        </p:nvSpPr>
        <p:spPr>
          <a:xfrm>
            <a:off x="3657601" y="5829302"/>
            <a:ext cx="228598" cy="228598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9A9E8C48-89FC-4E24-985D-B7177C8F4F4E}"/>
              </a:ext>
            </a:extLst>
          </p:cNvPr>
          <p:cNvSpPr/>
          <p:nvPr/>
        </p:nvSpPr>
        <p:spPr>
          <a:xfrm>
            <a:off x="2590800" y="5295900"/>
            <a:ext cx="228600" cy="228600"/>
          </a:xfrm>
          <a:prstGeom prst="ellipse">
            <a:avLst/>
          </a:prstGeom>
          <a:solidFill>
            <a:srgbClr val="F4B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9DCDC3D6-20E6-4A47-8F08-5A903C51D3C4}"/>
              </a:ext>
            </a:extLst>
          </p:cNvPr>
          <p:cNvSpPr/>
          <p:nvPr/>
        </p:nvSpPr>
        <p:spPr>
          <a:xfrm flipH="1">
            <a:off x="4823887" y="5583872"/>
            <a:ext cx="226378" cy="226378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87CF6CBC-F381-4D56-8E89-ADEE80DDD7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781" y="558005"/>
            <a:ext cx="1927862" cy="109178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ADE0FAEB-78A7-4C11-9819-A8E1FB5354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9224" y="1317970"/>
            <a:ext cx="1137045" cy="6636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92120" y="1576539"/>
            <a:ext cx="3425959" cy="2270765"/>
            <a:chOff x="992120" y="1576539"/>
            <a:chExt cx="3425959" cy="2270765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AB5B7E9B-551D-4609-A28F-E20C1FAFED26}"/>
                </a:ext>
              </a:extLst>
            </p:cNvPr>
            <p:cNvGrpSpPr/>
            <p:nvPr/>
          </p:nvGrpSpPr>
          <p:grpSpPr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>
                <a:extLst>
                  <a:ext uri="{FF2B5EF4-FFF2-40B4-BE49-F238E27FC236}">
                    <a16:creationId xmlns:a16="http://schemas.microsoft.com/office/drawing/2014/main" xmlns="" id="{DB4626F9-D599-4EC1-B3D8-99DCB8617F47}"/>
                  </a:ext>
                </a:extLst>
              </p:cNvPr>
              <p:cNvSpPr/>
              <p:nvPr/>
            </p:nvSpPr>
            <p:spPr>
              <a:xfrm>
                <a:off x="2919405" y="3382026"/>
                <a:ext cx="198687" cy="87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圆角矩形 49">
                <a:extLst>
                  <a:ext uri="{FF2B5EF4-FFF2-40B4-BE49-F238E27FC236}">
                    <a16:creationId xmlns:a16="http://schemas.microsoft.com/office/drawing/2014/main" xmlns="" id="{1CAA5017-9DEC-4925-9AD6-13E1E7EE93E7}"/>
                  </a:ext>
                </a:extLst>
              </p:cNvPr>
              <p:cNvSpPr/>
              <p:nvPr/>
            </p:nvSpPr>
            <p:spPr>
              <a:xfrm>
                <a:off x="2455233" y="2864806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50">
                <a:extLst>
                  <a:ext uri="{FF2B5EF4-FFF2-40B4-BE49-F238E27FC236}">
                    <a16:creationId xmlns:a16="http://schemas.microsoft.com/office/drawing/2014/main" xmlns="" id="{27789F96-A1DE-45B6-9A06-A2FCDC9F60E5}"/>
                  </a:ext>
                </a:extLst>
              </p:cNvPr>
              <p:cNvSpPr/>
              <p:nvPr/>
            </p:nvSpPr>
            <p:spPr>
              <a:xfrm>
                <a:off x="2514599" y="3035272"/>
                <a:ext cx="786217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8">
                <a:extLst>
                  <a:ext uri="{FF2B5EF4-FFF2-40B4-BE49-F238E27FC236}">
                    <a16:creationId xmlns:a16="http://schemas.microsoft.com/office/drawing/2014/main" xmlns="" id="{6E68D355-6E84-49F2-9B49-B940B8BE18F6}"/>
                  </a:ext>
                </a:extLst>
              </p:cNvPr>
              <p:cNvSpPr/>
              <p:nvPr/>
            </p:nvSpPr>
            <p:spPr>
              <a:xfrm>
                <a:off x="2623007" y="2946838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52">
                <a:extLst>
                  <a:ext uri="{FF2B5EF4-FFF2-40B4-BE49-F238E27FC236}">
                    <a16:creationId xmlns:a16="http://schemas.microsoft.com/office/drawing/2014/main" xmlns="" id="{2D1F8367-35C6-4847-85B7-DF62EF95665E}"/>
                  </a:ext>
                </a:extLst>
              </p:cNvPr>
              <p:cNvSpPr/>
              <p:nvPr/>
            </p:nvSpPr>
            <p:spPr>
              <a:xfrm>
                <a:off x="2357438" y="3194408"/>
                <a:ext cx="705672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8">
                <a:extLst>
                  <a:ext uri="{FF2B5EF4-FFF2-40B4-BE49-F238E27FC236}">
                    <a16:creationId xmlns:a16="http://schemas.microsoft.com/office/drawing/2014/main" xmlns="" id="{9CB6CF13-E131-42E7-AE40-87033F448E28}"/>
                  </a:ext>
                </a:extLst>
              </p:cNvPr>
              <p:cNvSpPr/>
              <p:nvPr/>
            </p:nvSpPr>
            <p:spPr>
              <a:xfrm>
                <a:off x="2725143" y="3106752"/>
                <a:ext cx="188514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8AADF00-6A41-4240-8039-402721F93FEB}"/>
                </a:ext>
              </a:extLst>
            </p:cNvPr>
            <p:cNvGrpSpPr/>
            <p:nvPr/>
          </p:nvGrpSpPr>
          <p:grpSpPr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>
                <a:extLst>
                  <a:ext uri="{FF2B5EF4-FFF2-40B4-BE49-F238E27FC236}">
                    <a16:creationId xmlns:a16="http://schemas.microsoft.com/office/drawing/2014/main" xmlns="" id="{3969BBF0-693C-493A-ADCE-4DF7EDC993DC}"/>
                  </a:ext>
                </a:extLst>
              </p:cNvPr>
              <p:cNvSpPr/>
              <p:nvPr/>
            </p:nvSpPr>
            <p:spPr>
              <a:xfrm>
                <a:off x="4636143" y="1213580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46">
                <a:extLst>
                  <a:ext uri="{FF2B5EF4-FFF2-40B4-BE49-F238E27FC236}">
                    <a16:creationId xmlns:a16="http://schemas.microsoft.com/office/drawing/2014/main" xmlns="" id="{801FB4AA-81BD-44A7-892A-4E686E9F4E47}"/>
                  </a:ext>
                </a:extLst>
              </p:cNvPr>
              <p:cNvSpPr/>
              <p:nvPr/>
            </p:nvSpPr>
            <p:spPr>
              <a:xfrm>
                <a:off x="4537905" y="1387744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>
                <a:extLst>
                  <a:ext uri="{FF2B5EF4-FFF2-40B4-BE49-F238E27FC236}">
                    <a16:creationId xmlns:a16="http://schemas.microsoft.com/office/drawing/2014/main" xmlns="" id="{10F7DA20-76BD-4E7D-9DCC-FE954AD386FB}"/>
                  </a:ext>
                </a:extLst>
              </p:cNvPr>
              <p:cNvSpPr/>
              <p:nvPr/>
            </p:nvSpPr>
            <p:spPr>
              <a:xfrm>
                <a:off x="4803917" y="1295612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B7D0B74C-09AC-4DA4-99C7-51CFEBA0D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120" y="1576539"/>
              <a:ext cx="3425959" cy="2270765"/>
            </a:xfrm>
            <a:prstGeom prst="rect">
              <a:avLst/>
            </a:prstGeom>
          </p:spPr>
        </p:pic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A82D1C9-830A-4948-8D99-8F90FA8F03E3}"/>
              </a:ext>
            </a:extLst>
          </p:cNvPr>
          <p:cNvSpPr txBox="1"/>
          <p:nvPr/>
        </p:nvSpPr>
        <p:spPr>
          <a:xfrm>
            <a:off x="5636291" y="1802190"/>
            <a:ext cx="4439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Dosis" panose="02010503020202060003" pitchFamily="2" charset="0"/>
              </a:defRPr>
            </a:lvl1pPr>
          </a:lstStyle>
          <a:p>
            <a:r>
              <a:rPr lang="en-GB" altLang="zh-CN" sz="72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</a:t>
            </a:r>
            <a:r>
              <a:rPr lang="en-US" altLang="zh-CN" sz="72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Two</a:t>
            </a:r>
            <a:endParaRPr lang="zh-CN" altLang="en-US" sz="72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B2F1E1E-890B-45FE-844C-5CFC744856C0}"/>
              </a:ext>
            </a:extLst>
          </p:cNvPr>
          <p:cNvSpPr txBox="1"/>
          <p:nvPr/>
        </p:nvSpPr>
        <p:spPr>
          <a:xfrm>
            <a:off x="5584922" y="2907966"/>
            <a:ext cx="330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第二章</a:t>
            </a:r>
            <a:r>
              <a:rPr lang="zh-CN" altLang="en-US" sz="36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标题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89BE0BC3-CCFC-476C-AFF5-2A66EDD5FE99}"/>
              </a:ext>
            </a:extLst>
          </p:cNvPr>
          <p:cNvSpPr/>
          <p:nvPr/>
        </p:nvSpPr>
        <p:spPr>
          <a:xfrm flipH="1">
            <a:off x="6057900" y="6567169"/>
            <a:ext cx="226378" cy="226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37BD7390-442A-46A3-90EE-FB2EB3D6333F}"/>
              </a:ext>
            </a:extLst>
          </p:cNvPr>
          <p:cNvSpPr/>
          <p:nvPr/>
        </p:nvSpPr>
        <p:spPr>
          <a:xfrm flipH="1">
            <a:off x="7236778" y="6451758"/>
            <a:ext cx="230822" cy="230822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FC1657B1-0C7B-489D-A0E8-D9DDBDE001AC}"/>
              </a:ext>
            </a:extLst>
          </p:cNvPr>
          <p:cNvSpPr/>
          <p:nvPr/>
        </p:nvSpPr>
        <p:spPr>
          <a:xfrm flipH="1">
            <a:off x="10397966" y="6596379"/>
            <a:ext cx="118746" cy="1187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53142AEF-F328-4676-9D56-AFDB60B5E9A9}"/>
              </a:ext>
            </a:extLst>
          </p:cNvPr>
          <p:cNvSpPr/>
          <p:nvPr/>
        </p:nvSpPr>
        <p:spPr>
          <a:xfrm flipH="1">
            <a:off x="11086941" y="6085204"/>
            <a:ext cx="175896" cy="175896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25F4D1FF-B1A0-4D80-8117-CC65B2843003}"/>
              </a:ext>
            </a:extLst>
          </p:cNvPr>
          <p:cNvSpPr/>
          <p:nvPr/>
        </p:nvSpPr>
        <p:spPr>
          <a:xfrm flipH="1">
            <a:off x="11974510" y="6419212"/>
            <a:ext cx="178438" cy="178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863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5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3" grpId="0"/>
      <p:bldP spid="34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9D41720-B2BF-48E7-BDA6-2549B14672D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Vte0o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CVbXtK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JVte0q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lW17Si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lW17Sm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lW17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lW17Sp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lW17Sr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lm17SgXZichKDQAA1SEAABcAAAB1bml2ZXJzYWwvdW5pdmVyc2FsLnBuZ+2a+VdS6/rAqdNpVvNU15xLvXmuOZQnp+NAmROna6UNZk61zLxhgqhoKGLTdUiJopaWiZ6sk+KAqZm6EbBDSR5E6jig4lBxFAXBgRAVkbupzr1r3fVd3z/gLn5gb57ns9/9Ps+73+d5n/1C7rEj/jobjTZCIBAdWIBPMASyBgaBfINcvxbU7Gq6MQGeViUF+3tDKF0mk6CwJvZg4EEIpI6wafnct6C8ISEgNAkC0WVqPqtYyIrzYDs4zOfgicuRkuGjebbyAdYHWdHc6rnV9Trn9ev1U78jntz8/fe7cy7o5+8MWPOuevNPOectLV79c+3W9Tt8bm8pM1Zf+Vn69/0bVNjpLpn7IulHxafSBxc9jydtD/9UTKmUUkRSt4hSSmVL3YMsLlSNla0op5EjGYrhmqZRnDFo0lknP1nFSpDpeTOEH1EPuvyMZKjR1lRm558zhnmpPnWneIOKK41V9vV4qyjsrK/7KlBuQwdl/OFner0bvwaUmu0rCUML4ij14K1/ixN+4DdIuIvFBvB0IMdKI+0iao43AlaDxy1aoAVaoAVaoAVaoAVaoAVaoAVaoAVaoAVaoAVa8L8HUAJz9QJLs2X6HtgK02i8rTRbiuvvaPYOd/p8p9lu3PL/g4/hd/5o4HrxWz/9fvihdSk2UfbGknAJtywwH0WJUL2CKlYooSlMF7yyDzmSJXlhXnszbXmsiaGSBPFbnOI5P4xPI5SVFazM3yTLjy07/M0znmNmXq7jr0svr2SFEahhZpqmYppihBrNGGLkDHbVxIgLMKe6wxvjFw71JKW9mTMXTwTMDSVxG/VmjoSALUryljhIXEMvPgxQryhdpulKaTxP/UEvs99j9tXWMK6Xcipe4EZqGkkTjwOZi2OFSEMXqIPTsAfiFHfgvlRAgNJjhppX3grl1bw3MUMs+qRZxqd3JDYmKInGyFc/mbJbC2nzkscsGn3TMdP5A/c527PqIoDh/VzCZ4/s+jgRkHhy0wlPKQJjX+bszJjFIy+5eFBnD6eOZijieSfPksVx11ux4rDRwUj7csF++HCICRm9wjRfmbnwPXnLvpK8OdI0VtjZdlLWG8MJ68aj5EDFzDFBO1fWSpI6JRoq6uKAM32AKs2Ot4ChsxNFnm9FLyQam6rpAelTdaxBLiHudztl9cPYQJEbvdMhkHDLavg6YAOMudUOVlTje4FqfBeiKDT+bKrxs0ZhW+u5M03oNxIUqnFE+P5YetCJHeTSwl2Prp32DJEn/bNmthj/xvFpFY/Z31BRxmzlsVwYixzn55tjaX5d6eaNmwXCiO5eRwJPRrboCKlbN0ie/8s3kPfwSs9bVC4+rvuzIfGiFmmBysOHmGSU/VcTIye4ZfrIW888Txj9R3mxbSn15gZ0S36IXNbPfuzdnrNtu3H7/phWM5sDtoqN5MzpNAQ3DV+s8BIJ00jSh4hXxEWAPX9y6mrKTdprCKS5SBS+fTi23UlUkNnHaXButEsIFVrrw+z/celZiuCCPFC1HIgrd+5kjWwsjlQM4QPqN6+Vyxz339un2otoeIiLuuEqdkp8p3RNBjII0xaAQvC3ZIUOpE0enB1ZvehhdXj4x/toWXWQaUq3nbrOh7jJyLh6uHkg0RJ9yrjdKXLnIhzNHeYZwgC+g0XHB0C5FvI+LVSW+5P7l3YnVQ8ECFOTQ1YtP9e9HMQbi7bcbHhKPhAsvDbR5fvyYu+uH5LuF3FhwTzCIfhv2CPE0ECobsjfBNhd6OHmmnM8N1gKzc8+zTz7iDUYxgm9tNl2Y4nwlZO4jwmOK2cEK+OkeJqI4vKs2B/eogze2XF9Tb+D2VwplpefjGOmF+9NOo1oTTRqLNnzl3zh05I8fW8b7x5ZsH7cjWr9QFHiqxuYEoDk5nXi/n1haNbNATrvDUb6OLKQ5VHgbkdsnfttj0ROxVl/GZAEEaPicrmo77WmZ/ulQgdf4qZKna66WUzB2CNdpmvnhYujEhQGHsH7YBvjc2cf5ddXO0LSkfli4damW1ccnz4spervFy0BQ9t3ijDTFAchjQBw9CN1MbZUb44veprV0OPQyFCrpmPpCi5A/9rpHagiLOqtnUoUwgDc6F57uAKcgjoaj1tkRyFws3lRUzTS3LKMO9qKX8KUlPfE9zYD4bf45WEGDYiSDFFdj2MXD886zQ5SU8YqMlPh2BrGEiaS8AuiiVLLVck8DgtDDZi+XUctiBBrHs3cXZ43I+NC1erUFQnDYJx9JHUUAqmOIuWVKbGXKxqy9DeKkkShTD6SQVOkiA63GUG9xPaKy4vvr+u94BEgqHxERieAmTdkmtjYhHfy8A7O1EftIQcqHxVgbJHf3jVqX+p36lH17heiR2R3c6zaOkC3z/GeFSPoU5/9BWiyLndJLDO6Z6/z0OHXdxYBfdi4jmKjUSluaXJ+Sd8Ffh8ZO8nNXJGlFGEc8EVNWRv/KnueLerrAB9K6b6eOby466ZVNDa28zg74tF5n7KYzUbiVB7gTkiLTxafN7izxrVFqnKdMmpfkNZ3D7tAIOIUw0zO06yxtUv91Mc4qQUMI2nkgb4kHGNSdFR1qa9NfPxuT+oy3XyajlwY9lB2Mk+Py3yIjn2C+7gWXTbZAkZzBtD1eQGri8MVOJMUnWhs6sCk1BhyBS32MjCryhq8X4uXO370lyweEwjxC4NvHNgX2yXJTJO17SPWAuxuSwtbvZduJ77cvecY+wyhpqB2ftl1D9E2O2Zix7mKLAz33gDYz2Rfh71Fh26mkj/qfNRT3jP/7b4qMTzcRS+B+l8u9WXYe/SFMl0nJ/pzzK8+zrq5Du1FHPQrRpZTavGqgdbCNzl70KGyvmPZj/NnWV8Hz0iEIoxRxjz2EDvZofCWcX6RXgN5VtZ80Cp3LGGiOW+ioPz4qieR1dCFl3rOUOUA15kAXVmwM8MtfOB4KoYaSH62V1Vg+ngWt0NA/Tpx+JYEj99xzh5+OrISK8s1m6MtcVP6jtdeOq7veYY8lOn1aNK158Kiwdlb72ruhrpwvZzyx3YIg8iZvL19nAWFR1T56sM6lns5wmjD9iXaVEBwLR5BmrIg2mLnOqwfmqsm/Plbgh16GjxUn7r5F+GDReVUu/eMzzacPuISlaLJRmeHIzPkvfMNH/bB+xuv0vOtYkx2NyyLnbMvTXDTnxSj1//2CEA7iscHyrPqTGQlO51MtsLgekVG8EE3XfwhfNZxX+LXqXP+0fy2FnA5Hdz7O/liXIn0xRW1aIRACvqDtZdgrDYrJEnpqyCnGWAVUK8Cg8UoJf7n1DvnTWyOM9evc0rO5tsi06cOBjMTkfei0eJoMFcf1ZFFU+JH99ladrTmH/K9fQbaaP+TKlyWP0Zp24+gFlsQe+LKwsyVOVZ3wdU6Ln0Hx/HGlIw2nYGUfcxzQKzMFTISXrfO/LqJz6x0DVNdE484sCZGCLHkqNuPT6QK/swhSxnzA7FCr9mLZLwsoq7MaytvP5tx4LixCq3KsZbLQscXbYzyxf4HXGu/BC+Z1Rhuju4PjIDOrybPRhsWwIvOgNfNzRSh3BvtPCnGYkXZy39U8LxpuwF5HSHAkby1vs8toED/SckQLyozowoXeUs9eTQTwEw8yh7EJ0ixETvenxpWju0YVqIKl345xbCiov6dVWe63Kefl+rzKJ8zVmO6jOPCR6Nyau2IWFNg7EGGWjk6isvzXHe7MpKNFwGIkqcpgkVpKiOdnxyuE7HtzxvPbvu89CxdnvylcJCbG9dXkw1OqCJwYiZJ0lzvBTi2KKVUZK75L/wKe/YkXSVBNnWjhOIySJPoy6iVv9WEDo8dTfDsw50Kr0KYgmPRV7lSxMHoNRj6EHMDEj3RQVfC0NOF0cnTrOMTmhAXjz0meAFvF2GUoi/Xi8BKLY73cp8PEZbaHEi6fr4liObhkMuMp7yw35hQJVUl5td+hJIBgmauNONExdv+s3T7IVtn/ajLrO9gu+XlWOrWppUVBYPRcjAC6sDi5YaJj67iGo+Em/7pMzr8rKKk9e8GnvNbwFyzaON1fWQDEFMKrrmcGMQmE1MYRYQ4nI1lL7OgKyjqweb8ncohNC/iYZR6iSdZ65r6AqqaPNr07SoEepqmeAF6VZxWyAIkX02jw2vVUpngTI+bKzBW0rt/uDUuiItqGhKik61aKp2kb+s/tX2jd0kT/c5ZyV9DL1O00HZ82fpkE8aQZbYa8swrDgrt2MVviRt5PL4tqsAMtOlj3tT97QrNj//cwLm7pctP8BbM7qNQGunp0xoMwAeL9Pfik1EVNfvumQAkat+xE+zkmw6HwRJu7MTo+tJfMfQYykSQ0JrM3CxKNAzArchKkXqHKlCrwbq+jSSxiWeafeyXDInpyyzXEKsWe03sczTPSNXd1gBQ2tEyTdUecvf/ehsoVS/Huq/+/DpQ4ZUoYDswLvlrxHCDXn/EshCqvvgf8ZJj/8PP/zCgVOb1PMNbOS2Lo9Rwa43qdJVoV3SzIQy+oGCoaYtgpA4+0HTQV7bkj76t1nnIUa/KjXsT7L356opGD/M94kPxPnvtX1BLAwQUAAIACACWbXtKKwvAbUoAAABrAAAAGwAAAHVuaXZlcnNhbC91bml2ZXJzYWwucG5nLnhtbLOxr8jNUShLLSrOzM+zVTLUM1Cyt+PlsikoSi3LTC1XqACKGekZQICSQiUqtzwzpSQDKGRgbowQzEjNTM8osVWyMDCFC+oDzQQAUEsBAgAAFAACAAgAlW17ShUOrShkBAAABxEAAB0AAAAAAAAAAQAAAAAAAAAAAHVuaXZlcnNhbC9jb21tb25fbWVzc2FnZXMubG5nUEsBAgAAFAACAAgAlW17Sgh+CyMpAwAAhgwAACcAAAAAAAAAAQAAAAAAnwQAAHVuaXZlcnNhbC9mbGFzaF9wdWJsaXNoaW5nX3NldHRpbmdzLnhtbFBLAQIAABQAAgAIAJVte0q1/AlkugIAAFUKAAAhAAAAAAAAAAEAAAAAAA0IAAB1bml2ZXJzYWwvZmxhc2hfc2tpbl9zZXR0aW5ncy54bWxQSwECAAAUAAIACACVbXtKKpYPZ/4CAACXCwAAJgAAAAAAAAABAAAAAAAGCwAAdW5pdmVyc2FsL2h0bWxfcHVibGlzaGluZ19zZXR0aW5ncy54bWxQSwECAAAUAAIACACVbXtKaHFSkZoBAAAfBgAAHwAAAAAAAAABAAAAAABIDgAAdW5pdmVyc2FsL2h0bWxfc2tpbl9zZXR0aW5ncy5qc1BLAQIAABQAAgAIAJVte0o9PC/RwQAAAOUBAAAaAAAAAAAAAAEAAAAAAB8QAAB1bml2ZXJzYWwvaTE4bl9wcmVzZXRzLnhtbFBLAQIAABQAAgAIAJVte0qa+ZZkawAAAGsAAAAcAAAAAAAAAAEAAAAAABgRAAB1bml2ZXJzYWwvbG9jYWxfc2V0dGluZ3MueG1sUEsBAgAAFAACAAgARJRXRyO0Tvv7AgAAsAgAABQAAAAAAAAAAQAAAAAAvREAAHVuaXZlcnNhbC9wbGF5ZXIueG1sUEsBAgAAFAACAAgAlW17SrCHI/RsAQAA9wIAACkAAAAAAAAAAQAAAAAA6hQAAHVuaXZlcnNhbC9za2luX2N1c3RvbWl6YXRpb25fc2V0dGluZ3MueG1sUEsBAgAAFAACAAgAlm17SgXZichKDQAA1SEAABcAAAAAAAAAAAAAAAAAnRYAAHVuaXZlcnNhbC91bml2ZXJzYWwucG5nUEsBAgAAFAACAAgAlm17SisLwG1KAAAAawAAABsAAAAAAAAAAQAAAAAAHCQAAHVuaXZlcnNhbC91bml2ZXJzYWwucG5nLnhtbFBLBQYAAAAACwALAEkDAACfJAAAAAA="/>
  <p:tag name="ISPRING_PRESENTATION_TITLE" val="读书分享会2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2448</Words>
  <Application>Microsoft Office PowerPoint</Application>
  <PresentationFormat>宽屏</PresentationFormat>
  <Paragraphs>168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Meiryo</vt:lpstr>
      <vt:lpstr>新細明體</vt:lpstr>
      <vt:lpstr>等线</vt:lpstr>
      <vt:lpstr>等线 Light</vt:lpstr>
      <vt:lpstr>方正姚体</vt:lpstr>
      <vt:lpstr>方正稚艺_GBK</vt:lpstr>
      <vt:lpstr>宋体</vt:lpstr>
      <vt:lpstr>微软雅黑</vt:lpstr>
      <vt:lpstr>Arial</vt:lpstr>
      <vt:lpstr>Calibri</vt:lpstr>
      <vt:lpstr>Calibri Light</vt:lpstr>
      <vt:lpstr>Open Sans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116</cp:revision>
  <dcterms:created xsi:type="dcterms:W3CDTF">2016-11-03T14:36:45Z</dcterms:created>
  <dcterms:modified xsi:type="dcterms:W3CDTF">2018-06-01T12:54:12Z</dcterms:modified>
</cp:coreProperties>
</file>