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32"/>
  </p:notesMasterIdLst>
  <p:sldIdLst>
    <p:sldId id="256" r:id="rId3"/>
    <p:sldId id="265" r:id="rId4"/>
    <p:sldId id="258" r:id="rId5"/>
    <p:sldId id="259" r:id="rId6"/>
    <p:sldId id="260" r:id="rId7"/>
    <p:sldId id="261" r:id="rId8"/>
    <p:sldId id="279" r:id="rId9"/>
    <p:sldId id="263" r:id="rId10"/>
    <p:sldId id="282" r:id="rId11"/>
    <p:sldId id="264" r:id="rId12"/>
    <p:sldId id="267" r:id="rId13"/>
    <p:sldId id="266" r:id="rId14"/>
    <p:sldId id="280" r:id="rId15"/>
    <p:sldId id="268" r:id="rId16"/>
    <p:sldId id="270" r:id="rId17"/>
    <p:sldId id="271" r:id="rId18"/>
    <p:sldId id="283" r:id="rId19"/>
    <p:sldId id="273" r:id="rId20"/>
    <p:sldId id="274" r:id="rId21"/>
    <p:sldId id="275" r:id="rId22"/>
    <p:sldId id="281" r:id="rId23"/>
    <p:sldId id="284" r:id="rId24"/>
    <p:sldId id="278" r:id="rId25"/>
    <p:sldId id="269" r:id="rId26"/>
    <p:sldId id="262" r:id="rId27"/>
    <p:sldId id="276" r:id="rId28"/>
    <p:sldId id="287" r:id="rId29"/>
    <p:sldId id="289" r:id="rId30"/>
    <p:sldId id="28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0" autoAdjust="0"/>
    <p:restoredTop sz="94660"/>
  </p:normalViewPr>
  <p:slideViewPr>
    <p:cSldViewPr snapToGrid="0">
      <p:cViewPr varScale="1">
        <p:scale>
          <a:sx n="88" d="100"/>
          <a:sy n="88" d="100"/>
        </p:scale>
        <p:origin x="34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6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22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5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9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1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93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8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3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5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67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12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66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03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85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63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49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65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404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0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08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62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3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0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5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9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0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0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753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6953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7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149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350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586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073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085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6170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765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99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3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3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203" y="3678622"/>
            <a:ext cx="4186693" cy="20601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74" y="-86671"/>
            <a:ext cx="4546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19"/>
          <a:stretch/>
        </p:blipFill>
        <p:spPr>
          <a:xfrm>
            <a:off x="0" y="0"/>
            <a:ext cx="13124434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15006" y="1390650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0664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42193"/>
            <a:ext cx="4572000" cy="28575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58972" y="2202581"/>
            <a:ext cx="6299200" cy="2951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5C8546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5786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3" b="78697"/>
          <a:stretch/>
        </p:blipFill>
        <p:spPr>
          <a:xfrm>
            <a:off x="7865005" y="613515"/>
            <a:ext cx="3791965" cy="23332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" t="49302" r="132" b="38327"/>
          <a:stretch/>
        </p:blipFill>
        <p:spPr>
          <a:xfrm>
            <a:off x="647650" y="2090057"/>
            <a:ext cx="3791965" cy="298819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08035" y="1682312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" t="21919" r="383" b="68421"/>
          <a:stretch/>
        </p:blipFill>
        <p:spPr>
          <a:xfrm>
            <a:off x="7865005" y="3425716"/>
            <a:ext cx="3791965" cy="233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4995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76476" y="1966971"/>
            <a:ext cx="4949468" cy="2951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5C8546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72685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70" y="447219"/>
            <a:ext cx="3959378" cy="593906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643564" y="1504950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1" y="2158999"/>
            <a:ext cx="3722914" cy="558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2403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34" y="2089831"/>
            <a:ext cx="4762500" cy="317182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523823" y="3225706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136258" y="2695349"/>
            <a:ext cx="3102335" cy="27761"/>
          </a:xfrm>
          <a:prstGeom prst="line">
            <a:avLst/>
          </a:prstGeom>
          <a:ln>
            <a:solidFill>
              <a:srgbClr val="211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815254" y="901042"/>
            <a:ext cx="3174000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茶香</a:t>
            </a:r>
          </a:p>
        </p:txBody>
      </p:sp>
    </p:spTree>
    <p:extLst>
      <p:ext uri="{BB962C8B-B14F-4D97-AF65-F5344CB8AC3E}">
        <p14:creationId xmlns:p14="http://schemas.microsoft.com/office/powerpoint/2010/main" val="23278147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140" y="818469"/>
            <a:ext cx="3409950" cy="5133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372737" y="3225706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985172" y="2695349"/>
            <a:ext cx="3102335" cy="27761"/>
          </a:xfrm>
          <a:prstGeom prst="line">
            <a:avLst/>
          </a:prstGeom>
          <a:ln>
            <a:solidFill>
              <a:srgbClr val="211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664168" y="901042"/>
            <a:ext cx="3174000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茶香</a:t>
            </a:r>
          </a:p>
        </p:txBody>
      </p:sp>
    </p:spTree>
    <p:extLst>
      <p:ext uri="{BB962C8B-B14F-4D97-AF65-F5344CB8AC3E}">
        <p14:creationId xmlns:p14="http://schemas.microsoft.com/office/powerpoint/2010/main" val="18826703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23523"/>
      </p:ext>
    </p:extLst>
  </p:cSld>
  <p:clrMapOvr>
    <a:masterClrMapping/>
  </p:clrMapOvr>
  <p:transition spd="slow" advTm="2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592" y="899886"/>
            <a:ext cx="4232750" cy="475546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523823" y="3225706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6136258" y="2695349"/>
            <a:ext cx="3102335" cy="27761"/>
          </a:xfrm>
          <a:prstGeom prst="line">
            <a:avLst/>
          </a:prstGeom>
          <a:ln>
            <a:solidFill>
              <a:srgbClr val="211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815254" y="901042"/>
            <a:ext cx="3174000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茶香</a:t>
            </a:r>
          </a:p>
        </p:txBody>
      </p:sp>
    </p:spTree>
    <p:extLst>
      <p:ext uri="{BB962C8B-B14F-4D97-AF65-F5344CB8AC3E}">
        <p14:creationId xmlns:p14="http://schemas.microsoft.com/office/powerpoint/2010/main" val="321144324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514" y="0"/>
            <a:ext cx="4572000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909471" y="1504950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44913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3" y="0"/>
            <a:ext cx="2406167" cy="36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86114"/>
      </p:ext>
    </p:extLst>
  </p:cSld>
  <p:clrMapOvr>
    <a:masterClrMapping/>
  </p:clrMapOvr>
  <p:transition spd="slow" advTm="2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61" y="251733"/>
            <a:ext cx="6267450" cy="62674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4549" y="2187432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5C8546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27716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257" y="667657"/>
            <a:ext cx="3691467" cy="5537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09471" y="1504950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339" y="1504950"/>
            <a:ext cx="2406167" cy="36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231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05615"/>
      </p:ext>
    </p:extLst>
  </p:cSld>
  <p:clrMapOvr>
    <a:masterClrMapping/>
  </p:clrMapOvr>
  <p:transition spd="slow" advTm="2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9" y="1320799"/>
            <a:ext cx="3120571" cy="46808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816" y="267153"/>
            <a:ext cx="3400425" cy="45529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154456" y="1504950"/>
            <a:ext cx="3543278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5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93549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165" y="337457"/>
            <a:ext cx="4166507" cy="55553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9" y="337457"/>
            <a:ext cx="4762500" cy="3152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42114" y="3490232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3772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请您在此输入文本信息内容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请您在此输入文本信息内容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请您在此输入文本信息内容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请您在此输入文本信息内容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3224"/>
      </p:ext>
    </p:extLst>
  </p:cSld>
  <p:clrMapOvr>
    <a:masterClrMapping/>
  </p:clrMapOvr>
  <p:transition spd="slow" advTm="2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02742" y="783771"/>
            <a:ext cx="214811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茶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850675" y="2879114"/>
            <a:ext cx="214811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8268" y="1971888"/>
            <a:ext cx="295465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5400000">
            <a:off x="7709647" y="728488"/>
            <a:ext cx="923330" cy="2540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dirty="0">
                <a:solidFill>
                  <a:srgbClr val="5C8546"/>
                </a:solidFill>
              </a:rPr>
              <a:t>【</a:t>
            </a:r>
            <a:endParaRPr lang="zh-CN" altLang="en-US" sz="4800" dirty="0">
              <a:solidFill>
                <a:srgbClr val="5C8546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5400000">
            <a:off x="7709647" y="2740238"/>
            <a:ext cx="923330" cy="2540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dirty="0">
                <a:solidFill>
                  <a:srgbClr val="5C8546"/>
                </a:solidFill>
              </a:rPr>
              <a:t>】</a:t>
            </a:r>
            <a:endParaRPr lang="zh-CN" altLang="en-US" sz="4800" dirty="0">
              <a:solidFill>
                <a:srgbClr val="5C854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00359" y="2323149"/>
            <a:ext cx="615553" cy="1337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茶之道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474843" y="2116138"/>
            <a:ext cx="0" cy="1784350"/>
          </a:xfrm>
          <a:prstGeom prst="line">
            <a:avLst/>
          </a:prstGeom>
          <a:ln>
            <a:solidFill>
              <a:srgbClr val="5C8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713093" y="2116138"/>
            <a:ext cx="0" cy="1784350"/>
          </a:xfrm>
          <a:prstGeom prst="line">
            <a:avLst/>
          </a:prstGeom>
          <a:ln>
            <a:solidFill>
              <a:srgbClr val="5C8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299" y="3479393"/>
            <a:ext cx="2984127" cy="3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554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942" y="0"/>
            <a:ext cx="4546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96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http://www.ypppt.com/article/2017/4354.html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43" y="1376427"/>
            <a:ext cx="283488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919" y="3262299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9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2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943" y="1469478"/>
            <a:ext cx="6429375" cy="4286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1708" y="3225706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77286" y="2695349"/>
            <a:ext cx="3102335" cy="27761"/>
          </a:xfrm>
          <a:prstGeom prst="line">
            <a:avLst/>
          </a:prstGeom>
          <a:ln>
            <a:solidFill>
              <a:srgbClr val="211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56282" y="901042"/>
            <a:ext cx="3174000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茶香</a:t>
            </a:r>
          </a:p>
        </p:txBody>
      </p:sp>
    </p:spTree>
    <p:extLst>
      <p:ext uri="{BB962C8B-B14F-4D97-AF65-F5344CB8AC3E}">
        <p14:creationId xmlns:p14="http://schemas.microsoft.com/office/powerpoint/2010/main" val="35110560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1523999"/>
            <a:ext cx="5619750" cy="372992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8222650" y="1504950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914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99" r="28399"/>
          <a:stretch/>
        </p:blipFill>
        <p:spPr>
          <a:xfrm>
            <a:off x="4063999" y="438149"/>
            <a:ext cx="4346093" cy="5988051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8282000" y="1504950"/>
            <a:ext cx="295465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5C8546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5C8546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237435" y="463189"/>
            <a:ext cx="0" cy="4067629"/>
          </a:xfrm>
          <a:prstGeom prst="line">
            <a:avLst/>
          </a:prstGeom>
          <a:ln>
            <a:solidFill>
              <a:srgbClr val="2117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1485085" y="888520"/>
            <a:ext cx="1538883" cy="3216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5C8546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品茶</a:t>
            </a:r>
          </a:p>
        </p:txBody>
      </p:sp>
    </p:spTree>
    <p:extLst>
      <p:ext uri="{BB962C8B-B14F-4D97-AF65-F5344CB8AC3E}">
        <p14:creationId xmlns:p14="http://schemas.microsoft.com/office/powerpoint/2010/main" val="156626024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956706"/>
            <a:ext cx="12202886" cy="2857501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8546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80" y="1956707"/>
            <a:ext cx="4276725" cy="2857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23427" y="2158404"/>
            <a:ext cx="4869235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1762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73"/>
          <a:stretch/>
        </p:blipFill>
        <p:spPr>
          <a:xfrm>
            <a:off x="8128000" y="432708"/>
            <a:ext cx="3714070" cy="596809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14399" y="1396093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7657" y="1396093"/>
            <a:ext cx="2885405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0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309241" y="1145628"/>
            <a:ext cx="0" cy="4750675"/>
          </a:xfrm>
          <a:prstGeom prst="straightConnector1">
            <a:avLst/>
          </a:prstGeom>
          <a:ln>
            <a:solidFill>
              <a:srgbClr val="5C85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307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22" y="926868"/>
            <a:ext cx="3202215" cy="480332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5437626" y="380343"/>
            <a:ext cx="3543278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愿以此功德，庄亚佛净土。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上报四重恩，下济三途苦。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若有见闻者，悉发菩提心。</a:t>
            </a:r>
          </a:p>
          <a:p>
            <a:pPr algn="dist">
              <a:lnSpc>
                <a:spcPct val="250000"/>
              </a:lnSpc>
            </a:pPr>
            <a:r>
              <a:rPr lang="zh-CN" altLang="en-US" dirty="0">
                <a:solidFill>
                  <a:srgbClr val="211718"/>
                </a:solidFill>
                <a:latin typeface="钟齐流江毛笔草体" panose="02000000000000000000" pitchFamily="2" charset="-122"/>
                <a:ea typeface="钟齐流江毛笔草体" panose="02000000000000000000" pitchFamily="2" charset="-122"/>
              </a:rPr>
              <a:t>消除宿业障，同登无上觉。</a:t>
            </a:r>
          </a:p>
          <a:p>
            <a:pPr algn="dist">
              <a:lnSpc>
                <a:spcPct val="250000"/>
              </a:lnSpc>
            </a:pPr>
            <a:endParaRPr lang="zh-CN" altLang="en-US" dirty="0">
              <a:solidFill>
                <a:srgbClr val="211718"/>
              </a:solidFill>
              <a:latin typeface="钟齐流江毛笔草体" panose="02000000000000000000" pitchFamily="2" charset="-122"/>
              <a:ea typeface="钟齐流江毛笔草体" panose="0200000000000000000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742" y="4658039"/>
            <a:ext cx="3733977" cy="183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72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9" y="73573"/>
            <a:ext cx="1131285" cy="17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27095"/>
      </p:ext>
    </p:extLst>
  </p:cSld>
  <p:clrMapOvr>
    <a:masterClrMapping/>
  </p:clrMapOvr>
  <p:transition spd="slow" advTm="2000"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1434</Words>
  <Application>Microsoft Office PowerPoint</Application>
  <PresentationFormat>宽屏</PresentationFormat>
  <Paragraphs>176</Paragraphs>
  <Slides>29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Meiryo</vt:lpstr>
      <vt:lpstr>宋体</vt:lpstr>
      <vt:lpstr>微软雅黑</vt:lpstr>
      <vt:lpstr>叶根友刀锋黑草</vt:lpstr>
      <vt:lpstr>钟齐流江毛笔草体</vt:lpstr>
      <vt:lpstr>钟齐志莽行书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优品PPT</cp:lastModifiedBy>
  <cp:revision>17</cp:revision>
  <dcterms:created xsi:type="dcterms:W3CDTF">2015-05-14T01:17:16Z</dcterms:created>
  <dcterms:modified xsi:type="dcterms:W3CDTF">2017-11-02T01:16:03Z</dcterms:modified>
</cp:coreProperties>
</file>